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4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ophi529:Downloads:Study%202%20Grand%20Average%20Waveform%20graph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ophi529:Downloads:Study%202%20Grand%20Average%20Waveform%20graph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ophi529:Downloads:Study%202%20Grand%20Average%20Waveform%20graph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ophi529:Downloads:Study%202%20Grand%20Average%20Waveform%20graph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ophi529:Downloads:Study%202%20Grand%20Average%20Waveform%20graph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ophi529:Downloads:Study%202%20Grand%20Average%20Waveform%20graph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ophi529:Downloads:Study%202%20Grand%20Average%20Waveform%20graph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ophi529:Downloads:Study%202%20Grand%20Average%20Waveform%20graph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Comp Cz</a:t>
            </a:r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128904636920385"/>
          <c:y val="0.0416666666666667"/>
          <c:w val="0.647717629046369"/>
          <c:h val="0.87962962962963"/>
        </c:manualLayout>
      </c:layout>
      <c:lineChart>
        <c:grouping val="standard"/>
        <c:varyColors val="0"/>
        <c:ser>
          <c:idx val="0"/>
          <c:order val="0"/>
          <c:tx>
            <c:strRef>
              <c:f>[1]CompCz!$B$1</c:f>
              <c:strCache>
                <c:ptCount val="1"/>
                <c:pt idx="0">
                  <c:v>Plaus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numRef>
              <c:f>[1]CompCz!$A$2:$A$1101</c:f>
              <c:numCache>
                <c:formatCode>General</c:formatCode>
                <c:ptCount val="1100"/>
                <c:pt idx="0">
                  <c:v>-100.0</c:v>
                </c:pt>
                <c:pt idx="1">
                  <c:v>-99.0</c:v>
                </c:pt>
                <c:pt idx="2">
                  <c:v>-98.0</c:v>
                </c:pt>
                <c:pt idx="3">
                  <c:v>-97.0</c:v>
                </c:pt>
                <c:pt idx="4">
                  <c:v>-96.0</c:v>
                </c:pt>
                <c:pt idx="5">
                  <c:v>-95.0</c:v>
                </c:pt>
                <c:pt idx="6">
                  <c:v>-94.0</c:v>
                </c:pt>
                <c:pt idx="7">
                  <c:v>-93.0</c:v>
                </c:pt>
                <c:pt idx="8">
                  <c:v>-92.0</c:v>
                </c:pt>
                <c:pt idx="9">
                  <c:v>-91.0</c:v>
                </c:pt>
                <c:pt idx="10">
                  <c:v>-90.0</c:v>
                </c:pt>
                <c:pt idx="11">
                  <c:v>-89.0</c:v>
                </c:pt>
                <c:pt idx="12">
                  <c:v>-88.0</c:v>
                </c:pt>
                <c:pt idx="13">
                  <c:v>-87.0</c:v>
                </c:pt>
                <c:pt idx="14">
                  <c:v>-86.0</c:v>
                </c:pt>
                <c:pt idx="15">
                  <c:v>-85.0</c:v>
                </c:pt>
                <c:pt idx="16">
                  <c:v>-84.0</c:v>
                </c:pt>
                <c:pt idx="17">
                  <c:v>-83.0</c:v>
                </c:pt>
                <c:pt idx="18">
                  <c:v>-82.0</c:v>
                </c:pt>
                <c:pt idx="19">
                  <c:v>-81.0</c:v>
                </c:pt>
                <c:pt idx="20">
                  <c:v>-80.0</c:v>
                </c:pt>
                <c:pt idx="21">
                  <c:v>-79.0</c:v>
                </c:pt>
                <c:pt idx="22">
                  <c:v>-78.0</c:v>
                </c:pt>
                <c:pt idx="23">
                  <c:v>-77.0</c:v>
                </c:pt>
                <c:pt idx="24">
                  <c:v>-76.0</c:v>
                </c:pt>
                <c:pt idx="25">
                  <c:v>-75.0</c:v>
                </c:pt>
                <c:pt idx="26">
                  <c:v>-74.0</c:v>
                </c:pt>
                <c:pt idx="27">
                  <c:v>-73.0</c:v>
                </c:pt>
                <c:pt idx="28">
                  <c:v>-72.0</c:v>
                </c:pt>
                <c:pt idx="29">
                  <c:v>-71.0</c:v>
                </c:pt>
                <c:pt idx="30">
                  <c:v>-70.0</c:v>
                </c:pt>
                <c:pt idx="31">
                  <c:v>-69.0</c:v>
                </c:pt>
                <c:pt idx="32">
                  <c:v>-68.0</c:v>
                </c:pt>
                <c:pt idx="33">
                  <c:v>-67.0</c:v>
                </c:pt>
                <c:pt idx="34">
                  <c:v>-66.0</c:v>
                </c:pt>
                <c:pt idx="35">
                  <c:v>-65.0</c:v>
                </c:pt>
                <c:pt idx="36">
                  <c:v>-64.0</c:v>
                </c:pt>
                <c:pt idx="37">
                  <c:v>-63.0</c:v>
                </c:pt>
                <c:pt idx="38">
                  <c:v>-62.0</c:v>
                </c:pt>
                <c:pt idx="39">
                  <c:v>-61.0</c:v>
                </c:pt>
                <c:pt idx="40">
                  <c:v>-60.0</c:v>
                </c:pt>
                <c:pt idx="41">
                  <c:v>-59.0</c:v>
                </c:pt>
                <c:pt idx="42">
                  <c:v>-58.0</c:v>
                </c:pt>
                <c:pt idx="43">
                  <c:v>-57.0</c:v>
                </c:pt>
                <c:pt idx="44">
                  <c:v>-56.0</c:v>
                </c:pt>
                <c:pt idx="45">
                  <c:v>-55.0</c:v>
                </c:pt>
                <c:pt idx="46">
                  <c:v>-54.0</c:v>
                </c:pt>
                <c:pt idx="47">
                  <c:v>-53.0</c:v>
                </c:pt>
                <c:pt idx="48">
                  <c:v>-52.0</c:v>
                </c:pt>
                <c:pt idx="49">
                  <c:v>-51.0</c:v>
                </c:pt>
                <c:pt idx="50">
                  <c:v>-50.0</c:v>
                </c:pt>
                <c:pt idx="51">
                  <c:v>-49.0</c:v>
                </c:pt>
                <c:pt idx="52">
                  <c:v>-48.0</c:v>
                </c:pt>
                <c:pt idx="53">
                  <c:v>-47.0</c:v>
                </c:pt>
                <c:pt idx="54">
                  <c:v>-46.0</c:v>
                </c:pt>
                <c:pt idx="55">
                  <c:v>-45.0</c:v>
                </c:pt>
                <c:pt idx="56">
                  <c:v>-44.0</c:v>
                </c:pt>
                <c:pt idx="57">
                  <c:v>-43.0</c:v>
                </c:pt>
                <c:pt idx="58">
                  <c:v>-42.0</c:v>
                </c:pt>
                <c:pt idx="59">
                  <c:v>-41.0</c:v>
                </c:pt>
                <c:pt idx="60">
                  <c:v>-40.0</c:v>
                </c:pt>
                <c:pt idx="61">
                  <c:v>-39.0</c:v>
                </c:pt>
                <c:pt idx="62">
                  <c:v>-38.0</c:v>
                </c:pt>
                <c:pt idx="63">
                  <c:v>-37.0</c:v>
                </c:pt>
                <c:pt idx="64">
                  <c:v>-36.0</c:v>
                </c:pt>
                <c:pt idx="65">
                  <c:v>-35.0</c:v>
                </c:pt>
                <c:pt idx="66">
                  <c:v>-34.0</c:v>
                </c:pt>
                <c:pt idx="67">
                  <c:v>-33.0</c:v>
                </c:pt>
                <c:pt idx="68">
                  <c:v>-32.0</c:v>
                </c:pt>
                <c:pt idx="69">
                  <c:v>-31.0</c:v>
                </c:pt>
                <c:pt idx="70">
                  <c:v>-30.0</c:v>
                </c:pt>
                <c:pt idx="71">
                  <c:v>-29.0</c:v>
                </c:pt>
                <c:pt idx="72">
                  <c:v>-28.0</c:v>
                </c:pt>
                <c:pt idx="73">
                  <c:v>-27.0</c:v>
                </c:pt>
                <c:pt idx="74">
                  <c:v>-26.0</c:v>
                </c:pt>
                <c:pt idx="75">
                  <c:v>-25.0</c:v>
                </c:pt>
                <c:pt idx="76">
                  <c:v>-24.0</c:v>
                </c:pt>
                <c:pt idx="77">
                  <c:v>-23.0</c:v>
                </c:pt>
                <c:pt idx="78">
                  <c:v>-22.0</c:v>
                </c:pt>
                <c:pt idx="79">
                  <c:v>-21.0</c:v>
                </c:pt>
                <c:pt idx="80">
                  <c:v>-20.0</c:v>
                </c:pt>
                <c:pt idx="81">
                  <c:v>-19.0</c:v>
                </c:pt>
                <c:pt idx="82">
                  <c:v>-18.0</c:v>
                </c:pt>
                <c:pt idx="83">
                  <c:v>-17.0</c:v>
                </c:pt>
                <c:pt idx="84">
                  <c:v>-16.0</c:v>
                </c:pt>
                <c:pt idx="85">
                  <c:v>-15.0</c:v>
                </c:pt>
                <c:pt idx="86">
                  <c:v>-14.0</c:v>
                </c:pt>
                <c:pt idx="87">
                  <c:v>-13.0</c:v>
                </c:pt>
                <c:pt idx="88">
                  <c:v>-12.0</c:v>
                </c:pt>
                <c:pt idx="89">
                  <c:v>-11.0</c:v>
                </c:pt>
                <c:pt idx="90">
                  <c:v>-10.0</c:v>
                </c:pt>
                <c:pt idx="91">
                  <c:v>-9.0</c:v>
                </c:pt>
                <c:pt idx="92">
                  <c:v>-8.0</c:v>
                </c:pt>
                <c:pt idx="93">
                  <c:v>-7.0</c:v>
                </c:pt>
                <c:pt idx="94">
                  <c:v>-6.0</c:v>
                </c:pt>
                <c:pt idx="95">
                  <c:v>-5.0</c:v>
                </c:pt>
                <c:pt idx="96">
                  <c:v>-4.0</c:v>
                </c:pt>
                <c:pt idx="97">
                  <c:v>-3.0</c:v>
                </c:pt>
                <c:pt idx="98">
                  <c:v>-2.0</c:v>
                </c:pt>
                <c:pt idx="99">
                  <c:v>-1.0</c:v>
                </c:pt>
                <c:pt idx="100">
                  <c:v>0.0</c:v>
                </c:pt>
                <c:pt idx="101">
                  <c:v>1.0</c:v>
                </c:pt>
                <c:pt idx="102">
                  <c:v>2.0</c:v>
                </c:pt>
                <c:pt idx="103">
                  <c:v>3.0</c:v>
                </c:pt>
                <c:pt idx="104">
                  <c:v>4.0</c:v>
                </c:pt>
                <c:pt idx="105">
                  <c:v>5.0</c:v>
                </c:pt>
                <c:pt idx="106">
                  <c:v>6.0</c:v>
                </c:pt>
                <c:pt idx="107">
                  <c:v>7.0</c:v>
                </c:pt>
                <c:pt idx="108">
                  <c:v>8.0</c:v>
                </c:pt>
                <c:pt idx="109">
                  <c:v>9.0</c:v>
                </c:pt>
                <c:pt idx="110">
                  <c:v>10.0</c:v>
                </c:pt>
                <c:pt idx="111">
                  <c:v>11.0</c:v>
                </c:pt>
                <c:pt idx="112">
                  <c:v>12.0</c:v>
                </c:pt>
                <c:pt idx="113">
                  <c:v>13.0</c:v>
                </c:pt>
                <c:pt idx="114">
                  <c:v>14.0</c:v>
                </c:pt>
                <c:pt idx="115">
                  <c:v>15.0</c:v>
                </c:pt>
                <c:pt idx="116">
                  <c:v>16.0</c:v>
                </c:pt>
                <c:pt idx="117">
                  <c:v>17.0</c:v>
                </c:pt>
                <c:pt idx="118">
                  <c:v>18.0</c:v>
                </c:pt>
                <c:pt idx="119">
                  <c:v>19.0</c:v>
                </c:pt>
                <c:pt idx="120">
                  <c:v>20.0</c:v>
                </c:pt>
                <c:pt idx="121">
                  <c:v>21.0</c:v>
                </c:pt>
                <c:pt idx="122">
                  <c:v>22.0</c:v>
                </c:pt>
                <c:pt idx="123">
                  <c:v>23.0</c:v>
                </c:pt>
                <c:pt idx="124">
                  <c:v>24.0</c:v>
                </c:pt>
                <c:pt idx="125">
                  <c:v>25.0</c:v>
                </c:pt>
                <c:pt idx="126">
                  <c:v>26.0</c:v>
                </c:pt>
                <c:pt idx="127">
                  <c:v>27.0</c:v>
                </c:pt>
                <c:pt idx="128">
                  <c:v>28.0</c:v>
                </c:pt>
                <c:pt idx="129">
                  <c:v>29.0</c:v>
                </c:pt>
                <c:pt idx="130">
                  <c:v>30.0</c:v>
                </c:pt>
                <c:pt idx="131">
                  <c:v>31.0</c:v>
                </c:pt>
                <c:pt idx="132">
                  <c:v>32.0</c:v>
                </c:pt>
                <c:pt idx="133">
                  <c:v>33.0</c:v>
                </c:pt>
                <c:pt idx="134">
                  <c:v>34.0</c:v>
                </c:pt>
                <c:pt idx="135">
                  <c:v>35.0</c:v>
                </c:pt>
                <c:pt idx="136">
                  <c:v>36.0</c:v>
                </c:pt>
                <c:pt idx="137">
                  <c:v>37.0</c:v>
                </c:pt>
                <c:pt idx="138">
                  <c:v>38.0</c:v>
                </c:pt>
                <c:pt idx="139">
                  <c:v>39.0</c:v>
                </c:pt>
                <c:pt idx="140">
                  <c:v>40.0</c:v>
                </c:pt>
                <c:pt idx="141">
                  <c:v>41.0</c:v>
                </c:pt>
                <c:pt idx="142">
                  <c:v>42.0</c:v>
                </c:pt>
                <c:pt idx="143">
                  <c:v>43.0</c:v>
                </c:pt>
                <c:pt idx="144">
                  <c:v>44.0</c:v>
                </c:pt>
                <c:pt idx="145">
                  <c:v>45.0</c:v>
                </c:pt>
                <c:pt idx="146">
                  <c:v>46.0</c:v>
                </c:pt>
                <c:pt idx="147">
                  <c:v>47.0</c:v>
                </c:pt>
                <c:pt idx="148">
                  <c:v>48.0</c:v>
                </c:pt>
                <c:pt idx="149">
                  <c:v>49.0</c:v>
                </c:pt>
                <c:pt idx="150">
                  <c:v>50.0</c:v>
                </c:pt>
                <c:pt idx="151">
                  <c:v>51.0</c:v>
                </c:pt>
                <c:pt idx="152">
                  <c:v>52.0</c:v>
                </c:pt>
                <c:pt idx="153">
                  <c:v>53.0</c:v>
                </c:pt>
                <c:pt idx="154">
                  <c:v>54.0</c:v>
                </c:pt>
                <c:pt idx="155">
                  <c:v>55.0</c:v>
                </c:pt>
                <c:pt idx="156">
                  <c:v>56.0</c:v>
                </c:pt>
                <c:pt idx="157">
                  <c:v>57.0</c:v>
                </c:pt>
                <c:pt idx="158">
                  <c:v>58.0</c:v>
                </c:pt>
                <c:pt idx="159">
                  <c:v>59.0</c:v>
                </c:pt>
                <c:pt idx="160">
                  <c:v>60.0</c:v>
                </c:pt>
                <c:pt idx="161">
                  <c:v>61.0</c:v>
                </c:pt>
                <c:pt idx="162">
                  <c:v>62.0</c:v>
                </c:pt>
                <c:pt idx="163">
                  <c:v>63.0</c:v>
                </c:pt>
                <c:pt idx="164">
                  <c:v>64.0</c:v>
                </c:pt>
                <c:pt idx="165">
                  <c:v>65.0</c:v>
                </c:pt>
                <c:pt idx="166">
                  <c:v>66.0</c:v>
                </c:pt>
                <c:pt idx="167">
                  <c:v>67.0</c:v>
                </c:pt>
                <c:pt idx="168">
                  <c:v>68.0</c:v>
                </c:pt>
                <c:pt idx="169">
                  <c:v>69.0</c:v>
                </c:pt>
                <c:pt idx="170">
                  <c:v>70.0</c:v>
                </c:pt>
                <c:pt idx="171">
                  <c:v>71.0</c:v>
                </c:pt>
                <c:pt idx="172">
                  <c:v>72.0</c:v>
                </c:pt>
                <c:pt idx="173">
                  <c:v>73.0</c:v>
                </c:pt>
                <c:pt idx="174">
                  <c:v>74.0</c:v>
                </c:pt>
                <c:pt idx="175">
                  <c:v>75.0</c:v>
                </c:pt>
                <c:pt idx="176">
                  <c:v>76.0</c:v>
                </c:pt>
                <c:pt idx="177">
                  <c:v>77.0</c:v>
                </c:pt>
                <c:pt idx="178">
                  <c:v>78.0</c:v>
                </c:pt>
                <c:pt idx="179">
                  <c:v>79.0</c:v>
                </c:pt>
                <c:pt idx="180">
                  <c:v>80.0</c:v>
                </c:pt>
                <c:pt idx="181">
                  <c:v>81.0</c:v>
                </c:pt>
                <c:pt idx="182">
                  <c:v>82.0</c:v>
                </c:pt>
                <c:pt idx="183">
                  <c:v>83.0</c:v>
                </c:pt>
                <c:pt idx="184">
                  <c:v>84.0</c:v>
                </c:pt>
                <c:pt idx="185">
                  <c:v>85.0</c:v>
                </c:pt>
                <c:pt idx="186">
                  <c:v>86.0</c:v>
                </c:pt>
                <c:pt idx="187">
                  <c:v>87.0</c:v>
                </c:pt>
                <c:pt idx="188">
                  <c:v>88.0</c:v>
                </c:pt>
                <c:pt idx="189">
                  <c:v>89.0</c:v>
                </c:pt>
                <c:pt idx="190">
                  <c:v>90.0</c:v>
                </c:pt>
                <c:pt idx="191">
                  <c:v>91.0</c:v>
                </c:pt>
                <c:pt idx="192">
                  <c:v>92.0</c:v>
                </c:pt>
                <c:pt idx="193">
                  <c:v>93.0</c:v>
                </c:pt>
                <c:pt idx="194">
                  <c:v>94.0</c:v>
                </c:pt>
                <c:pt idx="195">
                  <c:v>95.0</c:v>
                </c:pt>
                <c:pt idx="196">
                  <c:v>96.0</c:v>
                </c:pt>
                <c:pt idx="197">
                  <c:v>97.0</c:v>
                </c:pt>
                <c:pt idx="198">
                  <c:v>98.0</c:v>
                </c:pt>
                <c:pt idx="199">
                  <c:v>99.0</c:v>
                </c:pt>
                <c:pt idx="200">
                  <c:v>100.0</c:v>
                </c:pt>
                <c:pt idx="201">
                  <c:v>101.0</c:v>
                </c:pt>
                <c:pt idx="202">
                  <c:v>102.0</c:v>
                </c:pt>
                <c:pt idx="203">
                  <c:v>103.0</c:v>
                </c:pt>
                <c:pt idx="204">
                  <c:v>104.0</c:v>
                </c:pt>
                <c:pt idx="205">
                  <c:v>105.0</c:v>
                </c:pt>
                <c:pt idx="206">
                  <c:v>106.0</c:v>
                </c:pt>
                <c:pt idx="207">
                  <c:v>107.0</c:v>
                </c:pt>
                <c:pt idx="208">
                  <c:v>108.0</c:v>
                </c:pt>
                <c:pt idx="209">
                  <c:v>109.0</c:v>
                </c:pt>
                <c:pt idx="210">
                  <c:v>110.0</c:v>
                </c:pt>
                <c:pt idx="211">
                  <c:v>111.0</c:v>
                </c:pt>
                <c:pt idx="212">
                  <c:v>112.0</c:v>
                </c:pt>
                <c:pt idx="213">
                  <c:v>113.0</c:v>
                </c:pt>
                <c:pt idx="214">
                  <c:v>114.0</c:v>
                </c:pt>
                <c:pt idx="215">
                  <c:v>115.0</c:v>
                </c:pt>
                <c:pt idx="216">
                  <c:v>116.0</c:v>
                </c:pt>
                <c:pt idx="217">
                  <c:v>117.0</c:v>
                </c:pt>
                <c:pt idx="218">
                  <c:v>118.0</c:v>
                </c:pt>
                <c:pt idx="219">
                  <c:v>119.0</c:v>
                </c:pt>
                <c:pt idx="220">
                  <c:v>120.0</c:v>
                </c:pt>
                <c:pt idx="221">
                  <c:v>121.0</c:v>
                </c:pt>
                <c:pt idx="222">
                  <c:v>122.0</c:v>
                </c:pt>
                <c:pt idx="223">
                  <c:v>123.0</c:v>
                </c:pt>
                <c:pt idx="224">
                  <c:v>124.0</c:v>
                </c:pt>
                <c:pt idx="225">
                  <c:v>125.0</c:v>
                </c:pt>
                <c:pt idx="226">
                  <c:v>126.0</c:v>
                </c:pt>
                <c:pt idx="227">
                  <c:v>127.0</c:v>
                </c:pt>
                <c:pt idx="228">
                  <c:v>128.0</c:v>
                </c:pt>
                <c:pt idx="229">
                  <c:v>129.0</c:v>
                </c:pt>
                <c:pt idx="230">
                  <c:v>130.0</c:v>
                </c:pt>
                <c:pt idx="231">
                  <c:v>131.0</c:v>
                </c:pt>
                <c:pt idx="232">
                  <c:v>132.0</c:v>
                </c:pt>
                <c:pt idx="233">
                  <c:v>133.0</c:v>
                </c:pt>
                <c:pt idx="234">
                  <c:v>134.0</c:v>
                </c:pt>
                <c:pt idx="235">
                  <c:v>135.0</c:v>
                </c:pt>
                <c:pt idx="236">
                  <c:v>136.0</c:v>
                </c:pt>
                <c:pt idx="237">
                  <c:v>137.0</c:v>
                </c:pt>
                <c:pt idx="238">
                  <c:v>138.0</c:v>
                </c:pt>
                <c:pt idx="239">
                  <c:v>139.0</c:v>
                </c:pt>
                <c:pt idx="240">
                  <c:v>140.0</c:v>
                </c:pt>
                <c:pt idx="241">
                  <c:v>141.0</c:v>
                </c:pt>
                <c:pt idx="242">
                  <c:v>142.0</c:v>
                </c:pt>
                <c:pt idx="243">
                  <c:v>143.0</c:v>
                </c:pt>
                <c:pt idx="244">
                  <c:v>144.0</c:v>
                </c:pt>
                <c:pt idx="245">
                  <c:v>145.0</c:v>
                </c:pt>
                <c:pt idx="246">
                  <c:v>146.0</c:v>
                </c:pt>
                <c:pt idx="247">
                  <c:v>147.0</c:v>
                </c:pt>
                <c:pt idx="248">
                  <c:v>148.0</c:v>
                </c:pt>
                <c:pt idx="249">
                  <c:v>149.0</c:v>
                </c:pt>
                <c:pt idx="250">
                  <c:v>150.0</c:v>
                </c:pt>
                <c:pt idx="251">
                  <c:v>151.0</c:v>
                </c:pt>
                <c:pt idx="252">
                  <c:v>152.0</c:v>
                </c:pt>
                <c:pt idx="253">
                  <c:v>153.0</c:v>
                </c:pt>
                <c:pt idx="254">
                  <c:v>154.0</c:v>
                </c:pt>
                <c:pt idx="255">
                  <c:v>155.0</c:v>
                </c:pt>
                <c:pt idx="256">
                  <c:v>156.0</c:v>
                </c:pt>
                <c:pt idx="257">
                  <c:v>157.0</c:v>
                </c:pt>
                <c:pt idx="258">
                  <c:v>158.0</c:v>
                </c:pt>
                <c:pt idx="259">
                  <c:v>159.0</c:v>
                </c:pt>
                <c:pt idx="260">
                  <c:v>160.0</c:v>
                </c:pt>
                <c:pt idx="261">
                  <c:v>161.0</c:v>
                </c:pt>
                <c:pt idx="262">
                  <c:v>162.0</c:v>
                </c:pt>
                <c:pt idx="263">
                  <c:v>163.0</c:v>
                </c:pt>
                <c:pt idx="264">
                  <c:v>164.0</c:v>
                </c:pt>
                <c:pt idx="265">
                  <c:v>165.0</c:v>
                </c:pt>
                <c:pt idx="266">
                  <c:v>166.0</c:v>
                </c:pt>
                <c:pt idx="267">
                  <c:v>167.0</c:v>
                </c:pt>
                <c:pt idx="268">
                  <c:v>168.0</c:v>
                </c:pt>
                <c:pt idx="269">
                  <c:v>169.0</c:v>
                </c:pt>
                <c:pt idx="270">
                  <c:v>170.0</c:v>
                </c:pt>
                <c:pt idx="271">
                  <c:v>171.0</c:v>
                </c:pt>
                <c:pt idx="272">
                  <c:v>172.0</c:v>
                </c:pt>
                <c:pt idx="273">
                  <c:v>173.0</c:v>
                </c:pt>
                <c:pt idx="274">
                  <c:v>174.0</c:v>
                </c:pt>
                <c:pt idx="275">
                  <c:v>175.0</c:v>
                </c:pt>
                <c:pt idx="276">
                  <c:v>176.0</c:v>
                </c:pt>
                <c:pt idx="277">
                  <c:v>177.0</c:v>
                </c:pt>
                <c:pt idx="278">
                  <c:v>178.0</c:v>
                </c:pt>
                <c:pt idx="279">
                  <c:v>179.0</c:v>
                </c:pt>
                <c:pt idx="280">
                  <c:v>180.0</c:v>
                </c:pt>
                <c:pt idx="281">
                  <c:v>181.0</c:v>
                </c:pt>
                <c:pt idx="282">
                  <c:v>182.0</c:v>
                </c:pt>
                <c:pt idx="283">
                  <c:v>183.0</c:v>
                </c:pt>
                <c:pt idx="284">
                  <c:v>184.0</c:v>
                </c:pt>
                <c:pt idx="285">
                  <c:v>185.0</c:v>
                </c:pt>
                <c:pt idx="286">
                  <c:v>186.0</c:v>
                </c:pt>
                <c:pt idx="287">
                  <c:v>187.0</c:v>
                </c:pt>
                <c:pt idx="288">
                  <c:v>188.0</c:v>
                </c:pt>
                <c:pt idx="289">
                  <c:v>189.0</c:v>
                </c:pt>
                <c:pt idx="290">
                  <c:v>190.0</c:v>
                </c:pt>
                <c:pt idx="291">
                  <c:v>191.0</c:v>
                </c:pt>
                <c:pt idx="292">
                  <c:v>192.0</c:v>
                </c:pt>
                <c:pt idx="293">
                  <c:v>193.0</c:v>
                </c:pt>
                <c:pt idx="294">
                  <c:v>194.0</c:v>
                </c:pt>
                <c:pt idx="295">
                  <c:v>195.0</c:v>
                </c:pt>
                <c:pt idx="296">
                  <c:v>196.0</c:v>
                </c:pt>
                <c:pt idx="297">
                  <c:v>197.0</c:v>
                </c:pt>
                <c:pt idx="298">
                  <c:v>198.0</c:v>
                </c:pt>
                <c:pt idx="299">
                  <c:v>199.0</c:v>
                </c:pt>
                <c:pt idx="300">
                  <c:v>200.0</c:v>
                </c:pt>
                <c:pt idx="301">
                  <c:v>201.0</c:v>
                </c:pt>
                <c:pt idx="302">
                  <c:v>202.0</c:v>
                </c:pt>
                <c:pt idx="303">
                  <c:v>203.0</c:v>
                </c:pt>
                <c:pt idx="304">
                  <c:v>204.0</c:v>
                </c:pt>
                <c:pt idx="305">
                  <c:v>205.0</c:v>
                </c:pt>
                <c:pt idx="306">
                  <c:v>206.0</c:v>
                </c:pt>
                <c:pt idx="307">
                  <c:v>207.0</c:v>
                </c:pt>
                <c:pt idx="308">
                  <c:v>208.0</c:v>
                </c:pt>
                <c:pt idx="309">
                  <c:v>209.0</c:v>
                </c:pt>
                <c:pt idx="310">
                  <c:v>210.0</c:v>
                </c:pt>
                <c:pt idx="311">
                  <c:v>211.0</c:v>
                </c:pt>
                <c:pt idx="312">
                  <c:v>212.0</c:v>
                </c:pt>
                <c:pt idx="313">
                  <c:v>213.0</c:v>
                </c:pt>
                <c:pt idx="314">
                  <c:v>214.0</c:v>
                </c:pt>
                <c:pt idx="315">
                  <c:v>215.0</c:v>
                </c:pt>
                <c:pt idx="316">
                  <c:v>216.0</c:v>
                </c:pt>
                <c:pt idx="317">
                  <c:v>217.0</c:v>
                </c:pt>
                <c:pt idx="318">
                  <c:v>218.0</c:v>
                </c:pt>
                <c:pt idx="319">
                  <c:v>219.0</c:v>
                </c:pt>
                <c:pt idx="320">
                  <c:v>220.0</c:v>
                </c:pt>
                <c:pt idx="321">
                  <c:v>221.0</c:v>
                </c:pt>
                <c:pt idx="322">
                  <c:v>222.0</c:v>
                </c:pt>
                <c:pt idx="323">
                  <c:v>223.0</c:v>
                </c:pt>
                <c:pt idx="324">
                  <c:v>224.0</c:v>
                </c:pt>
                <c:pt idx="325">
                  <c:v>225.0</c:v>
                </c:pt>
                <c:pt idx="326">
                  <c:v>226.0</c:v>
                </c:pt>
                <c:pt idx="327">
                  <c:v>227.0</c:v>
                </c:pt>
                <c:pt idx="328">
                  <c:v>228.0</c:v>
                </c:pt>
                <c:pt idx="329">
                  <c:v>229.0</c:v>
                </c:pt>
                <c:pt idx="330">
                  <c:v>230.0</c:v>
                </c:pt>
                <c:pt idx="331">
                  <c:v>231.0</c:v>
                </c:pt>
                <c:pt idx="332">
                  <c:v>232.0</c:v>
                </c:pt>
                <c:pt idx="333">
                  <c:v>233.0</c:v>
                </c:pt>
                <c:pt idx="334">
                  <c:v>234.0</c:v>
                </c:pt>
                <c:pt idx="335">
                  <c:v>235.0</c:v>
                </c:pt>
                <c:pt idx="336">
                  <c:v>236.0</c:v>
                </c:pt>
                <c:pt idx="337">
                  <c:v>237.0</c:v>
                </c:pt>
                <c:pt idx="338">
                  <c:v>238.0</c:v>
                </c:pt>
                <c:pt idx="339">
                  <c:v>239.0</c:v>
                </c:pt>
                <c:pt idx="340">
                  <c:v>240.0</c:v>
                </c:pt>
                <c:pt idx="341">
                  <c:v>241.0</c:v>
                </c:pt>
                <c:pt idx="342">
                  <c:v>242.0</c:v>
                </c:pt>
                <c:pt idx="343">
                  <c:v>243.0</c:v>
                </c:pt>
                <c:pt idx="344">
                  <c:v>244.0</c:v>
                </c:pt>
                <c:pt idx="345">
                  <c:v>245.0</c:v>
                </c:pt>
                <c:pt idx="346">
                  <c:v>246.0</c:v>
                </c:pt>
                <c:pt idx="347">
                  <c:v>247.0</c:v>
                </c:pt>
                <c:pt idx="348">
                  <c:v>248.0</c:v>
                </c:pt>
                <c:pt idx="349">
                  <c:v>249.0</c:v>
                </c:pt>
                <c:pt idx="350">
                  <c:v>250.0</c:v>
                </c:pt>
                <c:pt idx="351">
                  <c:v>251.0</c:v>
                </c:pt>
                <c:pt idx="352">
                  <c:v>252.0</c:v>
                </c:pt>
                <c:pt idx="353">
                  <c:v>253.0</c:v>
                </c:pt>
                <c:pt idx="354">
                  <c:v>254.0</c:v>
                </c:pt>
                <c:pt idx="355">
                  <c:v>255.0</c:v>
                </c:pt>
                <c:pt idx="356">
                  <c:v>256.0</c:v>
                </c:pt>
                <c:pt idx="357">
                  <c:v>257.0</c:v>
                </c:pt>
                <c:pt idx="358">
                  <c:v>258.0</c:v>
                </c:pt>
                <c:pt idx="359">
                  <c:v>259.0</c:v>
                </c:pt>
                <c:pt idx="360">
                  <c:v>260.0</c:v>
                </c:pt>
                <c:pt idx="361">
                  <c:v>261.0</c:v>
                </c:pt>
                <c:pt idx="362">
                  <c:v>262.0</c:v>
                </c:pt>
                <c:pt idx="363">
                  <c:v>263.0</c:v>
                </c:pt>
                <c:pt idx="364">
                  <c:v>264.0</c:v>
                </c:pt>
                <c:pt idx="365">
                  <c:v>265.0</c:v>
                </c:pt>
                <c:pt idx="366">
                  <c:v>266.0</c:v>
                </c:pt>
                <c:pt idx="367">
                  <c:v>267.0</c:v>
                </c:pt>
                <c:pt idx="368">
                  <c:v>268.0</c:v>
                </c:pt>
                <c:pt idx="369">
                  <c:v>269.0</c:v>
                </c:pt>
                <c:pt idx="370">
                  <c:v>270.0</c:v>
                </c:pt>
                <c:pt idx="371">
                  <c:v>271.0</c:v>
                </c:pt>
                <c:pt idx="372">
                  <c:v>272.0</c:v>
                </c:pt>
                <c:pt idx="373">
                  <c:v>273.0</c:v>
                </c:pt>
                <c:pt idx="374">
                  <c:v>274.0</c:v>
                </c:pt>
                <c:pt idx="375">
                  <c:v>275.0</c:v>
                </c:pt>
                <c:pt idx="376">
                  <c:v>276.0</c:v>
                </c:pt>
                <c:pt idx="377">
                  <c:v>277.0</c:v>
                </c:pt>
                <c:pt idx="378">
                  <c:v>278.0</c:v>
                </c:pt>
                <c:pt idx="379">
                  <c:v>279.0</c:v>
                </c:pt>
                <c:pt idx="380">
                  <c:v>280.0</c:v>
                </c:pt>
                <c:pt idx="381">
                  <c:v>281.0</c:v>
                </c:pt>
                <c:pt idx="382">
                  <c:v>282.0</c:v>
                </c:pt>
                <c:pt idx="383">
                  <c:v>283.0</c:v>
                </c:pt>
                <c:pt idx="384">
                  <c:v>284.0</c:v>
                </c:pt>
                <c:pt idx="385">
                  <c:v>285.0</c:v>
                </c:pt>
                <c:pt idx="386">
                  <c:v>286.0</c:v>
                </c:pt>
                <c:pt idx="387">
                  <c:v>287.0</c:v>
                </c:pt>
                <c:pt idx="388">
                  <c:v>288.0</c:v>
                </c:pt>
                <c:pt idx="389">
                  <c:v>289.0</c:v>
                </c:pt>
                <c:pt idx="390">
                  <c:v>290.0</c:v>
                </c:pt>
                <c:pt idx="391">
                  <c:v>291.0</c:v>
                </c:pt>
                <c:pt idx="392">
                  <c:v>292.0</c:v>
                </c:pt>
                <c:pt idx="393">
                  <c:v>293.0</c:v>
                </c:pt>
                <c:pt idx="394">
                  <c:v>294.0</c:v>
                </c:pt>
                <c:pt idx="395">
                  <c:v>295.0</c:v>
                </c:pt>
                <c:pt idx="396">
                  <c:v>296.0</c:v>
                </c:pt>
                <c:pt idx="397">
                  <c:v>297.0</c:v>
                </c:pt>
                <c:pt idx="398">
                  <c:v>298.0</c:v>
                </c:pt>
                <c:pt idx="399">
                  <c:v>299.0</c:v>
                </c:pt>
                <c:pt idx="400">
                  <c:v>300.0</c:v>
                </c:pt>
                <c:pt idx="401">
                  <c:v>301.0</c:v>
                </c:pt>
                <c:pt idx="402">
                  <c:v>302.0</c:v>
                </c:pt>
                <c:pt idx="403">
                  <c:v>303.0</c:v>
                </c:pt>
                <c:pt idx="404">
                  <c:v>304.0</c:v>
                </c:pt>
                <c:pt idx="405">
                  <c:v>305.0</c:v>
                </c:pt>
                <c:pt idx="406">
                  <c:v>306.0</c:v>
                </c:pt>
                <c:pt idx="407">
                  <c:v>307.0</c:v>
                </c:pt>
                <c:pt idx="408">
                  <c:v>308.0</c:v>
                </c:pt>
                <c:pt idx="409">
                  <c:v>309.0</c:v>
                </c:pt>
                <c:pt idx="410">
                  <c:v>310.0</c:v>
                </c:pt>
                <c:pt idx="411">
                  <c:v>311.0</c:v>
                </c:pt>
                <c:pt idx="412">
                  <c:v>312.0</c:v>
                </c:pt>
                <c:pt idx="413">
                  <c:v>313.0</c:v>
                </c:pt>
                <c:pt idx="414">
                  <c:v>314.0</c:v>
                </c:pt>
                <c:pt idx="415">
                  <c:v>315.0</c:v>
                </c:pt>
                <c:pt idx="416">
                  <c:v>316.0</c:v>
                </c:pt>
                <c:pt idx="417">
                  <c:v>317.0</c:v>
                </c:pt>
                <c:pt idx="418">
                  <c:v>318.0</c:v>
                </c:pt>
                <c:pt idx="419">
                  <c:v>319.0</c:v>
                </c:pt>
                <c:pt idx="420">
                  <c:v>320.0</c:v>
                </c:pt>
                <c:pt idx="421">
                  <c:v>321.0</c:v>
                </c:pt>
                <c:pt idx="422">
                  <c:v>322.0</c:v>
                </c:pt>
                <c:pt idx="423">
                  <c:v>323.0</c:v>
                </c:pt>
                <c:pt idx="424">
                  <c:v>324.0</c:v>
                </c:pt>
                <c:pt idx="425">
                  <c:v>325.0</c:v>
                </c:pt>
                <c:pt idx="426">
                  <c:v>326.0</c:v>
                </c:pt>
                <c:pt idx="427">
                  <c:v>327.0</c:v>
                </c:pt>
                <c:pt idx="428">
                  <c:v>328.0</c:v>
                </c:pt>
                <c:pt idx="429">
                  <c:v>329.0</c:v>
                </c:pt>
                <c:pt idx="430">
                  <c:v>330.0</c:v>
                </c:pt>
                <c:pt idx="431">
                  <c:v>331.0</c:v>
                </c:pt>
                <c:pt idx="432">
                  <c:v>332.0</c:v>
                </c:pt>
                <c:pt idx="433">
                  <c:v>333.0</c:v>
                </c:pt>
                <c:pt idx="434">
                  <c:v>334.0</c:v>
                </c:pt>
                <c:pt idx="435">
                  <c:v>335.0</c:v>
                </c:pt>
                <c:pt idx="436">
                  <c:v>336.0</c:v>
                </c:pt>
                <c:pt idx="437">
                  <c:v>337.0</c:v>
                </c:pt>
                <c:pt idx="438">
                  <c:v>338.0</c:v>
                </c:pt>
                <c:pt idx="439">
                  <c:v>339.0</c:v>
                </c:pt>
                <c:pt idx="440">
                  <c:v>340.0</c:v>
                </c:pt>
                <c:pt idx="441">
                  <c:v>341.0</c:v>
                </c:pt>
                <c:pt idx="442">
                  <c:v>342.0</c:v>
                </c:pt>
                <c:pt idx="443">
                  <c:v>343.0</c:v>
                </c:pt>
                <c:pt idx="444">
                  <c:v>344.0</c:v>
                </c:pt>
                <c:pt idx="445">
                  <c:v>345.0</c:v>
                </c:pt>
                <c:pt idx="446">
                  <c:v>346.0</c:v>
                </c:pt>
                <c:pt idx="447">
                  <c:v>347.0</c:v>
                </c:pt>
                <c:pt idx="448">
                  <c:v>348.0</c:v>
                </c:pt>
                <c:pt idx="449">
                  <c:v>349.0</c:v>
                </c:pt>
                <c:pt idx="450">
                  <c:v>350.0</c:v>
                </c:pt>
                <c:pt idx="451">
                  <c:v>351.0</c:v>
                </c:pt>
                <c:pt idx="452">
                  <c:v>352.0</c:v>
                </c:pt>
                <c:pt idx="453">
                  <c:v>353.0</c:v>
                </c:pt>
                <c:pt idx="454">
                  <c:v>354.0</c:v>
                </c:pt>
                <c:pt idx="455">
                  <c:v>355.0</c:v>
                </c:pt>
                <c:pt idx="456">
                  <c:v>356.0</c:v>
                </c:pt>
                <c:pt idx="457">
                  <c:v>357.0</c:v>
                </c:pt>
                <c:pt idx="458">
                  <c:v>358.0</c:v>
                </c:pt>
                <c:pt idx="459">
                  <c:v>359.0</c:v>
                </c:pt>
                <c:pt idx="460">
                  <c:v>360.0</c:v>
                </c:pt>
                <c:pt idx="461">
                  <c:v>361.0</c:v>
                </c:pt>
                <c:pt idx="462">
                  <c:v>362.0</c:v>
                </c:pt>
                <c:pt idx="463">
                  <c:v>363.0</c:v>
                </c:pt>
                <c:pt idx="464">
                  <c:v>364.0</c:v>
                </c:pt>
                <c:pt idx="465">
                  <c:v>365.0</c:v>
                </c:pt>
                <c:pt idx="466">
                  <c:v>366.0</c:v>
                </c:pt>
                <c:pt idx="467">
                  <c:v>367.0</c:v>
                </c:pt>
                <c:pt idx="468">
                  <c:v>368.0</c:v>
                </c:pt>
                <c:pt idx="469">
                  <c:v>369.0</c:v>
                </c:pt>
                <c:pt idx="470">
                  <c:v>370.0</c:v>
                </c:pt>
                <c:pt idx="471">
                  <c:v>371.0</c:v>
                </c:pt>
                <c:pt idx="472">
                  <c:v>372.0</c:v>
                </c:pt>
                <c:pt idx="473">
                  <c:v>373.0</c:v>
                </c:pt>
                <c:pt idx="474">
                  <c:v>374.0</c:v>
                </c:pt>
                <c:pt idx="475">
                  <c:v>375.0</c:v>
                </c:pt>
                <c:pt idx="476">
                  <c:v>376.0</c:v>
                </c:pt>
                <c:pt idx="477">
                  <c:v>377.0</c:v>
                </c:pt>
                <c:pt idx="478">
                  <c:v>378.0</c:v>
                </c:pt>
                <c:pt idx="479">
                  <c:v>379.0</c:v>
                </c:pt>
                <c:pt idx="480">
                  <c:v>380.0</c:v>
                </c:pt>
                <c:pt idx="481">
                  <c:v>381.0</c:v>
                </c:pt>
                <c:pt idx="482">
                  <c:v>382.0</c:v>
                </c:pt>
                <c:pt idx="483">
                  <c:v>383.0</c:v>
                </c:pt>
                <c:pt idx="484">
                  <c:v>384.0</c:v>
                </c:pt>
                <c:pt idx="485">
                  <c:v>385.0</c:v>
                </c:pt>
                <c:pt idx="486">
                  <c:v>386.0</c:v>
                </c:pt>
                <c:pt idx="487">
                  <c:v>387.0</c:v>
                </c:pt>
                <c:pt idx="488">
                  <c:v>388.0</c:v>
                </c:pt>
                <c:pt idx="489">
                  <c:v>389.0</c:v>
                </c:pt>
                <c:pt idx="490">
                  <c:v>390.0</c:v>
                </c:pt>
                <c:pt idx="491">
                  <c:v>391.0</c:v>
                </c:pt>
                <c:pt idx="492">
                  <c:v>392.0</c:v>
                </c:pt>
                <c:pt idx="493">
                  <c:v>393.0</c:v>
                </c:pt>
                <c:pt idx="494">
                  <c:v>394.0</c:v>
                </c:pt>
                <c:pt idx="495">
                  <c:v>395.0</c:v>
                </c:pt>
                <c:pt idx="496">
                  <c:v>396.0</c:v>
                </c:pt>
                <c:pt idx="497">
                  <c:v>397.0</c:v>
                </c:pt>
                <c:pt idx="498">
                  <c:v>398.0</c:v>
                </c:pt>
                <c:pt idx="499">
                  <c:v>399.0</c:v>
                </c:pt>
                <c:pt idx="500">
                  <c:v>400.0</c:v>
                </c:pt>
                <c:pt idx="501">
                  <c:v>401.0</c:v>
                </c:pt>
                <c:pt idx="502">
                  <c:v>402.0</c:v>
                </c:pt>
                <c:pt idx="503">
                  <c:v>403.0</c:v>
                </c:pt>
                <c:pt idx="504">
                  <c:v>404.0</c:v>
                </c:pt>
                <c:pt idx="505">
                  <c:v>405.0</c:v>
                </c:pt>
                <c:pt idx="506">
                  <c:v>406.0</c:v>
                </c:pt>
                <c:pt idx="507">
                  <c:v>407.0</c:v>
                </c:pt>
                <c:pt idx="508">
                  <c:v>408.0</c:v>
                </c:pt>
                <c:pt idx="509">
                  <c:v>409.0</c:v>
                </c:pt>
                <c:pt idx="510">
                  <c:v>410.0</c:v>
                </c:pt>
                <c:pt idx="511">
                  <c:v>411.0</c:v>
                </c:pt>
                <c:pt idx="512">
                  <c:v>412.0</c:v>
                </c:pt>
                <c:pt idx="513">
                  <c:v>413.0</c:v>
                </c:pt>
                <c:pt idx="514">
                  <c:v>414.0</c:v>
                </c:pt>
                <c:pt idx="515">
                  <c:v>415.0</c:v>
                </c:pt>
                <c:pt idx="516">
                  <c:v>416.0</c:v>
                </c:pt>
                <c:pt idx="517">
                  <c:v>417.0</c:v>
                </c:pt>
                <c:pt idx="518">
                  <c:v>418.0</c:v>
                </c:pt>
                <c:pt idx="519">
                  <c:v>419.0</c:v>
                </c:pt>
                <c:pt idx="520">
                  <c:v>420.0</c:v>
                </c:pt>
                <c:pt idx="521">
                  <c:v>421.0</c:v>
                </c:pt>
                <c:pt idx="522">
                  <c:v>422.0</c:v>
                </c:pt>
                <c:pt idx="523">
                  <c:v>423.0</c:v>
                </c:pt>
                <c:pt idx="524">
                  <c:v>424.0</c:v>
                </c:pt>
                <c:pt idx="525">
                  <c:v>425.0</c:v>
                </c:pt>
                <c:pt idx="526">
                  <c:v>426.0</c:v>
                </c:pt>
                <c:pt idx="527">
                  <c:v>427.0</c:v>
                </c:pt>
                <c:pt idx="528">
                  <c:v>428.0</c:v>
                </c:pt>
                <c:pt idx="529">
                  <c:v>429.0</c:v>
                </c:pt>
                <c:pt idx="530">
                  <c:v>430.0</c:v>
                </c:pt>
                <c:pt idx="531">
                  <c:v>431.0</c:v>
                </c:pt>
                <c:pt idx="532">
                  <c:v>432.0</c:v>
                </c:pt>
                <c:pt idx="533">
                  <c:v>433.0</c:v>
                </c:pt>
                <c:pt idx="534">
                  <c:v>434.0</c:v>
                </c:pt>
                <c:pt idx="535">
                  <c:v>435.0</c:v>
                </c:pt>
                <c:pt idx="536">
                  <c:v>436.0</c:v>
                </c:pt>
                <c:pt idx="537">
                  <c:v>437.0</c:v>
                </c:pt>
                <c:pt idx="538">
                  <c:v>438.0</c:v>
                </c:pt>
                <c:pt idx="539">
                  <c:v>439.0</c:v>
                </c:pt>
                <c:pt idx="540">
                  <c:v>440.0</c:v>
                </c:pt>
                <c:pt idx="541">
                  <c:v>441.0</c:v>
                </c:pt>
                <c:pt idx="542">
                  <c:v>442.0</c:v>
                </c:pt>
                <c:pt idx="543">
                  <c:v>443.0</c:v>
                </c:pt>
                <c:pt idx="544">
                  <c:v>444.0</c:v>
                </c:pt>
                <c:pt idx="545">
                  <c:v>445.0</c:v>
                </c:pt>
                <c:pt idx="546">
                  <c:v>446.0</c:v>
                </c:pt>
                <c:pt idx="547">
                  <c:v>447.0</c:v>
                </c:pt>
                <c:pt idx="548">
                  <c:v>448.0</c:v>
                </c:pt>
                <c:pt idx="549">
                  <c:v>449.0</c:v>
                </c:pt>
                <c:pt idx="550">
                  <c:v>450.0</c:v>
                </c:pt>
                <c:pt idx="551">
                  <c:v>451.0</c:v>
                </c:pt>
                <c:pt idx="552">
                  <c:v>452.0</c:v>
                </c:pt>
                <c:pt idx="553">
                  <c:v>453.0</c:v>
                </c:pt>
                <c:pt idx="554">
                  <c:v>454.0</c:v>
                </c:pt>
                <c:pt idx="555">
                  <c:v>455.0</c:v>
                </c:pt>
                <c:pt idx="556">
                  <c:v>456.0</c:v>
                </c:pt>
                <c:pt idx="557">
                  <c:v>457.0</c:v>
                </c:pt>
                <c:pt idx="558">
                  <c:v>458.0</c:v>
                </c:pt>
                <c:pt idx="559">
                  <c:v>459.0</c:v>
                </c:pt>
                <c:pt idx="560">
                  <c:v>460.0</c:v>
                </c:pt>
                <c:pt idx="561">
                  <c:v>461.0</c:v>
                </c:pt>
                <c:pt idx="562">
                  <c:v>462.0</c:v>
                </c:pt>
                <c:pt idx="563">
                  <c:v>463.0</c:v>
                </c:pt>
                <c:pt idx="564">
                  <c:v>464.0</c:v>
                </c:pt>
                <c:pt idx="565">
                  <c:v>465.0</c:v>
                </c:pt>
                <c:pt idx="566">
                  <c:v>466.0</c:v>
                </c:pt>
                <c:pt idx="567">
                  <c:v>467.0</c:v>
                </c:pt>
                <c:pt idx="568">
                  <c:v>468.0</c:v>
                </c:pt>
                <c:pt idx="569">
                  <c:v>469.0</c:v>
                </c:pt>
                <c:pt idx="570">
                  <c:v>470.0</c:v>
                </c:pt>
                <c:pt idx="571">
                  <c:v>471.0</c:v>
                </c:pt>
                <c:pt idx="572">
                  <c:v>472.0</c:v>
                </c:pt>
                <c:pt idx="573">
                  <c:v>473.0</c:v>
                </c:pt>
                <c:pt idx="574">
                  <c:v>474.0</c:v>
                </c:pt>
                <c:pt idx="575">
                  <c:v>475.0</c:v>
                </c:pt>
                <c:pt idx="576">
                  <c:v>476.0</c:v>
                </c:pt>
                <c:pt idx="577">
                  <c:v>477.0</c:v>
                </c:pt>
                <c:pt idx="578">
                  <c:v>478.0</c:v>
                </c:pt>
                <c:pt idx="579">
                  <c:v>479.0</c:v>
                </c:pt>
                <c:pt idx="580">
                  <c:v>480.0</c:v>
                </c:pt>
                <c:pt idx="581">
                  <c:v>481.0</c:v>
                </c:pt>
                <c:pt idx="582">
                  <c:v>482.0</c:v>
                </c:pt>
                <c:pt idx="583">
                  <c:v>483.0</c:v>
                </c:pt>
                <c:pt idx="584">
                  <c:v>484.0</c:v>
                </c:pt>
                <c:pt idx="585">
                  <c:v>485.0</c:v>
                </c:pt>
                <c:pt idx="586">
                  <c:v>486.0</c:v>
                </c:pt>
                <c:pt idx="587">
                  <c:v>487.0</c:v>
                </c:pt>
                <c:pt idx="588">
                  <c:v>488.0</c:v>
                </c:pt>
                <c:pt idx="589">
                  <c:v>489.0</c:v>
                </c:pt>
                <c:pt idx="590">
                  <c:v>490.0</c:v>
                </c:pt>
                <c:pt idx="591">
                  <c:v>491.0</c:v>
                </c:pt>
                <c:pt idx="592">
                  <c:v>492.0</c:v>
                </c:pt>
                <c:pt idx="593">
                  <c:v>493.0</c:v>
                </c:pt>
                <c:pt idx="594">
                  <c:v>494.0</c:v>
                </c:pt>
                <c:pt idx="595">
                  <c:v>495.0</c:v>
                </c:pt>
                <c:pt idx="596">
                  <c:v>496.0</c:v>
                </c:pt>
                <c:pt idx="597">
                  <c:v>497.0</c:v>
                </c:pt>
                <c:pt idx="598">
                  <c:v>498.0</c:v>
                </c:pt>
                <c:pt idx="599">
                  <c:v>499.0</c:v>
                </c:pt>
                <c:pt idx="600">
                  <c:v>500.0</c:v>
                </c:pt>
                <c:pt idx="601">
                  <c:v>501.0</c:v>
                </c:pt>
                <c:pt idx="602">
                  <c:v>502.0</c:v>
                </c:pt>
                <c:pt idx="603">
                  <c:v>503.0</c:v>
                </c:pt>
                <c:pt idx="604">
                  <c:v>504.0</c:v>
                </c:pt>
                <c:pt idx="605">
                  <c:v>505.0</c:v>
                </c:pt>
                <c:pt idx="606">
                  <c:v>506.0</c:v>
                </c:pt>
                <c:pt idx="607">
                  <c:v>507.0</c:v>
                </c:pt>
                <c:pt idx="608">
                  <c:v>508.0</c:v>
                </c:pt>
                <c:pt idx="609">
                  <c:v>509.0</c:v>
                </c:pt>
                <c:pt idx="610">
                  <c:v>510.0</c:v>
                </c:pt>
                <c:pt idx="611">
                  <c:v>511.0</c:v>
                </c:pt>
                <c:pt idx="612">
                  <c:v>512.0</c:v>
                </c:pt>
                <c:pt idx="613">
                  <c:v>513.0</c:v>
                </c:pt>
                <c:pt idx="614">
                  <c:v>514.0</c:v>
                </c:pt>
                <c:pt idx="615">
                  <c:v>515.0</c:v>
                </c:pt>
                <c:pt idx="616">
                  <c:v>516.0</c:v>
                </c:pt>
                <c:pt idx="617">
                  <c:v>517.0</c:v>
                </c:pt>
                <c:pt idx="618">
                  <c:v>518.0</c:v>
                </c:pt>
                <c:pt idx="619">
                  <c:v>519.0</c:v>
                </c:pt>
                <c:pt idx="620">
                  <c:v>520.0</c:v>
                </c:pt>
                <c:pt idx="621">
                  <c:v>521.0</c:v>
                </c:pt>
                <c:pt idx="622">
                  <c:v>522.0</c:v>
                </c:pt>
                <c:pt idx="623">
                  <c:v>523.0</c:v>
                </c:pt>
                <c:pt idx="624">
                  <c:v>524.0</c:v>
                </c:pt>
                <c:pt idx="625">
                  <c:v>525.0</c:v>
                </c:pt>
                <c:pt idx="626">
                  <c:v>526.0</c:v>
                </c:pt>
                <c:pt idx="627">
                  <c:v>527.0</c:v>
                </c:pt>
                <c:pt idx="628">
                  <c:v>528.0</c:v>
                </c:pt>
                <c:pt idx="629">
                  <c:v>529.0</c:v>
                </c:pt>
                <c:pt idx="630">
                  <c:v>530.0</c:v>
                </c:pt>
                <c:pt idx="631">
                  <c:v>531.0</c:v>
                </c:pt>
                <c:pt idx="632">
                  <c:v>532.0</c:v>
                </c:pt>
                <c:pt idx="633">
                  <c:v>533.0</c:v>
                </c:pt>
                <c:pt idx="634">
                  <c:v>534.0</c:v>
                </c:pt>
                <c:pt idx="635">
                  <c:v>535.0</c:v>
                </c:pt>
                <c:pt idx="636">
                  <c:v>536.0</c:v>
                </c:pt>
                <c:pt idx="637">
                  <c:v>537.0</c:v>
                </c:pt>
                <c:pt idx="638">
                  <c:v>538.0</c:v>
                </c:pt>
                <c:pt idx="639">
                  <c:v>539.0</c:v>
                </c:pt>
                <c:pt idx="640">
                  <c:v>540.0</c:v>
                </c:pt>
                <c:pt idx="641">
                  <c:v>541.0</c:v>
                </c:pt>
                <c:pt idx="642">
                  <c:v>542.0</c:v>
                </c:pt>
                <c:pt idx="643">
                  <c:v>543.0</c:v>
                </c:pt>
                <c:pt idx="644">
                  <c:v>544.0</c:v>
                </c:pt>
                <c:pt idx="645">
                  <c:v>545.0</c:v>
                </c:pt>
                <c:pt idx="646">
                  <c:v>546.0</c:v>
                </c:pt>
                <c:pt idx="647">
                  <c:v>547.0</c:v>
                </c:pt>
                <c:pt idx="648">
                  <c:v>548.0</c:v>
                </c:pt>
                <c:pt idx="649">
                  <c:v>549.0</c:v>
                </c:pt>
                <c:pt idx="650">
                  <c:v>550.0</c:v>
                </c:pt>
                <c:pt idx="651">
                  <c:v>551.0</c:v>
                </c:pt>
                <c:pt idx="652">
                  <c:v>552.0</c:v>
                </c:pt>
                <c:pt idx="653">
                  <c:v>553.0</c:v>
                </c:pt>
                <c:pt idx="654">
                  <c:v>554.0</c:v>
                </c:pt>
                <c:pt idx="655">
                  <c:v>555.0</c:v>
                </c:pt>
                <c:pt idx="656">
                  <c:v>556.0</c:v>
                </c:pt>
                <c:pt idx="657">
                  <c:v>557.0</c:v>
                </c:pt>
                <c:pt idx="658">
                  <c:v>558.0</c:v>
                </c:pt>
                <c:pt idx="659">
                  <c:v>559.0</c:v>
                </c:pt>
                <c:pt idx="660">
                  <c:v>560.0</c:v>
                </c:pt>
                <c:pt idx="661">
                  <c:v>561.0</c:v>
                </c:pt>
                <c:pt idx="662">
                  <c:v>562.0</c:v>
                </c:pt>
                <c:pt idx="663">
                  <c:v>563.0</c:v>
                </c:pt>
                <c:pt idx="664">
                  <c:v>564.0</c:v>
                </c:pt>
                <c:pt idx="665">
                  <c:v>565.0</c:v>
                </c:pt>
                <c:pt idx="666">
                  <c:v>566.0</c:v>
                </c:pt>
                <c:pt idx="667">
                  <c:v>567.0</c:v>
                </c:pt>
                <c:pt idx="668">
                  <c:v>568.0</c:v>
                </c:pt>
                <c:pt idx="669">
                  <c:v>569.0</c:v>
                </c:pt>
                <c:pt idx="670">
                  <c:v>570.0</c:v>
                </c:pt>
                <c:pt idx="671">
                  <c:v>571.0</c:v>
                </c:pt>
                <c:pt idx="672">
                  <c:v>572.0</c:v>
                </c:pt>
                <c:pt idx="673">
                  <c:v>573.0</c:v>
                </c:pt>
                <c:pt idx="674">
                  <c:v>574.0</c:v>
                </c:pt>
                <c:pt idx="675">
                  <c:v>575.0</c:v>
                </c:pt>
                <c:pt idx="676">
                  <c:v>576.0</c:v>
                </c:pt>
                <c:pt idx="677">
                  <c:v>577.0</c:v>
                </c:pt>
                <c:pt idx="678">
                  <c:v>578.0</c:v>
                </c:pt>
                <c:pt idx="679">
                  <c:v>579.0</c:v>
                </c:pt>
                <c:pt idx="680">
                  <c:v>580.0</c:v>
                </c:pt>
                <c:pt idx="681">
                  <c:v>581.0</c:v>
                </c:pt>
                <c:pt idx="682">
                  <c:v>582.0</c:v>
                </c:pt>
                <c:pt idx="683">
                  <c:v>583.0</c:v>
                </c:pt>
                <c:pt idx="684">
                  <c:v>584.0</c:v>
                </c:pt>
                <c:pt idx="685">
                  <c:v>585.0</c:v>
                </c:pt>
                <c:pt idx="686">
                  <c:v>586.0</c:v>
                </c:pt>
                <c:pt idx="687">
                  <c:v>587.0</c:v>
                </c:pt>
                <c:pt idx="688">
                  <c:v>588.0</c:v>
                </c:pt>
                <c:pt idx="689">
                  <c:v>589.0</c:v>
                </c:pt>
                <c:pt idx="690">
                  <c:v>590.0</c:v>
                </c:pt>
                <c:pt idx="691">
                  <c:v>591.0</c:v>
                </c:pt>
                <c:pt idx="692">
                  <c:v>592.0</c:v>
                </c:pt>
                <c:pt idx="693">
                  <c:v>593.0</c:v>
                </c:pt>
                <c:pt idx="694">
                  <c:v>594.0</c:v>
                </c:pt>
                <c:pt idx="695">
                  <c:v>595.0</c:v>
                </c:pt>
                <c:pt idx="696">
                  <c:v>596.0</c:v>
                </c:pt>
                <c:pt idx="697">
                  <c:v>597.0</c:v>
                </c:pt>
                <c:pt idx="698">
                  <c:v>598.0</c:v>
                </c:pt>
                <c:pt idx="699">
                  <c:v>599.0</c:v>
                </c:pt>
                <c:pt idx="700">
                  <c:v>600.0</c:v>
                </c:pt>
                <c:pt idx="701">
                  <c:v>601.0</c:v>
                </c:pt>
                <c:pt idx="702">
                  <c:v>602.0</c:v>
                </c:pt>
                <c:pt idx="703">
                  <c:v>603.0</c:v>
                </c:pt>
                <c:pt idx="704">
                  <c:v>604.0</c:v>
                </c:pt>
                <c:pt idx="705">
                  <c:v>605.0</c:v>
                </c:pt>
                <c:pt idx="706">
                  <c:v>606.0</c:v>
                </c:pt>
                <c:pt idx="707">
                  <c:v>607.0</c:v>
                </c:pt>
                <c:pt idx="708">
                  <c:v>608.0</c:v>
                </c:pt>
                <c:pt idx="709">
                  <c:v>609.0</c:v>
                </c:pt>
                <c:pt idx="710">
                  <c:v>610.0</c:v>
                </c:pt>
                <c:pt idx="711">
                  <c:v>611.0</c:v>
                </c:pt>
                <c:pt idx="712">
                  <c:v>612.0</c:v>
                </c:pt>
                <c:pt idx="713">
                  <c:v>613.0</c:v>
                </c:pt>
                <c:pt idx="714">
                  <c:v>614.0</c:v>
                </c:pt>
                <c:pt idx="715">
                  <c:v>615.0</c:v>
                </c:pt>
                <c:pt idx="716">
                  <c:v>616.0</c:v>
                </c:pt>
                <c:pt idx="717">
                  <c:v>617.0</c:v>
                </c:pt>
                <c:pt idx="718">
                  <c:v>618.0</c:v>
                </c:pt>
                <c:pt idx="719">
                  <c:v>619.0</c:v>
                </c:pt>
                <c:pt idx="720">
                  <c:v>620.0</c:v>
                </c:pt>
                <c:pt idx="721">
                  <c:v>621.0</c:v>
                </c:pt>
                <c:pt idx="722">
                  <c:v>622.0</c:v>
                </c:pt>
                <c:pt idx="723">
                  <c:v>623.0</c:v>
                </c:pt>
                <c:pt idx="724">
                  <c:v>624.0</c:v>
                </c:pt>
                <c:pt idx="725">
                  <c:v>625.0</c:v>
                </c:pt>
                <c:pt idx="726">
                  <c:v>626.0</c:v>
                </c:pt>
                <c:pt idx="727">
                  <c:v>627.0</c:v>
                </c:pt>
                <c:pt idx="728">
                  <c:v>628.0</c:v>
                </c:pt>
                <c:pt idx="729">
                  <c:v>629.0</c:v>
                </c:pt>
                <c:pt idx="730">
                  <c:v>630.0</c:v>
                </c:pt>
                <c:pt idx="731">
                  <c:v>631.0</c:v>
                </c:pt>
                <c:pt idx="732">
                  <c:v>632.0</c:v>
                </c:pt>
                <c:pt idx="733">
                  <c:v>633.0</c:v>
                </c:pt>
                <c:pt idx="734">
                  <c:v>634.0</c:v>
                </c:pt>
                <c:pt idx="735">
                  <c:v>635.0</c:v>
                </c:pt>
                <c:pt idx="736">
                  <c:v>636.0</c:v>
                </c:pt>
                <c:pt idx="737">
                  <c:v>637.0</c:v>
                </c:pt>
                <c:pt idx="738">
                  <c:v>638.0</c:v>
                </c:pt>
                <c:pt idx="739">
                  <c:v>639.0</c:v>
                </c:pt>
                <c:pt idx="740">
                  <c:v>640.0</c:v>
                </c:pt>
                <c:pt idx="741">
                  <c:v>641.0</c:v>
                </c:pt>
                <c:pt idx="742">
                  <c:v>642.0</c:v>
                </c:pt>
                <c:pt idx="743">
                  <c:v>643.0</c:v>
                </c:pt>
                <c:pt idx="744">
                  <c:v>644.0</c:v>
                </c:pt>
                <c:pt idx="745">
                  <c:v>645.0</c:v>
                </c:pt>
                <c:pt idx="746">
                  <c:v>646.0</c:v>
                </c:pt>
                <c:pt idx="747">
                  <c:v>647.0</c:v>
                </c:pt>
                <c:pt idx="748">
                  <c:v>648.0</c:v>
                </c:pt>
                <c:pt idx="749">
                  <c:v>649.0</c:v>
                </c:pt>
                <c:pt idx="750">
                  <c:v>650.0</c:v>
                </c:pt>
                <c:pt idx="751">
                  <c:v>651.0</c:v>
                </c:pt>
                <c:pt idx="752">
                  <c:v>652.0</c:v>
                </c:pt>
                <c:pt idx="753">
                  <c:v>653.0</c:v>
                </c:pt>
                <c:pt idx="754">
                  <c:v>654.0</c:v>
                </c:pt>
                <c:pt idx="755">
                  <c:v>655.0</c:v>
                </c:pt>
                <c:pt idx="756">
                  <c:v>656.0</c:v>
                </c:pt>
                <c:pt idx="757">
                  <c:v>657.0</c:v>
                </c:pt>
                <c:pt idx="758">
                  <c:v>658.0</c:v>
                </c:pt>
                <c:pt idx="759">
                  <c:v>659.0</c:v>
                </c:pt>
                <c:pt idx="760">
                  <c:v>660.0</c:v>
                </c:pt>
                <c:pt idx="761">
                  <c:v>661.0</c:v>
                </c:pt>
                <c:pt idx="762">
                  <c:v>662.0</c:v>
                </c:pt>
                <c:pt idx="763">
                  <c:v>663.0</c:v>
                </c:pt>
                <c:pt idx="764">
                  <c:v>664.0</c:v>
                </c:pt>
                <c:pt idx="765">
                  <c:v>665.0</c:v>
                </c:pt>
                <c:pt idx="766">
                  <c:v>666.0</c:v>
                </c:pt>
                <c:pt idx="767">
                  <c:v>667.0</c:v>
                </c:pt>
                <c:pt idx="768">
                  <c:v>668.0</c:v>
                </c:pt>
                <c:pt idx="769">
                  <c:v>669.0</c:v>
                </c:pt>
                <c:pt idx="770">
                  <c:v>670.0</c:v>
                </c:pt>
                <c:pt idx="771">
                  <c:v>671.0</c:v>
                </c:pt>
                <c:pt idx="772">
                  <c:v>672.0</c:v>
                </c:pt>
                <c:pt idx="773">
                  <c:v>673.0</c:v>
                </c:pt>
                <c:pt idx="774">
                  <c:v>674.0</c:v>
                </c:pt>
                <c:pt idx="775">
                  <c:v>675.0</c:v>
                </c:pt>
                <c:pt idx="776">
                  <c:v>676.0</c:v>
                </c:pt>
                <c:pt idx="777">
                  <c:v>677.0</c:v>
                </c:pt>
                <c:pt idx="778">
                  <c:v>678.0</c:v>
                </c:pt>
                <c:pt idx="779">
                  <c:v>679.0</c:v>
                </c:pt>
                <c:pt idx="780">
                  <c:v>680.0</c:v>
                </c:pt>
                <c:pt idx="781">
                  <c:v>681.0</c:v>
                </c:pt>
                <c:pt idx="782">
                  <c:v>682.0</c:v>
                </c:pt>
                <c:pt idx="783">
                  <c:v>683.0</c:v>
                </c:pt>
                <c:pt idx="784">
                  <c:v>684.0</c:v>
                </c:pt>
                <c:pt idx="785">
                  <c:v>685.0</c:v>
                </c:pt>
                <c:pt idx="786">
                  <c:v>686.0</c:v>
                </c:pt>
                <c:pt idx="787">
                  <c:v>687.0</c:v>
                </c:pt>
                <c:pt idx="788">
                  <c:v>688.0</c:v>
                </c:pt>
                <c:pt idx="789">
                  <c:v>689.0</c:v>
                </c:pt>
                <c:pt idx="790">
                  <c:v>690.0</c:v>
                </c:pt>
                <c:pt idx="791">
                  <c:v>691.0</c:v>
                </c:pt>
                <c:pt idx="792">
                  <c:v>692.0</c:v>
                </c:pt>
                <c:pt idx="793">
                  <c:v>693.0</c:v>
                </c:pt>
                <c:pt idx="794">
                  <c:v>694.0</c:v>
                </c:pt>
                <c:pt idx="795">
                  <c:v>695.0</c:v>
                </c:pt>
                <c:pt idx="796">
                  <c:v>696.0</c:v>
                </c:pt>
                <c:pt idx="797">
                  <c:v>697.0</c:v>
                </c:pt>
                <c:pt idx="798">
                  <c:v>698.0</c:v>
                </c:pt>
                <c:pt idx="799">
                  <c:v>699.0</c:v>
                </c:pt>
                <c:pt idx="800">
                  <c:v>700.0</c:v>
                </c:pt>
                <c:pt idx="801">
                  <c:v>701.0</c:v>
                </c:pt>
                <c:pt idx="802">
                  <c:v>702.0</c:v>
                </c:pt>
                <c:pt idx="803">
                  <c:v>703.0</c:v>
                </c:pt>
                <c:pt idx="804">
                  <c:v>704.0</c:v>
                </c:pt>
                <c:pt idx="805">
                  <c:v>705.0</c:v>
                </c:pt>
                <c:pt idx="806">
                  <c:v>706.0</c:v>
                </c:pt>
                <c:pt idx="807">
                  <c:v>707.0</c:v>
                </c:pt>
                <c:pt idx="808">
                  <c:v>708.0</c:v>
                </c:pt>
                <c:pt idx="809">
                  <c:v>709.0</c:v>
                </c:pt>
                <c:pt idx="810">
                  <c:v>710.0</c:v>
                </c:pt>
                <c:pt idx="811">
                  <c:v>711.0</c:v>
                </c:pt>
                <c:pt idx="812">
                  <c:v>712.0</c:v>
                </c:pt>
                <c:pt idx="813">
                  <c:v>713.0</c:v>
                </c:pt>
                <c:pt idx="814">
                  <c:v>714.0</c:v>
                </c:pt>
                <c:pt idx="815">
                  <c:v>715.0</c:v>
                </c:pt>
                <c:pt idx="816">
                  <c:v>716.0</c:v>
                </c:pt>
                <c:pt idx="817">
                  <c:v>717.0</c:v>
                </c:pt>
                <c:pt idx="818">
                  <c:v>718.0</c:v>
                </c:pt>
                <c:pt idx="819">
                  <c:v>719.0</c:v>
                </c:pt>
                <c:pt idx="820">
                  <c:v>720.0</c:v>
                </c:pt>
                <c:pt idx="821">
                  <c:v>721.0</c:v>
                </c:pt>
                <c:pt idx="822">
                  <c:v>722.0</c:v>
                </c:pt>
                <c:pt idx="823">
                  <c:v>723.0</c:v>
                </c:pt>
                <c:pt idx="824">
                  <c:v>724.0</c:v>
                </c:pt>
                <c:pt idx="825">
                  <c:v>725.0</c:v>
                </c:pt>
                <c:pt idx="826">
                  <c:v>726.0</c:v>
                </c:pt>
                <c:pt idx="827">
                  <c:v>727.0</c:v>
                </c:pt>
                <c:pt idx="828">
                  <c:v>728.0</c:v>
                </c:pt>
                <c:pt idx="829">
                  <c:v>729.0</c:v>
                </c:pt>
                <c:pt idx="830">
                  <c:v>730.0</c:v>
                </c:pt>
                <c:pt idx="831">
                  <c:v>731.0</c:v>
                </c:pt>
                <c:pt idx="832">
                  <c:v>732.0</c:v>
                </c:pt>
                <c:pt idx="833">
                  <c:v>733.0</c:v>
                </c:pt>
                <c:pt idx="834">
                  <c:v>734.0</c:v>
                </c:pt>
                <c:pt idx="835">
                  <c:v>735.0</c:v>
                </c:pt>
                <c:pt idx="836">
                  <c:v>736.0</c:v>
                </c:pt>
                <c:pt idx="837">
                  <c:v>737.0</c:v>
                </c:pt>
                <c:pt idx="838">
                  <c:v>738.0</c:v>
                </c:pt>
                <c:pt idx="839">
                  <c:v>739.0</c:v>
                </c:pt>
                <c:pt idx="840">
                  <c:v>740.0</c:v>
                </c:pt>
                <c:pt idx="841">
                  <c:v>741.0</c:v>
                </c:pt>
                <c:pt idx="842">
                  <c:v>742.0</c:v>
                </c:pt>
                <c:pt idx="843">
                  <c:v>743.0</c:v>
                </c:pt>
                <c:pt idx="844">
                  <c:v>744.0</c:v>
                </c:pt>
                <c:pt idx="845">
                  <c:v>745.0</c:v>
                </c:pt>
                <c:pt idx="846">
                  <c:v>746.0</c:v>
                </c:pt>
                <c:pt idx="847">
                  <c:v>747.0</c:v>
                </c:pt>
                <c:pt idx="848">
                  <c:v>748.0</c:v>
                </c:pt>
                <c:pt idx="849">
                  <c:v>749.0</c:v>
                </c:pt>
                <c:pt idx="850">
                  <c:v>750.0</c:v>
                </c:pt>
                <c:pt idx="851">
                  <c:v>751.0</c:v>
                </c:pt>
                <c:pt idx="852">
                  <c:v>752.0</c:v>
                </c:pt>
                <c:pt idx="853">
                  <c:v>753.0</c:v>
                </c:pt>
                <c:pt idx="854">
                  <c:v>754.0</c:v>
                </c:pt>
                <c:pt idx="855">
                  <c:v>755.0</c:v>
                </c:pt>
                <c:pt idx="856">
                  <c:v>756.0</c:v>
                </c:pt>
                <c:pt idx="857">
                  <c:v>757.0</c:v>
                </c:pt>
                <c:pt idx="858">
                  <c:v>758.0</c:v>
                </c:pt>
                <c:pt idx="859">
                  <c:v>759.0</c:v>
                </c:pt>
                <c:pt idx="860">
                  <c:v>760.0</c:v>
                </c:pt>
                <c:pt idx="861">
                  <c:v>761.0</c:v>
                </c:pt>
                <c:pt idx="862">
                  <c:v>762.0</c:v>
                </c:pt>
                <c:pt idx="863">
                  <c:v>763.0</c:v>
                </c:pt>
                <c:pt idx="864">
                  <c:v>764.0</c:v>
                </c:pt>
                <c:pt idx="865">
                  <c:v>765.0</c:v>
                </c:pt>
                <c:pt idx="866">
                  <c:v>766.0</c:v>
                </c:pt>
                <c:pt idx="867">
                  <c:v>767.0</c:v>
                </c:pt>
                <c:pt idx="868">
                  <c:v>768.0</c:v>
                </c:pt>
                <c:pt idx="869">
                  <c:v>769.0</c:v>
                </c:pt>
                <c:pt idx="870">
                  <c:v>770.0</c:v>
                </c:pt>
                <c:pt idx="871">
                  <c:v>771.0</c:v>
                </c:pt>
                <c:pt idx="872">
                  <c:v>772.0</c:v>
                </c:pt>
                <c:pt idx="873">
                  <c:v>773.0</c:v>
                </c:pt>
                <c:pt idx="874">
                  <c:v>774.0</c:v>
                </c:pt>
                <c:pt idx="875">
                  <c:v>775.0</c:v>
                </c:pt>
                <c:pt idx="876">
                  <c:v>776.0</c:v>
                </c:pt>
                <c:pt idx="877">
                  <c:v>777.0</c:v>
                </c:pt>
                <c:pt idx="878">
                  <c:v>778.0</c:v>
                </c:pt>
                <c:pt idx="879">
                  <c:v>779.0</c:v>
                </c:pt>
                <c:pt idx="880">
                  <c:v>780.0</c:v>
                </c:pt>
                <c:pt idx="881">
                  <c:v>781.0</c:v>
                </c:pt>
                <c:pt idx="882">
                  <c:v>782.0</c:v>
                </c:pt>
                <c:pt idx="883">
                  <c:v>783.0</c:v>
                </c:pt>
                <c:pt idx="884">
                  <c:v>784.0</c:v>
                </c:pt>
                <c:pt idx="885">
                  <c:v>785.0</c:v>
                </c:pt>
                <c:pt idx="886">
                  <c:v>786.0</c:v>
                </c:pt>
                <c:pt idx="887">
                  <c:v>787.0</c:v>
                </c:pt>
                <c:pt idx="888">
                  <c:v>788.0</c:v>
                </c:pt>
                <c:pt idx="889">
                  <c:v>789.0</c:v>
                </c:pt>
                <c:pt idx="890">
                  <c:v>790.0</c:v>
                </c:pt>
                <c:pt idx="891">
                  <c:v>791.0</c:v>
                </c:pt>
                <c:pt idx="892">
                  <c:v>792.0</c:v>
                </c:pt>
                <c:pt idx="893">
                  <c:v>793.0</c:v>
                </c:pt>
                <c:pt idx="894">
                  <c:v>794.0</c:v>
                </c:pt>
                <c:pt idx="895">
                  <c:v>795.0</c:v>
                </c:pt>
                <c:pt idx="896">
                  <c:v>796.0</c:v>
                </c:pt>
                <c:pt idx="897">
                  <c:v>797.0</c:v>
                </c:pt>
                <c:pt idx="898">
                  <c:v>798.0</c:v>
                </c:pt>
                <c:pt idx="899">
                  <c:v>799.0</c:v>
                </c:pt>
                <c:pt idx="900">
                  <c:v>800.0</c:v>
                </c:pt>
                <c:pt idx="901">
                  <c:v>801.0</c:v>
                </c:pt>
                <c:pt idx="902">
                  <c:v>802.0</c:v>
                </c:pt>
                <c:pt idx="903">
                  <c:v>803.0</c:v>
                </c:pt>
                <c:pt idx="904">
                  <c:v>804.0</c:v>
                </c:pt>
                <c:pt idx="905">
                  <c:v>805.0</c:v>
                </c:pt>
                <c:pt idx="906">
                  <c:v>806.0</c:v>
                </c:pt>
                <c:pt idx="907">
                  <c:v>807.0</c:v>
                </c:pt>
                <c:pt idx="908">
                  <c:v>808.0</c:v>
                </c:pt>
                <c:pt idx="909">
                  <c:v>809.0</c:v>
                </c:pt>
                <c:pt idx="910">
                  <c:v>810.0</c:v>
                </c:pt>
                <c:pt idx="911">
                  <c:v>811.0</c:v>
                </c:pt>
                <c:pt idx="912">
                  <c:v>812.0</c:v>
                </c:pt>
                <c:pt idx="913">
                  <c:v>813.0</c:v>
                </c:pt>
                <c:pt idx="914">
                  <c:v>814.0</c:v>
                </c:pt>
                <c:pt idx="915">
                  <c:v>815.0</c:v>
                </c:pt>
                <c:pt idx="916">
                  <c:v>816.0</c:v>
                </c:pt>
                <c:pt idx="917">
                  <c:v>817.0</c:v>
                </c:pt>
                <c:pt idx="918">
                  <c:v>818.0</c:v>
                </c:pt>
                <c:pt idx="919">
                  <c:v>819.0</c:v>
                </c:pt>
                <c:pt idx="920">
                  <c:v>820.0</c:v>
                </c:pt>
                <c:pt idx="921">
                  <c:v>821.0</c:v>
                </c:pt>
                <c:pt idx="922">
                  <c:v>822.0</c:v>
                </c:pt>
                <c:pt idx="923">
                  <c:v>823.0</c:v>
                </c:pt>
                <c:pt idx="924">
                  <c:v>824.0</c:v>
                </c:pt>
                <c:pt idx="925">
                  <c:v>825.0</c:v>
                </c:pt>
                <c:pt idx="926">
                  <c:v>826.0</c:v>
                </c:pt>
                <c:pt idx="927">
                  <c:v>827.0</c:v>
                </c:pt>
                <c:pt idx="928">
                  <c:v>828.0</c:v>
                </c:pt>
                <c:pt idx="929">
                  <c:v>829.0</c:v>
                </c:pt>
                <c:pt idx="930">
                  <c:v>830.0</c:v>
                </c:pt>
                <c:pt idx="931">
                  <c:v>831.0</c:v>
                </c:pt>
                <c:pt idx="932">
                  <c:v>832.0</c:v>
                </c:pt>
                <c:pt idx="933">
                  <c:v>833.0</c:v>
                </c:pt>
                <c:pt idx="934">
                  <c:v>834.0</c:v>
                </c:pt>
                <c:pt idx="935">
                  <c:v>835.0</c:v>
                </c:pt>
                <c:pt idx="936">
                  <c:v>836.0</c:v>
                </c:pt>
                <c:pt idx="937">
                  <c:v>837.0</c:v>
                </c:pt>
                <c:pt idx="938">
                  <c:v>838.0</c:v>
                </c:pt>
                <c:pt idx="939">
                  <c:v>839.0</c:v>
                </c:pt>
                <c:pt idx="940">
                  <c:v>840.0</c:v>
                </c:pt>
                <c:pt idx="941">
                  <c:v>841.0</c:v>
                </c:pt>
                <c:pt idx="942">
                  <c:v>842.0</c:v>
                </c:pt>
                <c:pt idx="943">
                  <c:v>843.0</c:v>
                </c:pt>
                <c:pt idx="944">
                  <c:v>844.0</c:v>
                </c:pt>
                <c:pt idx="945">
                  <c:v>845.0</c:v>
                </c:pt>
                <c:pt idx="946">
                  <c:v>846.0</c:v>
                </c:pt>
                <c:pt idx="947">
                  <c:v>847.0</c:v>
                </c:pt>
                <c:pt idx="948">
                  <c:v>848.0</c:v>
                </c:pt>
                <c:pt idx="949">
                  <c:v>849.0</c:v>
                </c:pt>
                <c:pt idx="950">
                  <c:v>850.0</c:v>
                </c:pt>
                <c:pt idx="951">
                  <c:v>851.0</c:v>
                </c:pt>
                <c:pt idx="952">
                  <c:v>852.0</c:v>
                </c:pt>
                <c:pt idx="953">
                  <c:v>853.0</c:v>
                </c:pt>
                <c:pt idx="954">
                  <c:v>854.0</c:v>
                </c:pt>
                <c:pt idx="955">
                  <c:v>855.0</c:v>
                </c:pt>
                <c:pt idx="956">
                  <c:v>856.0</c:v>
                </c:pt>
                <c:pt idx="957">
                  <c:v>857.0</c:v>
                </c:pt>
                <c:pt idx="958">
                  <c:v>858.0</c:v>
                </c:pt>
                <c:pt idx="959">
                  <c:v>859.0</c:v>
                </c:pt>
                <c:pt idx="960">
                  <c:v>860.0</c:v>
                </c:pt>
                <c:pt idx="961">
                  <c:v>861.0</c:v>
                </c:pt>
                <c:pt idx="962">
                  <c:v>862.0</c:v>
                </c:pt>
                <c:pt idx="963">
                  <c:v>863.0</c:v>
                </c:pt>
                <c:pt idx="964">
                  <c:v>864.0</c:v>
                </c:pt>
                <c:pt idx="965">
                  <c:v>865.0</c:v>
                </c:pt>
                <c:pt idx="966">
                  <c:v>866.0</c:v>
                </c:pt>
                <c:pt idx="967">
                  <c:v>867.0</c:v>
                </c:pt>
                <c:pt idx="968">
                  <c:v>868.0</c:v>
                </c:pt>
                <c:pt idx="969">
                  <c:v>869.0</c:v>
                </c:pt>
                <c:pt idx="970">
                  <c:v>870.0</c:v>
                </c:pt>
                <c:pt idx="971">
                  <c:v>871.0</c:v>
                </c:pt>
                <c:pt idx="972">
                  <c:v>872.0</c:v>
                </c:pt>
                <c:pt idx="973">
                  <c:v>873.0</c:v>
                </c:pt>
                <c:pt idx="974">
                  <c:v>874.0</c:v>
                </c:pt>
                <c:pt idx="975">
                  <c:v>875.0</c:v>
                </c:pt>
                <c:pt idx="976">
                  <c:v>876.0</c:v>
                </c:pt>
                <c:pt idx="977">
                  <c:v>877.0</c:v>
                </c:pt>
                <c:pt idx="978">
                  <c:v>878.0</c:v>
                </c:pt>
                <c:pt idx="979">
                  <c:v>879.0</c:v>
                </c:pt>
                <c:pt idx="980">
                  <c:v>880.0</c:v>
                </c:pt>
                <c:pt idx="981">
                  <c:v>881.0</c:v>
                </c:pt>
                <c:pt idx="982">
                  <c:v>882.0</c:v>
                </c:pt>
                <c:pt idx="983">
                  <c:v>883.0</c:v>
                </c:pt>
                <c:pt idx="984">
                  <c:v>884.0</c:v>
                </c:pt>
                <c:pt idx="985">
                  <c:v>885.0</c:v>
                </c:pt>
                <c:pt idx="986">
                  <c:v>886.0</c:v>
                </c:pt>
                <c:pt idx="987">
                  <c:v>887.0</c:v>
                </c:pt>
                <c:pt idx="988">
                  <c:v>888.0</c:v>
                </c:pt>
                <c:pt idx="989">
                  <c:v>889.0</c:v>
                </c:pt>
                <c:pt idx="990">
                  <c:v>890.0</c:v>
                </c:pt>
                <c:pt idx="991">
                  <c:v>891.0</c:v>
                </c:pt>
                <c:pt idx="992">
                  <c:v>892.0</c:v>
                </c:pt>
                <c:pt idx="993">
                  <c:v>893.0</c:v>
                </c:pt>
                <c:pt idx="994">
                  <c:v>894.0</c:v>
                </c:pt>
                <c:pt idx="995">
                  <c:v>895.0</c:v>
                </c:pt>
                <c:pt idx="996">
                  <c:v>896.0</c:v>
                </c:pt>
                <c:pt idx="997">
                  <c:v>897.0</c:v>
                </c:pt>
                <c:pt idx="998">
                  <c:v>898.0</c:v>
                </c:pt>
                <c:pt idx="999">
                  <c:v>899.0</c:v>
                </c:pt>
                <c:pt idx="1000">
                  <c:v>900.0</c:v>
                </c:pt>
                <c:pt idx="1001">
                  <c:v>901.0</c:v>
                </c:pt>
                <c:pt idx="1002">
                  <c:v>902.0</c:v>
                </c:pt>
                <c:pt idx="1003">
                  <c:v>903.0</c:v>
                </c:pt>
                <c:pt idx="1004">
                  <c:v>904.0</c:v>
                </c:pt>
                <c:pt idx="1005">
                  <c:v>905.0</c:v>
                </c:pt>
                <c:pt idx="1006">
                  <c:v>906.0</c:v>
                </c:pt>
                <c:pt idx="1007">
                  <c:v>907.0</c:v>
                </c:pt>
                <c:pt idx="1008">
                  <c:v>908.0</c:v>
                </c:pt>
                <c:pt idx="1009">
                  <c:v>909.0</c:v>
                </c:pt>
                <c:pt idx="1010">
                  <c:v>910.0</c:v>
                </c:pt>
                <c:pt idx="1011">
                  <c:v>911.0</c:v>
                </c:pt>
                <c:pt idx="1012">
                  <c:v>912.0</c:v>
                </c:pt>
                <c:pt idx="1013">
                  <c:v>913.0</c:v>
                </c:pt>
                <c:pt idx="1014">
                  <c:v>914.0</c:v>
                </c:pt>
                <c:pt idx="1015">
                  <c:v>915.0</c:v>
                </c:pt>
                <c:pt idx="1016">
                  <c:v>916.0</c:v>
                </c:pt>
                <c:pt idx="1017">
                  <c:v>917.0</c:v>
                </c:pt>
                <c:pt idx="1018">
                  <c:v>918.0</c:v>
                </c:pt>
                <c:pt idx="1019">
                  <c:v>919.0</c:v>
                </c:pt>
                <c:pt idx="1020">
                  <c:v>920.0</c:v>
                </c:pt>
                <c:pt idx="1021">
                  <c:v>921.0</c:v>
                </c:pt>
                <c:pt idx="1022">
                  <c:v>922.0</c:v>
                </c:pt>
                <c:pt idx="1023">
                  <c:v>923.0</c:v>
                </c:pt>
                <c:pt idx="1024">
                  <c:v>924.0</c:v>
                </c:pt>
                <c:pt idx="1025">
                  <c:v>925.0</c:v>
                </c:pt>
                <c:pt idx="1026">
                  <c:v>926.0</c:v>
                </c:pt>
                <c:pt idx="1027">
                  <c:v>927.0</c:v>
                </c:pt>
                <c:pt idx="1028">
                  <c:v>928.0</c:v>
                </c:pt>
                <c:pt idx="1029">
                  <c:v>929.0</c:v>
                </c:pt>
                <c:pt idx="1030">
                  <c:v>930.0</c:v>
                </c:pt>
                <c:pt idx="1031">
                  <c:v>931.0</c:v>
                </c:pt>
                <c:pt idx="1032">
                  <c:v>932.0</c:v>
                </c:pt>
                <c:pt idx="1033">
                  <c:v>933.0</c:v>
                </c:pt>
                <c:pt idx="1034">
                  <c:v>934.0</c:v>
                </c:pt>
                <c:pt idx="1035">
                  <c:v>935.0</c:v>
                </c:pt>
                <c:pt idx="1036">
                  <c:v>936.0</c:v>
                </c:pt>
                <c:pt idx="1037">
                  <c:v>937.0</c:v>
                </c:pt>
                <c:pt idx="1038">
                  <c:v>938.0</c:v>
                </c:pt>
                <c:pt idx="1039">
                  <c:v>939.0</c:v>
                </c:pt>
                <c:pt idx="1040">
                  <c:v>940.0</c:v>
                </c:pt>
                <c:pt idx="1041">
                  <c:v>941.0</c:v>
                </c:pt>
                <c:pt idx="1042">
                  <c:v>942.0</c:v>
                </c:pt>
                <c:pt idx="1043">
                  <c:v>943.0</c:v>
                </c:pt>
                <c:pt idx="1044">
                  <c:v>944.0</c:v>
                </c:pt>
                <c:pt idx="1045">
                  <c:v>945.0</c:v>
                </c:pt>
                <c:pt idx="1046">
                  <c:v>946.0</c:v>
                </c:pt>
                <c:pt idx="1047">
                  <c:v>947.0</c:v>
                </c:pt>
                <c:pt idx="1048">
                  <c:v>948.0</c:v>
                </c:pt>
                <c:pt idx="1049">
                  <c:v>949.0</c:v>
                </c:pt>
                <c:pt idx="1050">
                  <c:v>950.0</c:v>
                </c:pt>
                <c:pt idx="1051">
                  <c:v>951.0</c:v>
                </c:pt>
                <c:pt idx="1052">
                  <c:v>952.0</c:v>
                </c:pt>
                <c:pt idx="1053">
                  <c:v>953.0</c:v>
                </c:pt>
                <c:pt idx="1054">
                  <c:v>954.0</c:v>
                </c:pt>
                <c:pt idx="1055">
                  <c:v>955.0</c:v>
                </c:pt>
                <c:pt idx="1056">
                  <c:v>956.0</c:v>
                </c:pt>
                <c:pt idx="1057">
                  <c:v>957.0</c:v>
                </c:pt>
                <c:pt idx="1058">
                  <c:v>958.0</c:v>
                </c:pt>
                <c:pt idx="1059">
                  <c:v>959.0</c:v>
                </c:pt>
                <c:pt idx="1060">
                  <c:v>960.0</c:v>
                </c:pt>
                <c:pt idx="1061">
                  <c:v>961.0</c:v>
                </c:pt>
                <c:pt idx="1062">
                  <c:v>962.0</c:v>
                </c:pt>
                <c:pt idx="1063">
                  <c:v>963.0</c:v>
                </c:pt>
                <c:pt idx="1064">
                  <c:v>964.0</c:v>
                </c:pt>
                <c:pt idx="1065">
                  <c:v>965.0</c:v>
                </c:pt>
                <c:pt idx="1066">
                  <c:v>966.0</c:v>
                </c:pt>
                <c:pt idx="1067">
                  <c:v>967.0</c:v>
                </c:pt>
                <c:pt idx="1068">
                  <c:v>968.0</c:v>
                </c:pt>
                <c:pt idx="1069">
                  <c:v>969.0</c:v>
                </c:pt>
                <c:pt idx="1070">
                  <c:v>970.0</c:v>
                </c:pt>
                <c:pt idx="1071">
                  <c:v>971.0</c:v>
                </c:pt>
                <c:pt idx="1072">
                  <c:v>972.0</c:v>
                </c:pt>
                <c:pt idx="1073">
                  <c:v>973.0</c:v>
                </c:pt>
                <c:pt idx="1074">
                  <c:v>974.0</c:v>
                </c:pt>
                <c:pt idx="1075">
                  <c:v>975.0</c:v>
                </c:pt>
                <c:pt idx="1076">
                  <c:v>976.0</c:v>
                </c:pt>
                <c:pt idx="1077">
                  <c:v>977.0</c:v>
                </c:pt>
                <c:pt idx="1078">
                  <c:v>978.0</c:v>
                </c:pt>
                <c:pt idx="1079">
                  <c:v>979.0</c:v>
                </c:pt>
                <c:pt idx="1080">
                  <c:v>980.0</c:v>
                </c:pt>
                <c:pt idx="1081">
                  <c:v>981.0</c:v>
                </c:pt>
                <c:pt idx="1082">
                  <c:v>982.0</c:v>
                </c:pt>
                <c:pt idx="1083">
                  <c:v>983.0</c:v>
                </c:pt>
                <c:pt idx="1084">
                  <c:v>984.0</c:v>
                </c:pt>
                <c:pt idx="1085">
                  <c:v>985.0</c:v>
                </c:pt>
                <c:pt idx="1086">
                  <c:v>986.0</c:v>
                </c:pt>
                <c:pt idx="1087">
                  <c:v>987.0</c:v>
                </c:pt>
                <c:pt idx="1088">
                  <c:v>988.0</c:v>
                </c:pt>
                <c:pt idx="1089">
                  <c:v>989.0</c:v>
                </c:pt>
                <c:pt idx="1090">
                  <c:v>990.0</c:v>
                </c:pt>
                <c:pt idx="1091">
                  <c:v>991.0</c:v>
                </c:pt>
                <c:pt idx="1092">
                  <c:v>992.0</c:v>
                </c:pt>
                <c:pt idx="1093">
                  <c:v>993.0</c:v>
                </c:pt>
                <c:pt idx="1094">
                  <c:v>994.0</c:v>
                </c:pt>
                <c:pt idx="1095">
                  <c:v>995.0</c:v>
                </c:pt>
                <c:pt idx="1096">
                  <c:v>996.0</c:v>
                </c:pt>
                <c:pt idx="1097">
                  <c:v>997.0</c:v>
                </c:pt>
                <c:pt idx="1098">
                  <c:v>998.0</c:v>
                </c:pt>
                <c:pt idx="1099">
                  <c:v>999.0</c:v>
                </c:pt>
              </c:numCache>
            </c:numRef>
          </c:cat>
          <c:val>
            <c:numRef>
              <c:f>[1]CompCz!$B$2:$B$1101</c:f>
              <c:numCache>
                <c:formatCode>General</c:formatCode>
                <c:ptCount val="1100"/>
                <c:pt idx="0">
                  <c:v>0.363079</c:v>
                </c:pt>
                <c:pt idx="1">
                  <c:v>0.380522</c:v>
                </c:pt>
                <c:pt idx="2">
                  <c:v>0.402268</c:v>
                </c:pt>
                <c:pt idx="3">
                  <c:v>0.428173</c:v>
                </c:pt>
                <c:pt idx="4">
                  <c:v>0.457934</c:v>
                </c:pt>
                <c:pt idx="5">
                  <c:v>0.491081</c:v>
                </c:pt>
                <c:pt idx="6">
                  <c:v>0.526998</c:v>
                </c:pt>
                <c:pt idx="7">
                  <c:v>0.564927</c:v>
                </c:pt>
                <c:pt idx="8">
                  <c:v>0.60398</c:v>
                </c:pt>
                <c:pt idx="9">
                  <c:v>0.643164</c:v>
                </c:pt>
                <c:pt idx="10">
                  <c:v>0.681403</c:v>
                </c:pt>
                <c:pt idx="11">
                  <c:v>0.717569</c:v>
                </c:pt>
                <c:pt idx="12">
                  <c:v>0.750505</c:v>
                </c:pt>
                <c:pt idx="13">
                  <c:v>0.779063</c:v>
                </c:pt>
                <c:pt idx="14">
                  <c:v>0.802133</c:v>
                </c:pt>
                <c:pt idx="15">
                  <c:v>0.818685</c:v>
                </c:pt>
                <c:pt idx="16">
                  <c:v>0.827785</c:v>
                </c:pt>
                <c:pt idx="17">
                  <c:v>0.828639</c:v>
                </c:pt>
                <c:pt idx="18">
                  <c:v>0.820615</c:v>
                </c:pt>
                <c:pt idx="19">
                  <c:v>0.803267</c:v>
                </c:pt>
                <c:pt idx="20">
                  <c:v>0.77635</c:v>
                </c:pt>
                <c:pt idx="21">
                  <c:v>0.739836</c:v>
                </c:pt>
                <c:pt idx="22">
                  <c:v>0.693926</c:v>
                </c:pt>
                <c:pt idx="23">
                  <c:v>0.639046</c:v>
                </c:pt>
                <c:pt idx="24">
                  <c:v>0.575844</c:v>
                </c:pt>
                <c:pt idx="25">
                  <c:v>0.505181</c:v>
                </c:pt>
                <c:pt idx="26">
                  <c:v>0.428111</c:v>
                </c:pt>
                <c:pt idx="27">
                  <c:v>0.34586</c:v>
                </c:pt>
                <c:pt idx="28">
                  <c:v>0.259794</c:v>
                </c:pt>
                <c:pt idx="29">
                  <c:v>0.171393</c:v>
                </c:pt>
                <c:pt idx="30">
                  <c:v>0.08221</c:v>
                </c:pt>
                <c:pt idx="31">
                  <c:v>-0.006167</c:v>
                </c:pt>
                <c:pt idx="32">
                  <c:v>-0.092151</c:v>
                </c:pt>
                <c:pt idx="33">
                  <c:v>-0.174208</c:v>
                </c:pt>
                <c:pt idx="34">
                  <c:v>-0.250882</c:v>
                </c:pt>
                <c:pt idx="35">
                  <c:v>-0.320848</c:v>
                </c:pt>
                <c:pt idx="36">
                  <c:v>-0.382935</c:v>
                </c:pt>
                <c:pt idx="37">
                  <c:v>-0.436162</c:v>
                </c:pt>
                <c:pt idx="38">
                  <c:v>-0.479769</c:v>
                </c:pt>
                <c:pt idx="39">
                  <c:v>-0.513228</c:v>
                </c:pt>
                <c:pt idx="40">
                  <c:v>-0.536265</c:v>
                </c:pt>
                <c:pt idx="41">
                  <c:v>-0.548863</c:v>
                </c:pt>
                <c:pt idx="42">
                  <c:v>-0.551258</c:v>
                </c:pt>
                <c:pt idx="43">
                  <c:v>-0.543943</c:v>
                </c:pt>
                <c:pt idx="44">
                  <c:v>-0.527643</c:v>
                </c:pt>
                <c:pt idx="45">
                  <c:v>-0.5033</c:v>
                </c:pt>
                <c:pt idx="46">
                  <c:v>-0.472043</c:v>
                </c:pt>
                <c:pt idx="47">
                  <c:v>-0.435157</c:v>
                </c:pt>
                <c:pt idx="48">
                  <c:v>-0.394053</c:v>
                </c:pt>
                <c:pt idx="49">
                  <c:v>-0.350212</c:v>
                </c:pt>
                <c:pt idx="50">
                  <c:v>-0.305163</c:v>
                </c:pt>
                <c:pt idx="51">
                  <c:v>-0.260426</c:v>
                </c:pt>
                <c:pt idx="52">
                  <c:v>-0.217475</c:v>
                </c:pt>
                <c:pt idx="53">
                  <c:v>-0.177697</c:v>
                </c:pt>
                <c:pt idx="54">
                  <c:v>-0.14235</c:v>
                </c:pt>
                <c:pt idx="55">
                  <c:v>-0.112531</c:v>
                </c:pt>
                <c:pt idx="56">
                  <c:v>-0.089155</c:v>
                </c:pt>
                <c:pt idx="57">
                  <c:v>-0.072908</c:v>
                </c:pt>
                <c:pt idx="58">
                  <c:v>-0.064254</c:v>
                </c:pt>
                <c:pt idx="59">
                  <c:v>-0.06341</c:v>
                </c:pt>
                <c:pt idx="60">
                  <c:v>-0.070347</c:v>
                </c:pt>
                <c:pt idx="61">
                  <c:v>-0.084791</c:v>
                </c:pt>
                <c:pt idx="62">
                  <c:v>-0.106239</c:v>
                </c:pt>
                <c:pt idx="63">
                  <c:v>-0.133967</c:v>
                </c:pt>
                <c:pt idx="64">
                  <c:v>-0.167066</c:v>
                </c:pt>
                <c:pt idx="65">
                  <c:v>-0.20446</c:v>
                </c:pt>
                <c:pt idx="66">
                  <c:v>-0.244945</c:v>
                </c:pt>
                <c:pt idx="67">
                  <c:v>-0.287222</c:v>
                </c:pt>
                <c:pt idx="68">
                  <c:v>-0.329937</c:v>
                </c:pt>
                <c:pt idx="69">
                  <c:v>-0.371731</c:v>
                </c:pt>
                <c:pt idx="70">
                  <c:v>-0.411266</c:v>
                </c:pt>
                <c:pt idx="71">
                  <c:v>-0.447275</c:v>
                </c:pt>
                <c:pt idx="72">
                  <c:v>-0.478593</c:v>
                </c:pt>
                <c:pt idx="73">
                  <c:v>-0.504195</c:v>
                </c:pt>
                <c:pt idx="74">
                  <c:v>-0.523223</c:v>
                </c:pt>
                <c:pt idx="75">
                  <c:v>-0.535007</c:v>
                </c:pt>
                <c:pt idx="76">
                  <c:v>-0.539093</c:v>
                </c:pt>
                <c:pt idx="77">
                  <c:v>-0.535242</c:v>
                </c:pt>
                <c:pt idx="78">
                  <c:v>-0.523444</c:v>
                </c:pt>
                <c:pt idx="79">
                  <c:v>-0.503917</c:v>
                </c:pt>
                <c:pt idx="80">
                  <c:v>-0.47709</c:v>
                </c:pt>
                <c:pt idx="81">
                  <c:v>-0.443596</c:v>
                </c:pt>
                <c:pt idx="82">
                  <c:v>-0.404252</c:v>
                </c:pt>
                <c:pt idx="83">
                  <c:v>-0.360031</c:v>
                </c:pt>
                <c:pt idx="84">
                  <c:v>-0.312035</c:v>
                </c:pt>
                <c:pt idx="85">
                  <c:v>-0.26146</c:v>
                </c:pt>
                <c:pt idx="86">
                  <c:v>-0.20956</c:v>
                </c:pt>
                <c:pt idx="87">
                  <c:v>-0.157613</c:v>
                </c:pt>
                <c:pt idx="88">
                  <c:v>-0.106885</c:v>
                </c:pt>
                <c:pt idx="89">
                  <c:v>-0.058591</c:v>
                </c:pt>
                <c:pt idx="90">
                  <c:v>-0.013866</c:v>
                </c:pt>
                <c:pt idx="91">
                  <c:v>0.026269</c:v>
                </c:pt>
                <c:pt idx="92">
                  <c:v>0.060937</c:v>
                </c:pt>
                <c:pt idx="93">
                  <c:v>0.089419</c:v>
                </c:pt>
                <c:pt idx="94">
                  <c:v>0.111181</c:v>
                </c:pt>
                <c:pt idx="95">
                  <c:v>0.12588</c:v>
                </c:pt>
                <c:pt idx="96">
                  <c:v>0.133373</c:v>
                </c:pt>
                <c:pt idx="97">
                  <c:v>0.133714</c:v>
                </c:pt>
                <c:pt idx="98">
                  <c:v>0.127151</c:v>
                </c:pt>
                <c:pt idx="99">
                  <c:v>0.114119</c:v>
                </c:pt>
                <c:pt idx="100">
                  <c:v>0.095222</c:v>
                </c:pt>
                <c:pt idx="101">
                  <c:v>0.071209</c:v>
                </c:pt>
                <c:pt idx="102">
                  <c:v>0.042957</c:v>
                </c:pt>
                <c:pt idx="103">
                  <c:v>0.011438</c:v>
                </c:pt>
                <c:pt idx="104">
                  <c:v>-0.022298</c:v>
                </c:pt>
                <c:pt idx="105">
                  <c:v>-0.057166</c:v>
                </c:pt>
                <c:pt idx="106">
                  <c:v>-0.092072</c:v>
                </c:pt>
                <c:pt idx="107">
                  <c:v>-0.125931</c:v>
                </c:pt>
                <c:pt idx="108">
                  <c:v>-0.157712</c:v>
                </c:pt>
                <c:pt idx="109">
                  <c:v>-0.186456</c:v>
                </c:pt>
                <c:pt idx="110">
                  <c:v>-0.211294</c:v>
                </c:pt>
                <c:pt idx="111">
                  <c:v>-0.231477</c:v>
                </c:pt>
                <c:pt idx="112">
                  <c:v>-0.246384</c:v>
                </c:pt>
                <c:pt idx="113">
                  <c:v>-0.255536</c:v>
                </c:pt>
                <c:pt idx="114">
                  <c:v>-0.258606</c:v>
                </c:pt>
                <c:pt idx="115">
                  <c:v>-0.255418</c:v>
                </c:pt>
                <c:pt idx="116">
                  <c:v>-0.245951</c:v>
                </c:pt>
                <c:pt idx="117">
                  <c:v>-0.230325</c:v>
                </c:pt>
                <c:pt idx="118">
                  <c:v>-0.20881</c:v>
                </c:pt>
                <c:pt idx="119">
                  <c:v>-0.181792</c:v>
                </c:pt>
                <c:pt idx="120">
                  <c:v>-0.149782</c:v>
                </c:pt>
                <c:pt idx="121">
                  <c:v>-0.113381</c:v>
                </c:pt>
                <c:pt idx="122">
                  <c:v>-0.073273</c:v>
                </c:pt>
                <c:pt idx="123">
                  <c:v>-0.030203</c:v>
                </c:pt>
                <c:pt idx="124">
                  <c:v>0.015041</c:v>
                </c:pt>
                <c:pt idx="125">
                  <c:v>0.061647</c:v>
                </c:pt>
                <c:pt idx="126">
                  <c:v>0.108794</c:v>
                </c:pt>
                <c:pt idx="127">
                  <c:v>0.155672</c:v>
                </c:pt>
                <c:pt idx="128">
                  <c:v>0.201495</c:v>
                </c:pt>
                <c:pt idx="129">
                  <c:v>0.245513</c:v>
                </c:pt>
                <c:pt idx="130">
                  <c:v>0.287022</c:v>
                </c:pt>
                <c:pt idx="131">
                  <c:v>0.325377</c:v>
                </c:pt>
                <c:pt idx="132">
                  <c:v>0.359988</c:v>
                </c:pt>
                <c:pt idx="133">
                  <c:v>0.390334</c:v>
                </c:pt>
                <c:pt idx="134">
                  <c:v>0.41596</c:v>
                </c:pt>
                <c:pt idx="135">
                  <c:v>0.436471</c:v>
                </c:pt>
                <c:pt idx="136">
                  <c:v>0.451549</c:v>
                </c:pt>
                <c:pt idx="137">
                  <c:v>0.460922</c:v>
                </c:pt>
                <c:pt idx="138">
                  <c:v>0.464387</c:v>
                </c:pt>
                <c:pt idx="139">
                  <c:v>0.46179</c:v>
                </c:pt>
                <c:pt idx="140">
                  <c:v>0.45303</c:v>
                </c:pt>
                <c:pt idx="141">
                  <c:v>0.438049</c:v>
                </c:pt>
                <c:pt idx="142">
                  <c:v>0.416836</c:v>
                </c:pt>
                <c:pt idx="143">
                  <c:v>0.389414</c:v>
                </c:pt>
                <c:pt idx="144">
                  <c:v>0.355848</c:v>
                </c:pt>
                <c:pt idx="145">
                  <c:v>0.31624</c:v>
                </c:pt>
                <c:pt idx="146">
                  <c:v>0.270727</c:v>
                </c:pt>
                <c:pt idx="147">
                  <c:v>0.219487</c:v>
                </c:pt>
                <c:pt idx="148">
                  <c:v>0.162739</c:v>
                </c:pt>
                <c:pt idx="149">
                  <c:v>0.100743</c:v>
                </c:pt>
                <c:pt idx="150">
                  <c:v>0.033806</c:v>
                </c:pt>
                <c:pt idx="151">
                  <c:v>-0.03771</c:v>
                </c:pt>
                <c:pt idx="152">
                  <c:v>-0.113396</c:v>
                </c:pt>
                <c:pt idx="153">
                  <c:v>-0.192782</c:v>
                </c:pt>
                <c:pt idx="154">
                  <c:v>-0.275346</c:v>
                </c:pt>
                <c:pt idx="155">
                  <c:v>-0.360499</c:v>
                </c:pt>
                <c:pt idx="156">
                  <c:v>-0.4476</c:v>
                </c:pt>
                <c:pt idx="157">
                  <c:v>-0.535952</c:v>
                </c:pt>
                <c:pt idx="158">
                  <c:v>-0.624804</c:v>
                </c:pt>
                <c:pt idx="159">
                  <c:v>-0.713358</c:v>
                </c:pt>
                <c:pt idx="160">
                  <c:v>-0.800785</c:v>
                </c:pt>
                <c:pt idx="161">
                  <c:v>-0.886227</c:v>
                </c:pt>
                <c:pt idx="162">
                  <c:v>-0.968813</c:v>
                </c:pt>
                <c:pt idx="163">
                  <c:v>-1.047675</c:v>
                </c:pt>
                <c:pt idx="164">
                  <c:v>-1.121955</c:v>
                </c:pt>
                <c:pt idx="165">
                  <c:v>-1.190834</c:v>
                </c:pt>
                <c:pt idx="166">
                  <c:v>-1.253542</c:v>
                </c:pt>
                <c:pt idx="167">
                  <c:v>-1.309374</c:v>
                </c:pt>
                <c:pt idx="168">
                  <c:v>-1.357714</c:v>
                </c:pt>
                <c:pt idx="169">
                  <c:v>-1.398045</c:v>
                </c:pt>
                <c:pt idx="170">
                  <c:v>-1.429965</c:v>
                </c:pt>
                <c:pt idx="171">
                  <c:v>-1.453203</c:v>
                </c:pt>
                <c:pt idx="172">
                  <c:v>-1.467624</c:v>
                </c:pt>
                <c:pt idx="173">
                  <c:v>-1.473241</c:v>
                </c:pt>
                <c:pt idx="174">
                  <c:v>-1.470217</c:v>
                </c:pt>
                <c:pt idx="175">
                  <c:v>-1.458865</c:v>
                </c:pt>
                <c:pt idx="176">
                  <c:v>-1.439643</c:v>
                </c:pt>
                <c:pt idx="177">
                  <c:v>-1.413159</c:v>
                </c:pt>
                <c:pt idx="178">
                  <c:v>-1.380145</c:v>
                </c:pt>
                <c:pt idx="179">
                  <c:v>-1.34145</c:v>
                </c:pt>
                <c:pt idx="180">
                  <c:v>-1.298025</c:v>
                </c:pt>
                <c:pt idx="181">
                  <c:v>-1.2509</c:v>
                </c:pt>
                <c:pt idx="182">
                  <c:v>-1.201159</c:v>
                </c:pt>
                <c:pt idx="183">
                  <c:v>-1.14992</c:v>
                </c:pt>
                <c:pt idx="184">
                  <c:v>-1.098307</c:v>
                </c:pt>
                <c:pt idx="185">
                  <c:v>-1.047423</c:v>
                </c:pt>
                <c:pt idx="186">
                  <c:v>-0.998329</c:v>
                </c:pt>
                <c:pt idx="187">
                  <c:v>-0.952008</c:v>
                </c:pt>
                <c:pt idx="188">
                  <c:v>-0.909351</c:v>
                </c:pt>
                <c:pt idx="189">
                  <c:v>-0.871131</c:v>
                </c:pt>
                <c:pt idx="190">
                  <c:v>-0.837981</c:v>
                </c:pt>
                <c:pt idx="191">
                  <c:v>-0.810391</c:v>
                </c:pt>
                <c:pt idx="192">
                  <c:v>-0.788677</c:v>
                </c:pt>
                <c:pt idx="193">
                  <c:v>-0.772991</c:v>
                </c:pt>
                <c:pt idx="194">
                  <c:v>-0.763307</c:v>
                </c:pt>
                <c:pt idx="195">
                  <c:v>-0.759434</c:v>
                </c:pt>
                <c:pt idx="196">
                  <c:v>-0.761007</c:v>
                </c:pt>
                <c:pt idx="197">
                  <c:v>-0.76751</c:v>
                </c:pt>
                <c:pt idx="198">
                  <c:v>-0.778284</c:v>
                </c:pt>
                <c:pt idx="199">
                  <c:v>-0.79255</c:v>
                </c:pt>
                <c:pt idx="200">
                  <c:v>-0.809423</c:v>
                </c:pt>
                <c:pt idx="201">
                  <c:v>-0.827949</c:v>
                </c:pt>
                <c:pt idx="202">
                  <c:v>-0.847116</c:v>
                </c:pt>
                <c:pt idx="203">
                  <c:v>-0.865896</c:v>
                </c:pt>
                <c:pt idx="204">
                  <c:v>-0.883261</c:v>
                </c:pt>
                <c:pt idx="205">
                  <c:v>-0.898215</c:v>
                </c:pt>
                <c:pt idx="206">
                  <c:v>-0.909825</c:v>
                </c:pt>
                <c:pt idx="207">
                  <c:v>-0.917237</c:v>
                </c:pt>
                <c:pt idx="208">
                  <c:v>-0.919702</c:v>
                </c:pt>
                <c:pt idx="209">
                  <c:v>-0.916602</c:v>
                </c:pt>
                <c:pt idx="210">
                  <c:v>-0.907448</c:v>
                </c:pt>
                <c:pt idx="211">
                  <c:v>-0.89191</c:v>
                </c:pt>
                <c:pt idx="212">
                  <c:v>-0.869817</c:v>
                </c:pt>
                <c:pt idx="213">
                  <c:v>-0.841151</c:v>
                </c:pt>
                <c:pt idx="214">
                  <c:v>-0.806065</c:v>
                </c:pt>
                <c:pt idx="215">
                  <c:v>-0.764852</c:v>
                </c:pt>
                <c:pt idx="216">
                  <c:v>-0.717955</c:v>
                </c:pt>
                <c:pt idx="217">
                  <c:v>-0.665936</c:v>
                </c:pt>
                <c:pt idx="218">
                  <c:v>-0.609475</c:v>
                </c:pt>
                <c:pt idx="219">
                  <c:v>-0.549332</c:v>
                </c:pt>
                <c:pt idx="220">
                  <c:v>-0.486336</c:v>
                </c:pt>
                <c:pt idx="221">
                  <c:v>-0.421359</c:v>
                </c:pt>
                <c:pt idx="222">
                  <c:v>-0.355279</c:v>
                </c:pt>
                <c:pt idx="223">
                  <c:v>-0.28897</c:v>
                </c:pt>
                <c:pt idx="224">
                  <c:v>-0.223267</c:v>
                </c:pt>
                <c:pt idx="225">
                  <c:v>-0.158943</c:v>
                </c:pt>
                <c:pt idx="226">
                  <c:v>-0.096694</c:v>
                </c:pt>
                <c:pt idx="227">
                  <c:v>-0.037111</c:v>
                </c:pt>
                <c:pt idx="228">
                  <c:v>0.01933</c:v>
                </c:pt>
                <c:pt idx="229">
                  <c:v>0.072283</c:v>
                </c:pt>
                <c:pt idx="230">
                  <c:v>0.121535</c:v>
                </c:pt>
                <c:pt idx="231">
                  <c:v>0.167019</c:v>
                </c:pt>
                <c:pt idx="232">
                  <c:v>0.208805</c:v>
                </c:pt>
                <c:pt idx="233">
                  <c:v>0.247106</c:v>
                </c:pt>
                <c:pt idx="234">
                  <c:v>0.282258</c:v>
                </c:pt>
                <c:pt idx="235">
                  <c:v>0.314719</c:v>
                </c:pt>
                <c:pt idx="236">
                  <c:v>0.345043</c:v>
                </c:pt>
                <c:pt idx="237">
                  <c:v>0.373871</c:v>
                </c:pt>
                <c:pt idx="238">
                  <c:v>0.401909</c:v>
                </c:pt>
                <c:pt idx="239">
                  <c:v>0.429898</c:v>
                </c:pt>
                <c:pt idx="240">
                  <c:v>0.458598</c:v>
                </c:pt>
                <c:pt idx="241">
                  <c:v>0.488766</c:v>
                </c:pt>
                <c:pt idx="242">
                  <c:v>0.521121</c:v>
                </c:pt>
                <c:pt idx="243">
                  <c:v>0.556334</c:v>
                </c:pt>
                <c:pt idx="244">
                  <c:v>0.595</c:v>
                </c:pt>
                <c:pt idx="245">
                  <c:v>0.637621</c:v>
                </c:pt>
                <c:pt idx="246">
                  <c:v>0.684585</c:v>
                </c:pt>
                <c:pt idx="247">
                  <c:v>0.736161</c:v>
                </c:pt>
                <c:pt idx="248">
                  <c:v>0.792482</c:v>
                </c:pt>
                <c:pt idx="249">
                  <c:v>0.853545</c:v>
                </c:pt>
                <c:pt idx="250">
                  <c:v>0.9192</c:v>
                </c:pt>
                <c:pt idx="251">
                  <c:v>0.989158</c:v>
                </c:pt>
                <c:pt idx="252">
                  <c:v>1.062999</c:v>
                </c:pt>
                <c:pt idx="253">
                  <c:v>1.140171</c:v>
                </c:pt>
                <c:pt idx="254">
                  <c:v>1.220004</c:v>
                </c:pt>
                <c:pt idx="255">
                  <c:v>1.301733</c:v>
                </c:pt>
                <c:pt idx="256">
                  <c:v>1.38451</c:v>
                </c:pt>
                <c:pt idx="257">
                  <c:v>1.467423</c:v>
                </c:pt>
                <c:pt idx="258">
                  <c:v>1.549519</c:v>
                </c:pt>
                <c:pt idx="259">
                  <c:v>1.629827</c:v>
                </c:pt>
                <c:pt idx="260">
                  <c:v>1.707377</c:v>
                </c:pt>
                <c:pt idx="261">
                  <c:v>1.781221</c:v>
                </c:pt>
                <c:pt idx="262">
                  <c:v>1.850456</c:v>
                </c:pt>
                <c:pt idx="263">
                  <c:v>1.914248</c:v>
                </c:pt>
                <c:pt idx="264">
                  <c:v>1.971846</c:v>
                </c:pt>
                <c:pt idx="265">
                  <c:v>2.022594</c:v>
                </c:pt>
                <c:pt idx="266">
                  <c:v>2.065953</c:v>
                </c:pt>
                <c:pt idx="267">
                  <c:v>2.101502</c:v>
                </c:pt>
                <c:pt idx="268">
                  <c:v>2.128947</c:v>
                </c:pt>
                <c:pt idx="269">
                  <c:v>2.148128</c:v>
                </c:pt>
                <c:pt idx="270">
                  <c:v>2.159017</c:v>
                </c:pt>
                <c:pt idx="271">
                  <c:v>2.161718</c:v>
                </c:pt>
                <c:pt idx="272">
                  <c:v>2.156457</c:v>
                </c:pt>
                <c:pt idx="273">
                  <c:v>2.143577</c:v>
                </c:pt>
                <c:pt idx="274">
                  <c:v>2.123523</c:v>
                </c:pt>
                <c:pt idx="275">
                  <c:v>2.096836</c:v>
                </c:pt>
                <c:pt idx="276">
                  <c:v>2.064133</c:v>
                </c:pt>
                <c:pt idx="277">
                  <c:v>2.026091</c:v>
                </c:pt>
                <c:pt idx="278">
                  <c:v>1.983435</c:v>
                </c:pt>
                <c:pt idx="279">
                  <c:v>1.936912</c:v>
                </c:pt>
                <c:pt idx="280">
                  <c:v>1.887286</c:v>
                </c:pt>
                <c:pt idx="281">
                  <c:v>1.835307</c:v>
                </c:pt>
                <c:pt idx="282">
                  <c:v>1.781715</c:v>
                </c:pt>
                <c:pt idx="283">
                  <c:v>1.727207</c:v>
                </c:pt>
                <c:pt idx="284">
                  <c:v>1.672441</c:v>
                </c:pt>
                <c:pt idx="285">
                  <c:v>1.618007</c:v>
                </c:pt>
                <c:pt idx="286">
                  <c:v>1.564442</c:v>
                </c:pt>
                <c:pt idx="287">
                  <c:v>1.512205</c:v>
                </c:pt>
                <c:pt idx="288">
                  <c:v>1.46168</c:v>
                </c:pt>
                <c:pt idx="289">
                  <c:v>1.413182</c:v>
                </c:pt>
                <c:pt idx="290">
                  <c:v>1.366948</c:v>
                </c:pt>
                <c:pt idx="291">
                  <c:v>1.323146</c:v>
                </c:pt>
                <c:pt idx="292">
                  <c:v>1.28188</c:v>
                </c:pt>
                <c:pt idx="293">
                  <c:v>1.243195</c:v>
                </c:pt>
                <c:pt idx="294">
                  <c:v>1.207084</c:v>
                </c:pt>
                <c:pt idx="295">
                  <c:v>1.1735</c:v>
                </c:pt>
                <c:pt idx="296">
                  <c:v>1.142362</c:v>
                </c:pt>
                <c:pt idx="297">
                  <c:v>1.113575</c:v>
                </c:pt>
                <c:pt idx="298">
                  <c:v>1.087026</c:v>
                </c:pt>
                <c:pt idx="299">
                  <c:v>1.062608</c:v>
                </c:pt>
                <c:pt idx="300">
                  <c:v>1.040213</c:v>
                </c:pt>
                <c:pt idx="301">
                  <c:v>1.019756</c:v>
                </c:pt>
                <c:pt idx="302">
                  <c:v>1.001175</c:v>
                </c:pt>
                <c:pt idx="303">
                  <c:v>0.984433</c:v>
                </c:pt>
                <c:pt idx="304">
                  <c:v>0.969524</c:v>
                </c:pt>
                <c:pt idx="305">
                  <c:v>0.956476</c:v>
                </c:pt>
                <c:pt idx="306">
                  <c:v>0.945352</c:v>
                </c:pt>
                <c:pt idx="307">
                  <c:v>0.93625</c:v>
                </c:pt>
                <c:pt idx="308">
                  <c:v>0.929294</c:v>
                </c:pt>
                <c:pt idx="309">
                  <c:v>0.924637</c:v>
                </c:pt>
                <c:pt idx="310">
                  <c:v>0.92245</c:v>
                </c:pt>
                <c:pt idx="311">
                  <c:v>0.922914</c:v>
                </c:pt>
                <c:pt idx="312">
                  <c:v>0.926216</c:v>
                </c:pt>
                <c:pt idx="313">
                  <c:v>0.93254</c:v>
                </c:pt>
                <c:pt idx="314">
                  <c:v>0.942058</c:v>
                </c:pt>
                <c:pt idx="315">
                  <c:v>0.954921</c:v>
                </c:pt>
                <c:pt idx="316">
                  <c:v>0.971252</c:v>
                </c:pt>
                <c:pt idx="317">
                  <c:v>0.991133</c:v>
                </c:pt>
                <c:pt idx="318">
                  <c:v>1.014607</c:v>
                </c:pt>
                <c:pt idx="319">
                  <c:v>1.041666</c:v>
                </c:pt>
                <c:pt idx="320">
                  <c:v>1.072251</c:v>
                </c:pt>
                <c:pt idx="321">
                  <c:v>1.106243</c:v>
                </c:pt>
                <c:pt idx="322">
                  <c:v>1.143468</c:v>
                </c:pt>
                <c:pt idx="323">
                  <c:v>1.183695</c:v>
                </c:pt>
                <c:pt idx="324">
                  <c:v>1.226638</c:v>
                </c:pt>
                <c:pt idx="325">
                  <c:v>1.271966</c:v>
                </c:pt>
                <c:pt idx="326">
                  <c:v>1.319291</c:v>
                </c:pt>
                <c:pt idx="327">
                  <c:v>1.368193</c:v>
                </c:pt>
                <c:pt idx="328">
                  <c:v>1.418221</c:v>
                </c:pt>
                <c:pt idx="329">
                  <c:v>1.468897</c:v>
                </c:pt>
                <c:pt idx="330">
                  <c:v>1.519731</c:v>
                </c:pt>
                <c:pt idx="331">
                  <c:v>1.570231</c:v>
                </c:pt>
                <c:pt idx="332">
                  <c:v>1.619909</c:v>
                </c:pt>
                <c:pt idx="333">
                  <c:v>1.668295</c:v>
                </c:pt>
                <c:pt idx="334">
                  <c:v>1.714943</c:v>
                </c:pt>
                <c:pt idx="335">
                  <c:v>1.75944</c:v>
                </c:pt>
                <c:pt idx="336">
                  <c:v>1.801419</c:v>
                </c:pt>
                <c:pt idx="337">
                  <c:v>1.840555</c:v>
                </c:pt>
                <c:pt idx="338">
                  <c:v>1.876577</c:v>
                </c:pt>
                <c:pt idx="339">
                  <c:v>1.909274</c:v>
                </c:pt>
                <c:pt idx="340">
                  <c:v>1.938498</c:v>
                </c:pt>
                <c:pt idx="341">
                  <c:v>1.964154</c:v>
                </c:pt>
                <c:pt idx="342">
                  <c:v>1.98621</c:v>
                </c:pt>
                <c:pt idx="343">
                  <c:v>2.00469</c:v>
                </c:pt>
                <c:pt idx="344">
                  <c:v>2.019671</c:v>
                </c:pt>
                <c:pt idx="345">
                  <c:v>2.031277</c:v>
                </c:pt>
                <c:pt idx="346">
                  <c:v>2.039676</c:v>
                </c:pt>
                <c:pt idx="347">
                  <c:v>2.045067</c:v>
                </c:pt>
                <c:pt idx="348">
                  <c:v>2.047682</c:v>
                </c:pt>
                <c:pt idx="349">
                  <c:v>2.047766</c:v>
                </c:pt>
                <c:pt idx="350">
                  <c:v>2.045582</c:v>
                </c:pt>
                <c:pt idx="351">
                  <c:v>2.041394</c:v>
                </c:pt>
                <c:pt idx="352">
                  <c:v>2.035462</c:v>
                </c:pt>
                <c:pt idx="353">
                  <c:v>2.028036</c:v>
                </c:pt>
                <c:pt idx="354">
                  <c:v>2.01935</c:v>
                </c:pt>
                <c:pt idx="355">
                  <c:v>2.009617</c:v>
                </c:pt>
                <c:pt idx="356">
                  <c:v>1.999027</c:v>
                </c:pt>
                <c:pt idx="357">
                  <c:v>1.98774</c:v>
                </c:pt>
                <c:pt idx="358">
                  <c:v>1.975892</c:v>
                </c:pt>
                <c:pt idx="359">
                  <c:v>1.963586</c:v>
                </c:pt>
                <c:pt idx="360">
                  <c:v>1.950901</c:v>
                </c:pt>
                <c:pt idx="361">
                  <c:v>1.937888</c:v>
                </c:pt>
                <c:pt idx="362">
                  <c:v>1.924578</c:v>
                </c:pt>
                <c:pt idx="363">
                  <c:v>1.910982</c:v>
                </c:pt>
                <c:pt idx="364">
                  <c:v>1.897099</c:v>
                </c:pt>
                <c:pt idx="365">
                  <c:v>1.88292</c:v>
                </c:pt>
                <c:pt idx="366">
                  <c:v>1.86843</c:v>
                </c:pt>
                <c:pt idx="367">
                  <c:v>1.853617</c:v>
                </c:pt>
                <c:pt idx="368">
                  <c:v>1.838475</c:v>
                </c:pt>
                <c:pt idx="369">
                  <c:v>1.823014</c:v>
                </c:pt>
                <c:pt idx="370">
                  <c:v>1.807251</c:v>
                </c:pt>
                <c:pt idx="371">
                  <c:v>1.791218</c:v>
                </c:pt>
                <c:pt idx="372">
                  <c:v>1.774978</c:v>
                </c:pt>
                <c:pt idx="373">
                  <c:v>1.758601</c:v>
                </c:pt>
                <c:pt idx="374">
                  <c:v>1.742186</c:v>
                </c:pt>
                <c:pt idx="375">
                  <c:v>1.725843</c:v>
                </c:pt>
                <c:pt idx="376">
                  <c:v>1.709703</c:v>
                </c:pt>
                <c:pt idx="377">
                  <c:v>1.693908</c:v>
                </c:pt>
                <c:pt idx="378">
                  <c:v>1.678607</c:v>
                </c:pt>
                <c:pt idx="379">
                  <c:v>1.663953</c:v>
                </c:pt>
                <c:pt idx="380">
                  <c:v>1.650095</c:v>
                </c:pt>
                <c:pt idx="381">
                  <c:v>1.637182</c:v>
                </c:pt>
                <c:pt idx="382">
                  <c:v>1.625345</c:v>
                </c:pt>
                <c:pt idx="383">
                  <c:v>1.614699</c:v>
                </c:pt>
                <c:pt idx="384">
                  <c:v>1.605341</c:v>
                </c:pt>
                <c:pt idx="385">
                  <c:v>1.597337</c:v>
                </c:pt>
                <c:pt idx="386">
                  <c:v>1.590724</c:v>
                </c:pt>
                <c:pt idx="387">
                  <c:v>1.585513</c:v>
                </c:pt>
                <c:pt idx="388">
                  <c:v>1.58168</c:v>
                </c:pt>
                <c:pt idx="389">
                  <c:v>1.579171</c:v>
                </c:pt>
                <c:pt idx="390">
                  <c:v>1.577903</c:v>
                </c:pt>
                <c:pt idx="391">
                  <c:v>1.577769</c:v>
                </c:pt>
                <c:pt idx="392">
                  <c:v>1.578637</c:v>
                </c:pt>
                <c:pt idx="393">
                  <c:v>1.580357</c:v>
                </c:pt>
                <c:pt idx="394">
                  <c:v>1.582771</c:v>
                </c:pt>
                <c:pt idx="395">
                  <c:v>1.585712</c:v>
                </c:pt>
                <c:pt idx="396">
                  <c:v>1.589017</c:v>
                </c:pt>
                <c:pt idx="397">
                  <c:v>1.592532</c:v>
                </c:pt>
                <c:pt idx="398">
                  <c:v>1.596123</c:v>
                </c:pt>
                <c:pt idx="399">
                  <c:v>1.599674</c:v>
                </c:pt>
                <c:pt idx="400">
                  <c:v>1.603094</c:v>
                </c:pt>
                <c:pt idx="401">
                  <c:v>1.606332</c:v>
                </c:pt>
                <c:pt idx="402">
                  <c:v>1.609369</c:v>
                </c:pt>
                <c:pt idx="403">
                  <c:v>1.612222</c:v>
                </c:pt>
                <c:pt idx="404">
                  <c:v>1.614949</c:v>
                </c:pt>
                <c:pt idx="405">
                  <c:v>1.617644</c:v>
                </c:pt>
                <c:pt idx="406">
                  <c:v>1.620436</c:v>
                </c:pt>
                <c:pt idx="407">
                  <c:v>1.623487</c:v>
                </c:pt>
                <c:pt idx="408">
                  <c:v>1.626978</c:v>
                </c:pt>
                <c:pt idx="409">
                  <c:v>1.631109</c:v>
                </c:pt>
                <c:pt idx="410">
                  <c:v>1.636086</c:v>
                </c:pt>
                <c:pt idx="411">
                  <c:v>1.642115</c:v>
                </c:pt>
                <c:pt idx="412">
                  <c:v>1.649386</c:v>
                </c:pt>
                <c:pt idx="413">
                  <c:v>1.658072</c:v>
                </c:pt>
                <c:pt idx="414">
                  <c:v>1.668307</c:v>
                </c:pt>
                <c:pt idx="415">
                  <c:v>1.680185</c:v>
                </c:pt>
                <c:pt idx="416">
                  <c:v>1.693749</c:v>
                </c:pt>
                <c:pt idx="417">
                  <c:v>1.708984</c:v>
                </c:pt>
                <c:pt idx="418">
                  <c:v>1.725804</c:v>
                </c:pt>
                <c:pt idx="419">
                  <c:v>1.744061</c:v>
                </c:pt>
                <c:pt idx="420">
                  <c:v>1.763528</c:v>
                </c:pt>
                <c:pt idx="421">
                  <c:v>1.783913</c:v>
                </c:pt>
                <c:pt idx="422">
                  <c:v>1.804856</c:v>
                </c:pt>
                <c:pt idx="423">
                  <c:v>1.82593</c:v>
                </c:pt>
                <c:pt idx="424">
                  <c:v>1.846662</c:v>
                </c:pt>
                <c:pt idx="425">
                  <c:v>1.866528</c:v>
                </c:pt>
                <c:pt idx="426">
                  <c:v>1.884974</c:v>
                </c:pt>
                <c:pt idx="427">
                  <c:v>1.901428</c:v>
                </c:pt>
                <c:pt idx="428">
                  <c:v>1.915315</c:v>
                </c:pt>
                <c:pt idx="429">
                  <c:v>1.926079</c:v>
                </c:pt>
                <c:pt idx="430">
                  <c:v>1.933183</c:v>
                </c:pt>
                <c:pt idx="431">
                  <c:v>1.936147</c:v>
                </c:pt>
                <c:pt idx="432">
                  <c:v>1.934549</c:v>
                </c:pt>
                <c:pt idx="433">
                  <c:v>1.928048</c:v>
                </c:pt>
                <c:pt idx="434">
                  <c:v>1.916392</c:v>
                </c:pt>
                <c:pt idx="435">
                  <c:v>1.899432</c:v>
                </c:pt>
                <c:pt idx="436">
                  <c:v>1.877128</c:v>
                </c:pt>
                <c:pt idx="437">
                  <c:v>1.849562</c:v>
                </c:pt>
                <c:pt idx="438">
                  <c:v>1.816931</c:v>
                </c:pt>
                <c:pt idx="439">
                  <c:v>1.779552</c:v>
                </c:pt>
                <c:pt idx="440">
                  <c:v>1.737857</c:v>
                </c:pt>
                <c:pt idx="441">
                  <c:v>1.692388</c:v>
                </c:pt>
                <c:pt idx="442">
                  <c:v>1.643783</c:v>
                </c:pt>
                <c:pt idx="443">
                  <c:v>1.59276</c:v>
                </c:pt>
                <c:pt idx="444">
                  <c:v>1.540107</c:v>
                </c:pt>
                <c:pt idx="445">
                  <c:v>1.486661</c:v>
                </c:pt>
                <c:pt idx="446">
                  <c:v>1.433281</c:v>
                </c:pt>
                <c:pt idx="447">
                  <c:v>1.380839</c:v>
                </c:pt>
                <c:pt idx="448">
                  <c:v>1.330186</c:v>
                </c:pt>
                <c:pt idx="449">
                  <c:v>1.28214</c:v>
                </c:pt>
                <c:pt idx="450">
                  <c:v>1.237455</c:v>
                </c:pt>
                <c:pt idx="451">
                  <c:v>1.19681</c:v>
                </c:pt>
                <c:pt idx="452">
                  <c:v>1.160781</c:v>
                </c:pt>
                <c:pt idx="453">
                  <c:v>1.129832</c:v>
                </c:pt>
                <c:pt idx="454">
                  <c:v>1.104308</c:v>
                </c:pt>
                <c:pt idx="455">
                  <c:v>1.084408</c:v>
                </c:pt>
                <c:pt idx="456">
                  <c:v>1.070203</c:v>
                </c:pt>
                <c:pt idx="457">
                  <c:v>1.061618</c:v>
                </c:pt>
                <c:pt idx="458">
                  <c:v>1.058439</c:v>
                </c:pt>
                <c:pt idx="459">
                  <c:v>1.060325</c:v>
                </c:pt>
                <c:pt idx="460">
                  <c:v>1.066806</c:v>
                </c:pt>
                <c:pt idx="461">
                  <c:v>1.077309</c:v>
                </c:pt>
                <c:pt idx="462">
                  <c:v>1.091168</c:v>
                </c:pt>
                <c:pt idx="463">
                  <c:v>1.107642</c:v>
                </c:pt>
                <c:pt idx="464">
                  <c:v>1.125945</c:v>
                </c:pt>
                <c:pt idx="465">
                  <c:v>1.145257</c:v>
                </c:pt>
                <c:pt idx="466">
                  <c:v>1.164752</c:v>
                </c:pt>
                <c:pt idx="467">
                  <c:v>1.183628</c:v>
                </c:pt>
                <c:pt idx="468">
                  <c:v>1.201115</c:v>
                </c:pt>
                <c:pt idx="469">
                  <c:v>1.216506</c:v>
                </c:pt>
                <c:pt idx="470">
                  <c:v>1.229174</c:v>
                </c:pt>
                <c:pt idx="471">
                  <c:v>1.238585</c:v>
                </c:pt>
                <c:pt idx="472">
                  <c:v>1.244314</c:v>
                </c:pt>
                <c:pt idx="473">
                  <c:v>1.246053</c:v>
                </c:pt>
                <c:pt idx="474">
                  <c:v>1.243619</c:v>
                </c:pt>
                <c:pt idx="475">
                  <c:v>1.236952</c:v>
                </c:pt>
                <c:pt idx="476">
                  <c:v>1.226114</c:v>
                </c:pt>
                <c:pt idx="477">
                  <c:v>1.211285</c:v>
                </c:pt>
                <c:pt idx="478">
                  <c:v>1.192748</c:v>
                </c:pt>
                <c:pt idx="479">
                  <c:v>1.170884</c:v>
                </c:pt>
                <c:pt idx="480">
                  <c:v>1.146153</c:v>
                </c:pt>
                <c:pt idx="481">
                  <c:v>1.119073</c:v>
                </c:pt>
                <c:pt idx="482">
                  <c:v>1.090203</c:v>
                </c:pt>
                <c:pt idx="483">
                  <c:v>1.060128</c:v>
                </c:pt>
                <c:pt idx="484">
                  <c:v>1.029431</c:v>
                </c:pt>
                <c:pt idx="485">
                  <c:v>0.998674</c:v>
                </c:pt>
                <c:pt idx="486">
                  <c:v>0.968389</c:v>
                </c:pt>
                <c:pt idx="487">
                  <c:v>0.939044</c:v>
                </c:pt>
                <c:pt idx="488">
                  <c:v>0.911046</c:v>
                </c:pt>
                <c:pt idx="489">
                  <c:v>0.884713</c:v>
                </c:pt>
                <c:pt idx="490">
                  <c:v>0.860281</c:v>
                </c:pt>
                <c:pt idx="491">
                  <c:v>0.837888</c:v>
                </c:pt>
                <c:pt idx="492">
                  <c:v>0.817579</c:v>
                </c:pt>
                <c:pt idx="493">
                  <c:v>0.7993</c:v>
                </c:pt>
                <c:pt idx="494">
                  <c:v>0.782915</c:v>
                </c:pt>
                <c:pt idx="495">
                  <c:v>0.768204</c:v>
                </c:pt>
                <c:pt idx="496">
                  <c:v>0.754887</c:v>
                </c:pt>
                <c:pt idx="497">
                  <c:v>0.742621</c:v>
                </c:pt>
                <c:pt idx="498">
                  <c:v>0.73104</c:v>
                </c:pt>
                <c:pt idx="499">
                  <c:v>0.719745</c:v>
                </c:pt>
                <c:pt idx="500">
                  <c:v>0.708345</c:v>
                </c:pt>
                <c:pt idx="501">
                  <c:v>0.696463</c:v>
                </c:pt>
                <c:pt idx="502">
                  <c:v>0.683757</c:v>
                </c:pt>
                <c:pt idx="503">
                  <c:v>0.669935</c:v>
                </c:pt>
                <c:pt idx="504">
                  <c:v>0.65477</c:v>
                </c:pt>
                <c:pt idx="505">
                  <c:v>0.638115</c:v>
                </c:pt>
                <c:pt idx="506">
                  <c:v>0.6199</c:v>
                </c:pt>
                <c:pt idx="507">
                  <c:v>0.60015</c:v>
                </c:pt>
                <c:pt idx="508">
                  <c:v>0.578983</c:v>
                </c:pt>
                <c:pt idx="509">
                  <c:v>0.556599</c:v>
                </c:pt>
                <c:pt idx="510">
                  <c:v>0.533288</c:v>
                </c:pt>
                <c:pt idx="511">
                  <c:v>0.509414</c:v>
                </c:pt>
                <c:pt idx="512">
                  <c:v>0.4854</c:v>
                </c:pt>
                <c:pt idx="513">
                  <c:v>0.46172</c:v>
                </c:pt>
                <c:pt idx="514">
                  <c:v>0.438876</c:v>
                </c:pt>
                <c:pt idx="515">
                  <c:v>0.417386</c:v>
                </c:pt>
                <c:pt idx="516">
                  <c:v>0.397759</c:v>
                </c:pt>
                <c:pt idx="517">
                  <c:v>0.380481</c:v>
                </c:pt>
                <c:pt idx="518">
                  <c:v>0.36599</c:v>
                </c:pt>
                <c:pt idx="519">
                  <c:v>0.354667</c:v>
                </c:pt>
                <c:pt idx="520">
                  <c:v>0.346806</c:v>
                </c:pt>
                <c:pt idx="521">
                  <c:v>0.342617</c:v>
                </c:pt>
                <c:pt idx="522">
                  <c:v>0.342208</c:v>
                </c:pt>
                <c:pt idx="523">
                  <c:v>0.345579</c:v>
                </c:pt>
                <c:pt idx="524">
                  <c:v>0.352622</c:v>
                </c:pt>
                <c:pt idx="525">
                  <c:v>0.363122</c:v>
                </c:pt>
                <c:pt idx="526">
                  <c:v>0.376758</c:v>
                </c:pt>
                <c:pt idx="527">
                  <c:v>0.393114</c:v>
                </c:pt>
                <c:pt idx="528">
                  <c:v>0.411702</c:v>
                </c:pt>
                <c:pt idx="529">
                  <c:v>0.431963</c:v>
                </c:pt>
                <c:pt idx="530">
                  <c:v>0.453292</c:v>
                </c:pt>
                <c:pt idx="531">
                  <c:v>0.475066</c:v>
                </c:pt>
                <c:pt idx="532">
                  <c:v>0.496654</c:v>
                </c:pt>
                <c:pt idx="533">
                  <c:v>0.517453</c:v>
                </c:pt>
                <c:pt idx="534">
                  <c:v>0.536898</c:v>
                </c:pt>
                <c:pt idx="535">
                  <c:v>0.554493</c:v>
                </c:pt>
                <c:pt idx="536">
                  <c:v>0.569826</c:v>
                </c:pt>
                <c:pt idx="537">
                  <c:v>0.582592</c:v>
                </c:pt>
                <c:pt idx="538">
                  <c:v>0.592598</c:v>
                </c:pt>
                <c:pt idx="539">
                  <c:v>0.59978</c:v>
                </c:pt>
                <c:pt idx="540">
                  <c:v>0.604206</c:v>
                </c:pt>
                <c:pt idx="541">
                  <c:v>0.606085</c:v>
                </c:pt>
                <c:pt idx="542">
                  <c:v>0.605753</c:v>
                </c:pt>
                <c:pt idx="543">
                  <c:v>0.603671</c:v>
                </c:pt>
                <c:pt idx="544">
                  <c:v>0.600412</c:v>
                </c:pt>
                <c:pt idx="545">
                  <c:v>0.596644</c:v>
                </c:pt>
                <c:pt idx="546">
                  <c:v>0.593105</c:v>
                </c:pt>
                <c:pt idx="547">
                  <c:v>0.590586</c:v>
                </c:pt>
                <c:pt idx="548">
                  <c:v>0.589898</c:v>
                </c:pt>
                <c:pt idx="549">
                  <c:v>0.591852</c:v>
                </c:pt>
                <c:pt idx="550">
                  <c:v>0.597223</c:v>
                </c:pt>
                <c:pt idx="551">
                  <c:v>0.606723</c:v>
                </c:pt>
                <c:pt idx="552">
                  <c:v>0.620978</c:v>
                </c:pt>
                <c:pt idx="553">
                  <c:v>0.640494</c:v>
                </c:pt>
                <c:pt idx="554">
                  <c:v>0.665647</c:v>
                </c:pt>
                <c:pt idx="555">
                  <c:v>0.696649</c:v>
                </c:pt>
                <c:pt idx="556">
                  <c:v>0.733547</c:v>
                </c:pt>
                <c:pt idx="557">
                  <c:v>0.776212</c:v>
                </c:pt>
                <c:pt idx="558">
                  <c:v>0.824326</c:v>
                </c:pt>
                <c:pt idx="559">
                  <c:v>0.877393</c:v>
                </c:pt>
                <c:pt idx="560">
                  <c:v>0.934743</c:v>
                </c:pt>
                <c:pt idx="561">
                  <c:v>0.995544</c:v>
                </c:pt>
                <c:pt idx="562">
                  <c:v>1.05882</c:v>
                </c:pt>
                <c:pt idx="563">
                  <c:v>1.123481</c:v>
                </c:pt>
                <c:pt idx="564">
                  <c:v>1.188338</c:v>
                </c:pt>
                <c:pt idx="565">
                  <c:v>1.252144</c:v>
                </c:pt>
                <c:pt idx="566">
                  <c:v>1.313622</c:v>
                </c:pt>
                <c:pt idx="567">
                  <c:v>1.371502</c:v>
                </c:pt>
                <c:pt idx="568">
                  <c:v>1.424552</c:v>
                </c:pt>
                <c:pt idx="569">
                  <c:v>1.47162</c:v>
                </c:pt>
                <c:pt idx="570">
                  <c:v>1.511653</c:v>
                </c:pt>
                <c:pt idx="571">
                  <c:v>1.543748</c:v>
                </c:pt>
                <c:pt idx="572">
                  <c:v>1.567158</c:v>
                </c:pt>
                <c:pt idx="573">
                  <c:v>1.581324</c:v>
                </c:pt>
                <c:pt idx="574">
                  <c:v>1.585899</c:v>
                </c:pt>
                <c:pt idx="575">
                  <c:v>1.580744</c:v>
                </c:pt>
                <c:pt idx="576">
                  <c:v>1.565944</c:v>
                </c:pt>
                <c:pt idx="577">
                  <c:v>1.541805</c:v>
                </c:pt>
                <c:pt idx="578">
                  <c:v>1.508849</c:v>
                </c:pt>
                <c:pt idx="579">
                  <c:v>1.467793</c:v>
                </c:pt>
                <c:pt idx="580">
                  <c:v>1.41954</c:v>
                </c:pt>
                <c:pt idx="581">
                  <c:v>1.365151</c:v>
                </c:pt>
                <c:pt idx="582">
                  <c:v>1.305817</c:v>
                </c:pt>
                <c:pt idx="583">
                  <c:v>1.242832</c:v>
                </c:pt>
                <c:pt idx="584">
                  <c:v>1.177548</c:v>
                </c:pt>
                <c:pt idx="585">
                  <c:v>1.111352</c:v>
                </c:pt>
                <c:pt idx="586">
                  <c:v>1.045623</c:v>
                </c:pt>
                <c:pt idx="587">
                  <c:v>0.981691</c:v>
                </c:pt>
                <c:pt idx="588">
                  <c:v>0.920815</c:v>
                </c:pt>
                <c:pt idx="589">
                  <c:v>0.864139</c:v>
                </c:pt>
                <c:pt idx="590">
                  <c:v>0.812678</c:v>
                </c:pt>
                <c:pt idx="591">
                  <c:v>0.767278</c:v>
                </c:pt>
                <c:pt idx="592">
                  <c:v>0.728611</c:v>
                </c:pt>
                <c:pt idx="593">
                  <c:v>0.697155</c:v>
                </c:pt>
                <c:pt idx="594">
                  <c:v>0.673185</c:v>
                </c:pt>
                <c:pt idx="595">
                  <c:v>0.656775</c:v>
                </c:pt>
                <c:pt idx="596">
                  <c:v>0.647801</c:v>
                </c:pt>
                <c:pt idx="597">
                  <c:v>0.645951</c:v>
                </c:pt>
                <c:pt idx="598">
                  <c:v>0.650743</c:v>
                </c:pt>
                <c:pt idx="599">
                  <c:v>0.661533</c:v>
                </c:pt>
                <c:pt idx="600">
                  <c:v>0.677557</c:v>
                </c:pt>
                <c:pt idx="601">
                  <c:v>0.697942</c:v>
                </c:pt>
                <c:pt idx="602">
                  <c:v>0.721746</c:v>
                </c:pt>
                <c:pt idx="603">
                  <c:v>0.747977</c:v>
                </c:pt>
                <c:pt idx="604">
                  <c:v>0.77564</c:v>
                </c:pt>
                <c:pt idx="605">
                  <c:v>0.803749</c:v>
                </c:pt>
                <c:pt idx="606">
                  <c:v>0.831375</c:v>
                </c:pt>
                <c:pt idx="607">
                  <c:v>0.857653</c:v>
                </c:pt>
                <c:pt idx="608">
                  <c:v>0.881823</c:v>
                </c:pt>
                <c:pt idx="609">
                  <c:v>0.903233</c:v>
                </c:pt>
                <c:pt idx="610">
                  <c:v>0.921367</c:v>
                </c:pt>
                <c:pt idx="611">
                  <c:v>0.935848</c:v>
                </c:pt>
                <c:pt idx="612">
                  <c:v>0.946444</c:v>
                </c:pt>
                <c:pt idx="613">
                  <c:v>0.953071</c:v>
                </c:pt>
                <c:pt idx="614">
                  <c:v>0.955787</c:v>
                </c:pt>
                <c:pt idx="615">
                  <c:v>0.954778</c:v>
                </c:pt>
                <c:pt idx="616">
                  <c:v>0.950353</c:v>
                </c:pt>
                <c:pt idx="617">
                  <c:v>0.942921</c:v>
                </c:pt>
                <c:pt idx="618">
                  <c:v>0.932975</c:v>
                </c:pt>
                <c:pt idx="619">
                  <c:v>0.921067</c:v>
                </c:pt>
                <c:pt idx="620">
                  <c:v>0.90779</c:v>
                </c:pt>
                <c:pt idx="621">
                  <c:v>0.893745</c:v>
                </c:pt>
                <c:pt idx="622">
                  <c:v>0.879527</c:v>
                </c:pt>
                <c:pt idx="623">
                  <c:v>0.865701</c:v>
                </c:pt>
                <c:pt idx="624">
                  <c:v>0.852775</c:v>
                </c:pt>
                <c:pt idx="625">
                  <c:v>0.841197</c:v>
                </c:pt>
                <c:pt idx="626">
                  <c:v>0.831325</c:v>
                </c:pt>
                <c:pt idx="627">
                  <c:v>0.823424</c:v>
                </c:pt>
                <c:pt idx="628">
                  <c:v>0.81766</c:v>
                </c:pt>
                <c:pt idx="629">
                  <c:v>0.814096</c:v>
                </c:pt>
                <c:pt idx="630">
                  <c:v>0.812689</c:v>
                </c:pt>
                <c:pt idx="631">
                  <c:v>0.813306</c:v>
                </c:pt>
                <c:pt idx="632">
                  <c:v>0.815721</c:v>
                </c:pt>
                <c:pt idx="633">
                  <c:v>0.819632</c:v>
                </c:pt>
                <c:pt idx="634">
                  <c:v>0.824677</c:v>
                </c:pt>
                <c:pt idx="635">
                  <c:v>0.830451</c:v>
                </c:pt>
                <c:pt idx="636">
                  <c:v>0.836522</c:v>
                </c:pt>
                <c:pt idx="637">
                  <c:v>0.84245</c:v>
                </c:pt>
                <c:pt idx="638">
                  <c:v>0.847812</c:v>
                </c:pt>
                <c:pt idx="639">
                  <c:v>0.852214</c:v>
                </c:pt>
                <c:pt idx="640">
                  <c:v>0.855313</c:v>
                </c:pt>
                <c:pt idx="641">
                  <c:v>0.856829</c:v>
                </c:pt>
                <c:pt idx="642">
                  <c:v>0.856559</c:v>
                </c:pt>
                <c:pt idx="643">
                  <c:v>0.854388</c:v>
                </c:pt>
                <c:pt idx="644">
                  <c:v>0.85029</c:v>
                </c:pt>
                <c:pt idx="645">
                  <c:v>0.844338</c:v>
                </c:pt>
                <c:pt idx="646">
                  <c:v>0.836695</c:v>
                </c:pt>
                <c:pt idx="647">
                  <c:v>0.827615</c:v>
                </c:pt>
                <c:pt idx="648">
                  <c:v>0.817434</c:v>
                </c:pt>
                <c:pt idx="649">
                  <c:v>0.806553</c:v>
                </c:pt>
                <c:pt idx="650">
                  <c:v>0.795431</c:v>
                </c:pt>
                <c:pt idx="651">
                  <c:v>0.784563</c:v>
                </c:pt>
                <c:pt idx="652">
                  <c:v>0.774467</c:v>
                </c:pt>
                <c:pt idx="653">
                  <c:v>0.765656</c:v>
                </c:pt>
                <c:pt idx="654">
                  <c:v>0.758632</c:v>
                </c:pt>
                <c:pt idx="655">
                  <c:v>0.753851</c:v>
                </c:pt>
                <c:pt idx="656">
                  <c:v>0.751721</c:v>
                </c:pt>
                <c:pt idx="657">
                  <c:v>0.752578</c:v>
                </c:pt>
                <c:pt idx="658">
                  <c:v>0.75667</c:v>
                </c:pt>
                <c:pt idx="659">
                  <c:v>0.764151</c:v>
                </c:pt>
                <c:pt idx="660">
                  <c:v>0.775067</c:v>
                </c:pt>
                <c:pt idx="661">
                  <c:v>0.789359</c:v>
                </c:pt>
                <c:pt idx="662">
                  <c:v>0.806858</c:v>
                </c:pt>
                <c:pt idx="663">
                  <c:v>0.827288</c:v>
                </c:pt>
                <c:pt idx="664">
                  <c:v>0.850272</c:v>
                </c:pt>
                <c:pt idx="665">
                  <c:v>0.875346</c:v>
                </c:pt>
                <c:pt idx="666">
                  <c:v>0.901971</c:v>
                </c:pt>
                <c:pt idx="667">
                  <c:v>0.929542</c:v>
                </c:pt>
                <c:pt idx="668">
                  <c:v>0.957413</c:v>
                </c:pt>
                <c:pt idx="669">
                  <c:v>0.984915</c:v>
                </c:pt>
                <c:pt idx="670">
                  <c:v>1.011376</c:v>
                </c:pt>
                <c:pt idx="671">
                  <c:v>1.036138</c:v>
                </c:pt>
                <c:pt idx="672">
                  <c:v>1.058581</c:v>
                </c:pt>
                <c:pt idx="673">
                  <c:v>1.078145</c:v>
                </c:pt>
                <c:pt idx="674">
                  <c:v>1.094333</c:v>
                </c:pt>
                <c:pt idx="675">
                  <c:v>1.106745</c:v>
                </c:pt>
                <c:pt idx="676">
                  <c:v>1.11507</c:v>
                </c:pt>
                <c:pt idx="677">
                  <c:v>1.119115</c:v>
                </c:pt>
                <c:pt idx="678">
                  <c:v>1.11879</c:v>
                </c:pt>
                <c:pt idx="679">
                  <c:v>1.114125</c:v>
                </c:pt>
                <c:pt idx="680">
                  <c:v>1.105266</c:v>
                </c:pt>
                <c:pt idx="681">
                  <c:v>1.092459</c:v>
                </c:pt>
                <c:pt idx="682">
                  <c:v>1.076054</c:v>
                </c:pt>
                <c:pt idx="683">
                  <c:v>1.056489</c:v>
                </c:pt>
                <c:pt idx="684">
                  <c:v>1.034274</c:v>
                </c:pt>
                <c:pt idx="685">
                  <c:v>1.00997</c:v>
                </c:pt>
                <c:pt idx="686">
                  <c:v>0.984183</c:v>
                </c:pt>
                <c:pt idx="687">
                  <c:v>0.957539</c:v>
                </c:pt>
                <c:pt idx="688">
                  <c:v>0.930663</c:v>
                </c:pt>
                <c:pt idx="689">
                  <c:v>0.904159</c:v>
                </c:pt>
                <c:pt idx="690">
                  <c:v>0.8786</c:v>
                </c:pt>
                <c:pt idx="691">
                  <c:v>0.854505</c:v>
                </c:pt>
                <c:pt idx="692">
                  <c:v>0.832327</c:v>
                </c:pt>
                <c:pt idx="693">
                  <c:v>0.812438</c:v>
                </c:pt>
                <c:pt idx="694">
                  <c:v>0.795128</c:v>
                </c:pt>
                <c:pt idx="695">
                  <c:v>0.780589</c:v>
                </c:pt>
                <c:pt idx="696">
                  <c:v>0.768918</c:v>
                </c:pt>
                <c:pt idx="697">
                  <c:v>0.760119</c:v>
                </c:pt>
                <c:pt idx="698">
                  <c:v>0.754102</c:v>
                </c:pt>
                <c:pt idx="699">
                  <c:v>0.750692</c:v>
                </c:pt>
                <c:pt idx="700">
                  <c:v>0.749642</c:v>
                </c:pt>
                <c:pt idx="701">
                  <c:v>0.750638</c:v>
                </c:pt>
                <c:pt idx="702">
                  <c:v>0.753318</c:v>
                </c:pt>
                <c:pt idx="703">
                  <c:v>0.757287</c:v>
                </c:pt>
                <c:pt idx="704">
                  <c:v>0.762125</c:v>
                </c:pt>
                <c:pt idx="705">
                  <c:v>0.76742</c:v>
                </c:pt>
                <c:pt idx="706">
                  <c:v>0.77277</c:v>
                </c:pt>
                <c:pt idx="707">
                  <c:v>0.777801</c:v>
                </c:pt>
                <c:pt idx="708">
                  <c:v>0.782185</c:v>
                </c:pt>
                <c:pt idx="709">
                  <c:v>0.785654</c:v>
                </c:pt>
                <c:pt idx="710">
                  <c:v>0.787999</c:v>
                </c:pt>
                <c:pt idx="711">
                  <c:v>0.789093</c:v>
                </c:pt>
                <c:pt idx="712">
                  <c:v>0.788882</c:v>
                </c:pt>
                <c:pt idx="713">
                  <c:v>0.787397</c:v>
                </c:pt>
                <c:pt idx="714">
                  <c:v>0.784745</c:v>
                </c:pt>
                <c:pt idx="715">
                  <c:v>0.781113</c:v>
                </c:pt>
                <c:pt idx="716">
                  <c:v>0.776758</c:v>
                </c:pt>
                <c:pt idx="717">
                  <c:v>0.771998</c:v>
                </c:pt>
                <c:pt idx="718">
                  <c:v>0.767203</c:v>
                </c:pt>
                <c:pt idx="719">
                  <c:v>0.762778</c:v>
                </c:pt>
                <c:pt idx="720">
                  <c:v>0.759151</c:v>
                </c:pt>
                <c:pt idx="721">
                  <c:v>0.756768</c:v>
                </c:pt>
                <c:pt idx="722">
                  <c:v>0.756058</c:v>
                </c:pt>
                <c:pt idx="723">
                  <c:v>0.757436</c:v>
                </c:pt>
                <c:pt idx="724">
                  <c:v>0.761282</c:v>
                </c:pt>
                <c:pt idx="725">
                  <c:v>0.767928</c:v>
                </c:pt>
                <c:pt idx="726">
                  <c:v>0.777647</c:v>
                </c:pt>
                <c:pt idx="727">
                  <c:v>0.79064</c:v>
                </c:pt>
                <c:pt idx="728">
                  <c:v>0.807041</c:v>
                </c:pt>
                <c:pt idx="729">
                  <c:v>0.826889</c:v>
                </c:pt>
                <c:pt idx="730">
                  <c:v>0.850153</c:v>
                </c:pt>
                <c:pt idx="731">
                  <c:v>0.876708</c:v>
                </c:pt>
                <c:pt idx="732">
                  <c:v>0.906357</c:v>
                </c:pt>
                <c:pt idx="733">
                  <c:v>0.93882</c:v>
                </c:pt>
                <c:pt idx="734">
                  <c:v>0.973751</c:v>
                </c:pt>
                <c:pt idx="735">
                  <c:v>1.010745</c:v>
                </c:pt>
                <c:pt idx="736">
                  <c:v>1.049349</c:v>
                </c:pt>
                <c:pt idx="737">
                  <c:v>1.089071</c:v>
                </c:pt>
                <c:pt idx="738">
                  <c:v>1.129396</c:v>
                </c:pt>
                <c:pt idx="739">
                  <c:v>1.169799</c:v>
                </c:pt>
                <c:pt idx="740">
                  <c:v>1.209758</c:v>
                </c:pt>
                <c:pt idx="741">
                  <c:v>1.248766</c:v>
                </c:pt>
                <c:pt idx="742">
                  <c:v>1.286348</c:v>
                </c:pt>
                <c:pt idx="743">
                  <c:v>1.322065</c:v>
                </c:pt>
                <c:pt idx="744">
                  <c:v>1.355523</c:v>
                </c:pt>
                <c:pt idx="745">
                  <c:v>1.386396</c:v>
                </c:pt>
                <c:pt idx="746">
                  <c:v>1.414407</c:v>
                </c:pt>
                <c:pt idx="747">
                  <c:v>1.439362</c:v>
                </c:pt>
                <c:pt idx="748">
                  <c:v>1.461125</c:v>
                </c:pt>
                <c:pt idx="749">
                  <c:v>1.479637</c:v>
                </c:pt>
                <c:pt idx="750">
                  <c:v>1.494904</c:v>
                </c:pt>
                <c:pt idx="751">
                  <c:v>1.507</c:v>
                </c:pt>
                <c:pt idx="752">
                  <c:v>1.516056</c:v>
                </c:pt>
                <c:pt idx="753">
                  <c:v>1.522258</c:v>
                </c:pt>
                <c:pt idx="754">
                  <c:v>1.525838</c:v>
                </c:pt>
                <c:pt idx="755">
                  <c:v>1.527064</c:v>
                </c:pt>
                <c:pt idx="756">
                  <c:v>1.526233</c:v>
                </c:pt>
                <c:pt idx="757">
                  <c:v>1.523662</c:v>
                </c:pt>
                <c:pt idx="758">
                  <c:v>1.519682</c:v>
                </c:pt>
                <c:pt idx="759">
                  <c:v>1.514618</c:v>
                </c:pt>
                <c:pt idx="760">
                  <c:v>1.508795</c:v>
                </c:pt>
                <c:pt idx="761">
                  <c:v>1.50252</c:v>
                </c:pt>
                <c:pt idx="762">
                  <c:v>1.496082</c:v>
                </c:pt>
                <c:pt idx="763">
                  <c:v>1.489744</c:v>
                </c:pt>
                <c:pt idx="764">
                  <c:v>1.48374</c:v>
                </c:pt>
                <c:pt idx="765">
                  <c:v>1.478272</c:v>
                </c:pt>
                <c:pt idx="766">
                  <c:v>1.473505</c:v>
                </c:pt>
                <c:pt idx="767">
                  <c:v>1.469576</c:v>
                </c:pt>
                <c:pt idx="768">
                  <c:v>1.466582</c:v>
                </c:pt>
                <c:pt idx="769">
                  <c:v>1.464597</c:v>
                </c:pt>
                <c:pt idx="770">
                  <c:v>1.463656</c:v>
                </c:pt>
                <c:pt idx="771">
                  <c:v>1.463777</c:v>
                </c:pt>
                <c:pt idx="772">
                  <c:v>1.464955</c:v>
                </c:pt>
                <c:pt idx="773">
                  <c:v>1.467165</c:v>
                </c:pt>
                <c:pt idx="774">
                  <c:v>1.470368</c:v>
                </c:pt>
                <c:pt idx="775">
                  <c:v>1.474524</c:v>
                </c:pt>
                <c:pt idx="776">
                  <c:v>1.47958</c:v>
                </c:pt>
                <c:pt idx="777">
                  <c:v>1.485486</c:v>
                </c:pt>
                <c:pt idx="778">
                  <c:v>1.492195</c:v>
                </c:pt>
                <c:pt idx="779">
                  <c:v>1.499657</c:v>
                </c:pt>
                <c:pt idx="780">
                  <c:v>1.507837</c:v>
                </c:pt>
                <c:pt idx="781">
                  <c:v>1.516703</c:v>
                </c:pt>
                <c:pt idx="782">
                  <c:v>1.526232</c:v>
                </c:pt>
                <c:pt idx="783">
                  <c:v>1.53641</c:v>
                </c:pt>
                <c:pt idx="784">
                  <c:v>1.547231</c:v>
                </c:pt>
                <c:pt idx="785">
                  <c:v>1.558693</c:v>
                </c:pt>
                <c:pt idx="786">
                  <c:v>1.5708</c:v>
                </c:pt>
                <c:pt idx="787">
                  <c:v>1.583555</c:v>
                </c:pt>
                <c:pt idx="788">
                  <c:v>1.596966</c:v>
                </c:pt>
                <c:pt idx="789">
                  <c:v>1.611038</c:v>
                </c:pt>
                <c:pt idx="790">
                  <c:v>1.625767</c:v>
                </c:pt>
                <c:pt idx="791">
                  <c:v>1.641149</c:v>
                </c:pt>
                <c:pt idx="792">
                  <c:v>1.657172</c:v>
                </c:pt>
                <c:pt idx="793">
                  <c:v>1.673817</c:v>
                </c:pt>
                <c:pt idx="794">
                  <c:v>1.691046</c:v>
                </c:pt>
                <c:pt idx="795">
                  <c:v>1.708819</c:v>
                </c:pt>
                <c:pt idx="796">
                  <c:v>1.727083</c:v>
                </c:pt>
                <c:pt idx="797">
                  <c:v>1.745769</c:v>
                </c:pt>
                <c:pt idx="798">
                  <c:v>1.764804</c:v>
                </c:pt>
                <c:pt idx="799">
                  <c:v>1.784101</c:v>
                </c:pt>
                <c:pt idx="800">
                  <c:v>1.80357</c:v>
                </c:pt>
                <c:pt idx="801">
                  <c:v>1.82311</c:v>
                </c:pt>
                <c:pt idx="802">
                  <c:v>1.842616</c:v>
                </c:pt>
                <c:pt idx="803">
                  <c:v>1.861982</c:v>
                </c:pt>
                <c:pt idx="804">
                  <c:v>1.881099</c:v>
                </c:pt>
                <c:pt idx="805">
                  <c:v>1.899856</c:v>
                </c:pt>
                <c:pt idx="806">
                  <c:v>1.918151</c:v>
                </c:pt>
                <c:pt idx="807">
                  <c:v>1.935878</c:v>
                </c:pt>
                <c:pt idx="808">
                  <c:v>1.952949</c:v>
                </c:pt>
                <c:pt idx="809">
                  <c:v>1.969269</c:v>
                </c:pt>
                <c:pt idx="810">
                  <c:v>1.984758</c:v>
                </c:pt>
                <c:pt idx="811">
                  <c:v>1.999348</c:v>
                </c:pt>
                <c:pt idx="812">
                  <c:v>2.012976</c:v>
                </c:pt>
                <c:pt idx="813">
                  <c:v>2.025589</c:v>
                </c:pt>
                <c:pt idx="814">
                  <c:v>2.037147</c:v>
                </c:pt>
                <c:pt idx="815">
                  <c:v>2.047618</c:v>
                </c:pt>
                <c:pt idx="816">
                  <c:v>2.056986</c:v>
                </c:pt>
                <c:pt idx="817">
                  <c:v>2.06524</c:v>
                </c:pt>
                <c:pt idx="818">
                  <c:v>2.072384</c:v>
                </c:pt>
                <c:pt idx="819">
                  <c:v>2.07843</c:v>
                </c:pt>
                <c:pt idx="820">
                  <c:v>2.083399</c:v>
                </c:pt>
                <c:pt idx="821">
                  <c:v>2.087326</c:v>
                </c:pt>
                <c:pt idx="822">
                  <c:v>2.090253</c:v>
                </c:pt>
                <c:pt idx="823">
                  <c:v>2.092239</c:v>
                </c:pt>
                <c:pt idx="824">
                  <c:v>2.09335</c:v>
                </c:pt>
                <c:pt idx="825">
                  <c:v>2.093667</c:v>
                </c:pt>
                <c:pt idx="826">
                  <c:v>2.093281</c:v>
                </c:pt>
                <c:pt idx="827">
                  <c:v>2.09229</c:v>
                </c:pt>
                <c:pt idx="828">
                  <c:v>2.090817</c:v>
                </c:pt>
                <c:pt idx="829">
                  <c:v>2.08898</c:v>
                </c:pt>
                <c:pt idx="830">
                  <c:v>2.08692</c:v>
                </c:pt>
                <c:pt idx="831">
                  <c:v>2.084784</c:v>
                </c:pt>
                <c:pt idx="832">
                  <c:v>2.082728</c:v>
                </c:pt>
                <c:pt idx="833">
                  <c:v>2.080912</c:v>
                </c:pt>
                <c:pt idx="834">
                  <c:v>2.079505</c:v>
                </c:pt>
                <c:pt idx="835">
                  <c:v>2.078673</c:v>
                </c:pt>
                <c:pt idx="836">
                  <c:v>2.078579</c:v>
                </c:pt>
                <c:pt idx="837">
                  <c:v>2.079381</c:v>
                </c:pt>
                <c:pt idx="838">
                  <c:v>2.081231</c:v>
                </c:pt>
                <c:pt idx="839">
                  <c:v>2.084261</c:v>
                </c:pt>
                <c:pt idx="840">
                  <c:v>2.088589</c:v>
                </c:pt>
                <c:pt idx="841">
                  <c:v>2.094308</c:v>
                </c:pt>
                <c:pt idx="842">
                  <c:v>2.101488</c:v>
                </c:pt>
                <c:pt idx="843">
                  <c:v>2.110162</c:v>
                </c:pt>
                <c:pt idx="844">
                  <c:v>2.120333</c:v>
                </c:pt>
                <c:pt idx="845">
                  <c:v>2.131965</c:v>
                </c:pt>
                <c:pt idx="846">
                  <c:v>2.14498</c:v>
                </c:pt>
                <c:pt idx="847">
                  <c:v>2.159265</c:v>
                </c:pt>
                <c:pt idx="848">
                  <c:v>2.174659</c:v>
                </c:pt>
                <c:pt idx="849">
                  <c:v>2.190969</c:v>
                </c:pt>
                <c:pt idx="850">
                  <c:v>2.207956</c:v>
                </c:pt>
                <c:pt idx="851">
                  <c:v>2.225352</c:v>
                </c:pt>
                <c:pt idx="852">
                  <c:v>2.242855</c:v>
                </c:pt>
                <c:pt idx="853">
                  <c:v>2.260138</c:v>
                </c:pt>
                <c:pt idx="854">
                  <c:v>2.276855</c:v>
                </c:pt>
                <c:pt idx="855">
                  <c:v>2.292655</c:v>
                </c:pt>
                <c:pt idx="856">
                  <c:v>2.307179</c:v>
                </c:pt>
                <c:pt idx="857">
                  <c:v>2.320077</c:v>
                </c:pt>
                <c:pt idx="858">
                  <c:v>2.331017</c:v>
                </c:pt>
                <c:pt idx="859">
                  <c:v>2.339693</c:v>
                </c:pt>
                <c:pt idx="860">
                  <c:v>2.345831</c:v>
                </c:pt>
                <c:pt idx="861">
                  <c:v>2.349203</c:v>
                </c:pt>
                <c:pt idx="862">
                  <c:v>2.349635</c:v>
                </c:pt>
                <c:pt idx="863">
                  <c:v>2.347006</c:v>
                </c:pt>
                <c:pt idx="864">
                  <c:v>2.341272</c:v>
                </c:pt>
                <c:pt idx="865">
                  <c:v>2.332447</c:v>
                </c:pt>
                <c:pt idx="866">
                  <c:v>2.320628</c:v>
                </c:pt>
                <c:pt idx="867">
                  <c:v>2.30598</c:v>
                </c:pt>
                <c:pt idx="868">
                  <c:v>2.288747</c:v>
                </c:pt>
                <c:pt idx="869">
                  <c:v>2.269237</c:v>
                </c:pt>
                <c:pt idx="870">
                  <c:v>2.247828</c:v>
                </c:pt>
                <c:pt idx="871">
                  <c:v>2.224955</c:v>
                </c:pt>
                <c:pt idx="872">
                  <c:v>2.201109</c:v>
                </c:pt>
                <c:pt idx="873">
                  <c:v>2.176821</c:v>
                </c:pt>
                <c:pt idx="874">
                  <c:v>2.15265</c:v>
                </c:pt>
                <c:pt idx="875">
                  <c:v>2.129177</c:v>
                </c:pt>
                <c:pt idx="876">
                  <c:v>2.106987</c:v>
                </c:pt>
                <c:pt idx="877">
                  <c:v>2.08666</c:v>
                </c:pt>
                <c:pt idx="878">
                  <c:v>2.068748</c:v>
                </c:pt>
                <c:pt idx="879">
                  <c:v>2.053771</c:v>
                </c:pt>
                <c:pt idx="880">
                  <c:v>2.042209</c:v>
                </c:pt>
                <c:pt idx="881">
                  <c:v>2.034468</c:v>
                </c:pt>
                <c:pt idx="882">
                  <c:v>2.030897</c:v>
                </c:pt>
                <c:pt idx="883">
                  <c:v>2.03176</c:v>
                </c:pt>
                <c:pt idx="884">
                  <c:v>2.037241</c:v>
                </c:pt>
                <c:pt idx="885">
                  <c:v>2.047429</c:v>
                </c:pt>
                <c:pt idx="886">
                  <c:v>2.062323</c:v>
                </c:pt>
                <c:pt idx="887">
                  <c:v>2.081826</c:v>
                </c:pt>
                <c:pt idx="888">
                  <c:v>2.105753</c:v>
                </c:pt>
                <c:pt idx="889">
                  <c:v>2.133825</c:v>
                </c:pt>
                <c:pt idx="890">
                  <c:v>2.165689</c:v>
                </c:pt>
                <c:pt idx="891">
                  <c:v>2.200914</c:v>
                </c:pt>
                <c:pt idx="892">
                  <c:v>2.239011</c:v>
                </c:pt>
                <c:pt idx="893">
                  <c:v>2.279426</c:v>
                </c:pt>
                <c:pt idx="894">
                  <c:v>2.321573</c:v>
                </c:pt>
                <c:pt idx="895">
                  <c:v>2.364838</c:v>
                </c:pt>
                <c:pt idx="896">
                  <c:v>2.408592</c:v>
                </c:pt>
                <c:pt idx="897">
                  <c:v>2.452202</c:v>
                </c:pt>
                <c:pt idx="898">
                  <c:v>2.495055</c:v>
                </c:pt>
                <c:pt idx="899">
                  <c:v>2.536558</c:v>
                </c:pt>
                <c:pt idx="900">
                  <c:v>2.576157</c:v>
                </c:pt>
                <c:pt idx="901">
                  <c:v>2.613344</c:v>
                </c:pt>
                <c:pt idx="902">
                  <c:v>2.647672</c:v>
                </c:pt>
                <c:pt idx="903">
                  <c:v>2.678754</c:v>
                </c:pt>
                <c:pt idx="904">
                  <c:v>2.706279</c:v>
                </c:pt>
                <c:pt idx="905">
                  <c:v>2.73</c:v>
                </c:pt>
                <c:pt idx="906">
                  <c:v>2.749755</c:v>
                </c:pt>
                <c:pt idx="907">
                  <c:v>2.765455</c:v>
                </c:pt>
                <c:pt idx="908">
                  <c:v>2.777084</c:v>
                </c:pt>
                <c:pt idx="909">
                  <c:v>2.784698</c:v>
                </c:pt>
                <c:pt idx="910">
                  <c:v>2.788415</c:v>
                </c:pt>
                <c:pt idx="911">
                  <c:v>2.788418</c:v>
                </c:pt>
                <c:pt idx="912">
                  <c:v>2.784937</c:v>
                </c:pt>
                <c:pt idx="913">
                  <c:v>2.778244</c:v>
                </c:pt>
                <c:pt idx="914">
                  <c:v>2.768651</c:v>
                </c:pt>
                <c:pt idx="915">
                  <c:v>2.756489</c:v>
                </c:pt>
                <c:pt idx="916">
                  <c:v>2.742112</c:v>
                </c:pt>
                <c:pt idx="917">
                  <c:v>2.72588</c:v>
                </c:pt>
                <c:pt idx="918">
                  <c:v>2.70815</c:v>
                </c:pt>
                <c:pt idx="919">
                  <c:v>2.689272</c:v>
                </c:pt>
                <c:pt idx="920">
                  <c:v>2.669585</c:v>
                </c:pt>
                <c:pt idx="921">
                  <c:v>2.649406</c:v>
                </c:pt>
                <c:pt idx="922">
                  <c:v>2.629028</c:v>
                </c:pt>
                <c:pt idx="923">
                  <c:v>2.608714</c:v>
                </c:pt>
                <c:pt idx="924">
                  <c:v>2.588705</c:v>
                </c:pt>
                <c:pt idx="925">
                  <c:v>2.569203</c:v>
                </c:pt>
                <c:pt idx="926">
                  <c:v>2.550385</c:v>
                </c:pt>
                <c:pt idx="927">
                  <c:v>2.532396</c:v>
                </c:pt>
                <c:pt idx="928">
                  <c:v>2.515354</c:v>
                </c:pt>
                <c:pt idx="929">
                  <c:v>2.499351</c:v>
                </c:pt>
                <c:pt idx="930">
                  <c:v>2.484457</c:v>
                </c:pt>
                <c:pt idx="931">
                  <c:v>2.470721</c:v>
                </c:pt>
                <c:pt idx="932">
                  <c:v>2.458177</c:v>
                </c:pt>
                <c:pt idx="933">
                  <c:v>2.446848</c:v>
                </c:pt>
                <c:pt idx="934">
                  <c:v>2.436743</c:v>
                </c:pt>
                <c:pt idx="935">
                  <c:v>2.427871</c:v>
                </c:pt>
                <c:pt idx="936">
                  <c:v>2.420227</c:v>
                </c:pt>
                <c:pt idx="937">
                  <c:v>2.413811</c:v>
                </c:pt>
                <c:pt idx="938">
                  <c:v>2.408618</c:v>
                </c:pt>
                <c:pt idx="939">
                  <c:v>2.404646</c:v>
                </c:pt>
                <c:pt idx="940">
                  <c:v>2.401888</c:v>
                </c:pt>
                <c:pt idx="941">
                  <c:v>2.400345</c:v>
                </c:pt>
                <c:pt idx="942">
                  <c:v>2.400011</c:v>
                </c:pt>
                <c:pt idx="943">
                  <c:v>2.400883</c:v>
                </c:pt>
                <c:pt idx="944">
                  <c:v>2.402953</c:v>
                </c:pt>
                <c:pt idx="945">
                  <c:v>2.406207</c:v>
                </c:pt>
                <c:pt idx="946">
                  <c:v>2.410629</c:v>
                </c:pt>
                <c:pt idx="947">
                  <c:v>2.416194</c:v>
                </c:pt>
                <c:pt idx="948">
                  <c:v>2.422868</c:v>
                </c:pt>
                <c:pt idx="949">
                  <c:v>2.430611</c:v>
                </c:pt>
                <c:pt idx="950">
                  <c:v>2.439365</c:v>
                </c:pt>
                <c:pt idx="951">
                  <c:v>2.44907</c:v>
                </c:pt>
                <c:pt idx="952">
                  <c:v>2.459644</c:v>
                </c:pt>
                <c:pt idx="953">
                  <c:v>2.470995</c:v>
                </c:pt>
                <c:pt idx="954">
                  <c:v>2.483024</c:v>
                </c:pt>
                <c:pt idx="955">
                  <c:v>2.495617</c:v>
                </c:pt>
                <c:pt idx="956">
                  <c:v>2.508652</c:v>
                </c:pt>
                <c:pt idx="957">
                  <c:v>2.521994</c:v>
                </c:pt>
                <c:pt idx="958">
                  <c:v>2.535507</c:v>
                </c:pt>
                <c:pt idx="959">
                  <c:v>2.54904</c:v>
                </c:pt>
                <c:pt idx="960">
                  <c:v>2.562446</c:v>
                </c:pt>
                <c:pt idx="961">
                  <c:v>2.575567</c:v>
                </c:pt>
                <c:pt idx="962">
                  <c:v>2.588246</c:v>
                </c:pt>
                <c:pt idx="963">
                  <c:v>2.60033</c:v>
                </c:pt>
                <c:pt idx="964">
                  <c:v>2.611654</c:v>
                </c:pt>
                <c:pt idx="965">
                  <c:v>2.622062</c:v>
                </c:pt>
                <c:pt idx="966">
                  <c:v>2.631398</c:v>
                </c:pt>
                <c:pt idx="967">
                  <c:v>2.639505</c:v>
                </c:pt>
                <c:pt idx="968">
                  <c:v>2.646229</c:v>
                </c:pt>
                <c:pt idx="969">
                  <c:v>2.651414</c:v>
                </c:pt>
                <c:pt idx="970">
                  <c:v>2.654906</c:v>
                </c:pt>
                <c:pt idx="971">
                  <c:v>2.656551</c:v>
                </c:pt>
                <c:pt idx="972">
                  <c:v>2.656197</c:v>
                </c:pt>
                <c:pt idx="973">
                  <c:v>2.65369</c:v>
                </c:pt>
                <c:pt idx="974">
                  <c:v>2.648885</c:v>
                </c:pt>
                <c:pt idx="975">
                  <c:v>2.641627</c:v>
                </c:pt>
                <c:pt idx="976">
                  <c:v>2.631782</c:v>
                </c:pt>
                <c:pt idx="977">
                  <c:v>2.61921</c:v>
                </c:pt>
                <c:pt idx="978">
                  <c:v>2.603786</c:v>
                </c:pt>
                <c:pt idx="979">
                  <c:v>2.585393</c:v>
                </c:pt>
                <c:pt idx="980">
                  <c:v>2.563941</c:v>
                </c:pt>
                <c:pt idx="981">
                  <c:v>2.539351</c:v>
                </c:pt>
                <c:pt idx="982">
                  <c:v>2.511584</c:v>
                </c:pt>
                <c:pt idx="983">
                  <c:v>2.480621</c:v>
                </c:pt>
                <c:pt idx="984">
                  <c:v>2.446488</c:v>
                </c:pt>
                <c:pt idx="985">
                  <c:v>2.409258</c:v>
                </c:pt>
                <c:pt idx="986">
                  <c:v>2.36904</c:v>
                </c:pt>
                <c:pt idx="987">
                  <c:v>2.326011</c:v>
                </c:pt>
                <c:pt idx="988">
                  <c:v>2.280399</c:v>
                </c:pt>
                <c:pt idx="989">
                  <c:v>2.232494</c:v>
                </c:pt>
                <c:pt idx="990">
                  <c:v>2.182646</c:v>
                </c:pt>
                <c:pt idx="991">
                  <c:v>2.131273</c:v>
                </c:pt>
                <c:pt idx="992">
                  <c:v>2.078851</c:v>
                </c:pt>
                <c:pt idx="993">
                  <c:v>2.025916</c:v>
                </c:pt>
                <c:pt idx="994">
                  <c:v>1.973059</c:v>
                </c:pt>
                <c:pt idx="995">
                  <c:v>1.920915</c:v>
                </c:pt>
                <c:pt idx="996">
                  <c:v>1.870164</c:v>
                </c:pt>
                <c:pt idx="997">
                  <c:v>1.821507</c:v>
                </c:pt>
                <c:pt idx="998">
                  <c:v>1.775665</c:v>
                </c:pt>
                <c:pt idx="999">
                  <c:v>1.73336</c:v>
                </c:pt>
                <c:pt idx="1000">
                  <c:v>1.695303</c:v>
                </c:pt>
                <c:pt idx="1001">
                  <c:v>1.662176</c:v>
                </c:pt>
                <c:pt idx="1002">
                  <c:v>1.634618</c:v>
                </c:pt>
                <c:pt idx="1003">
                  <c:v>1.613208</c:v>
                </c:pt>
                <c:pt idx="1004">
                  <c:v>1.598446</c:v>
                </c:pt>
                <c:pt idx="1005">
                  <c:v>1.590744</c:v>
                </c:pt>
                <c:pt idx="1006">
                  <c:v>1.590408</c:v>
                </c:pt>
                <c:pt idx="1007">
                  <c:v>1.597629</c:v>
                </c:pt>
                <c:pt idx="1008">
                  <c:v>1.612475</c:v>
                </c:pt>
                <c:pt idx="1009">
                  <c:v>1.634875</c:v>
                </c:pt>
                <c:pt idx="1010">
                  <c:v>1.664628</c:v>
                </c:pt>
                <c:pt idx="1011">
                  <c:v>1.701391</c:v>
                </c:pt>
                <c:pt idx="1012">
                  <c:v>1.744684</c:v>
                </c:pt>
                <c:pt idx="1013">
                  <c:v>1.7939</c:v>
                </c:pt>
                <c:pt idx="1014">
                  <c:v>1.848308</c:v>
                </c:pt>
                <c:pt idx="1015">
                  <c:v>1.907074</c:v>
                </c:pt>
                <c:pt idx="1016">
                  <c:v>1.969267</c:v>
                </c:pt>
                <c:pt idx="1017">
                  <c:v>2.033886</c:v>
                </c:pt>
                <c:pt idx="1018">
                  <c:v>2.099875</c:v>
                </c:pt>
                <c:pt idx="1019">
                  <c:v>2.166147</c:v>
                </c:pt>
                <c:pt idx="1020">
                  <c:v>2.231606</c:v>
                </c:pt>
                <c:pt idx="1021">
                  <c:v>2.295178</c:v>
                </c:pt>
                <c:pt idx="1022">
                  <c:v>2.355828</c:v>
                </c:pt>
                <c:pt idx="1023">
                  <c:v>2.412592</c:v>
                </c:pt>
                <c:pt idx="1024">
                  <c:v>2.464597</c:v>
                </c:pt>
                <c:pt idx="1025">
                  <c:v>2.511079</c:v>
                </c:pt>
                <c:pt idx="1026">
                  <c:v>2.551405</c:v>
                </c:pt>
                <c:pt idx="1027">
                  <c:v>2.585093</c:v>
                </c:pt>
                <c:pt idx="1028">
                  <c:v>2.611814</c:v>
                </c:pt>
                <c:pt idx="1029">
                  <c:v>2.631408</c:v>
                </c:pt>
                <c:pt idx="1030">
                  <c:v>2.643884</c:v>
                </c:pt>
                <c:pt idx="1031">
                  <c:v>2.649422</c:v>
                </c:pt>
                <c:pt idx="1032">
                  <c:v>2.648376</c:v>
                </c:pt>
                <c:pt idx="1033">
                  <c:v>2.641244</c:v>
                </c:pt>
                <c:pt idx="1034">
                  <c:v>2.628678</c:v>
                </c:pt>
                <c:pt idx="1035">
                  <c:v>2.611454</c:v>
                </c:pt>
                <c:pt idx="1036">
                  <c:v>2.590447</c:v>
                </c:pt>
                <c:pt idx="1037">
                  <c:v>2.566628</c:v>
                </c:pt>
                <c:pt idx="1038">
                  <c:v>2.541012</c:v>
                </c:pt>
                <c:pt idx="1039">
                  <c:v>2.514653</c:v>
                </c:pt>
                <c:pt idx="1040">
                  <c:v>2.488607</c:v>
                </c:pt>
                <c:pt idx="1041">
                  <c:v>2.463895</c:v>
                </c:pt>
                <c:pt idx="1042">
                  <c:v>2.441497</c:v>
                </c:pt>
                <c:pt idx="1043">
                  <c:v>2.422306</c:v>
                </c:pt>
                <c:pt idx="1044">
                  <c:v>2.407115</c:v>
                </c:pt>
                <c:pt idx="1045">
                  <c:v>2.396593</c:v>
                </c:pt>
                <c:pt idx="1046">
                  <c:v>2.391271</c:v>
                </c:pt>
                <c:pt idx="1047">
                  <c:v>2.391519</c:v>
                </c:pt>
                <c:pt idx="1048">
                  <c:v>2.397555</c:v>
                </c:pt>
                <c:pt idx="1049">
                  <c:v>2.409421</c:v>
                </c:pt>
                <c:pt idx="1050">
                  <c:v>2.426992</c:v>
                </c:pt>
                <c:pt idx="1051">
                  <c:v>2.449987</c:v>
                </c:pt>
                <c:pt idx="1052">
                  <c:v>2.477967</c:v>
                </c:pt>
                <c:pt idx="1053">
                  <c:v>2.510352</c:v>
                </c:pt>
                <c:pt idx="1054">
                  <c:v>2.546446</c:v>
                </c:pt>
                <c:pt idx="1055">
                  <c:v>2.585444</c:v>
                </c:pt>
                <c:pt idx="1056">
                  <c:v>2.626472</c:v>
                </c:pt>
                <c:pt idx="1057">
                  <c:v>2.668594</c:v>
                </c:pt>
                <c:pt idx="1058">
                  <c:v>2.710859</c:v>
                </c:pt>
                <c:pt idx="1059">
                  <c:v>2.752311</c:v>
                </c:pt>
                <c:pt idx="1060">
                  <c:v>2.792021</c:v>
                </c:pt>
                <c:pt idx="1061">
                  <c:v>2.829118</c:v>
                </c:pt>
                <c:pt idx="1062">
                  <c:v>2.862808</c:v>
                </c:pt>
                <c:pt idx="1063">
                  <c:v>2.892395</c:v>
                </c:pt>
                <c:pt idx="1064">
                  <c:v>2.917302</c:v>
                </c:pt>
                <c:pt idx="1065">
                  <c:v>2.937088</c:v>
                </c:pt>
                <c:pt idx="1066">
                  <c:v>2.951453</c:v>
                </c:pt>
                <c:pt idx="1067">
                  <c:v>2.960246</c:v>
                </c:pt>
                <c:pt idx="1068">
                  <c:v>2.963477</c:v>
                </c:pt>
                <c:pt idx="1069">
                  <c:v>2.961302</c:v>
                </c:pt>
                <c:pt idx="1070">
                  <c:v>2.954017</c:v>
                </c:pt>
                <c:pt idx="1071">
                  <c:v>2.942061</c:v>
                </c:pt>
                <c:pt idx="1072">
                  <c:v>2.925991</c:v>
                </c:pt>
                <c:pt idx="1073">
                  <c:v>2.906466</c:v>
                </c:pt>
                <c:pt idx="1074">
                  <c:v>2.884228</c:v>
                </c:pt>
                <c:pt idx="1075">
                  <c:v>2.860086</c:v>
                </c:pt>
                <c:pt idx="1076">
                  <c:v>2.834878</c:v>
                </c:pt>
                <c:pt idx="1077">
                  <c:v>2.809465</c:v>
                </c:pt>
                <c:pt idx="1078">
                  <c:v>2.78469</c:v>
                </c:pt>
                <c:pt idx="1079">
                  <c:v>2.761371</c:v>
                </c:pt>
                <c:pt idx="1080">
                  <c:v>2.740265</c:v>
                </c:pt>
                <c:pt idx="1081">
                  <c:v>2.722056</c:v>
                </c:pt>
                <c:pt idx="1082">
                  <c:v>2.707331</c:v>
                </c:pt>
                <c:pt idx="1083">
                  <c:v>2.696577</c:v>
                </c:pt>
                <c:pt idx="1084">
                  <c:v>2.690155</c:v>
                </c:pt>
                <c:pt idx="1085">
                  <c:v>2.688302</c:v>
                </c:pt>
                <c:pt idx="1086">
                  <c:v>2.691122</c:v>
                </c:pt>
                <c:pt idx="1087">
                  <c:v>2.69859</c:v>
                </c:pt>
                <c:pt idx="1088">
                  <c:v>2.710555</c:v>
                </c:pt>
                <c:pt idx="1089">
                  <c:v>2.726739</c:v>
                </c:pt>
                <c:pt idx="1090">
                  <c:v>2.746761</c:v>
                </c:pt>
                <c:pt idx="1091">
                  <c:v>2.770136</c:v>
                </c:pt>
                <c:pt idx="1092">
                  <c:v>2.796302</c:v>
                </c:pt>
                <c:pt idx="1093">
                  <c:v>2.824627</c:v>
                </c:pt>
                <c:pt idx="1094">
                  <c:v>2.854435</c:v>
                </c:pt>
                <c:pt idx="1095">
                  <c:v>2.88502</c:v>
                </c:pt>
                <c:pt idx="1096">
                  <c:v>2.915673</c:v>
                </c:pt>
                <c:pt idx="1097">
                  <c:v>2.945689</c:v>
                </c:pt>
                <c:pt idx="1098">
                  <c:v>2.974402</c:v>
                </c:pt>
                <c:pt idx="1099">
                  <c:v>3.001184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[1]CompCz!$C$1</c:f>
              <c:strCache>
                <c:ptCount val="1"/>
                <c:pt idx="0">
                  <c:v>Impl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numRef>
              <c:f>[1]CompCz!$A$2:$A$1101</c:f>
              <c:numCache>
                <c:formatCode>General</c:formatCode>
                <c:ptCount val="1100"/>
                <c:pt idx="0">
                  <c:v>-100.0</c:v>
                </c:pt>
                <c:pt idx="1">
                  <c:v>-99.0</c:v>
                </c:pt>
                <c:pt idx="2">
                  <c:v>-98.0</c:v>
                </c:pt>
                <c:pt idx="3">
                  <c:v>-97.0</c:v>
                </c:pt>
                <c:pt idx="4">
                  <c:v>-96.0</c:v>
                </c:pt>
                <c:pt idx="5">
                  <c:v>-95.0</c:v>
                </c:pt>
                <c:pt idx="6">
                  <c:v>-94.0</c:v>
                </c:pt>
                <c:pt idx="7">
                  <c:v>-93.0</c:v>
                </c:pt>
                <c:pt idx="8">
                  <c:v>-92.0</c:v>
                </c:pt>
                <c:pt idx="9">
                  <c:v>-91.0</c:v>
                </c:pt>
                <c:pt idx="10">
                  <c:v>-90.0</c:v>
                </c:pt>
                <c:pt idx="11">
                  <c:v>-89.0</c:v>
                </c:pt>
                <c:pt idx="12">
                  <c:v>-88.0</c:v>
                </c:pt>
                <c:pt idx="13">
                  <c:v>-87.0</c:v>
                </c:pt>
                <c:pt idx="14">
                  <c:v>-86.0</c:v>
                </c:pt>
                <c:pt idx="15">
                  <c:v>-85.0</c:v>
                </c:pt>
                <c:pt idx="16">
                  <c:v>-84.0</c:v>
                </c:pt>
                <c:pt idx="17">
                  <c:v>-83.0</c:v>
                </c:pt>
                <c:pt idx="18">
                  <c:v>-82.0</c:v>
                </c:pt>
                <c:pt idx="19">
                  <c:v>-81.0</c:v>
                </c:pt>
                <c:pt idx="20">
                  <c:v>-80.0</c:v>
                </c:pt>
                <c:pt idx="21">
                  <c:v>-79.0</c:v>
                </c:pt>
                <c:pt idx="22">
                  <c:v>-78.0</c:v>
                </c:pt>
                <c:pt idx="23">
                  <c:v>-77.0</c:v>
                </c:pt>
                <c:pt idx="24">
                  <c:v>-76.0</c:v>
                </c:pt>
                <c:pt idx="25">
                  <c:v>-75.0</c:v>
                </c:pt>
                <c:pt idx="26">
                  <c:v>-74.0</c:v>
                </c:pt>
                <c:pt idx="27">
                  <c:v>-73.0</c:v>
                </c:pt>
                <c:pt idx="28">
                  <c:v>-72.0</c:v>
                </c:pt>
                <c:pt idx="29">
                  <c:v>-71.0</c:v>
                </c:pt>
                <c:pt idx="30">
                  <c:v>-70.0</c:v>
                </c:pt>
                <c:pt idx="31">
                  <c:v>-69.0</c:v>
                </c:pt>
                <c:pt idx="32">
                  <c:v>-68.0</c:v>
                </c:pt>
                <c:pt idx="33">
                  <c:v>-67.0</c:v>
                </c:pt>
                <c:pt idx="34">
                  <c:v>-66.0</c:v>
                </c:pt>
                <c:pt idx="35">
                  <c:v>-65.0</c:v>
                </c:pt>
                <c:pt idx="36">
                  <c:v>-64.0</c:v>
                </c:pt>
                <c:pt idx="37">
                  <c:v>-63.0</c:v>
                </c:pt>
                <c:pt idx="38">
                  <c:v>-62.0</c:v>
                </c:pt>
                <c:pt idx="39">
                  <c:v>-61.0</c:v>
                </c:pt>
                <c:pt idx="40">
                  <c:v>-60.0</c:v>
                </c:pt>
                <c:pt idx="41">
                  <c:v>-59.0</c:v>
                </c:pt>
                <c:pt idx="42">
                  <c:v>-58.0</c:v>
                </c:pt>
                <c:pt idx="43">
                  <c:v>-57.0</c:v>
                </c:pt>
                <c:pt idx="44">
                  <c:v>-56.0</c:v>
                </c:pt>
                <c:pt idx="45">
                  <c:v>-55.0</c:v>
                </c:pt>
                <c:pt idx="46">
                  <c:v>-54.0</c:v>
                </c:pt>
                <c:pt idx="47">
                  <c:v>-53.0</c:v>
                </c:pt>
                <c:pt idx="48">
                  <c:v>-52.0</c:v>
                </c:pt>
                <c:pt idx="49">
                  <c:v>-51.0</c:v>
                </c:pt>
                <c:pt idx="50">
                  <c:v>-50.0</c:v>
                </c:pt>
                <c:pt idx="51">
                  <c:v>-49.0</c:v>
                </c:pt>
                <c:pt idx="52">
                  <c:v>-48.0</c:v>
                </c:pt>
                <c:pt idx="53">
                  <c:v>-47.0</c:v>
                </c:pt>
                <c:pt idx="54">
                  <c:v>-46.0</c:v>
                </c:pt>
                <c:pt idx="55">
                  <c:v>-45.0</c:v>
                </c:pt>
                <c:pt idx="56">
                  <c:v>-44.0</c:v>
                </c:pt>
                <c:pt idx="57">
                  <c:v>-43.0</c:v>
                </c:pt>
                <c:pt idx="58">
                  <c:v>-42.0</c:v>
                </c:pt>
                <c:pt idx="59">
                  <c:v>-41.0</c:v>
                </c:pt>
                <c:pt idx="60">
                  <c:v>-40.0</c:v>
                </c:pt>
                <c:pt idx="61">
                  <c:v>-39.0</c:v>
                </c:pt>
                <c:pt idx="62">
                  <c:v>-38.0</c:v>
                </c:pt>
                <c:pt idx="63">
                  <c:v>-37.0</c:v>
                </c:pt>
                <c:pt idx="64">
                  <c:v>-36.0</c:v>
                </c:pt>
                <c:pt idx="65">
                  <c:v>-35.0</c:v>
                </c:pt>
                <c:pt idx="66">
                  <c:v>-34.0</c:v>
                </c:pt>
                <c:pt idx="67">
                  <c:v>-33.0</c:v>
                </c:pt>
                <c:pt idx="68">
                  <c:v>-32.0</c:v>
                </c:pt>
                <c:pt idx="69">
                  <c:v>-31.0</c:v>
                </c:pt>
                <c:pt idx="70">
                  <c:v>-30.0</c:v>
                </c:pt>
                <c:pt idx="71">
                  <c:v>-29.0</c:v>
                </c:pt>
                <c:pt idx="72">
                  <c:v>-28.0</c:v>
                </c:pt>
                <c:pt idx="73">
                  <c:v>-27.0</c:v>
                </c:pt>
                <c:pt idx="74">
                  <c:v>-26.0</c:v>
                </c:pt>
                <c:pt idx="75">
                  <c:v>-25.0</c:v>
                </c:pt>
                <c:pt idx="76">
                  <c:v>-24.0</c:v>
                </c:pt>
                <c:pt idx="77">
                  <c:v>-23.0</c:v>
                </c:pt>
                <c:pt idx="78">
                  <c:v>-22.0</c:v>
                </c:pt>
                <c:pt idx="79">
                  <c:v>-21.0</c:v>
                </c:pt>
                <c:pt idx="80">
                  <c:v>-20.0</c:v>
                </c:pt>
                <c:pt idx="81">
                  <c:v>-19.0</c:v>
                </c:pt>
                <c:pt idx="82">
                  <c:v>-18.0</c:v>
                </c:pt>
                <c:pt idx="83">
                  <c:v>-17.0</c:v>
                </c:pt>
                <c:pt idx="84">
                  <c:v>-16.0</c:v>
                </c:pt>
                <c:pt idx="85">
                  <c:v>-15.0</c:v>
                </c:pt>
                <c:pt idx="86">
                  <c:v>-14.0</c:v>
                </c:pt>
                <c:pt idx="87">
                  <c:v>-13.0</c:v>
                </c:pt>
                <c:pt idx="88">
                  <c:v>-12.0</c:v>
                </c:pt>
                <c:pt idx="89">
                  <c:v>-11.0</c:v>
                </c:pt>
                <c:pt idx="90">
                  <c:v>-10.0</c:v>
                </c:pt>
                <c:pt idx="91">
                  <c:v>-9.0</c:v>
                </c:pt>
                <c:pt idx="92">
                  <c:v>-8.0</c:v>
                </c:pt>
                <c:pt idx="93">
                  <c:v>-7.0</c:v>
                </c:pt>
                <c:pt idx="94">
                  <c:v>-6.0</c:v>
                </c:pt>
                <c:pt idx="95">
                  <c:v>-5.0</c:v>
                </c:pt>
                <c:pt idx="96">
                  <c:v>-4.0</c:v>
                </c:pt>
                <c:pt idx="97">
                  <c:v>-3.0</c:v>
                </c:pt>
                <c:pt idx="98">
                  <c:v>-2.0</c:v>
                </c:pt>
                <c:pt idx="99">
                  <c:v>-1.0</c:v>
                </c:pt>
                <c:pt idx="100">
                  <c:v>0.0</c:v>
                </c:pt>
                <c:pt idx="101">
                  <c:v>1.0</c:v>
                </c:pt>
                <c:pt idx="102">
                  <c:v>2.0</c:v>
                </c:pt>
                <c:pt idx="103">
                  <c:v>3.0</c:v>
                </c:pt>
                <c:pt idx="104">
                  <c:v>4.0</c:v>
                </c:pt>
                <c:pt idx="105">
                  <c:v>5.0</c:v>
                </c:pt>
                <c:pt idx="106">
                  <c:v>6.0</c:v>
                </c:pt>
                <c:pt idx="107">
                  <c:v>7.0</c:v>
                </c:pt>
                <c:pt idx="108">
                  <c:v>8.0</c:v>
                </c:pt>
                <c:pt idx="109">
                  <c:v>9.0</c:v>
                </c:pt>
                <c:pt idx="110">
                  <c:v>10.0</c:v>
                </c:pt>
                <c:pt idx="111">
                  <c:v>11.0</c:v>
                </c:pt>
                <c:pt idx="112">
                  <c:v>12.0</c:v>
                </c:pt>
                <c:pt idx="113">
                  <c:v>13.0</c:v>
                </c:pt>
                <c:pt idx="114">
                  <c:v>14.0</c:v>
                </c:pt>
                <c:pt idx="115">
                  <c:v>15.0</c:v>
                </c:pt>
                <c:pt idx="116">
                  <c:v>16.0</c:v>
                </c:pt>
                <c:pt idx="117">
                  <c:v>17.0</c:v>
                </c:pt>
                <c:pt idx="118">
                  <c:v>18.0</c:v>
                </c:pt>
                <c:pt idx="119">
                  <c:v>19.0</c:v>
                </c:pt>
                <c:pt idx="120">
                  <c:v>20.0</c:v>
                </c:pt>
                <c:pt idx="121">
                  <c:v>21.0</c:v>
                </c:pt>
                <c:pt idx="122">
                  <c:v>22.0</c:v>
                </c:pt>
                <c:pt idx="123">
                  <c:v>23.0</c:v>
                </c:pt>
                <c:pt idx="124">
                  <c:v>24.0</c:v>
                </c:pt>
                <c:pt idx="125">
                  <c:v>25.0</c:v>
                </c:pt>
                <c:pt idx="126">
                  <c:v>26.0</c:v>
                </c:pt>
                <c:pt idx="127">
                  <c:v>27.0</c:v>
                </c:pt>
                <c:pt idx="128">
                  <c:v>28.0</c:v>
                </c:pt>
                <c:pt idx="129">
                  <c:v>29.0</c:v>
                </c:pt>
                <c:pt idx="130">
                  <c:v>30.0</c:v>
                </c:pt>
                <c:pt idx="131">
                  <c:v>31.0</c:v>
                </c:pt>
                <c:pt idx="132">
                  <c:v>32.0</c:v>
                </c:pt>
                <c:pt idx="133">
                  <c:v>33.0</c:v>
                </c:pt>
                <c:pt idx="134">
                  <c:v>34.0</c:v>
                </c:pt>
                <c:pt idx="135">
                  <c:v>35.0</c:v>
                </c:pt>
                <c:pt idx="136">
                  <c:v>36.0</c:v>
                </c:pt>
                <c:pt idx="137">
                  <c:v>37.0</c:v>
                </c:pt>
                <c:pt idx="138">
                  <c:v>38.0</c:v>
                </c:pt>
                <c:pt idx="139">
                  <c:v>39.0</c:v>
                </c:pt>
                <c:pt idx="140">
                  <c:v>40.0</c:v>
                </c:pt>
                <c:pt idx="141">
                  <c:v>41.0</c:v>
                </c:pt>
                <c:pt idx="142">
                  <c:v>42.0</c:v>
                </c:pt>
                <c:pt idx="143">
                  <c:v>43.0</c:v>
                </c:pt>
                <c:pt idx="144">
                  <c:v>44.0</c:v>
                </c:pt>
                <c:pt idx="145">
                  <c:v>45.0</c:v>
                </c:pt>
                <c:pt idx="146">
                  <c:v>46.0</c:v>
                </c:pt>
                <c:pt idx="147">
                  <c:v>47.0</c:v>
                </c:pt>
                <c:pt idx="148">
                  <c:v>48.0</c:v>
                </c:pt>
                <c:pt idx="149">
                  <c:v>49.0</c:v>
                </c:pt>
                <c:pt idx="150">
                  <c:v>50.0</c:v>
                </c:pt>
                <c:pt idx="151">
                  <c:v>51.0</c:v>
                </c:pt>
                <c:pt idx="152">
                  <c:v>52.0</c:v>
                </c:pt>
                <c:pt idx="153">
                  <c:v>53.0</c:v>
                </c:pt>
                <c:pt idx="154">
                  <c:v>54.0</c:v>
                </c:pt>
                <c:pt idx="155">
                  <c:v>55.0</c:v>
                </c:pt>
                <c:pt idx="156">
                  <c:v>56.0</c:v>
                </c:pt>
                <c:pt idx="157">
                  <c:v>57.0</c:v>
                </c:pt>
                <c:pt idx="158">
                  <c:v>58.0</c:v>
                </c:pt>
                <c:pt idx="159">
                  <c:v>59.0</c:v>
                </c:pt>
                <c:pt idx="160">
                  <c:v>60.0</c:v>
                </c:pt>
                <c:pt idx="161">
                  <c:v>61.0</c:v>
                </c:pt>
                <c:pt idx="162">
                  <c:v>62.0</c:v>
                </c:pt>
                <c:pt idx="163">
                  <c:v>63.0</c:v>
                </c:pt>
                <c:pt idx="164">
                  <c:v>64.0</c:v>
                </c:pt>
                <c:pt idx="165">
                  <c:v>65.0</c:v>
                </c:pt>
                <c:pt idx="166">
                  <c:v>66.0</c:v>
                </c:pt>
                <c:pt idx="167">
                  <c:v>67.0</c:v>
                </c:pt>
                <c:pt idx="168">
                  <c:v>68.0</c:v>
                </c:pt>
                <c:pt idx="169">
                  <c:v>69.0</c:v>
                </c:pt>
                <c:pt idx="170">
                  <c:v>70.0</c:v>
                </c:pt>
                <c:pt idx="171">
                  <c:v>71.0</c:v>
                </c:pt>
                <c:pt idx="172">
                  <c:v>72.0</c:v>
                </c:pt>
                <c:pt idx="173">
                  <c:v>73.0</c:v>
                </c:pt>
                <c:pt idx="174">
                  <c:v>74.0</c:v>
                </c:pt>
                <c:pt idx="175">
                  <c:v>75.0</c:v>
                </c:pt>
                <c:pt idx="176">
                  <c:v>76.0</c:v>
                </c:pt>
                <c:pt idx="177">
                  <c:v>77.0</c:v>
                </c:pt>
                <c:pt idx="178">
                  <c:v>78.0</c:v>
                </c:pt>
                <c:pt idx="179">
                  <c:v>79.0</c:v>
                </c:pt>
                <c:pt idx="180">
                  <c:v>80.0</c:v>
                </c:pt>
                <c:pt idx="181">
                  <c:v>81.0</c:v>
                </c:pt>
                <c:pt idx="182">
                  <c:v>82.0</c:v>
                </c:pt>
                <c:pt idx="183">
                  <c:v>83.0</c:v>
                </c:pt>
                <c:pt idx="184">
                  <c:v>84.0</c:v>
                </c:pt>
                <c:pt idx="185">
                  <c:v>85.0</c:v>
                </c:pt>
                <c:pt idx="186">
                  <c:v>86.0</c:v>
                </c:pt>
                <c:pt idx="187">
                  <c:v>87.0</c:v>
                </c:pt>
                <c:pt idx="188">
                  <c:v>88.0</c:v>
                </c:pt>
                <c:pt idx="189">
                  <c:v>89.0</c:v>
                </c:pt>
                <c:pt idx="190">
                  <c:v>90.0</c:v>
                </c:pt>
                <c:pt idx="191">
                  <c:v>91.0</c:v>
                </c:pt>
                <c:pt idx="192">
                  <c:v>92.0</c:v>
                </c:pt>
                <c:pt idx="193">
                  <c:v>93.0</c:v>
                </c:pt>
                <c:pt idx="194">
                  <c:v>94.0</c:v>
                </c:pt>
                <c:pt idx="195">
                  <c:v>95.0</c:v>
                </c:pt>
                <c:pt idx="196">
                  <c:v>96.0</c:v>
                </c:pt>
                <c:pt idx="197">
                  <c:v>97.0</c:v>
                </c:pt>
                <c:pt idx="198">
                  <c:v>98.0</c:v>
                </c:pt>
                <c:pt idx="199">
                  <c:v>99.0</c:v>
                </c:pt>
                <c:pt idx="200">
                  <c:v>100.0</c:v>
                </c:pt>
                <c:pt idx="201">
                  <c:v>101.0</c:v>
                </c:pt>
                <c:pt idx="202">
                  <c:v>102.0</c:v>
                </c:pt>
                <c:pt idx="203">
                  <c:v>103.0</c:v>
                </c:pt>
                <c:pt idx="204">
                  <c:v>104.0</c:v>
                </c:pt>
                <c:pt idx="205">
                  <c:v>105.0</c:v>
                </c:pt>
                <c:pt idx="206">
                  <c:v>106.0</c:v>
                </c:pt>
                <c:pt idx="207">
                  <c:v>107.0</c:v>
                </c:pt>
                <c:pt idx="208">
                  <c:v>108.0</c:v>
                </c:pt>
                <c:pt idx="209">
                  <c:v>109.0</c:v>
                </c:pt>
                <c:pt idx="210">
                  <c:v>110.0</c:v>
                </c:pt>
                <c:pt idx="211">
                  <c:v>111.0</c:v>
                </c:pt>
                <c:pt idx="212">
                  <c:v>112.0</c:v>
                </c:pt>
                <c:pt idx="213">
                  <c:v>113.0</c:v>
                </c:pt>
                <c:pt idx="214">
                  <c:v>114.0</c:v>
                </c:pt>
                <c:pt idx="215">
                  <c:v>115.0</c:v>
                </c:pt>
                <c:pt idx="216">
                  <c:v>116.0</c:v>
                </c:pt>
                <c:pt idx="217">
                  <c:v>117.0</c:v>
                </c:pt>
                <c:pt idx="218">
                  <c:v>118.0</c:v>
                </c:pt>
                <c:pt idx="219">
                  <c:v>119.0</c:v>
                </c:pt>
                <c:pt idx="220">
                  <c:v>120.0</c:v>
                </c:pt>
                <c:pt idx="221">
                  <c:v>121.0</c:v>
                </c:pt>
                <c:pt idx="222">
                  <c:v>122.0</c:v>
                </c:pt>
                <c:pt idx="223">
                  <c:v>123.0</c:v>
                </c:pt>
                <c:pt idx="224">
                  <c:v>124.0</c:v>
                </c:pt>
                <c:pt idx="225">
                  <c:v>125.0</c:v>
                </c:pt>
                <c:pt idx="226">
                  <c:v>126.0</c:v>
                </c:pt>
                <c:pt idx="227">
                  <c:v>127.0</c:v>
                </c:pt>
                <c:pt idx="228">
                  <c:v>128.0</c:v>
                </c:pt>
                <c:pt idx="229">
                  <c:v>129.0</c:v>
                </c:pt>
                <c:pt idx="230">
                  <c:v>130.0</c:v>
                </c:pt>
                <c:pt idx="231">
                  <c:v>131.0</c:v>
                </c:pt>
                <c:pt idx="232">
                  <c:v>132.0</c:v>
                </c:pt>
                <c:pt idx="233">
                  <c:v>133.0</c:v>
                </c:pt>
                <c:pt idx="234">
                  <c:v>134.0</c:v>
                </c:pt>
                <c:pt idx="235">
                  <c:v>135.0</c:v>
                </c:pt>
                <c:pt idx="236">
                  <c:v>136.0</c:v>
                </c:pt>
                <c:pt idx="237">
                  <c:v>137.0</c:v>
                </c:pt>
                <c:pt idx="238">
                  <c:v>138.0</c:v>
                </c:pt>
                <c:pt idx="239">
                  <c:v>139.0</c:v>
                </c:pt>
                <c:pt idx="240">
                  <c:v>140.0</c:v>
                </c:pt>
                <c:pt idx="241">
                  <c:v>141.0</c:v>
                </c:pt>
                <c:pt idx="242">
                  <c:v>142.0</c:v>
                </c:pt>
                <c:pt idx="243">
                  <c:v>143.0</c:v>
                </c:pt>
                <c:pt idx="244">
                  <c:v>144.0</c:v>
                </c:pt>
                <c:pt idx="245">
                  <c:v>145.0</c:v>
                </c:pt>
                <c:pt idx="246">
                  <c:v>146.0</c:v>
                </c:pt>
                <c:pt idx="247">
                  <c:v>147.0</c:v>
                </c:pt>
                <c:pt idx="248">
                  <c:v>148.0</c:v>
                </c:pt>
                <c:pt idx="249">
                  <c:v>149.0</c:v>
                </c:pt>
                <c:pt idx="250">
                  <c:v>150.0</c:v>
                </c:pt>
                <c:pt idx="251">
                  <c:v>151.0</c:v>
                </c:pt>
                <c:pt idx="252">
                  <c:v>152.0</c:v>
                </c:pt>
                <c:pt idx="253">
                  <c:v>153.0</c:v>
                </c:pt>
                <c:pt idx="254">
                  <c:v>154.0</c:v>
                </c:pt>
                <c:pt idx="255">
                  <c:v>155.0</c:v>
                </c:pt>
                <c:pt idx="256">
                  <c:v>156.0</c:v>
                </c:pt>
                <c:pt idx="257">
                  <c:v>157.0</c:v>
                </c:pt>
                <c:pt idx="258">
                  <c:v>158.0</c:v>
                </c:pt>
                <c:pt idx="259">
                  <c:v>159.0</c:v>
                </c:pt>
                <c:pt idx="260">
                  <c:v>160.0</c:v>
                </c:pt>
                <c:pt idx="261">
                  <c:v>161.0</c:v>
                </c:pt>
                <c:pt idx="262">
                  <c:v>162.0</c:v>
                </c:pt>
                <c:pt idx="263">
                  <c:v>163.0</c:v>
                </c:pt>
                <c:pt idx="264">
                  <c:v>164.0</c:v>
                </c:pt>
                <c:pt idx="265">
                  <c:v>165.0</c:v>
                </c:pt>
                <c:pt idx="266">
                  <c:v>166.0</c:v>
                </c:pt>
                <c:pt idx="267">
                  <c:v>167.0</c:v>
                </c:pt>
                <c:pt idx="268">
                  <c:v>168.0</c:v>
                </c:pt>
                <c:pt idx="269">
                  <c:v>169.0</c:v>
                </c:pt>
                <c:pt idx="270">
                  <c:v>170.0</c:v>
                </c:pt>
                <c:pt idx="271">
                  <c:v>171.0</c:v>
                </c:pt>
                <c:pt idx="272">
                  <c:v>172.0</c:v>
                </c:pt>
                <c:pt idx="273">
                  <c:v>173.0</c:v>
                </c:pt>
                <c:pt idx="274">
                  <c:v>174.0</c:v>
                </c:pt>
                <c:pt idx="275">
                  <c:v>175.0</c:v>
                </c:pt>
                <c:pt idx="276">
                  <c:v>176.0</c:v>
                </c:pt>
                <c:pt idx="277">
                  <c:v>177.0</c:v>
                </c:pt>
                <c:pt idx="278">
                  <c:v>178.0</c:v>
                </c:pt>
                <c:pt idx="279">
                  <c:v>179.0</c:v>
                </c:pt>
                <c:pt idx="280">
                  <c:v>180.0</c:v>
                </c:pt>
                <c:pt idx="281">
                  <c:v>181.0</c:v>
                </c:pt>
                <c:pt idx="282">
                  <c:v>182.0</c:v>
                </c:pt>
                <c:pt idx="283">
                  <c:v>183.0</c:v>
                </c:pt>
                <c:pt idx="284">
                  <c:v>184.0</c:v>
                </c:pt>
                <c:pt idx="285">
                  <c:v>185.0</c:v>
                </c:pt>
                <c:pt idx="286">
                  <c:v>186.0</c:v>
                </c:pt>
                <c:pt idx="287">
                  <c:v>187.0</c:v>
                </c:pt>
                <c:pt idx="288">
                  <c:v>188.0</c:v>
                </c:pt>
                <c:pt idx="289">
                  <c:v>189.0</c:v>
                </c:pt>
                <c:pt idx="290">
                  <c:v>190.0</c:v>
                </c:pt>
                <c:pt idx="291">
                  <c:v>191.0</c:v>
                </c:pt>
                <c:pt idx="292">
                  <c:v>192.0</c:v>
                </c:pt>
                <c:pt idx="293">
                  <c:v>193.0</c:v>
                </c:pt>
                <c:pt idx="294">
                  <c:v>194.0</c:v>
                </c:pt>
                <c:pt idx="295">
                  <c:v>195.0</c:v>
                </c:pt>
                <c:pt idx="296">
                  <c:v>196.0</c:v>
                </c:pt>
                <c:pt idx="297">
                  <c:v>197.0</c:v>
                </c:pt>
                <c:pt idx="298">
                  <c:v>198.0</c:v>
                </c:pt>
                <c:pt idx="299">
                  <c:v>199.0</c:v>
                </c:pt>
                <c:pt idx="300">
                  <c:v>200.0</c:v>
                </c:pt>
                <c:pt idx="301">
                  <c:v>201.0</c:v>
                </c:pt>
                <c:pt idx="302">
                  <c:v>202.0</c:v>
                </c:pt>
                <c:pt idx="303">
                  <c:v>203.0</c:v>
                </c:pt>
                <c:pt idx="304">
                  <c:v>204.0</c:v>
                </c:pt>
                <c:pt idx="305">
                  <c:v>205.0</c:v>
                </c:pt>
                <c:pt idx="306">
                  <c:v>206.0</c:v>
                </c:pt>
                <c:pt idx="307">
                  <c:v>207.0</c:v>
                </c:pt>
                <c:pt idx="308">
                  <c:v>208.0</c:v>
                </c:pt>
                <c:pt idx="309">
                  <c:v>209.0</c:v>
                </c:pt>
                <c:pt idx="310">
                  <c:v>210.0</c:v>
                </c:pt>
                <c:pt idx="311">
                  <c:v>211.0</c:v>
                </c:pt>
                <c:pt idx="312">
                  <c:v>212.0</c:v>
                </c:pt>
                <c:pt idx="313">
                  <c:v>213.0</c:v>
                </c:pt>
                <c:pt idx="314">
                  <c:v>214.0</c:v>
                </c:pt>
                <c:pt idx="315">
                  <c:v>215.0</c:v>
                </c:pt>
                <c:pt idx="316">
                  <c:v>216.0</c:v>
                </c:pt>
                <c:pt idx="317">
                  <c:v>217.0</c:v>
                </c:pt>
                <c:pt idx="318">
                  <c:v>218.0</c:v>
                </c:pt>
                <c:pt idx="319">
                  <c:v>219.0</c:v>
                </c:pt>
                <c:pt idx="320">
                  <c:v>220.0</c:v>
                </c:pt>
                <c:pt idx="321">
                  <c:v>221.0</c:v>
                </c:pt>
                <c:pt idx="322">
                  <c:v>222.0</c:v>
                </c:pt>
                <c:pt idx="323">
                  <c:v>223.0</c:v>
                </c:pt>
                <c:pt idx="324">
                  <c:v>224.0</c:v>
                </c:pt>
                <c:pt idx="325">
                  <c:v>225.0</c:v>
                </c:pt>
                <c:pt idx="326">
                  <c:v>226.0</c:v>
                </c:pt>
                <c:pt idx="327">
                  <c:v>227.0</c:v>
                </c:pt>
                <c:pt idx="328">
                  <c:v>228.0</c:v>
                </c:pt>
                <c:pt idx="329">
                  <c:v>229.0</c:v>
                </c:pt>
                <c:pt idx="330">
                  <c:v>230.0</c:v>
                </c:pt>
                <c:pt idx="331">
                  <c:v>231.0</c:v>
                </c:pt>
                <c:pt idx="332">
                  <c:v>232.0</c:v>
                </c:pt>
                <c:pt idx="333">
                  <c:v>233.0</c:v>
                </c:pt>
                <c:pt idx="334">
                  <c:v>234.0</c:v>
                </c:pt>
                <c:pt idx="335">
                  <c:v>235.0</c:v>
                </c:pt>
                <c:pt idx="336">
                  <c:v>236.0</c:v>
                </c:pt>
                <c:pt idx="337">
                  <c:v>237.0</c:v>
                </c:pt>
                <c:pt idx="338">
                  <c:v>238.0</c:v>
                </c:pt>
                <c:pt idx="339">
                  <c:v>239.0</c:v>
                </c:pt>
                <c:pt idx="340">
                  <c:v>240.0</c:v>
                </c:pt>
                <c:pt idx="341">
                  <c:v>241.0</c:v>
                </c:pt>
                <c:pt idx="342">
                  <c:v>242.0</c:v>
                </c:pt>
                <c:pt idx="343">
                  <c:v>243.0</c:v>
                </c:pt>
                <c:pt idx="344">
                  <c:v>244.0</c:v>
                </c:pt>
                <c:pt idx="345">
                  <c:v>245.0</c:v>
                </c:pt>
                <c:pt idx="346">
                  <c:v>246.0</c:v>
                </c:pt>
                <c:pt idx="347">
                  <c:v>247.0</c:v>
                </c:pt>
                <c:pt idx="348">
                  <c:v>248.0</c:v>
                </c:pt>
                <c:pt idx="349">
                  <c:v>249.0</c:v>
                </c:pt>
                <c:pt idx="350">
                  <c:v>250.0</c:v>
                </c:pt>
                <c:pt idx="351">
                  <c:v>251.0</c:v>
                </c:pt>
                <c:pt idx="352">
                  <c:v>252.0</c:v>
                </c:pt>
                <c:pt idx="353">
                  <c:v>253.0</c:v>
                </c:pt>
                <c:pt idx="354">
                  <c:v>254.0</c:v>
                </c:pt>
                <c:pt idx="355">
                  <c:v>255.0</c:v>
                </c:pt>
                <c:pt idx="356">
                  <c:v>256.0</c:v>
                </c:pt>
                <c:pt idx="357">
                  <c:v>257.0</c:v>
                </c:pt>
                <c:pt idx="358">
                  <c:v>258.0</c:v>
                </c:pt>
                <c:pt idx="359">
                  <c:v>259.0</c:v>
                </c:pt>
                <c:pt idx="360">
                  <c:v>260.0</c:v>
                </c:pt>
                <c:pt idx="361">
                  <c:v>261.0</c:v>
                </c:pt>
                <c:pt idx="362">
                  <c:v>262.0</c:v>
                </c:pt>
                <c:pt idx="363">
                  <c:v>263.0</c:v>
                </c:pt>
                <c:pt idx="364">
                  <c:v>264.0</c:v>
                </c:pt>
                <c:pt idx="365">
                  <c:v>265.0</c:v>
                </c:pt>
                <c:pt idx="366">
                  <c:v>266.0</c:v>
                </c:pt>
                <c:pt idx="367">
                  <c:v>267.0</c:v>
                </c:pt>
                <c:pt idx="368">
                  <c:v>268.0</c:v>
                </c:pt>
                <c:pt idx="369">
                  <c:v>269.0</c:v>
                </c:pt>
                <c:pt idx="370">
                  <c:v>270.0</c:v>
                </c:pt>
                <c:pt idx="371">
                  <c:v>271.0</c:v>
                </c:pt>
                <c:pt idx="372">
                  <c:v>272.0</c:v>
                </c:pt>
                <c:pt idx="373">
                  <c:v>273.0</c:v>
                </c:pt>
                <c:pt idx="374">
                  <c:v>274.0</c:v>
                </c:pt>
                <c:pt idx="375">
                  <c:v>275.0</c:v>
                </c:pt>
                <c:pt idx="376">
                  <c:v>276.0</c:v>
                </c:pt>
                <c:pt idx="377">
                  <c:v>277.0</c:v>
                </c:pt>
                <c:pt idx="378">
                  <c:v>278.0</c:v>
                </c:pt>
                <c:pt idx="379">
                  <c:v>279.0</c:v>
                </c:pt>
                <c:pt idx="380">
                  <c:v>280.0</c:v>
                </c:pt>
                <c:pt idx="381">
                  <c:v>281.0</c:v>
                </c:pt>
                <c:pt idx="382">
                  <c:v>282.0</c:v>
                </c:pt>
                <c:pt idx="383">
                  <c:v>283.0</c:v>
                </c:pt>
                <c:pt idx="384">
                  <c:v>284.0</c:v>
                </c:pt>
                <c:pt idx="385">
                  <c:v>285.0</c:v>
                </c:pt>
                <c:pt idx="386">
                  <c:v>286.0</c:v>
                </c:pt>
                <c:pt idx="387">
                  <c:v>287.0</c:v>
                </c:pt>
                <c:pt idx="388">
                  <c:v>288.0</c:v>
                </c:pt>
                <c:pt idx="389">
                  <c:v>289.0</c:v>
                </c:pt>
                <c:pt idx="390">
                  <c:v>290.0</c:v>
                </c:pt>
                <c:pt idx="391">
                  <c:v>291.0</c:v>
                </c:pt>
                <c:pt idx="392">
                  <c:v>292.0</c:v>
                </c:pt>
                <c:pt idx="393">
                  <c:v>293.0</c:v>
                </c:pt>
                <c:pt idx="394">
                  <c:v>294.0</c:v>
                </c:pt>
                <c:pt idx="395">
                  <c:v>295.0</c:v>
                </c:pt>
                <c:pt idx="396">
                  <c:v>296.0</c:v>
                </c:pt>
                <c:pt idx="397">
                  <c:v>297.0</c:v>
                </c:pt>
                <c:pt idx="398">
                  <c:v>298.0</c:v>
                </c:pt>
                <c:pt idx="399">
                  <c:v>299.0</c:v>
                </c:pt>
                <c:pt idx="400">
                  <c:v>300.0</c:v>
                </c:pt>
                <c:pt idx="401">
                  <c:v>301.0</c:v>
                </c:pt>
                <c:pt idx="402">
                  <c:v>302.0</c:v>
                </c:pt>
                <c:pt idx="403">
                  <c:v>303.0</c:v>
                </c:pt>
                <c:pt idx="404">
                  <c:v>304.0</c:v>
                </c:pt>
                <c:pt idx="405">
                  <c:v>305.0</c:v>
                </c:pt>
                <c:pt idx="406">
                  <c:v>306.0</c:v>
                </c:pt>
                <c:pt idx="407">
                  <c:v>307.0</c:v>
                </c:pt>
                <c:pt idx="408">
                  <c:v>308.0</c:v>
                </c:pt>
                <c:pt idx="409">
                  <c:v>309.0</c:v>
                </c:pt>
                <c:pt idx="410">
                  <c:v>310.0</c:v>
                </c:pt>
                <c:pt idx="411">
                  <c:v>311.0</c:v>
                </c:pt>
                <c:pt idx="412">
                  <c:v>312.0</c:v>
                </c:pt>
                <c:pt idx="413">
                  <c:v>313.0</c:v>
                </c:pt>
                <c:pt idx="414">
                  <c:v>314.0</c:v>
                </c:pt>
                <c:pt idx="415">
                  <c:v>315.0</c:v>
                </c:pt>
                <c:pt idx="416">
                  <c:v>316.0</c:v>
                </c:pt>
                <c:pt idx="417">
                  <c:v>317.0</c:v>
                </c:pt>
                <c:pt idx="418">
                  <c:v>318.0</c:v>
                </c:pt>
                <c:pt idx="419">
                  <c:v>319.0</c:v>
                </c:pt>
                <c:pt idx="420">
                  <c:v>320.0</c:v>
                </c:pt>
                <c:pt idx="421">
                  <c:v>321.0</c:v>
                </c:pt>
                <c:pt idx="422">
                  <c:v>322.0</c:v>
                </c:pt>
                <c:pt idx="423">
                  <c:v>323.0</c:v>
                </c:pt>
                <c:pt idx="424">
                  <c:v>324.0</c:v>
                </c:pt>
                <c:pt idx="425">
                  <c:v>325.0</c:v>
                </c:pt>
                <c:pt idx="426">
                  <c:v>326.0</c:v>
                </c:pt>
                <c:pt idx="427">
                  <c:v>327.0</c:v>
                </c:pt>
                <c:pt idx="428">
                  <c:v>328.0</c:v>
                </c:pt>
                <c:pt idx="429">
                  <c:v>329.0</c:v>
                </c:pt>
                <c:pt idx="430">
                  <c:v>330.0</c:v>
                </c:pt>
                <c:pt idx="431">
                  <c:v>331.0</c:v>
                </c:pt>
                <c:pt idx="432">
                  <c:v>332.0</c:v>
                </c:pt>
                <c:pt idx="433">
                  <c:v>333.0</c:v>
                </c:pt>
                <c:pt idx="434">
                  <c:v>334.0</c:v>
                </c:pt>
                <c:pt idx="435">
                  <c:v>335.0</c:v>
                </c:pt>
                <c:pt idx="436">
                  <c:v>336.0</c:v>
                </c:pt>
                <c:pt idx="437">
                  <c:v>337.0</c:v>
                </c:pt>
                <c:pt idx="438">
                  <c:v>338.0</c:v>
                </c:pt>
                <c:pt idx="439">
                  <c:v>339.0</c:v>
                </c:pt>
                <c:pt idx="440">
                  <c:v>340.0</c:v>
                </c:pt>
                <c:pt idx="441">
                  <c:v>341.0</c:v>
                </c:pt>
                <c:pt idx="442">
                  <c:v>342.0</c:v>
                </c:pt>
                <c:pt idx="443">
                  <c:v>343.0</c:v>
                </c:pt>
                <c:pt idx="444">
                  <c:v>344.0</c:v>
                </c:pt>
                <c:pt idx="445">
                  <c:v>345.0</c:v>
                </c:pt>
                <c:pt idx="446">
                  <c:v>346.0</c:v>
                </c:pt>
                <c:pt idx="447">
                  <c:v>347.0</c:v>
                </c:pt>
                <c:pt idx="448">
                  <c:v>348.0</c:v>
                </c:pt>
                <c:pt idx="449">
                  <c:v>349.0</c:v>
                </c:pt>
                <c:pt idx="450">
                  <c:v>350.0</c:v>
                </c:pt>
                <c:pt idx="451">
                  <c:v>351.0</c:v>
                </c:pt>
                <c:pt idx="452">
                  <c:v>352.0</c:v>
                </c:pt>
                <c:pt idx="453">
                  <c:v>353.0</c:v>
                </c:pt>
                <c:pt idx="454">
                  <c:v>354.0</c:v>
                </c:pt>
                <c:pt idx="455">
                  <c:v>355.0</c:v>
                </c:pt>
                <c:pt idx="456">
                  <c:v>356.0</c:v>
                </c:pt>
                <c:pt idx="457">
                  <c:v>357.0</c:v>
                </c:pt>
                <c:pt idx="458">
                  <c:v>358.0</c:v>
                </c:pt>
                <c:pt idx="459">
                  <c:v>359.0</c:v>
                </c:pt>
                <c:pt idx="460">
                  <c:v>360.0</c:v>
                </c:pt>
                <c:pt idx="461">
                  <c:v>361.0</c:v>
                </c:pt>
                <c:pt idx="462">
                  <c:v>362.0</c:v>
                </c:pt>
                <c:pt idx="463">
                  <c:v>363.0</c:v>
                </c:pt>
                <c:pt idx="464">
                  <c:v>364.0</c:v>
                </c:pt>
                <c:pt idx="465">
                  <c:v>365.0</c:v>
                </c:pt>
                <c:pt idx="466">
                  <c:v>366.0</c:v>
                </c:pt>
                <c:pt idx="467">
                  <c:v>367.0</c:v>
                </c:pt>
                <c:pt idx="468">
                  <c:v>368.0</c:v>
                </c:pt>
                <c:pt idx="469">
                  <c:v>369.0</c:v>
                </c:pt>
                <c:pt idx="470">
                  <c:v>370.0</c:v>
                </c:pt>
                <c:pt idx="471">
                  <c:v>371.0</c:v>
                </c:pt>
                <c:pt idx="472">
                  <c:v>372.0</c:v>
                </c:pt>
                <c:pt idx="473">
                  <c:v>373.0</c:v>
                </c:pt>
                <c:pt idx="474">
                  <c:v>374.0</c:v>
                </c:pt>
                <c:pt idx="475">
                  <c:v>375.0</c:v>
                </c:pt>
                <c:pt idx="476">
                  <c:v>376.0</c:v>
                </c:pt>
                <c:pt idx="477">
                  <c:v>377.0</c:v>
                </c:pt>
                <c:pt idx="478">
                  <c:v>378.0</c:v>
                </c:pt>
                <c:pt idx="479">
                  <c:v>379.0</c:v>
                </c:pt>
                <c:pt idx="480">
                  <c:v>380.0</c:v>
                </c:pt>
                <c:pt idx="481">
                  <c:v>381.0</c:v>
                </c:pt>
                <c:pt idx="482">
                  <c:v>382.0</c:v>
                </c:pt>
                <c:pt idx="483">
                  <c:v>383.0</c:v>
                </c:pt>
                <c:pt idx="484">
                  <c:v>384.0</c:v>
                </c:pt>
                <c:pt idx="485">
                  <c:v>385.0</c:v>
                </c:pt>
                <c:pt idx="486">
                  <c:v>386.0</c:v>
                </c:pt>
                <c:pt idx="487">
                  <c:v>387.0</c:v>
                </c:pt>
                <c:pt idx="488">
                  <c:v>388.0</c:v>
                </c:pt>
                <c:pt idx="489">
                  <c:v>389.0</c:v>
                </c:pt>
                <c:pt idx="490">
                  <c:v>390.0</c:v>
                </c:pt>
                <c:pt idx="491">
                  <c:v>391.0</c:v>
                </c:pt>
                <c:pt idx="492">
                  <c:v>392.0</c:v>
                </c:pt>
                <c:pt idx="493">
                  <c:v>393.0</c:v>
                </c:pt>
                <c:pt idx="494">
                  <c:v>394.0</c:v>
                </c:pt>
                <c:pt idx="495">
                  <c:v>395.0</c:v>
                </c:pt>
                <c:pt idx="496">
                  <c:v>396.0</c:v>
                </c:pt>
                <c:pt idx="497">
                  <c:v>397.0</c:v>
                </c:pt>
                <c:pt idx="498">
                  <c:v>398.0</c:v>
                </c:pt>
                <c:pt idx="499">
                  <c:v>399.0</c:v>
                </c:pt>
                <c:pt idx="500">
                  <c:v>400.0</c:v>
                </c:pt>
                <c:pt idx="501">
                  <c:v>401.0</c:v>
                </c:pt>
                <c:pt idx="502">
                  <c:v>402.0</c:v>
                </c:pt>
                <c:pt idx="503">
                  <c:v>403.0</c:v>
                </c:pt>
                <c:pt idx="504">
                  <c:v>404.0</c:v>
                </c:pt>
                <c:pt idx="505">
                  <c:v>405.0</c:v>
                </c:pt>
                <c:pt idx="506">
                  <c:v>406.0</c:v>
                </c:pt>
                <c:pt idx="507">
                  <c:v>407.0</c:v>
                </c:pt>
                <c:pt idx="508">
                  <c:v>408.0</c:v>
                </c:pt>
                <c:pt idx="509">
                  <c:v>409.0</c:v>
                </c:pt>
                <c:pt idx="510">
                  <c:v>410.0</c:v>
                </c:pt>
                <c:pt idx="511">
                  <c:v>411.0</c:v>
                </c:pt>
                <c:pt idx="512">
                  <c:v>412.0</c:v>
                </c:pt>
                <c:pt idx="513">
                  <c:v>413.0</c:v>
                </c:pt>
                <c:pt idx="514">
                  <c:v>414.0</c:v>
                </c:pt>
                <c:pt idx="515">
                  <c:v>415.0</c:v>
                </c:pt>
                <c:pt idx="516">
                  <c:v>416.0</c:v>
                </c:pt>
                <c:pt idx="517">
                  <c:v>417.0</c:v>
                </c:pt>
                <c:pt idx="518">
                  <c:v>418.0</c:v>
                </c:pt>
                <c:pt idx="519">
                  <c:v>419.0</c:v>
                </c:pt>
                <c:pt idx="520">
                  <c:v>420.0</c:v>
                </c:pt>
                <c:pt idx="521">
                  <c:v>421.0</c:v>
                </c:pt>
                <c:pt idx="522">
                  <c:v>422.0</c:v>
                </c:pt>
                <c:pt idx="523">
                  <c:v>423.0</c:v>
                </c:pt>
                <c:pt idx="524">
                  <c:v>424.0</c:v>
                </c:pt>
                <c:pt idx="525">
                  <c:v>425.0</c:v>
                </c:pt>
                <c:pt idx="526">
                  <c:v>426.0</c:v>
                </c:pt>
                <c:pt idx="527">
                  <c:v>427.0</c:v>
                </c:pt>
                <c:pt idx="528">
                  <c:v>428.0</c:v>
                </c:pt>
                <c:pt idx="529">
                  <c:v>429.0</c:v>
                </c:pt>
                <c:pt idx="530">
                  <c:v>430.0</c:v>
                </c:pt>
                <c:pt idx="531">
                  <c:v>431.0</c:v>
                </c:pt>
                <c:pt idx="532">
                  <c:v>432.0</c:v>
                </c:pt>
                <c:pt idx="533">
                  <c:v>433.0</c:v>
                </c:pt>
                <c:pt idx="534">
                  <c:v>434.0</c:v>
                </c:pt>
                <c:pt idx="535">
                  <c:v>435.0</c:v>
                </c:pt>
                <c:pt idx="536">
                  <c:v>436.0</c:v>
                </c:pt>
                <c:pt idx="537">
                  <c:v>437.0</c:v>
                </c:pt>
                <c:pt idx="538">
                  <c:v>438.0</c:v>
                </c:pt>
                <c:pt idx="539">
                  <c:v>439.0</c:v>
                </c:pt>
                <c:pt idx="540">
                  <c:v>440.0</c:v>
                </c:pt>
                <c:pt idx="541">
                  <c:v>441.0</c:v>
                </c:pt>
                <c:pt idx="542">
                  <c:v>442.0</c:v>
                </c:pt>
                <c:pt idx="543">
                  <c:v>443.0</c:v>
                </c:pt>
                <c:pt idx="544">
                  <c:v>444.0</c:v>
                </c:pt>
                <c:pt idx="545">
                  <c:v>445.0</c:v>
                </c:pt>
                <c:pt idx="546">
                  <c:v>446.0</c:v>
                </c:pt>
                <c:pt idx="547">
                  <c:v>447.0</c:v>
                </c:pt>
                <c:pt idx="548">
                  <c:v>448.0</c:v>
                </c:pt>
                <c:pt idx="549">
                  <c:v>449.0</c:v>
                </c:pt>
                <c:pt idx="550">
                  <c:v>450.0</c:v>
                </c:pt>
                <c:pt idx="551">
                  <c:v>451.0</c:v>
                </c:pt>
                <c:pt idx="552">
                  <c:v>452.0</c:v>
                </c:pt>
                <c:pt idx="553">
                  <c:v>453.0</c:v>
                </c:pt>
                <c:pt idx="554">
                  <c:v>454.0</c:v>
                </c:pt>
                <c:pt idx="555">
                  <c:v>455.0</c:v>
                </c:pt>
                <c:pt idx="556">
                  <c:v>456.0</c:v>
                </c:pt>
                <c:pt idx="557">
                  <c:v>457.0</c:v>
                </c:pt>
                <c:pt idx="558">
                  <c:v>458.0</c:v>
                </c:pt>
                <c:pt idx="559">
                  <c:v>459.0</c:v>
                </c:pt>
                <c:pt idx="560">
                  <c:v>460.0</c:v>
                </c:pt>
                <c:pt idx="561">
                  <c:v>461.0</c:v>
                </c:pt>
                <c:pt idx="562">
                  <c:v>462.0</c:v>
                </c:pt>
                <c:pt idx="563">
                  <c:v>463.0</c:v>
                </c:pt>
                <c:pt idx="564">
                  <c:v>464.0</c:v>
                </c:pt>
                <c:pt idx="565">
                  <c:v>465.0</c:v>
                </c:pt>
                <c:pt idx="566">
                  <c:v>466.0</c:v>
                </c:pt>
                <c:pt idx="567">
                  <c:v>467.0</c:v>
                </c:pt>
                <c:pt idx="568">
                  <c:v>468.0</c:v>
                </c:pt>
                <c:pt idx="569">
                  <c:v>469.0</c:v>
                </c:pt>
                <c:pt idx="570">
                  <c:v>470.0</c:v>
                </c:pt>
                <c:pt idx="571">
                  <c:v>471.0</c:v>
                </c:pt>
                <c:pt idx="572">
                  <c:v>472.0</c:v>
                </c:pt>
                <c:pt idx="573">
                  <c:v>473.0</c:v>
                </c:pt>
                <c:pt idx="574">
                  <c:v>474.0</c:v>
                </c:pt>
                <c:pt idx="575">
                  <c:v>475.0</c:v>
                </c:pt>
                <c:pt idx="576">
                  <c:v>476.0</c:v>
                </c:pt>
                <c:pt idx="577">
                  <c:v>477.0</c:v>
                </c:pt>
                <c:pt idx="578">
                  <c:v>478.0</c:v>
                </c:pt>
                <c:pt idx="579">
                  <c:v>479.0</c:v>
                </c:pt>
                <c:pt idx="580">
                  <c:v>480.0</c:v>
                </c:pt>
                <c:pt idx="581">
                  <c:v>481.0</c:v>
                </c:pt>
                <c:pt idx="582">
                  <c:v>482.0</c:v>
                </c:pt>
                <c:pt idx="583">
                  <c:v>483.0</c:v>
                </c:pt>
                <c:pt idx="584">
                  <c:v>484.0</c:v>
                </c:pt>
                <c:pt idx="585">
                  <c:v>485.0</c:v>
                </c:pt>
                <c:pt idx="586">
                  <c:v>486.0</c:v>
                </c:pt>
                <c:pt idx="587">
                  <c:v>487.0</c:v>
                </c:pt>
                <c:pt idx="588">
                  <c:v>488.0</c:v>
                </c:pt>
                <c:pt idx="589">
                  <c:v>489.0</c:v>
                </c:pt>
                <c:pt idx="590">
                  <c:v>490.0</c:v>
                </c:pt>
                <c:pt idx="591">
                  <c:v>491.0</c:v>
                </c:pt>
                <c:pt idx="592">
                  <c:v>492.0</c:v>
                </c:pt>
                <c:pt idx="593">
                  <c:v>493.0</c:v>
                </c:pt>
                <c:pt idx="594">
                  <c:v>494.0</c:v>
                </c:pt>
                <c:pt idx="595">
                  <c:v>495.0</c:v>
                </c:pt>
                <c:pt idx="596">
                  <c:v>496.0</c:v>
                </c:pt>
                <c:pt idx="597">
                  <c:v>497.0</c:v>
                </c:pt>
                <c:pt idx="598">
                  <c:v>498.0</c:v>
                </c:pt>
                <c:pt idx="599">
                  <c:v>499.0</c:v>
                </c:pt>
                <c:pt idx="600">
                  <c:v>500.0</c:v>
                </c:pt>
                <c:pt idx="601">
                  <c:v>501.0</c:v>
                </c:pt>
                <c:pt idx="602">
                  <c:v>502.0</c:v>
                </c:pt>
                <c:pt idx="603">
                  <c:v>503.0</c:v>
                </c:pt>
                <c:pt idx="604">
                  <c:v>504.0</c:v>
                </c:pt>
                <c:pt idx="605">
                  <c:v>505.0</c:v>
                </c:pt>
                <c:pt idx="606">
                  <c:v>506.0</c:v>
                </c:pt>
                <c:pt idx="607">
                  <c:v>507.0</c:v>
                </c:pt>
                <c:pt idx="608">
                  <c:v>508.0</c:v>
                </c:pt>
                <c:pt idx="609">
                  <c:v>509.0</c:v>
                </c:pt>
                <c:pt idx="610">
                  <c:v>510.0</c:v>
                </c:pt>
                <c:pt idx="611">
                  <c:v>511.0</c:v>
                </c:pt>
                <c:pt idx="612">
                  <c:v>512.0</c:v>
                </c:pt>
                <c:pt idx="613">
                  <c:v>513.0</c:v>
                </c:pt>
                <c:pt idx="614">
                  <c:v>514.0</c:v>
                </c:pt>
                <c:pt idx="615">
                  <c:v>515.0</c:v>
                </c:pt>
                <c:pt idx="616">
                  <c:v>516.0</c:v>
                </c:pt>
                <c:pt idx="617">
                  <c:v>517.0</c:v>
                </c:pt>
                <c:pt idx="618">
                  <c:v>518.0</c:v>
                </c:pt>
                <c:pt idx="619">
                  <c:v>519.0</c:v>
                </c:pt>
                <c:pt idx="620">
                  <c:v>520.0</c:v>
                </c:pt>
                <c:pt idx="621">
                  <c:v>521.0</c:v>
                </c:pt>
                <c:pt idx="622">
                  <c:v>522.0</c:v>
                </c:pt>
                <c:pt idx="623">
                  <c:v>523.0</c:v>
                </c:pt>
                <c:pt idx="624">
                  <c:v>524.0</c:v>
                </c:pt>
                <c:pt idx="625">
                  <c:v>525.0</c:v>
                </c:pt>
                <c:pt idx="626">
                  <c:v>526.0</c:v>
                </c:pt>
                <c:pt idx="627">
                  <c:v>527.0</c:v>
                </c:pt>
                <c:pt idx="628">
                  <c:v>528.0</c:v>
                </c:pt>
                <c:pt idx="629">
                  <c:v>529.0</c:v>
                </c:pt>
                <c:pt idx="630">
                  <c:v>530.0</c:v>
                </c:pt>
                <c:pt idx="631">
                  <c:v>531.0</c:v>
                </c:pt>
                <c:pt idx="632">
                  <c:v>532.0</c:v>
                </c:pt>
                <c:pt idx="633">
                  <c:v>533.0</c:v>
                </c:pt>
                <c:pt idx="634">
                  <c:v>534.0</c:v>
                </c:pt>
                <c:pt idx="635">
                  <c:v>535.0</c:v>
                </c:pt>
                <c:pt idx="636">
                  <c:v>536.0</c:v>
                </c:pt>
                <c:pt idx="637">
                  <c:v>537.0</c:v>
                </c:pt>
                <c:pt idx="638">
                  <c:v>538.0</c:v>
                </c:pt>
                <c:pt idx="639">
                  <c:v>539.0</c:v>
                </c:pt>
                <c:pt idx="640">
                  <c:v>540.0</c:v>
                </c:pt>
                <c:pt idx="641">
                  <c:v>541.0</c:v>
                </c:pt>
                <c:pt idx="642">
                  <c:v>542.0</c:v>
                </c:pt>
                <c:pt idx="643">
                  <c:v>543.0</c:v>
                </c:pt>
                <c:pt idx="644">
                  <c:v>544.0</c:v>
                </c:pt>
                <c:pt idx="645">
                  <c:v>545.0</c:v>
                </c:pt>
                <c:pt idx="646">
                  <c:v>546.0</c:v>
                </c:pt>
                <c:pt idx="647">
                  <c:v>547.0</c:v>
                </c:pt>
                <c:pt idx="648">
                  <c:v>548.0</c:v>
                </c:pt>
                <c:pt idx="649">
                  <c:v>549.0</c:v>
                </c:pt>
                <c:pt idx="650">
                  <c:v>550.0</c:v>
                </c:pt>
                <c:pt idx="651">
                  <c:v>551.0</c:v>
                </c:pt>
                <c:pt idx="652">
                  <c:v>552.0</c:v>
                </c:pt>
                <c:pt idx="653">
                  <c:v>553.0</c:v>
                </c:pt>
                <c:pt idx="654">
                  <c:v>554.0</c:v>
                </c:pt>
                <c:pt idx="655">
                  <c:v>555.0</c:v>
                </c:pt>
                <c:pt idx="656">
                  <c:v>556.0</c:v>
                </c:pt>
                <c:pt idx="657">
                  <c:v>557.0</c:v>
                </c:pt>
                <c:pt idx="658">
                  <c:v>558.0</c:v>
                </c:pt>
                <c:pt idx="659">
                  <c:v>559.0</c:v>
                </c:pt>
                <c:pt idx="660">
                  <c:v>560.0</c:v>
                </c:pt>
                <c:pt idx="661">
                  <c:v>561.0</c:v>
                </c:pt>
                <c:pt idx="662">
                  <c:v>562.0</c:v>
                </c:pt>
                <c:pt idx="663">
                  <c:v>563.0</c:v>
                </c:pt>
                <c:pt idx="664">
                  <c:v>564.0</c:v>
                </c:pt>
                <c:pt idx="665">
                  <c:v>565.0</c:v>
                </c:pt>
                <c:pt idx="666">
                  <c:v>566.0</c:v>
                </c:pt>
                <c:pt idx="667">
                  <c:v>567.0</c:v>
                </c:pt>
                <c:pt idx="668">
                  <c:v>568.0</c:v>
                </c:pt>
                <c:pt idx="669">
                  <c:v>569.0</c:v>
                </c:pt>
                <c:pt idx="670">
                  <c:v>570.0</c:v>
                </c:pt>
                <c:pt idx="671">
                  <c:v>571.0</c:v>
                </c:pt>
                <c:pt idx="672">
                  <c:v>572.0</c:v>
                </c:pt>
                <c:pt idx="673">
                  <c:v>573.0</c:v>
                </c:pt>
                <c:pt idx="674">
                  <c:v>574.0</c:v>
                </c:pt>
                <c:pt idx="675">
                  <c:v>575.0</c:v>
                </c:pt>
                <c:pt idx="676">
                  <c:v>576.0</c:v>
                </c:pt>
                <c:pt idx="677">
                  <c:v>577.0</c:v>
                </c:pt>
                <c:pt idx="678">
                  <c:v>578.0</c:v>
                </c:pt>
                <c:pt idx="679">
                  <c:v>579.0</c:v>
                </c:pt>
                <c:pt idx="680">
                  <c:v>580.0</c:v>
                </c:pt>
                <c:pt idx="681">
                  <c:v>581.0</c:v>
                </c:pt>
                <c:pt idx="682">
                  <c:v>582.0</c:v>
                </c:pt>
                <c:pt idx="683">
                  <c:v>583.0</c:v>
                </c:pt>
                <c:pt idx="684">
                  <c:v>584.0</c:v>
                </c:pt>
                <c:pt idx="685">
                  <c:v>585.0</c:v>
                </c:pt>
                <c:pt idx="686">
                  <c:v>586.0</c:v>
                </c:pt>
                <c:pt idx="687">
                  <c:v>587.0</c:v>
                </c:pt>
                <c:pt idx="688">
                  <c:v>588.0</c:v>
                </c:pt>
                <c:pt idx="689">
                  <c:v>589.0</c:v>
                </c:pt>
                <c:pt idx="690">
                  <c:v>590.0</c:v>
                </c:pt>
                <c:pt idx="691">
                  <c:v>591.0</c:v>
                </c:pt>
                <c:pt idx="692">
                  <c:v>592.0</c:v>
                </c:pt>
                <c:pt idx="693">
                  <c:v>593.0</c:v>
                </c:pt>
                <c:pt idx="694">
                  <c:v>594.0</c:v>
                </c:pt>
                <c:pt idx="695">
                  <c:v>595.0</c:v>
                </c:pt>
                <c:pt idx="696">
                  <c:v>596.0</c:v>
                </c:pt>
                <c:pt idx="697">
                  <c:v>597.0</c:v>
                </c:pt>
                <c:pt idx="698">
                  <c:v>598.0</c:v>
                </c:pt>
                <c:pt idx="699">
                  <c:v>599.0</c:v>
                </c:pt>
                <c:pt idx="700">
                  <c:v>600.0</c:v>
                </c:pt>
                <c:pt idx="701">
                  <c:v>601.0</c:v>
                </c:pt>
                <c:pt idx="702">
                  <c:v>602.0</c:v>
                </c:pt>
                <c:pt idx="703">
                  <c:v>603.0</c:v>
                </c:pt>
                <c:pt idx="704">
                  <c:v>604.0</c:v>
                </c:pt>
                <c:pt idx="705">
                  <c:v>605.0</c:v>
                </c:pt>
                <c:pt idx="706">
                  <c:v>606.0</c:v>
                </c:pt>
                <c:pt idx="707">
                  <c:v>607.0</c:v>
                </c:pt>
                <c:pt idx="708">
                  <c:v>608.0</c:v>
                </c:pt>
                <c:pt idx="709">
                  <c:v>609.0</c:v>
                </c:pt>
                <c:pt idx="710">
                  <c:v>610.0</c:v>
                </c:pt>
                <c:pt idx="711">
                  <c:v>611.0</c:v>
                </c:pt>
                <c:pt idx="712">
                  <c:v>612.0</c:v>
                </c:pt>
                <c:pt idx="713">
                  <c:v>613.0</c:v>
                </c:pt>
                <c:pt idx="714">
                  <c:v>614.0</c:v>
                </c:pt>
                <c:pt idx="715">
                  <c:v>615.0</c:v>
                </c:pt>
                <c:pt idx="716">
                  <c:v>616.0</c:v>
                </c:pt>
                <c:pt idx="717">
                  <c:v>617.0</c:v>
                </c:pt>
                <c:pt idx="718">
                  <c:v>618.0</c:v>
                </c:pt>
                <c:pt idx="719">
                  <c:v>619.0</c:v>
                </c:pt>
                <c:pt idx="720">
                  <c:v>620.0</c:v>
                </c:pt>
                <c:pt idx="721">
                  <c:v>621.0</c:v>
                </c:pt>
                <c:pt idx="722">
                  <c:v>622.0</c:v>
                </c:pt>
                <c:pt idx="723">
                  <c:v>623.0</c:v>
                </c:pt>
                <c:pt idx="724">
                  <c:v>624.0</c:v>
                </c:pt>
                <c:pt idx="725">
                  <c:v>625.0</c:v>
                </c:pt>
                <c:pt idx="726">
                  <c:v>626.0</c:v>
                </c:pt>
                <c:pt idx="727">
                  <c:v>627.0</c:v>
                </c:pt>
                <c:pt idx="728">
                  <c:v>628.0</c:v>
                </c:pt>
                <c:pt idx="729">
                  <c:v>629.0</c:v>
                </c:pt>
                <c:pt idx="730">
                  <c:v>630.0</c:v>
                </c:pt>
                <c:pt idx="731">
                  <c:v>631.0</c:v>
                </c:pt>
                <c:pt idx="732">
                  <c:v>632.0</c:v>
                </c:pt>
                <c:pt idx="733">
                  <c:v>633.0</c:v>
                </c:pt>
                <c:pt idx="734">
                  <c:v>634.0</c:v>
                </c:pt>
                <c:pt idx="735">
                  <c:v>635.0</c:v>
                </c:pt>
                <c:pt idx="736">
                  <c:v>636.0</c:v>
                </c:pt>
                <c:pt idx="737">
                  <c:v>637.0</c:v>
                </c:pt>
                <c:pt idx="738">
                  <c:v>638.0</c:v>
                </c:pt>
                <c:pt idx="739">
                  <c:v>639.0</c:v>
                </c:pt>
                <c:pt idx="740">
                  <c:v>640.0</c:v>
                </c:pt>
                <c:pt idx="741">
                  <c:v>641.0</c:v>
                </c:pt>
                <c:pt idx="742">
                  <c:v>642.0</c:v>
                </c:pt>
                <c:pt idx="743">
                  <c:v>643.0</c:v>
                </c:pt>
                <c:pt idx="744">
                  <c:v>644.0</c:v>
                </c:pt>
                <c:pt idx="745">
                  <c:v>645.0</c:v>
                </c:pt>
                <c:pt idx="746">
                  <c:v>646.0</c:v>
                </c:pt>
                <c:pt idx="747">
                  <c:v>647.0</c:v>
                </c:pt>
                <c:pt idx="748">
                  <c:v>648.0</c:v>
                </c:pt>
                <c:pt idx="749">
                  <c:v>649.0</c:v>
                </c:pt>
                <c:pt idx="750">
                  <c:v>650.0</c:v>
                </c:pt>
                <c:pt idx="751">
                  <c:v>651.0</c:v>
                </c:pt>
                <c:pt idx="752">
                  <c:v>652.0</c:v>
                </c:pt>
                <c:pt idx="753">
                  <c:v>653.0</c:v>
                </c:pt>
                <c:pt idx="754">
                  <c:v>654.0</c:v>
                </c:pt>
                <c:pt idx="755">
                  <c:v>655.0</c:v>
                </c:pt>
                <c:pt idx="756">
                  <c:v>656.0</c:v>
                </c:pt>
                <c:pt idx="757">
                  <c:v>657.0</c:v>
                </c:pt>
                <c:pt idx="758">
                  <c:v>658.0</c:v>
                </c:pt>
                <c:pt idx="759">
                  <c:v>659.0</c:v>
                </c:pt>
                <c:pt idx="760">
                  <c:v>660.0</c:v>
                </c:pt>
                <c:pt idx="761">
                  <c:v>661.0</c:v>
                </c:pt>
                <c:pt idx="762">
                  <c:v>662.0</c:v>
                </c:pt>
                <c:pt idx="763">
                  <c:v>663.0</c:v>
                </c:pt>
                <c:pt idx="764">
                  <c:v>664.0</c:v>
                </c:pt>
                <c:pt idx="765">
                  <c:v>665.0</c:v>
                </c:pt>
                <c:pt idx="766">
                  <c:v>666.0</c:v>
                </c:pt>
                <c:pt idx="767">
                  <c:v>667.0</c:v>
                </c:pt>
                <c:pt idx="768">
                  <c:v>668.0</c:v>
                </c:pt>
                <c:pt idx="769">
                  <c:v>669.0</c:v>
                </c:pt>
                <c:pt idx="770">
                  <c:v>670.0</c:v>
                </c:pt>
                <c:pt idx="771">
                  <c:v>671.0</c:v>
                </c:pt>
                <c:pt idx="772">
                  <c:v>672.0</c:v>
                </c:pt>
                <c:pt idx="773">
                  <c:v>673.0</c:v>
                </c:pt>
                <c:pt idx="774">
                  <c:v>674.0</c:v>
                </c:pt>
                <c:pt idx="775">
                  <c:v>675.0</c:v>
                </c:pt>
                <c:pt idx="776">
                  <c:v>676.0</c:v>
                </c:pt>
                <c:pt idx="777">
                  <c:v>677.0</c:v>
                </c:pt>
                <c:pt idx="778">
                  <c:v>678.0</c:v>
                </c:pt>
                <c:pt idx="779">
                  <c:v>679.0</c:v>
                </c:pt>
                <c:pt idx="780">
                  <c:v>680.0</c:v>
                </c:pt>
                <c:pt idx="781">
                  <c:v>681.0</c:v>
                </c:pt>
                <c:pt idx="782">
                  <c:v>682.0</c:v>
                </c:pt>
                <c:pt idx="783">
                  <c:v>683.0</c:v>
                </c:pt>
                <c:pt idx="784">
                  <c:v>684.0</c:v>
                </c:pt>
                <c:pt idx="785">
                  <c:v>685.0</c:v>
                </c:pt>
                <c:pt idx="786">
                  <c:v>686.0</c:v>
                </c:pt>
                <c:pt idx="787">
                  <c:v>687.0</c:v>
                </c:pt>
                <c:pt idx="788">
                  <c:v>688.0</c:v>
                </c:pt>
                <c:pt idx="789">
                  <c:v>689.0</c:v>
                </c:pt>
                <c:pt idx="790">
                  <c:v>690.0</c:v>
                </c:pt>
                <c:pt idx="791">
                  <c:v>691.0</c:v>
                </c:pt>
                <c:pt idx="792">
                  <c:v>692.0</c:v>
                </c:pt>
                <c:pt idx="793">
                  <c:v>693.0</c:v>
                </c:pt>
                <c:pt idx="794">
                  <c:v>694.0</c:v>
                </c:pt>
                <c:pt idx="795">
                  <c:v>695.0</c:v>
                </c:pt>
                <c:pt idx="796">
                  <c:v>696.0</c:v>
                </c:pt>
                <c:pt idx="797">
                  <c:v>697.0</c:v>
                </c:pt>
                <c:pt idx="798">
                  <c:v>698.0</c:v>
                </c:pt>
                <c:pt idx="799">
                  <c:v>699.0</c:v>
                </c:pt>
                <c:pt idx="800">
                  <c:v>700.0</c:v>
                </c:pt>
                <c:pt idx="801">
                  <c:v>701.0</c:v>
                </c:pt>
                <c:pt idx="802">
                  <c:v>702.0</c:v>
                </c:pt>
                <c:pt idx="803">
                  <c:v>703.0</c:v>
                </c:pt>
                <c:pt idx="804">
                  <c:v>704.0</c:v>
                </c:pt>
                <c:pt idx="805">
                  <c:v>705.0</c:v>
                </c:pt>
                <c:pt idx="806">
                  <c:v>706.0</c:v>
                </c:pt>
                <c:pt idx="807">
                  <c:v>707.0</c:v>
                </c:pt>
                <c:pt idx="808">
                  <c:v>708.0</c:v>
                </c:pt>
                <c:pt idx="809">
                  <c:v>709.0</c:v>
                </c:pt>
                <c:pt idx="810">
                  <c:v>710.0</c:v>
                </c:pt>
                <c:pt idx="811">
                  <c:v>711.0</c:v>
                </c:pt>
                <c:pt idx="812">
                  <c:v>712.0</c:v>
                </c:pt>
                <c:pt idx="813">
                  <c:v>713.0</c:v>
                </c:pt>
                <c:pt idx="814">
                  <c:v>714.0</c:v>
                </c:pt>
                <c:pt idx="815">
                  <c:v>715.0</c:v>
                </c:pt>
                <c:pt idx="816">
                  <c:v>716.0</c:v>
                </c:pt>
                <c:pt idx="817">
                  <c:v>717.0</c:v>
                </c:pt>
                <c:pt idx="818">
                  <c:v>718.0</c:v>
                </c:pt>
                <c:pt idx="819">
                  <c:v>719.0</c:v>
                </c:pt>
                <c:pt idx="820">
                  <c:v>720.0</c:v>
                </c:pt>
                <c:pt idx="821">
                  <c:v>721.0</c:v>
                </c:pt>
                <c:pt idx="822">
                  <c:v>722.0</c:v>
                </c:pt>
                <c:pt idx="823">
                  <c:v>723.0</c:v>
                </c:pt>
                <c:pt idx="824">
                  <c:v>724.0</c:v>
                </c:pt>
                <c:pt idx="825">
                  <c:v>725.0</c:v>
                </c:pt>
                <c:pt idx="826">
                  <c:v>726.0</c:v>
                </c:pt>
                <c:pt idx="827">
                  <c:v>727.0</c:v>
                </c:pt>
                <c:pt idx="828">
                  <c:v>728.0</c:v>
                </c:pt>
                <c:pt idx="829">
                  <c:v>729.0</c:v>
                </c:pt>
                <c:pt idx="830">
                  <c:v>730.0</c:v>
                </c:pt>
                <c:pt idx="831">
                  <c:v>731.0</c:v>
                </c:pt>
                <c:pt idx="832">
                  <c:v>732.0</c:v>
                </c:pt>
                <c:pt idx="833">
                  <c:v>733.0</c:v>
                </c:pt>
                <c:pt idx="834">
                  <c:v>734.0</c:v>
                </c:pt>
                <c:pt idx="835">
                  <c:v>735.0</c:v>
                </c:pt>
                <c:pt idx="836">
                  <c:v>736.0</c:v>
                </c:pt>
                <c:pt idx="837">
                  <c:v>737.0</c:v>
                </c:pt>
                <c:pt idx="838">
                  <c:v>738.0</c:v>
                </c:pt>
                <c:pt idx="839">
                  <c:v>739.0</c:v>
                </c:pt>
                <c:pt idx="840">
                  <c:v>740.0</c:v>
                </c:pt>
                <c:pt idx="841">
                  <c:v>741.0</c:v>
                </c:pt>
                <c:pt idx="842">
                  <c:v>742.0</c:v>
                </c:pt>
                <c:pt idx="843">
                  <c:v>743.0</c:v>
                </c:pt>
                <c:pt idx="844">
                  <c:v>744.0</c:v>
                </c:pt>
                <c:pt idx="845">
                  <c:v>745.0</c:v>
                </c:pt>
                <c:pt idx="846">
                  <c:v>746.0</c:v>
                </c:pt>
                <c:pt idx="847">
                  <c:v>747.0</c:v>
                </c:pt>
                <c:pt idx="848">
                  <c:v>748.0</c:v>
                </c:pt>
                <c:pt idx="849">
                  <c:v>749.0</c:v>
                </c:pt>
                <c:pt idx="850">
                  <c:v>750.0</c:v>
                </c:pt>
                <c:pt idx="851">
                  <c:v>751.0</c:v>
                </c:pt>
                <c:pt idx="852">
                  <c:v>752.0</c:v>
                </c:pt>
                <c:pt idx="853">
                  <c:v>753.0</c:v>
                </c:pt>
                <c:pt idx="854">
                  <c:v>754.0</c:v>
                </c:pt>
                <c:pt idx="855">
                  <c:v>755.0</c:v>
                </c:pt>
                <c:pt idx="856">
                  <c:v>756.0</c:v>
                </c:pt>
                <c:pt idx="857">
                  <c:v>757.0</c:v>
                </c:pt>
                <c:pt idx="858">
                  <c:v>758.0</c:v>
                </c:pt>
                <c:pt idx="859">
                  <c:v>759.0</c:v>
                </c:pt>
                <c:pt idx="860">
                  <c:v>760.0</c:v>
                </c:pt>
                <c:pt idx="861">
                  <c:v>761.0</c:v>
                </c:pt>
                <c:pt idx="862">
                  <c:v>762.0</c:v>
                </c:pt>
                <c:pt idx="863">
                  <c:v>763.0</c:v>
                </c:pt>
                <c:pt idx="864">
                  <c:v>764.0</c:v>
                </c:pt>
                <c:pt idx="865">
                  <c:v>765.0</c:v>
                </c:pt>
                <c:pt idx="866">
                  <c:v>766.0</c:v>
                </c:pt>
                <c:pt idx="867">
                  <c:v>767.0</c:v>
                </c:pt>
                <c:pt idx="868">
                  <c:v>768.0</c:v>
                </c:pt>
                <c:pt idx="869">
                  <c:v>769.0</c:v>
                </c:pt>
                <c:pt idx="870">
                  <c:v>770.0</c:v>
                </c:pt>
                <c:pt idx="871">
                  <c:v>771.0</c:v>
                </c:pt>
                <c:pt idx="872">
                  <c:v>772.0</c:v>
                </c:pt>
                <c:pt idx="873">
                  <c:v>773.0</c:v>
                </c:pt>
                <c:pt idx="874">
                  <c:v>774.0</c:v>
                </c:pt>
                <c:pt idx="875">
                  <c:v>775.0</c:v>
                </c:pt>
                <c:pt idx="876">
                  <c:v>776.0</c:v>
                </c:pt>
                <c:pt idx="877">
                  <c:v>777.0</c:v>
                </c:pt>
                <c:pt idx="878">
                  <c:v>778.0</c:v>
                </c:pt>
                <c:pt idx="879">
                  <c:v>779.0</c:v>
                </c:pt>
                <c:pt idx="880">
                  <c:v>780.0</c:v>
                </c:pt>
                <c:pt idx="881">
                  <c:v>781.0</c:v>
                </c:pt>
                <c:pt idx="882">
                  <c:v>782.0</c:v>
                </c:pt>
                <c:pt idx="883">
                  <c:v>783.0</c:v>
                </c:pt>
                <c:pt idx="884">
                  <c:v>784.0</c:v>
                </c:pt>
                <c:pt idx="885">
                  <c:v>785.0</c:v>
                </c:pt>
                <c:pt idx="886">
                  <c:v>786.0</c:v>
                </c:pt>
                <c:pt idx="887">
                  <c:v>787.0</c:v>
                </c:pt>
                <c:pt idx="888">
                  <c:v>788.0</c:v>
                </c:pt>
                <c:pt idx="889">
                  <c:v>789.0</c:v>
                </c:pt>
                <c:pt idx="890">
                  <c:v>790.0</c:v>
                </c:pt>
                <c:pt idx="891">
                  <c:v>791.0</c:v>
                </c:pt>
                <c:pt idx="892">
                  <c:v>792.0</c:v>
                </c:pt>
                <c:pt idx="893">
                  <c:v>793.0</c:v>
                </c:pt>
                <c:pt idx="894">
                  <c:v>794.0</c:v>
                </c:pt>
                <c:pt idx="895">
                  <c:v>795.0</c:v>
                </c:pt>
                <c:pt idx="896">
                  <c:v>796.0</c:v>
                </c:pt>
                <c:pt idx="897">
                  <c:v>797.0</c:v>
                </c:pt>
                <c:pt idx="898">
                  <c:v>798.0</c:v>
                </c:pt>
                <c:pt idx="899">
                  <c:v>799.0</c:v>
                </c:pt>
                <c:pt idx="900">
                  <c:v>800.0</c:v>
                </c:pt>
                <c:pt idx="901">
                  <c:v>801.0</c:v>
                </c:pt>
                <c:pt idx="902">
                  <c:v>802.0</c:v>
                </c:pt>
                <c:pt idx="903">
                  <c:v>803.0</c:v>
                </c:pt>
                <c:pt idx="904">
                  <c:v>804.0</c:v>
                </c:pt>
                <c:pt idx="905">
                  <c:v>805.0</c:v>
                </c:pt>
                <c:pt idx="906">
                  <c:v>806.0</c:v>
                </c:pt>
                <c:pt idx="907">
                  <c:v>807.0</c:v>
                </c:pt>
                <c:pt idx="908">
                  <c:v>808.0</c:v>
                </c:pt>
                <c:pt idx="909">
                  <c:v>809.0</c:v>
                </c:pt>
                <c:pt idx="910">
                  <c:v>810.0</c:v>
                </c:pt>
                <c:pt idx="911">
                  <c:v>811.0</c:v>
                </c:pt>
                <c:pt idx="912">
                  <c:v>812.0</c:v>
                </c:pt>
                <c:pt idx="913">
                  <c:v>813.0</c:v>
                </c:pt>
                <c:pt idx="914">
                  <c:v>814.0</c:v>
                </c:pt>
                <c:pt idx="915">
                  <c:v>815.0</c:v>
                </c:pt>
                <c:pt idx="916">
                  <c:v>816.0</c:v>
                </c:pt>
                <c:pt idx="917">
                  <c:v>817.0</c:v>
                </c:pt>
                <c:pt idx="918">
                  <c:v>818.0</c:v>
                </c:pt>
                <c:pt idx="919">
                  <c:v>819.0</c:v>
                </c:pt>
                <c:pt idx="920">
                  <c:v>820.0</c:v>
                </c:pt>
                <c:pt idx="921">
                  <c:v>821.0</c:v>
                </c:pt>
                <c:pt idx="922">
                  <c:v>822.0</c:v>
                </c:pt>
                <c:pt idx="923">
                  <c:v>823.0</c:v>
                </c:pt>
                <c:pt idx="924">
                  <c:v>824.0</c:v>
                </c:pt>
                <c:pt idx="925">
                  <c:v>825.0</c:v>
                </c:pt>
                <c:pt idx="926">
                  <c:v>826.0</c:v>
                </c:pt>
                <c:pt idx="927">
                  <c:v>827.0</c:v>
                </c:pt>
                <c:pt idx="928">
                  <c:v>828.0</c:v>
                </c:pt>
                <c:pt idx="929">
                  <c:v>829.0</c:v>
                </c:pt>
                <c:pt idx="930">
                  <c:v>830.0</c:v>
                </c:pt>
                <c:pt idx="931">
                  <c:v>831.0</c:v>
                </c:pt>
                <c:pt idx="932">
                  <c:v>832.0</c:v>
                </c:pt>
                <c:pt idx="933">
                  <c:v>833.0</c:v>
                </c:pt>
                <c:pt idx="934">
                  <c:v>834.0</c:v>
                </c:pt>
                <c:pt idx="935">
                  <c:v>835.0</c:v>
                </c:pt>
                <c:pt idx="936">
                  <c:v>836.0</c:v>
                </c:pt>
                <c:pt idx="937">
                  <c:v>837.0</c:v>
                </c:pt>
                <c:pt idx="938">
                  <c:v>838.0</c:v>
                </c:pt>
                <c:pt idx="939">
                  <c:v>839.0</c:v>
                </c:pt>
                <c:pt idx="940">
                  <c:v>840.0</c:v>
                </c:pt>
                <c:pt idx="941">
                  <c:v>841.0</c:v>
                </c:pt>
                <c:pt idx="942">
                  <c:v>842.0</c:v>
                </c:pt>
                <c:pt idx="943">
                  <c:v>843.0</c:v>
                </c:pt>
                <c:pt idx="944">
                  <c:v>844.0</c:v>
                </c:pt>
                <c:pt idx="945">
                  <c:v>845.0</c:v>
                </c:pt>
                <c:pt idx="946">
                  <c:v>846.0</c:v>
                </c:pt>
                <c:pt idx="947">
                  <c:v>847.0</c:v>
                </c:pt>
                <c:pt idx="948">
                  <c:v>848.0</c:v>
                </c:pt>
                <c:pt idx="949">
                  <c:v>849.0</c:v>
                </c:pt>
                <c:pt idx="950">
                  <c:v>850.0</c:v>
                </c:pt>
                <c:pt idx="951">
                  <c:v>851.0</c:v>
                </c:pt>
                <c:pt idx="952">
                  <c:v>852.0</c:v>
                </c:pt>
                <c:pt idx="953">
                  <c:v>853.0</c:v>
                </c:pt>
                <c:pt idx="954">
                  <c:v>854.0</c:v>
                </c:pt>
                <c:pt idx="955">
                  <c:v>855.0</c:v>
                </c:pt>
                <c:pt idx="956">
                  <c:v>856.0</c:v>
                </c:pt>
                <c:pt idx="957">
                  <c:v>857.0</c:v>
                </c:pt>
                <c:pt idx="958">
                  <c:v>858.0</c:v>
                </c:pt>
                <c:pt idx="959">
                  <c:v>859.0</c:v>
                </c:pt>
                <c:pt idx="960">
                  <c:v>860.0</c:v>
                </c:pt>
                <c:pt idx="961">
                  <c:v>861.0</c:v>
                </c:pt>
                <c:pt idx="962">
                  <c:v>862.0</c:v>
                </c:pt>
                <c:pt idx="963">
                  <c:v>863.0</c:v>
                </c:pt>
                <c:pt idx="964">
                  <c:v>864.0</c:v>
                </c:pt>
                <c:pt idx="965">
                  <c:v>865.0</c:v>
                </c:pt>
                <c:pt idx="966">
                  <c:v>866.0</c:v>
                </c:pt>
                <c:pt idx="967">
                  <c:v>867.0</c:v>
                </c:pt>
                <c:pt idx="968">
                  <c:v>868.0</c:v>
                </c:pt>
                <c:pt idx="969">
                  <c:v>869.0</c:v>
                </c:pt>
                <c:pt idx="970">
                  <c:v>870.0</c:v>
                </c:pt>
                <c:pt idx="971">
                  <c:v>871.0</c:v>
                </c:pt>
                <c:pt idx="972">
                  <c:v>872.0</c:v>
                </c:pt>
                <c:pt idx="973">
                  <c:v>873.0</c:v>
                </c:pt>
                <c:pt idx="974">
                  <c:v>874.0</c:v>
                </c:pt>
                <c:pt idx="975">
                  <c:v>875.0</c:v>
                </c:pt>
                <c:pt idx="976">
                  <c:v>876.0</c:v>
                </c:pt>
                <c:pt idx="977">
                  <c:v>877.0</c:v>
                </c:pt>
                <c:pt idx="978">
                  <c:v>878.0</c:v>
                </c:pt>
                <c:pt idx="979">
                  <c:v>879.0</c:v>
                </c:pt>
                <c:pt idx="980">
                  <c:v>880.0</c:v>
                </c:pt>
                <c:pt idx="981">
                  <c:v>881.0</c:v>
                </c:pt>
                <c:pt idx="982">
                  <c:v>882.0</c:v>
                </c:pt>
                <c:pt idx="983">
                  <c:v>883.0</c:v>
                </c:pt>
                <c:pt idx="984">
                  <c:v>884.0</c:v>
                </c:pt>
                <c:pt idx="985">
                  <c:v>885.0</c:v>
                </c:pt>
                <c:pt idx="986">
                  <c:v>886.0</c:v>
                </c:pt>
                <c:pt idx="987">
                  <c:v>887.0</c:v>
                </c:pt>
                <c:pt idx="988">
                  <c:v>888.0</c:v>
                </c:pt>
                <c:pt idx="989">
                  <c:v>889.0</c:v>
                </c:pt>
                <c:pt idx="990">
                  <c:v>890.0</c:v>
                </c:pt>
                <c:pt idx="991">
                  <c:v>891.0</c:v>
                </c:pt>
                <c:pt idx="992">
                  <c:v>892.0</c:v>
                </c:pt>
                <c:pt idx="993">
                  <c:v>893.0</c:v>
                </c:pt>
                <c:pt idx="994">
                  <c:v>894.0</c:v>
                </c:pt>
                <c:pt idx="995">
                  <c:v>895.0</c:v>
                </c:pt>
                <c:pt idx="996">
                  <c:v>896.0</c:v>
                </c:pt>
                <c:pt idx="997">
                  <c:v>897.0</c:v>
                </c:pt>
                <c:pt idx="998">
                  <c:v>898.0</c:v>
                </c:pt>
                <c:pt idx="999">
                  <c:v>899.0</c:v>
                </c:pt>
                <c:pt idx="1000">
                  <c:v>900.0</c:v>
                </c:pt>
                <c:pt idx="1001">
                  <c:v>901.0</c:v>
                </c:pt>
                <c:pt idx="1002">
                  <c:v>902.0</c:v>
                </c:pt>
                <c:pt idx="1003">
                  <c:v>903.0</c:v>
                </c:pt>
                <c:pt idx="1004">
                  <c:v>904.0</c:v>
                </c:pt>
                <c:pt idx="1005">
                  <c:v>905.0</c:v>
                </c:pt>
                <c:pt idx="1006">
                  <c:v>906.0</c:v>
                </c:pt>
                <c:pt idx="1007">
                  <c:v>907.0</c:v>
                </c:pt>
                <c:pt idx="1008">
                  <c:v>908.0</c:v>
                </c:pt>
                <c:pt idx="1009">
                  <c:v>909.0</c:v>
                </c:pt>
                <c:pt idx="1010">
                  <c:v>910.0</c:v>
                </c:pt>
                <c:pt idx="1011">
                  <c:v>911.0</c:v>
                </c:pt>
                <c:pt idx="1012">
                  <c:v>912.0</c:v>
                </c:pt>
                <c:pt idx="1013">
                  <c:v>913.0</c:v>
                </c:pt>
                <c:pt idx="1014">
                  <c:v>914.0</c:v>
                </c:pt>
                <c:pt idx="1015">
                  <c:v>915.0</c:v>
                </c:pt>
                <c:pt idx="1016">
                  <c:v>916.0</c:v>
                </c:pt>
                <c:pt idx="1017">
                  <c:v>917.0</c:v>
                </c:pt>
                <c:pt idx="1018">
                  <c:v>918.0</c:v>
                </c:pt>
                <c:pt idx="1019">
                  <c:v>919.0</c:v>
                </c:pt>
                <c:pt idx="1020">
                  <c:v>920.0</c:v>
                </c:pt>
                <c:pt idx="1021">
                  <c:v>921.0</c:v>
                </c:pt>
                <c:pt idx="1022">
                  <c:v>922.0</c:v>
                </c:pt>
                <c:pt idx="1023">
                  <c:v>923.0</c:v>
                </c:pt>
                <c:pt idx="1024">
                  <c:v>924.0</c:v>
                </c:pt>
                <c:pt idx="1025">
                  <c:v>925.0</c:v>
                </c:pt>
                <c:pt idx="1026">
                  <c:v>926.0</c:v>
                </c:pt>
                <c:pt idx="1027">
                  <c:v>927.0</c:v>
                </c:pt>
                <c:pt idx="1028">
                  <c:v>928.0</c:v>
                </c:pt>
                <c:pt idx="1029">
                  <c:v>929.0</c:v>
                </c:pt>
                <c:pt idx="1030">
                  <c:v>930.0</c:v>
                </c:pt>
                <c:pt idx="1031">
                  <c:v>931.0</c:v>
                </c:pt>
                <c:pt idx="1032">
                  <c:v>932.0</c:v>
                </c:pt>
                <c:pt idx="1033">
                  <c:v>933.0</c:v>
                </c:pt>
                <c:pt idx="1034">
                  <c:v>934.0</c:v>
                </c:pt>
                <c:pt idx="1035">
                  <c:v>935.0</c:v>
                </c:pt>
                <c:pt idx="1036">
                  <c:v>936.0</c:v>
                </c:pt>
                <c:pt idx="1037">
                  <c:v>937.0</c:v>
                </c:pt>
                <c:pt idx="1038">
                  <c:v>938.0</c:v>
                </c:pt>
                <c:pt idx="1039">
                  <c:v>939.0</c:v>
                </c:pt>
                <c:pt idx="1040">
                  <c:v>940.0</c:v>
                </c:pt>
                <c:pt idx="1041">
                  <c:v>941.0</c:v>
                </c:pt>
                <c:pt idx="1042">
                  <c:v>942.0</c:v>
                </c:pt>
                <c:pt idx="1043">
                  <c:v>943.0</c:v>
                </c:pt>
                <c:pt idx="1044">
                  <c:v>944.0</c:v>
                </c:pt>
                <c:pt idx="1045">
                  <c:v>945.0</c:v>
                </c:pt>
                <c:pt idx="1046">
                  <c:v>946.0</c:v>
                </c:pt>
                <c:pt idx="1047">
                  <c:v>947.0</c:v>
                </c:pt>
                <c:pt idx="1048">
                  <c:v>948.0</c:v>
                </c:pt>
                <c:pt idx="1049">
                  <c:v>949.0</c:v>
                </c:pt>
                <c:pt idx="1050">
                  <c:v>950.0</c:v>
                </c:pt>
                <c:pt idx="1051">
                  <c:v>951.0</c:v>
                </c:pt>
                <c:pt idx="1052">
                  <c:v>952.0</c:v>
                </c:pt>
                <c:pt idx="1053">
                  <c:v>953.0</c:v>
                </c:pt>
                <c:pt idx="1054">
                  <c:v>954.0</c:v>
                </c:pt>
                <c:pt idx="1055">
                  <c:v>955.0</c:v>
                </c:pt>
                <c:pt idx="1056">
                  <c:v>956.0</c:v>
                </c:pt>
                <c:pt idx="1057">
                  <c:v>957.0</c:v>
                </c:pt>
                <c:pt idx="1058">
                  <c:v>958.0</c:v>
                </c:pt>
                <c:pt idx="1059">
                  <c:v>959.0</c:v>
                </c:pt>
                <c:pt idx="1060">
                  <c:v>960.0</c:v>
                </c:pt>
                <c:pt idx="1061">
                  <c:v>961.0</c:v>
                </c:pt>
                <c:pt idx="1062">
                  <c:v>962.0</c:v>
                </c:pt>
                <c:pt idx="1063">
                  <c:v>963.0</c:v>
                </c:pt>
                <c:pt idx="1064">
                  <c:v>964.0</c:v>
                </c:pt>
                <c:pt idx="1065">
                  <c:v>965.0</c:v>
                </c:pt>
                <c:pt idx="1066">
                  <c:v>966.0</c:v>
                </c:pt>
                <c:pt idx="1067">
                  <c:v>967.0</c:v>
                </c:pt>
                <c:pt idx="1068">
                  <c:v>968.0</c:v>
                </c:pt>
                <c:pt idx="1069">
                  <c:v>969.0</c:v>
                </c:pt>
                <c:pt idx="1070">
                  <c:v>970.0</c:v>
                </c:pt>
                <c:pt idx="1071">
                  <c:v>971.0</c:v>
                </c:pt>
                <c:pt idx="1072">
                  <c:v>972.0</c:v>
                </c:pt>
                <c:pt idx="1073">
                  <c:v>973.0</c:v>
                </c:pt>
                <c:pt idx="1074">
                  <c:v>974.0</c:v>
                </c:pt>
                <c:pt idx="1075">
                  <c:v>975.0</c:v>
                </c:pt>
                <c:pt idx="1076">
                  <c:v>976.0</c:v>
                </c:pt>
                <c:pt idx="1077">
                  <c:v>977.0</c:v>
                </c:pt>
                <c:pt idx="1078">
                  <c:v>978.0</c:v>
                </c:pt>
                <c:pt idx="1079">
                  <c:v>979.0</c:v>
                </c:pt>
                <c:pt idx="1080">
                  <c:v>980.0</c:v>
                </c:pt>
                <c:pt idx="1081">
                  <c:v>981.0</c:v>
                </c:pt>
                <c:pt idx="1082">
                  <c:v>982.0</c:v>
                </c:pt>
                <c:pt idx="1083">
                  <c:v>983.0</c:v>
                </c:pt>
                <c:pt idx="1084">
                  <c:v>984.0</c:v>
                </c:pt>
                <c:pt idx="1085">
                  <c:v>985.0</c:v>
                </c:pt>
                <c:pt idx="1086">
                  <c:v>986.0</c:v>
                </c:pt>
                <c:pt idx="1087">
                  <c:v>987.0</c:v>
                </c:pt>
                <c:pt idx="1088">
                  <c:v>988.0</c:v>
                </c:pt>
                <c:pt idx="1089">
                  <c:v>989.0</c:v>
                </c:pt>
                <c:pt idx="1090">
                  <c:v>990.0</c:v>
                </c:pt>
                <c:pt idx="1091">
                  <c:v>991.0</c:v>
                </c:pt>
                <c:pt idx="1092">
                  <c:v>992.0</c:v>
                </c:pt>
                <c:pt idx="1093">
                  <c:v>993.0</c:v>
                </c:pt>
                <c:pt idx="1094">
                  <c:v>994.0</c:v>
                </c:pt>
                <c:pt idx="1095">
                  <c:v>995.0</c:v>
                </c:pt>
                <c:pt idx="1096">
                  <c:v>996.0</c:v>
                </c:pt>
                <c:pt idx="1097">
                  <c:v>997.0</c:v>
                </c:pt>
                <c:pt idx="1098">
                  <c:v>998.0</c:v>
                </c:pt>
                <c:pt idx="1099">
                  <c:v>999.0</c:v>
                </c:pt>
              </c:numCache>
            </c:numRef>
          </c:cat>
          <c:val>
            <c:numRef>
              <c:f>[1]CompCz!$C$2:$C$1101</c:f>
              <c:numCache>
                <c:formatCode>General</c:formatCode>
                <c:ptCount val="1100"/>
                <c:pt idx="0">
                  <c:v>-0.117164</c:v>
                </c:pt>
                <c:pt idx="1">
                  <c:v>-0.15785</c:v>
                </c:pt>
                <c:pt idx="2">
                  <c:v>-0.200246</c:v>
                </c:pt>
                <c:pt idx="3">
                  <c:v>-0.243475</c:v>
                </c:pt>
                <c:pt idx="4">
                  <c:v>-0.286625</c:v>
                </c:pt>
                <c:pt idx="5">
                  <c:v>-0.328771</c:v>
                </c:pt>
                <c:pt idx="6">
                  <c:v>-0.368992</c:v>
                </c:pt>
                <c:pt idx="7">
                  <c:v>-0.406409</c:v>
                </c:pt>
                <c:pt idx="8">
                  <c:v>-0.440193</c:v>
                </c:pt>
                <c:pt idx="9">
                  <c:v>-0.469607</c:v>
                </c:pt>
                <c:pt idx="10">
                  <c:v>-0.494003</c:v>
                </c:pt>
                <c:pt idx="11">
                  <c:v>-0.512859</c:v>
                </c:pt>
                <c:pt idx="12">
                  <c:v>-0.525774</c:v>
                </c:pt>
                <c:pt idx="13">
                  <c:v>-0.532495</c:v>
                </c:pt>
                <c:pt idx="14">
                  <c:v>-0.532913</c:v>
                </c:pt>
                <c:pt idx="15">
                  <c:v>-0.527064</c:v>
                </c:pt>
                <c:pt idx="16">
                  <c:v>-0.515128</c:v>
                </c:pt>
                <c:pt idx="17">
                  <c:v>-0.497426</c:v>
                </c:pt>
                <c:pt idx="18">
                  <c:v>-0.474402</c:v>
                </c:pt>
                <c:pt idx="19">
                  <c:v>-0.446624</c:v>
                </c:pt>
                <c:pt idx="20">
                  <c:v>-0.414746</c:v>
                </c:pt>
                <c:pt idx="21">
                  <c:v>-0.37951</c:v>
                </c:pt>
                <c:pt idx="22">
                  <c:v>-0.341706</c:v>
                </c:pt>
                <c:pt idx="23">
                  <c:v>-0.302164</c:v>
                </c:pt>
                <c:pt idx="24">
                  <c:v>-0.261717</c:v>
                </c:pt>
                <c:pt idx="25">
                  <c:v>-0.221188</c:v>
                </c:pt>
                <c:pt idx="26">
                  <c:v>-0.18136</c:v>
                </c:pt>
                <c:pt idx="27">
                  <c:v>-0.142965</c:v>
                </c:pt>
                <c:pt idx="28">
                  <c:v>-0.106652</c:v>
                </c:pt>
                <c:pt idx="29">
                  <c:v>-0.072981</c:v>
                </c:pt>
                <c:pt idx="30">
                  <c:v>-0.042399</c:v>
                </c:pt>
                <c:pt idx="31">
                  <c:v>-0.015232</c:v>
                </c:pt>
                <c:pt idx="32">
                  <c:v>0.008314</c:v>
                </c:pt>
                <c:pt idx="33">
                  <c:v>0.028167</c:v>
                </c:pt>
                <c:pt idx="34">
                  <c:v>0.044391</c:v>
                </c:pt>
                <c:pt idx="35">
                  <c:v>0.057165</c:v>
                </c:pt>
                <c:pt idx="36">
                  <c:v>0.066794</c:v>
                </c:pt>
                <c:pt idx="37">
                  <c:v>0.07369</c:v>
                </c:pt>
                <c:pt idx="38">
                  <c:v>0.078352</c:v>
                </c:pt>
                <c:pt idx="39">
                  <c:v>0.081361</c:v>
                </c:pt>
                <c:pt idx="40">
                  <c:v>0.083354</c:v>
                </c:pt>
                <c:pt idx="41">
                  <c:v>0.085011</c:v>
                </c:pt>
                <c:pt idx="42">
                  <c:v>0.087019</c:v>
                </c:pt>
                <c:pt idx="43">
                  <c:v>0.090068</c:v>
                </c:pt>
                <c:pt idx="44">
                  <c:v>0.094816</c:v>
                </c:pt>
                <c:pt idx="45">
                  <c:v>0.101875</c:v>
                </c:pt>
                <c:pt idx="46">
                  <c:v>0.111788</c:v>
                </c:pt>
                <c:pt idx="47">
                  <c:v>0.125014</c:v>
                </c:pt>
                <c:pt idx="48">
                  <c:v>0.141913</c:v>
                </c:pt>
                <c:pt idx="49">
                  <c:v>0.162734</c:v>
                </c:pt>
                <c:pt idx="50">
                  <c:v>0.187605</c:v>
                </c:pt>
                <c:pt idx="51">
                  <c:v>0.216521</c:v>
                </c:pt>
                <c:pt idx="52">
                  <c:v>0.249355</c:v>
                </c:pt>
                <c:pt idx="53">
                  <c:v>0.285839</c:v>
                </c:pt>
                <c:pt idx="54">
                  <c:v>0.325581</c:v>
                </c:pt>
                <c:pt idx="55">
                  <c:v>0.36807</c:v>
                </c:pt>
                <c:pt idx="56">
                  <c:v>0.412688</c:v>
                </c:pt>
                <c:pt idx="57">
                  <c:v>0.458716</c:v>
                </c:pt>
                <c:pt idx="58">
                  <c:v>0.505353</c:v>
                </c:pt>
                <c:pt idx="59">
                  <c:v>0.551738</c:v>
                </c:pt>
                <c:pt idx="60">
                  <c:v>0.596962</c:v>
                </c:pt>
                <c:pt idx="61">
                  <c:v>0.640089</c:v>
                </c:pt>
                <c:pt idx="62">
                  <c:v>0.680181</c:v>
                </c:pt>
                <c:pt idx="63">
                  <c:v>0.716315</c:v>
                </c:pt>
                <c:pt idx="64">
                  <c:v>0.747604</c:v>
                </c:pt>
                <c:pt idx="65">
                  <c:v>0.773223</c:v>
                </c:pt>
                <c:pt idx="66">
                  <c:v>0.792421</c:v>
                </c:pt>
                <c:pt idx="67">
                  <c:v>0.804544</c:v>
                </c:pt>
                <c:pt idx="68">
                  <c:v>0.809047</c:v>
                </c:pt>
                <c:pt idx="69">
                  <c:v>0.805504</c:v>
                </c:pt>
                <c:pt idx="70">
                  <c:v>0.793621</c:v>
                </c:pt>
                <c:pt idx="71">
                  <c:v>0.773247</c:v>
                </c:pt>
                <c:pt idx="72">
                  <c:v>0.744375</c:v>
                </c:pt>
                <c:pt idx="73">
                  <c:v>0.707144</c:v>
                </c:pt>
                <c:pt idx="74">
                  <c:v>0.661842</c:v>
                </c:pt>
                <c:pt idx="75">
                  <c:v>0.608895</c:v>
                </c:pt>
                <c:pt idx="76">
                  <c:v>0.548865</c:v>
                </c:pt>
                <c:pt idx="77">
                  <c:v>0.482438</c:v>
                </c:pt>
                <c:pt idx="78">
                  <c:v>0.41041</c:v>
                </c:pt>
                <c:pt idx="79">
                  <c:v>0.333678</c:v>
                </c:pt>
                <c:pt idx="80">
                  <c:v>0.253211</c:v>
                </c:pt>
                <c:pt idx="81">
                  <c:v>0.170053</c:v>
                </c:pt>
                <c:pt idx="82">
                  <c:v>0.085278</c:v>
                </c:pt>
                <c:pt idx="83">
                  <c:v>-1.0E-5</c:v>
                </c:pt>
                <c:pt idx="84">
                  <c:v>-0.08471</c:v>
                </c:pt>
                <c:pt idx="85">
                  <c:v>-0.167736</c:v>
                </c:pt>
                <c:pt idx="86">
                  <c:v>-0.248048</c:v>
                </c:pt>
                <c:pt idx="87">
                  <c:v>-0.324663</c:v>
                </c:pt>
                <c:pt idx="88">
                  <c:v>-0.396677</c:v>
                </c:pt>
                <c:pt idx="89">
                  <c:v>-0.463283</c:v>
                </c:pt>
                <c:pt idx="90">
                  <c:v>-0.52378</c:v>
                </c:pt>
                <c:pt idx="91">
                  <c:v>-0.577597</c:v>
                </c:pt>
                <c:pt idx="92">
                  <c:v>-0.624284</c:v>
                </c:pt>
                <c:pt idx="93">
                  <c:v>-0.663536</c:v>
                </c:pt>
                <c:pt idx="94">
                  <c:v>-0.695197</c:v>
                </c:pt>
                <c:pt idx="95">
                  <c:v>-0.719253</c:v>
                </c:pt>
                <c:pt idx="96">
                  <c:v>-0.735831</c:v>
                </c:pt>
                <c:pt idx="97">
                  <c:v>-0.745203</c:v>
                </c:pt>
                <c:pt idx="98">
                  <c:v>-0.747768</c:v>
                </c:pt>
                <c:pt idx="99">
                  <c:v>-0.744038</c:v>
                </c:pt>
                <c:pt idx="100">
                  <c:v>-0.734639</c:v>
                </c:pt>
                <c:pt idx="101">
                  <c:v>-0.720282</c:v>
                </c:pt>
                <c:pt idx="102">
                  <c:v>-0.70175</c:v>
                </c:pt>
                <c:pt idx="103">
                  <c:v>-0.679886</c:v>
                </c:pt>
                <c:pt idx="104">
                  <c:v>-0.655561</c:v>
                </c:pt>
                <c:pt idx="105">
                  <c:v>-0.629649</c:v>
                </c:pt>
                <c:pt idx="106">
                  <c:v>-0.603022</c:v>
                </c:pt>
                <c:pt idx="107">
                  <c:v>-0.57651</c:v>
                </c:pt>
                <c:pt idx="108">
                  <c:v>-0.550894</c:v>
                </c:pt>
                <c:pt idx="109">
                  <c:v>-0.526882</c:v>
                </c:pt>
                <c:pt idx="110">
                  <c:v>-0.50509</c:v>
                </c:pt>
                <c:pt idx="111">
                  <c:v>-0.486026</c:v>
                </c:pt>
                <c:pt idx="112">
                  <c:v>-0.470083</c:v>
                </c:pt>
                <c:pt idx="113">
                  <c:v>-0.457525</c:v>
                </c:pt>
                <c:pt idx="114">
                  <c:v>-0.448481</c:v>
                </c:pt>
                <c:pt idx="115">
                  <c:v>-0.442939</c:v>
                </c:pt>
                <c:pt idx="116">
                  <c:v>-0.440752</c:v>
                </c:pt>
                <c:pt idx="117">
                  <c:v>-0.44164</c:v>
                </c:pt>
                <c:pt idx="118">
                  <c:v>-0.445202</c:v>
                </c:pt>
                <c:pt idx="119">
                  <c:v>-0.450918</c:v>
                </c:pt>
                <c:pt idx="120">
                  <c:v>-0.458171</c:v>
                </c:pt>
                <c:pt idx="121">
                  <c:v>-0.466268</c:v>
                </c:pt>
                <c:pt idx="122">
                  <c:v>-0.47445</c:v>
                </c:pt>
                <c:pt idx="123">
                  <c:v>-0.481914</c:v>
                </c:pt>
                <c:pt idx="124">
                  <c:v>-0.487848</c:v>
                </c:pt>
                <c:pt idx="125">
                  <c:v>-0.491438</c:v>
                </c:pt>
                <c:pt idx="126">
                  <c:v>-0.491902</c:v>
                </c:pt>
                <c:pt idx="127">
                  <c:v>-0.488518</c:v>
                </c:pt>
                <c:pt idx="128">
                  <c:v>-0.480632</c:v>
                </c:pt>
                <c:pt idx="129">
                  <c:v>-0.467689</c:v>
                </c:pt>
                <c:pt idx="130">
                  <c:v>-0.449251</c:v>
                </c:pt>
                <c:pt idx="131">
                  <c:v>-0.425004</c:v>
                </c:pt>
                <c:pt idx="132">
                  <c:v>-0.394778</c:v>
                </c:pt>
                <c:pt idx="133">
                  <c:v>-0.358544</c:v>
                </c:pt>
                <c:pt idx="134">
                  <c:v>-0.316432</c:v>
                </c:pt>
                <c:pt idx="135">
                  <c:v>-0.268719</c:v>
                </c:pt>
                <c:pt idx="136">
                  <c:v>-0.215835</c:v>
                </c:pt>
                <c:pt idx="137">
                  <c:v>-0.15835</c:v>
                </c:pt>
                <c:pt idx="138">
                  <c:v>-0.096957</c:v>
                </c:pt>
                <c:pt idx="139">
                  <c:v>-0.032466</c:v>
                </c:pt>
                <c:pt idx="140">
                  <c:v>0.034225</c:v>
                </c:pt>
                <c:pt idx="141">
                  <c:v>0.102145</c:v>
                </c:pt>
                <c:pt idx="142">
                  <c:v>0.17028</c:v>
                </c:pt>
                <c:pt idx="143">
                  <c:v>0.237589</c:v>
                </c:pt>
                <c:pt idx="144">
                  <c:v>0.303033</c:v>
                </c:pt>
                <c:pt idx="145">
                  <c:v>0.365605</c:v>
                </c:pt>
                <c:pt idx="146">
                  <c:v>0.424349</c:v>
                </c:pt>
                <c:pt idx="147">
                  <c:v>0.478389</c:v>
                </c:pt>
                <c:pt idx="148">
                  <c:v>0.526949</c:v>
                </c:pt>
                <c:pt idx="149">
                  <c:v>0.569373</c:v>
                </c:pt>
                <c:pt idx="150">
                  <c:v>0.605141</c:v>
                </c:pt>
                <c:pt idx="151">
                  <c:v>0.633873</c:v>
                </c:pt>
                <c:pt idx="152">
                  <c:v>0.655348</c:v>
                </c:pt>
                <c:pt idx="153">
                  <c:v>0.669501</c:v>
                </c:pt>
                <c:pt idx="154">
                  <c:v>0.676426</c:v>
                </c:pt>
                <c:pt idx="155">
                  <c:v>0.676363</c:v>
                </c:pt>
                <c:pt idx="156">
                  <c:v>0.669703</c:v>
                </c:pt>
                <c:pt idx="157">
                  <c:v>0.656959</c:v>
                </c:pt>
                <c:pt idx="158">
                  <c:v>0.638767</c:v>
                </c:pt>
                <c:pt idx="159">
                  <c:v>0.615851</c:v>
                </c:pt>
                <c:pt idx="160">
                  <c:v>0.589009</c:v>
                </c:pt>
                <c:pt idx="161">
                  <c:v>0.559083</c:v>
                </c:pt>
                <c:pt idx="162">
                  <c:v>0.526941</c:v>
                </c:pt>
                <c:pt idx="163">
                  <c:v>0.49345</c:v>
                </c:pt>
                <c:pt idx="164">
                  <c:v>0.459444</c:v>
                </c:pt>
                <c:pt idx="165">
                  <c:v>0.425716</c:v>
                </c:pt>
                <c:pt idx="166">
                  <c:v>0.392985</c:v>
                </c:pt>
                <c:pt idx="167">
                  <c:v>0.361879</c:v>
                </c:pt>
                <c:pt idx="168">
                  <c:v>0.332919</c:v>
                </c:pt>
                <c:pt idx="169">
                  <c:v>0.30651</c:v>
                </c:pt>
                <c:pt idx="170">
                  <c:v>0.282922</c:v>
                </c:pt>
                <c:pt idx="171">
                  <c:v>0.262301</c:v>
                </c:pt>
                <c:pt idx="172">
                  <c:v>0.244657</c:v>
                </c:pt>
                <c:pt idx="173">
                  <c:v>0.229876</c:v>
                </c:pt>
                <c:pt idx="174">
                  <c:v>0.217714</c:v>
                </c:pt>
                <c:pt idx="175">
                  <c:v>0.20783</c:v>
                </c:pt>
                <c:pt idx="176">
                  <c:v>0.199776</c:v>
                </c:pt>
                <c:pt idx="177">
                  <c:v>0.193034</c:v>
                </c:pt>
                <c:pt idx="178">
                  <c:v>0.187024</c:v>
                </c:pt>
                <c:pt idx="179">
                  <c:v>0.181123</c:v>
                </c:pt>
                <c:pt idx="180">
                  <c:v>0.174703</c:v>
                </c:pt>
                <c:pt idx="181">
                  <c:v>0.167133</c:v>
                </c:pt>
                <c:pt idx="182">
                  <c:v>0.157818</c:v>
                </c:pt>
                <c:pt idx="183">
                  <c:v>0.146208</c:v>
                </c:pt>
                <c:pt idx="184">
                  <c:v>0.131827</c:v>
                </c:pt>
                <c:pt idx="185">
                  <c:v>0.114275</c:v>
                </c:pt>
                <c:pt idx="186">
                  <c:v>0.093251</c:v>
                </c:pt>
                <c:pt idx="187">
                  <c:v>0.068565</c:v>
                </c:pt>
                <c:pt idx="188">
                  <c:v>0.040134</c:v>
                </c:pt>
                <c:pt idx="189">
                  <c:v>0.008</c:v>
                </c:pt>
                <c:pt idx="190">
                  <c:v>-0.027678</c:v>
                </c:pt>
                <c:pt idx="191">
                  <c:v>-0.066629</c:v>
                </c:pt>
                <c:pt idx="192">
                  <c:v>-0.108478</c:v>
                </c:pt>
                <c:pt idx="193">
                  <c:v>-0.152748</c:v>
                </c:pt>
                <c:pt idx="194">
                  <c:v>-0.198884</c:v>
                </c:pt>
                <c:pt idx="195">
                  <c:v>-0.246265</c:v>
                </c:pt>
                <c:pt idx="196">
                  <c:v>-0.294215</c:v>
                </c:pt>
                <c:pt idx="197">
                  <c:v>-0.342031</c:v>
                </c:pt>
                <c:pt idx="198">
                  <c:v>-0.388985</c:v>
                </c:pt>
                <c:pt idx="199">
                  <c:v>-0.434358</c:v>
                </c:pt>
                <c:pt idx="200">
                  <c:v>-0.47745</c:v>
                </c:pt>
                <c:pt idx="201">
                  <c:v>-0.517599</c:v>
                </c:pt>
                <c:pt idx="202">
                  <c:v>-0.554187</c:v>
                </c:pt>
                <c:pt idx="203">
                  <c:v>-0.586666</c:v>
                </c:pt>
                <c:pt idx="204">
                  <c:v>-0.614556</c:v>
                </c:pt>
                <c:pt idx="205">
                  <c:v>-0.637459</c:v>
                </c:pt>
                <c:pt idx="206">
                  <c:v>-0.655058</c:v>
                </c:pt>
                <c:pt idx="207">
                  <c:v>-0.667115</c:v>
                </c:pt>
                <c:pt idx="208">
                  <c:v>-0.673482</c:v>
                </c:pt>
                <c:pt idx="209">
                  <c:v>-0.67408</c:v>
                </c:pt>
                <c:pt idx="210">
                  <c:v>-0.668906</c:v>
                </c:pt>
                <c:pt idx="211">
                  <c:v>-0.658021</c:v>
                </c:pt>
                <c:pt idx="212">
                  <c:v>-0.641536</c:v>
                </c:pt>
                <c:pt idx="213">
                  <c:v>-0.619609</c:v>
                </c:pt>
                <c:pt idx="214">
                  <c:v>-0.592421</c:v>
                </c:pt>
                <c:pt idx="215">
                  <c:v>-0.560175</c:v>
                </c:pt>
                <c:pt idx="216">
                  <c:v>-0.52308</c:v>
                </c:pt>
                <c:pt idx="217">
                  <c:v>-0.481342</c:v>
                </c:pt>
                <c:pt idx="218">
                  <c:v>-0.435152</c:v>
                </c:pt>
                <c:pt idx="219">
                  <c:v>-0.384688</c:v>
                </c:pt>
                <c:pt idx="220">
                  <c:v>-0.330098</c:v>
                </c:pt>
                <c:pt idx="221">
                  <c:v>-0.271507</c:v>
                </c:pt>
                <c:pt idx="222">
                  <c:v>-0.209005</c:v>
                </c:pt>
                <c:pt idx="223">
                  <c:v>-0.142661</c:v>
                </c:pt>
                <c:pt idx="224">
                  <c:v>-0.072519</c:v>
                </c:pt>
                <c:pt idx="225">
                  <c:v>0.001395</c:v>
                </c:pt>
                <c:pt idx="226">
                  <c:v>0.079065</c:v>
                </c:pt>
                <c:pt idx="227">
                  <c:v>0.160471</c:v>
                </c:pt>
                <c:pt idx="228">
                  <c:v>0.245581</c:v>
                </c:pt>
                <c:pt idx="229">
                  <c:v>0.334346</c:v>
                </c:pt>
                <c:pt idx="230">
                  <c:v>0.426682</c:v>
                </c:pt>
                <c:pt idx="231">
                  <c:v>0.522461</c:v>
                </c:pt>
                <c:pt idx="232">
                  <c:v>0.621508</c:v>
                </c:pt>
                <c:pt idx="233">
                  <c:v>0.723578</c:v>
                </c:pt>
                <c:pt idx="234">
                  <c:v>0.828364</c:v>
                </c:pt>
                <c:pt idx="235">
                  <c:v>0.935489</c:v>
                </c:pt>
                <c:pt idx="236">
                  <c:v>1.044497</c:v>
                </c:pt>
                <c:pt idx="237">
                  <c:v>1.154859</c:v>
                </c:pt>
                <c:pt idx="238">
                  <c:v>1.265976</c:v>
                </c:pt>
                <c:pt idx="239">
                  <c:v>1.377183</c:v>
                </c:pt>
                <c:pt idx="240">
                  <c:v>1.487768</c:v>
                </c:pt>
                <c:pt idx="241">
                  <c:v>1.59697</c:v>
                </c:pt>
                <c:pt idx="242">
                  <c:v>1.703999</c:v>
                </c:pt>
                <c:pt idx="243">
                  <c:v>1.808054</c:v>
                </c:pt>
                <c:pt idx="244">
                  <c:v>1.908331</c:v>
                </c:pt>
                <c:pt idx="245">
                  <c:v>2.00405</c:v>
                </c:pt>
                <c:pt idx="246">
                  <c:v>2.094469</c:v>
                </c:pt>
                <c:pt idx="247">
                  <c:v>2.178898</c:v>
                </c:pt>
                <c:pt idx="248">
                  <c:v>2.256727</c:v>
                </c:pt>
                <c:pt idx="249">
                  <c:v>2.327428</c:v>
                </c:pt>
                <c:pt idx="250">
                  <c:v>2.390582</c:v>
                </c:pt>
                <c:pt idx="251">
                  <c:v>2.445885</c:v>
                </c:pt>
                <c:pt idx="252">
                  <c:v>2.49315</c:v>
                </c:pt>
                <c:pt idx="253">
                  <c:v>2.532318</c:v>
                </c:pt>
                <c:pt idx="254">
                  <c:v>2.563464</c:v>
                </c:pt>
                <c:pt idx="255">
                  <c:v>2.586789</c:v>
                </c:pt>
                <c:pt idx="256">
                  <c:v>2.602617</c:v>
                </c:pt>
                <c:pt idx="257">
                  <c:v>2.611392</c:v>
                </c:pt>
                <c:pt idx="258">
                  <c:v>2.613662</c:v>
                </c:pt>
                <c:pt idx="259">
                  <c:v>2.610062</c:v>
                </c:pt>
                <c:pt idx="260">
                  <c:v>2.601305</c:v>
                </c:pt>
                <c:pt idx="261">
                  <c:v>2.588156</c:v>
                </c:pt>
                <c:pt idx="262">
                  <c:v>2.571416</c:v>
                </c:pt>
                <c:pt idx="263">
                  <c:v>2.551899</c:v>
                </c:pt>
                <c:pt idx="264">
                  <c:v>2.530416</c:v>
                </c:pt>
                <c:pt idx="265">
                  <c:v>2.507752</c:v>
                </c:pt>
                <c:pt idx="266">
                  <c:v>2.484642</c:v>
                </c:pt>
                <c:pt idx="267">
                  <c:v>2.461761</c:v>
                </c:pt>
                <c:pt idx="268">
                  <c:v>2.439705</c:v>
                </c:pt>
                <c:pt idx="269">
                  <c:v>2.418978</c:v>
                </c:pt>
                <c:pt idx="270">
                  <c:v>2.399976</c:v>
                </c:pt>
                <c:pt idx="271">
                  <c:v>2.382994</c:v>
                </c:pt>
                <c:pt idx="272">
                  <c:v>2.368211</c:v>
                </c:pt>
                <c:pt idx="273">
                  <c:v>2.355694</c:v>
                </c:pt>
                <c:pt idx="274">
                  <c:v>2.345407</c:v>
                </c:pt>
                <c:pt idx="275">
                  <c:v>2.337211</c:v>
                </c:pt>
                <c:pt idx="276">
                  <c:v>2.330873</c:v>
                </c:pt>
                <c:pt idx="277">
                  <c:v>2.32609</c:v>
                </c:pt>
                <c:pt idx="278">
                  <c:v>2.322492</c:v>
                </c:pt>
                <c:pt idx="279">
                  <c:v>2.319664</c:v>
                </c:pt>
                <c:pt idx="280">
                  <c:v>2.317168</c:v>
                </c:pt>
                <c:pt idx="281">
                  <c:v>2.314555</c:v>
                </c:pt>
                <c:pt idx="282">
                  <c:v>2.311385</c:v>
                </c:pt>
                <c:pt idx="283">
                  <c:v>2.307256</c:v>
                </c:pt>
                <c:pt idx="284">
                  <c:v>2.301807</c:v>
                </c:pt>
                <c:pt idx="285">
                  <c:v>2.294736</c:v>
                </c:pt>
                <c:pt idx="286">
                  <c:v>2.285819</c:v>
                </c:pt>
                <c:pt idx="287">
                  <c:v>2.274916</c:v>
                </c:pt>
                <c:pt idx="288">
                  <c:v>2.261977</c:v>
                </c:pt>
                <c:pt idx="289">
                  <c:v>2.247052</c:v>
                </c:pt>
                <c:pt idx="290">
                  <c:v>2.230291</c:v>
                </c:pt>
                <c:pt idx="291">
                  <c:v>2.211941</c:v>
                </c:pt>
                <c:pt idx="292">
                  <c:v>2.192339</c:v>
                </c:pt>
                <c:pt idx="293">
                  <c:v>2.171906</c:v>
                </c:pt>
                <c:pt idx="294">
                  <c:v>2.151136</c:v>
                </c:pt>
                <c:pt idx="295">
                  <c:v>2.130584</c:v>
                </c:pt>
                <c:pt idx="296">
                  <c:v>2.110843</c:v>
                </c:pt>
                <c:pt idx="297">
                  <c:v>2.092535</c:v>
                </c:pt>
                <c:pt idx="298">
                  <c:v>2.076302</c:v>
                </c:pt>
                <c:pt idx="299">
                  <c:v>2.062771</c:v>
                </c:pt>
                <c:pt idx="300">
                  <c:v>2.052547</c:v>
                </c:pt>
                <c:pt idx="301">
                  <c:v>2.046196</c:v>
                </c:pt>
                <c:pt idx="302">
                  <c:v>2.044225</c:v>
                </c:pt>
                <c:pt idx="303">
                  <c:v>2.047071</c:v>
                </c:pt>
                <c:pt idx="304">
                  <c:v>2.055085</c:v>
                </c:pt>
                <c:pt idx="305">
                  <c:v>2.068532</c:v>
                </c:pt>
                <c:pt idx="306">
                  <c:v>2.087573</c:v>
                </c:pt>
                <c:pt idx="307">
                  <c:v>2.11227</c:v>
                </c:pt>
                <c:pt idx="308">
                  <c:v>2.142576</c:v>
                </c:pt>
                <c:pt idx="309">
                  <c:v>2.178345</c:v>
                </c:pt>
                <c:pt idx="310">
                  <c:v>2.219327</c:v>
                </c:pt>
                <c:pt idx="311">
                  <c:v>2.265186</c:v>
                </c:pt>
                <c:pt idx="312">
                  <c:v>2.315492</c:v>
                </c:pt>
                <c:pt idx="313">
                  <c:v>2.36975</c:v>
                </c:pt>
                <c:pt idx="314">
                  <c:v>2.427401</c:v>
                </c:pt>
                <c:pt idx="315">
                  <c:v>2.487838</c:v>
                </c:pt>
                <c:pt idx="316">
                  <c:v>2.550422</c:v>
                </c:pt>
                <c:pt idx="317">
                  <c:v>2.614502</c:v>
                </c:pt>
                <c:pt idx="318">
                  <c:v>2.679413</c:v>
                </c:pt>
                <c:pt idx="319">
                  <c:v>2.744503</c:v>
                </c:pt>
                <c:pt idx="320">
                  <c:v>2.809148</c:v>
                </c:pt>
                <c:pt idx="321">
                  <c:v>2.872749</c:v>
                </c:pt>
                <c:pt idx="322">
                  <c:v>2.934757</c:v>
                </c:pt>
                <c:pt idx="323">
                  <c:v>2.994677</c:v>
                </c:pt>
                <c:pt idx="324">
                  <c:v>3.052067</c:v>
                </c:pt>
                <c:pt idx="325">
                  <c:v>3.106556</c:v>
                </c:pt>
                <c:pt idx="326">
                  <c:v>3.15783</c:v>
                </c:pt>
                <c:pt idx="327">
                  <c:v>3.205649</c:v>
                </c:pt>
                <c:pt idx="328">
                  <c:v>3.249825</c:v>
                </c:pt>
                <c:pt idx="329">
                  <c:v>3.290238</c:v>
                </c:pt>
                <c:pt idx="330">
                  <c:v>3.326822</c:v>
                </c:pt>
                <c:pt idx="331">
                  <c:v>3.359554</c:v>
                </c:pt>
                <c:pt idx="332">
                  <c:v>3.388459</c:v>
                </c:pt>
                <c:pt idx="333">
                  <c:v>3.413591</c:v>
                </c:pt>
                <c:pt idx="334">
                  <c:v>3.435029</c:v>
                </c:pt>
                <c:pt idx="335">
                  <c:v>3.452863</c:v>
                </c:pt>
                <c:pt idx="336">
                  <c:v>3.467198</c:v>
                </c:pt>
                <c:pt idx="337">
                  <c:v>3.478128</c:v>
                </c:pt>
                <c:pt idx="338">
                  <c:v>3.485742</c:v>
                </c:pt>
                <c:pt idx="339">
                  <c:v>3.490115</c:v>
                </c:pt>
                <c:pt idx="340">
                  <c:v>3.491303</c:v>
                </c:pt>
                <c:pt idx="341">
                  <c:v>3.489336</c:v>
                </c:pt>
                <c:pt idx="342">
                  <c:v>3.48422</c:v>
                </c:pt>
                <c:pt idx="343">
                  <c:v>3.475934</c:v>
                </c:pt>
                <c:pt idx="344">
                  <c:v>3.464432</c:v>
                </c:pt>
                <c:pt idx="345">
                  <c:v>3.449637</c:v>
                </c:pt>
                <c:pt idx="346">
                  <c:v>3.431457</c:v>
                </c:pt>
                <c:pt idx="347">
                  <c:v>3.40978</c:v>
                </c:pt>
                <c:pt idx="348">
                  <c:v>3.384485</c:v>
                </c:pt>
                <c:pt idx="349">
                  <c:v>3.355446</c:v>
                </c:pt>
                <c:pt idx="350">
                  <c:v>3.322536</c:v>
                </c:pt>
                <c:pt idx="351">
                  <c:v>3.28564</c:v>
                </c:pt>
                <c:pt idx="352">
                  <c:v>3.244664</c:v>
                </c:pt>
                <c:pt idx="353">
                  <c:v>3.199527</c:v>
                </c:pt>
                <c:pt idx="354">
                  <c:v>3.150186</c:v>
                </c:pt>
                <c:pt idx="355">
                  <c:v>3.096635</c:v>
                </c:pt>
                <c:pt idx="356">
                  <c:v>3.03891</c:v>
                </c:pt>
                <c:pt idx="357">
                  <c:v>2.977096</c:v>
                </c:pt>
                <c:pt idx="358">
                  <c:v>2.911327</c:v>
                </c:pt>
                <c:pt idx="359">
                  <c:v>2.841796</c:v>
                </c:pt>
                <c:pt idx="360">
                  <c:v>2.768749</c:v>
                </c:pt>
                <c:pt idx="361">
                  <c:v>2.692495</c:v>
                </c:pt>
                <c:pt idx="362">
                  <c:v>2.613385</c:v>
                </c:pt>
                <c:pt idx="363">
                  <c:v>2.531831</c:v>
                </c:pt>
                <c:pt idx="364">
                  <c:v>2.448293</c:v>
                </c:pt>
                <c:pt idx="365">
                  <c:v>2.363275</c:v>
                </c:pt>
                <c:pt idx="366">
                  <c:v>2.277312</c:v>
                </c:pt>
                <c:pt idx="367">
                  <c:v>2.190978</c:v>
                </c:pt>
                <c:pt idx="368">
                  <c:v>2.104863</c:v>
                </c:pt>
                <c:pt idx="369">
                  <c:v>2.019578</c:v>
                </c:pt>
                <c:pt idx="370">
                  <c:v>1.935722</c:v>
                </c:pt>
                <c:pt idx="371">
                  <c:v>1.853905</c:v>
                </c:pt>
                <c:pt idx="372">
                  <c:v>1.774709</c:v>
                </c:pt>
                <c:pt idx="373">
                  <c:v>1.698694</c:v>
                </c:pt>
                <c:pt idx="374">
                  <c:v>1.626388</c:v>
                </c:pt>
                <c:pt idx="375">
                  <c:v>1.558267</c:v>
                </c:pt>
                <c:pt idx="376">
                  <c:v>1.494754</c:v>
                </c:pt>
                <c:pt idx="377">
                  <c:v>1.436214</c:v>
                </c:pt>
                <c:pt idx="378">
                  <c:v>1.382935</c:v>
                </c:pt>
                <c:pt idx="379">
                  <c:v>1.335134</c:v>
                </c:pt>
                <c:pt idx="380">
                  <c:v>1.292941</c:v>
                </c:pt>
                <c:pt idx="381">
                  <c:v>1.256402</c:v>
                </c:pt>
                <c:pt idx="382">
                  <c:v>1.225479</c:v>
                </c:pt>
                <c:pt idx="383">
                  <c:v>1.200047</c:v>
                </c:pt>
                <c:pt idx="384">
                  <c:v>1.179893</c:v>
                </c:pt>
                <c:pt idx="385">
                  <c:v>1.164716</c:v>
                </c:pt>
                <c:pt idx="386">
                  <c:v>1.154143</c:v>
                </c:pt>
                <c:pt idx="387">
                  <c:v>1.147716</c:v>
                </c:pt>
                <c:pt idx="388">
                  <c:v>1.144923</c:v>
                </c:pt>
                <c:pt idx="389">
                  <c:v>1.145188</c:v>
                </c:pt>
                <c:pt idx="390">
                  <c:v>1.147891</c:v>
                </c:pt>
                <c:pt idx="391">
                  <c:v>1.152378</c:v>
                </c:pt>
                <c:pt idx="392">
                  <c:v>1.157976</c:v>
                </c:pt>
                <c:pt idx="393">
                  <c:v>1.164002</c:v>
                </c:pt>
                <c:pt idx="394">
                  <c:v>1.169776</c:v>
                </c:pt>
                <c:pt idx="395">
                  <c:v>1.174641</c:v>
                </c:pt>
                <c:pt idx="396">
                  <c:v>1.177976</c:v>
                </c:pt>
                <c:pt idx="397">
                  <c:v>1.179213</c:v>
                </c:pt>
                <c:pt idx="398">
                  <c:v>1.177838</c:v>
                </c:pt>
                <c:pt idx="399">
                  <c:v>1.173414</c:v>
                </c:pt>
                <c:pt idx="400">
                  <c:v>1.165596</c:v>
                </c:pt>
                <c:pt idx="401">
                  <c:v>1.154131</c:v>
                </c:pt>
                <c:pt idx="402">
                  <c:v>1.138865</c:v>
                </c:pt>
                <c:pt idx="403">
                  <c:v>1.119752</c:v>
                </c:pt>
                <c:pt idx="404">
                  <c:v>1.09686</c:v>
                </c:pt>
                <c:pt idx="405">
                  <c:v>1.07037</c:v>
                </c:pt>
                <c:pt idx="406">
                  <c:v>1.040572</c:v>
                </c:pt>
                <c:pt idx="407">
                  <c:v>1.00786</c:v>
                </c:pt>
                <c:pt idx="408">
                  <c:v>0.972726</c:v>
                </c:pt>
                <c:pt idx="409">
                  <c:v>0.935758</c:v>
                </c:pt>
                <c:pt idx="410">
                  <c:v>0.897613</c:v>
                </c:pt>
                <c:pt idx="411">
                  <c:v>0.859019</c:v>
                </c:pt>
                <c:pt idx="412">
                  <c:v>0.820748</c:v>
                </c:pt>
                <c:pt idx="413">
                  <c:v>0.783601</c:v>
                </c:pt>
                <c:pt idx="414">
                  <c:v>0.748396</c:v>
                </c:pt>
                <c:pt idx="415">
                  <c:v>0.715941</c:v>
                </c:pt>
                <c:pt idx="416">
                  <c:v>0.687019</c:v>
                </c:pt>
                <c:pt idx="417">
                  <c:v>0.662373</c:v>
                </c:pt>
                <c:pt idx="418">
                  <c:v>0.642682</c:v>
                </c:pt>
                <c:pt idx="419">
                  <c:v>0.628548</c:v>
                </c:pt>
                <c:pt idx="420">
                  <c:v>0.620473</c:v>
                </c:pt>
                <c:pt idx="421">
                  <c:v>0.61886</c:v>
                </c:pt>
                <c:pt idx="422">
                  <c:v>0.62399</c:v>
                </c:pt>
                <c:pt idx="423">
                  <c:v>0.636019</c:v>
                </c:pt>
                <c:pt idx="424">
                  <c:v>0.654975</c:v>
                </c:pt>
                <c:pt idx="425">
                  <c:v>0.680748</c:v>
                </c:pt>
                <c:pt idx="426">
                  <c:v>0.713108</c:v>
                </c:pt>
                <c:pt idx="427">
                  <c:v>0.751687</c:v>
                </c:pt>
                <c:pt idx="428">
                  <c:v>0.796004</c:v>
                </c:pt>
                <c:pt idx="429">
                  <c:v>0.845467</c:v>
                </c:pt>
                <c:pt idx="430">
                  <c:v>0.899393</c:v>
                </c:pt>
                <c:pt idx="431">
                  <c:v>0.957016</c:v>
                </c:pt>
                <c:pt idx="432">
                  <c:v>1.01751</c:v>
                </c:pt>
                <c:pt idx="433">
                  <c:v>1.080006</c:v>
                </c:pt>
                <c:pt idx="434">
                  <c:v>1.143616</c:v>
                </c:pt>
                <c:pt idx="435">
                  <c:v>1.207445</c:v>
                </c:pt>
                <c:pt idx="436">
                  <c:v>1.270619</c:v>
                </c:pt>
                <c:pt idx="437">
                  <c:v>1.332301</c:v>
                </c:pt>
                <c:pt idx="438">
                  <c:v>1.391706</c:v>
                </c:pt>
                <c:pt idx="439">
                  <c:v>1.448126</c:v>
                </c:pt>
                <c:pt idx="440">
                  <c:v>1.500939</c:v>
                </c:pt>
                <c:pt idx="441">
                  <c:v>1.549627</c:v>
                </c:pt>
                <c:pt idx="442">
                  <c:v>1.593781</c:v>
                </c:pt>
                <c:pt idx="443">
                  <c:v>1.633104</c:v>
                </c:pt>
                <c:pt idx="444">
                  <c:v>1.667428</c:v>
                </c:pt>
                <c:pt idx="445">
                  <c:v>1.696691</c:v>
                </c:pt>
                <c:pt idx="446">
                  <c:v>1.720959</c:v>
                </c:pt>
                <c:pt idx="447">
                  <c:v>1.740399</c:v>
                </c:pt>
                <c:pt idx="448">
                  <c:v>1.755289</c:v>
                </c:pt>
                <c:pt idx="449">
                  <c:v>1.765995</c:v>
                </c:pt>
                <c:pt idx="450">
                  <c:v>1.772963</c:v>
                </c:pt>
                <c:pt idx="451">
                  <c:v>1.776699</c:v>
                </c:pt>
                <c:pt idx="452">
                  <c:v>1.777756</c:v>
                </c:pt>
                <c:pt idx="453">
                  <c:v>1.776717</c:v>
                </c:pt>
                <c:pt idx="454">
                  <c:v>1.774177</c:v>
                </c:pt>
                <c:pt idx="455">
                  <c:v>1.77073</c:v>
                </c:pt>
                <c:pt idx="456">
                  <c:v>1.766946</c:v>
                </c:pt>
                <c:pt idx="457">
                  <c:v>1.763363</c:v>
                </c:pt>
                <c:pt idx="458">
                  <c:v>1.760472</c:v>
                </c:pt>
                <c:pt idx="459">
                  <c:v>1.758701</c:v>
                </c:pt>
                <c:pt idx="460">
                  <c:v>1.758415</c:v>
                </c:pt>
                <c:pt idx="461">
                  <c:v>1.759898</c:v>
                </c:pt>
                <c:pt idx="462">
                  <c:v>1.76336</c:v>
                </c:pt>
                <c:pt idx="463">
                  <c:v>1.768928</c:v>
                </c:pt>
                <c:pt idx="464">
                  <c:v>1.776647</c:v>
                </c:pt>
                <c:pt idx="465">
                  <c:v>1.786495</c:v>
                </c:pt>
                <c:pt idx="466">
                  <c:v>1.798372</c:v>
                </c:pt>
                <c:pt idx="467">
                  <c:v>1.812121</c:v>
                </c:pt>
                <c:pt idx="468">
                  <c:v>1.827526</c:v>
                </c:pt>
                <c:pt idx="469">
                  <c:v>1.844334</c:v>
                </c:pt>
                <c:pt idx="470">
                  <c:v>1.862255</c:v>
                </c:pt>
                <c:pt idx="471">
                  <c:v>1.880979</c:v>
                </c:pt>
                <c:pt idx="472">
                  <c:v>1.900187</c:v>
                </c:pt>
                <c:pt idx="473">
                  <c:v>1.919564</c:v>
                </c:pt>
                <c:pt idx="474">
                  <c:v>1.938801</c:v>
                </c:pt>
                <c:pt idx="475">
                  <c:v>1.957621</c:v>
                </c:pt>
                <c:pt idx="476">
                  <c:v>1.975766</c:v>
                </c:pt>
                <c:pt idx="477">
                  <c:v>1.993022</c:v>
                </c:pt>
                <c:pt idx="478">
                  <c:v>2.009203</c:v>
                </c:pt>
                <c:pt idx="479">
                  <c:v>2.024176</c:v>
                </c:pt>
                <c:pt idx="480">
                  <c:v>2.037843</c:v>
                </c:pt>
                <c:pt idx="481">
                  <c:v>2.050154</c:v>
                </c:pt>
                <c:pt idx="482">
                  <c:v>2.061097</c:v>
                </c:pt>
                <c:pt idx="483">
                  <c:v>2.070703</c:v>
                </c:pt>
                <c:pt idx="484">
                  <c:v>2.079026</c:v>
                </c:pt>
                <c:pt idx="485">
                  <c:v>2.086152</c:v>
                </c:pt>
                <c:pt idx="486">
                  <c:v>2.092185</c:v>
                </c:pt>
                <c:pt idx="487">
                  <c:v>2.097241</c:v>
                </c:pt>
                <c:pt idx="488">
                  <c:v>2.101446</c:v>
                </c:pt>
                <c:pt idx="489">
                  <c:v>2.104924</c:v>
                </c:pt>
                <c:pt idx="490">
                  <c:v>2.107796</c:v>
                </c:pt>
                <c:pt idx="491">
                  <c:v>2.11017</c:v>
                </c:pt>
                <c:pt idx="492">
                  <c:v>2.112143</c:v>
                </c:pt>
                <c:pt idx="493">
                  <c:v>2.113796</c:v>
                </c:pt>
                <c:pt idx="494">
                  <c:v>2.115188</c:v>
                </c:pt>
                <c:pt idx="495">
                  <c:v>2.116362</c:v>
                </c:pt>
                <c:pt idx="496">
                  <c:v>2.117338</c:v>
                </c:pt>
                <c:pt idx="497">
                  <c:v>2.118129</c:v>
                </c:pt>
                <c:pt idx="498">
                  <c:v>2.118732</c:v>
                </c:pt>
                <c:pt idx="499">
                  <c:v>2.119134</c:v>
                </c:pt>
                <c:pt idx="500">
                  <c:v>2.119323</c:v>
                </c:pt>
                <c:pt idx="501">
                  <c:v>2.119286</c:v>
                </c:pt>
                <c:pt idx="502">
                  <c:v>2.119013</c:v>
                </c:pt>
                <c:pt idx="503">
                  <c:v>2.118507</c:v>
                </c:pt>
                <c:pt idx="504">
                  <c:v>2.117792</c:v>
                </c:pt>
                <c:pt idx="505">
                  <c:v>2.116902</c:v>
                </c:pt>
                <c:pt idx="506">
                  <c:v>2.115898</c:v>
                </c:pt>
                <c:pt idx="507">
                  <c:v>2.114863</c:v>
                </c:pt>
                <c:pt idx="508">
                  <c:v>2.113905</c:v>
                </c:pt>
                <c:pt idx="509">
                  <c:v>2.113156</c:v>
                </c:pt>
                <c:pt idx="510">
                  <c:v>2.112768</c:v>
                </c:pt>
                <c:pt idx="511">
                  <c:v>2.112909</c:v>
                </c:pt>
                <c:pt idx="512">
                  <c:v>2.11376</c:v>
                </c:pt>
                <c:pt idx="513">
                  <c:v>2.115509</c:v>
                </c:pt>
                <c:pt idx="514">
                  <c:v>2.11835</c:v>
                </c:pt>
                <c:pt idx="515">
                  <c:v>2.122468</c:v>
                </c:pt>
                <c:pt idx="516">
                  <c:v>2.128038</c:v>
                </c:pt>
                <c:pt idx="517">
                  <c:v>2.135217</c:v>
                </c:pt>
                <c:pt idx="518">
                  <c:v>2.14413</c:v>
                </c:pt>
                <c:pt idx="519">
                  <c:v>2.154881</c:v>
                </c:pt>
                <c:pt idx="520">
                  <c:v>2.167529</c:v>
                </c:pt>
                <c:pt idx="521">
                  <c:v>2.18209</c:v>
                </c:pt>
                <c:pt idx="522">
                  <c:v>2.198541</c:v>
                </c:pt>
                <c:pt idx="523">
                  <c:v>2.216811</c:v>
                </c:pt>
                <c:pt idx="524">
                  <c:v>2.236793</c:v>
                </c:pt>
                <c:pt idx="525">
                  <c:v>2.258334</c:v>
                </c:pt>
                <c:pt idx="526">
                  <c:v>2.281239</c:v>
                </c:pt>
                <c:pt idx="527">
                  <c:v>2.305294</c:v>
                </c:pt>
                <c:pt idx="528">
                  <c:v>2.330248</c:v>
                </c:pt>
                <c:pt idx="529">
                  <c:v>2.355833</c:v>
                </c:pt>
                <c:pt idx="530">
                  <c:v>2.381777</c:v>
                </c:pt>
                <c:pt idx="531">
                  <c:v>2.407803</c:v>
                </c:pt>
                <c:pt idx="532">
                  <c:v>2.433653</c:v>
                </c:pt>
                <c:pt idx="533">
                  <c:v>2.45908</c:v>
                </c:pt>
                <c:pt idx="534">
                  <c:v>2.483867</c:v>
                </c:pt>
                <c:pt idx="535">
                  <c:v>2.507844</c:v>
                </c:pt>
                <c:pt idx="536">
                  <c:v>2.530871</c:v>
                </c:pt>
                <c:pt idx="537">
                  <c:v>2.552863</c:v>
                </c:pt>
                <c:pt idx="538">
                  <c:v>2.57379</c:v>
                </c:pt>
                <c:pt idx="539">
                  <c:v>2.593666</c:v>
                </c:pt>
                <c:pt idx="540">
                  <c:v>2.612574</c:v>
                </c:pt>
                <c:pt idx="541">
                  <c:v>2.630637</c:v>
                </c:pt>
                <c:pt idx="542">
                  <c:v>2.648035</c:v>
                </c:pt>
                <c:pt idx="543">
                  <c:v>2.664982</c:v>
                </c:pt>
                <c:pt idx="544">
                  <c:v>2.681725</c:v>
                </c:pt>
                <c:pt idx="545">
                  <c:v>2.698541</c:v>
                </c:pt>
                <c:pt idx="546">
                  <c:v>2.715708</c:v>
                </c:pt>
                <c:pt idx="547">
                  <c:v>2.733516</c:v>
                </c:pt>
                <c:pt idx="548">
                  <c:v>2.75224</c:v>
                </c:pt>
                <c:pt idx="549">
                  <c:v>2.772133</c:v>
                </c:pt>
                <c:pt idx="550">
                  <c:v>2.793416</c:v>
                </c:pt>
                <c:pt idx="551">
                  <c:v>2.816268</c:v>
                </c:pt>
                <c:pt idx="552">
                  <c:v>2.840811</c:v>
                </c:pt>
                <c:pt idx="553">
                  <c:v>2.86711</c:v>
                </c:pt>
                <c:pt idx="554">
                  <c:v>2.895164</c:v>
                </c:pt>
                <c:pt idx="555">
                  <c:v>2.924903</c:v>
                </c:pt>
                <c:pt idx="556">
                  <c:v>2.956193</c:v>
                </c:pt>
                <c:pt idx="557">
                  <c:v>2.988828</c:v>
                </c:pt>
                <c:pt idx="558">
                  <c:v>3.022546</c:v>
                </c:pt>
                <c:pt idx="559">
                  <c:v>3.057027</c:v>
                </c:pt>
                <c:pt idx="560">
                  <c:v>3.091903</c:v>
                </c:pt>
                <c:pt idx="561">
                  <c:v>3.126776</c:v>
                </c:pt>
                <c:pt idx="562">
                  <c:v>3.161215</c:v>
                </c:pt>
                <c:pt idx="563">
                  <c:v>3.194788</c:v>
                </c:pt>
                <c:pt idx="564">
                  <c:v>3.227058</c:v>
                </c:pt>
                <c:pt idx="565">
                  <c:v>3.257612</c:v>
                </c:pt>
                <c:pt idx="566">
                  <c:v>3.28607</c:v>
                </c:pt>
                <c:pt idx="567">
                  <c:v>3.312092</c:v>
                </c:pt>
                <c:pt idx="568">
                  <c:v>3.335402</c:v>
                </c:pt>
                <c:pt idx="569">
                  <c:v>3.355779</c:v>
                </c:pt>
                <c:pt idx="570">
                  <c:v>3.373087</c:v>
                </c:pt>
                <c:pt idx="571">
                  <c:v>3.387263</c:v>
                </c:pt>
                <c:pt idx="572">
                  <c:v>3.398328</c:v>
                </c:pt>
                <c:pt idx="573">
                  <c:v>3.406378</c:v>
                </c:pt>
                <c:pt idx="574">
                  <c:v>3.411601</c:v>
                </c:pt>
                <c:pt idx="575">
                  <c:v>3.414246</c:v>
                </c:pt>
                <c:pt idx="576">
                  <c:v>3.414632</c:v>
                </c:pt>
                <c:pt idx="577">
                  <c:v>3.413131</c:v>
                </c:pt>
                <c:pt idx="578">
                  <c:v>3.410149</c:v>
                </c:pt>
                <c:pt idx="579">
                  <c:v>3.406124</c:v>
                </c:pt>
                <c:pt idx="580">
                  <c:v>3.401505</c:v>
                </c:pt>
                <c:pt idx="581">
                  <c:v>3.39673</c:v>
                </c:pt>
                <c:pt idx="582">
                  <c:v>3.392227</c:v>
                </c:pt>
                <c:pt idx="583">
                  <c:v>3.388386</c:v>
                </c:pt>
                <c:pt idx="584">
                  <c:v>3.385544</c:v>
                </c:pt>
                <c:pt idx="585">
                  <c:v>3.383983</c:v>
                </c:pt>
                <c:pt idx="586">
                  <c:v>3.383914</c:v>
                </c:pt>
                <c:pt idx="587">
                  <c:v>3.385464</c:v>
                </c:pt>
                <c:pt idx="588">
                  <c:v>3.388687</c:v>
                </c:pt>
                <c:pt idx="589">
                  <c:v>3.393552</c:v>
                </c:pt>
                <c:pt idx="590">
                  <c:v>3.399945</c:v>
                </c:pt>
                <c:pt idx="591">
                  <c:v>3.407678</c:v>
                </c:pt>
                <c:pt idx="592">
                  <c:v>3.416488</c:v>
                </c:pt>
                <c:pt idx="593">
                  <c:v>3.426065</c:v>
                </c:pt>
                <c:pt idx="594">
                  <c:v>3.436041</c:v>
                </c:pt>
                <c:pt idx="595">
                  <c:v>3.446023</c:v>
                </c:pt>
                <c:pt idx="596">
                  <c:v>3.455601</c:v>
                </c:pt>
                <c:pt idx="597">
                  <c:v>3.464369</c:v>
                </c:pt>
                <c:pt idx="598">
                  <c:v>3.471934</c:v>
                </c:pt>
                <c:pt idx="599">
                  <c:v>3.47795</c:v>
                </c:pt>
                <c:pt idx="600">
                  <c:v>3.482106</c:v>
                </c:pt>
                <c:pt idx="601">
                  <c:v>3.484166</c:v>
                </c:pt>
                <c:pt idx="602">
                  <c:v>3.483964</c:v>
                </c:pt>
                <c:pt idx="603">
                  <c:v>3.481422</c:v>
                </c:pt>
                <c:pt idx="604">
                  <c:v>3.476545</c:v>
                </c:pt>
                <c:pt idx="605">
                  <c:v>3.46944</c:v>
                </c:pt>
                <c:pt idx="606">
                  <c:v>3.4603</c:v>
                </c:pt>
                <c:pt idx="607">
                  <c:v>3.449406</c:v>
                </c:pt>
                <c:pt idx="608">
                  <c:v>3.437124</c:v>
                </c:pt>
                <c:pt idx="609">
                  <c:v>3.423886</c:v>
                </c:pt>
                <c:pt idx="610">
                  <c:v>3.410185</c:v>
                </c:pt>
                <c:pt idx="611">
                  <c:v>3.396546</c:v>
                </c:pt>
                <c:pt idx="612">
                  <c:v>3.383524</c:v>
                </c:pt>
                <c:pt idx="613">
                  <c:v>3.371675</c:v>
                </c:pt>
                <c:pt idx="614">
                  <c:v>3.36154</c:v>
                </c:pt>
                <c:pt idx="615">
                  <c:v>3.353628</c:v>
                </c:pt>
                <c:pt idx="616">
                  <c:v>3.348399</c:v>
                </c:pt>
                <c:pt idx="617">
                  <c:v>3.346246</c:v>
                </c:pt>
                <c:pt idx="618">
                  <c:v>3.347476</c:v>
                </c:pt>
                <c:pt idx="619">
                  <c:v>3.352304</c:v>
                </c:pt>
                <c:pt idx="620">
                  <c:v>3.360844</c:v>
                </c:pt>
                <c:pt idx="621">
                  <c:v>3.373103</c:v>
                </c:pt>
                <c:pt idx="622">
                  <c:v>3.388975</c:v>
                </c:pt>
                <c:pt idx="623">
                  <c:v>3.408262</c:v>
                </c:pt>
                <c:pt idx="624">
                  <c:v>3.430656</c:v>
                </c:pt>
                <c:pt idx="625">
                  <c:v>3.455764</c:v>
                </c:pt>
                <c:pt idx="626">
                  <c:v>3.483121</c:v>
                </c:pt>
                <c:pt idx="627">
                  <c:v>3.512194</c:v>
                </c:pt>
                <c:pt idx="628">
                  <c:v>3.542415</c:v>
                </c:pt>
                <c:pt idx="629">
                  <c:v>3.573197</c:v>
                </c:pt>
                <c:pt idx="630">
                  <c:v>3.603943</c:v>
                </c:pt>
                <c:pt idx="631">
                  <c:v>3.634086</c:v>
                </c:pt>
                <c:pt idx="632">
                  <c:v>3.663096</c:v>
                </c:pt>
                <c:pt idx="633">
                  <c:v>3.69051</c:v>
                </c:pt>
                <c:pt idx="634">
                  <c:v>3.715939</c:v>
                </c:pt>
                <c:pt idx="635">
                  <c:v>3.739086</c:v>
                </c:pt>
                <c:pt idx="636">
                  <c:v>3.759764</c:v>
                </c:pt>
                <c:pt idx="637">
                  <c:v>3.77789</c:v>
                </c:pt>
                <c:pt idx="638">
                  <c:v>3.793503</c:v>
                </c:pt>
                <c:pt idx="639">
                  <c:v>3.806754</c:v>
                </c:pt>
                <c:pt idx="640">
                  <c:v>3.817908</c:v>
                </c:pt>
                <c:pt idx="641">
                  <c:v>3.827327</c:v>
                </c:pt>
                <c:pt idx="642">
                  <c:v>3.835466</c:v>
                </c:pt>
                <c:pt idx="643">
                  <c:v>3.842854</c:v>
                </c:pt>
                <c:pt idx="644">
                  <c:v>3.85007</c:v>
                </c:pt>
                <c:pt idx="645">
                  <c:v>3.857733</c:v>
                </c:pt>
                <c:pt idx="646">
                  <c:v>3.866454</c:v>
                </c:pt>
                <c:pt idx="647">
                  <c:v>3.876848</c:v>
                </c:pt>
                <c:pt idx="648">
                  <c:v>3.889475</c:v>
                </c:pt>
                <c:pt idx="649">
                  <c:v>3.904848</c:v>
                </c:pt>
                <c:pt idx="650">
                  <c:v>3.923385</c:v>
                </c:pt>
                <c:pt idx="651">
                  <c:v>3.945413</c:v>
                </c:pt>
                <c:pt idx="652">
                  <c:v>3.97113</c:v>
                </c:pt>
                <c:pt idx="653">
                  <c:v>4.000611</c:v>
                </c:pt>
                <c:pt idx="654">
                  <c:v>4.033792</c:v>
                </c:pt>
                <c:pt idx="655">
                  <c:v>4.070461</c:v>
                </c:pt>
                <c:pt idx="656">
                  <c:v>4.110271</c:v>
                </c:pt>
                <c:pt idx="657">
                  <c:v>4.152745</c:v>
                </c:pt>
                <c:pt idx="658">
                  <c:v>4.197278</c:v>
                </c:pt>
                <c:pt idx="659">
                  <c:v>4.243158</c:v>
                </c:pt>
                <c:pt idx="660">
                  <c:v>4.28958</c:v>
                </c:pt>
                <c:pt idx="661">
                  <c:v>4.335672</c:v>
                </c:pt>
                <c:pt idx="662">
                  <c:v>4.38052</c:v>
                </c:pt>
                <c:pt idx="663">
                  <c:v>4.423187</c:v>
                </c:pt>
                <c:pt idx="664">
                  <c:v>4.462751</c:v>
                </c:pt>
                <c:pt idx="665">
                  <c:v>4.498321</c:v>
                </c:pt>
                <c:pt idx="666">
                  <c:v>4.529074</c:v>
                </c:pt>
                <c:pt idx="667">
                  <c:v>4.554265</c:v>
                </c:pt>
                <c:pt idx="668">
                  <c:v>4.573267</c:v>
                </c:pt>
                <c:pt idx="669">
                  <c:v>4.585579</c:v>
                </c:pt>
                <c:pt idx="670">
                  <c:v>4.59083</c:v>
                </c:pt>
                <c:pt idx="671">
                  <c:v>4.588804</c:v>
                </c:pt>
                <c:pt idx="672">
                  <c:v>4.579453</c:v>
                </c:pt>
                <c:pt idx="673">
                  <c:v>4.562867</c:v>
                </c:pt>
                <c:pt idx="674">
                  <c:v>4.539305</c:v>
                </c:pt>
                <c:pt idx="675">
                  <c:v>4.509165</c:v>
                </c:pt>
                <c:pt idx="676">
                  <c:v>4.472965</c:v>
                </c:pt>
                <c:pt idx="677">
                  <c:v>4.431343</c:v>
                </c:pt>
                <c:pt idx="678">
                  <c:v>4.385025</c:v>
                </c:pt>
                <c:pt idx="679">
                  <c:v>4.334798</c:v>
                </c:pt>
                <c:pt idx="680">
                  <c:v>4.281495</c:v>
                </c:pt>
                <c:pt idx="681">
                  <c:v>4.225959</c:v>
                </c:pt>
                <c:pt idx="682">
                  <c:v>4.169024</c:v>
                </c:pt>
                <c:pt idx="683">
                  <c:v>4.111483</c:v>
                </c:pt>
                <c:pt idx="684">
                  <c:v>4.054075</c:v>
                </c:pt>
                <c:pt idx="685">
                  <c:v>3.997442</c:v>
                </c:pt>
                <c:pt idx="686">
                  <c:v>3.942136</c:v>
                </c:pt>
                <c:pt idx="687">
                  <c:v>3.888589</c:v>
                </c:pt>
                <c:pt idx="688">
                  <c:v>3.837103</c:v>
                </c:pt>
                <c:pt idx="689">
                  <c:v>3.787855</c:v>
                </c:pt>
                <c:pt idx="690">
                  <c:v>3.740894</c:v>
                </c:pt>
                <c:pt idx="691">
                  <c:v>3.696135</c:v>
                </c:pt>
                <c:pt idx="692">
                  <c:v>3.653381</c:v>
                </c:pt>
                <c:pt idx="693">
                  <c:v>3.612338</c:v>
                </c:pt>
                <c:pt idx="694">
                  <c:v>3.572607</c:v>
                </c:pt>
                <c:pt idx="695">
                  <c:v>3.533744</c:v>
                </c:pt>
                <c:pt idx="696">
                  <c:v>3.495245</c:v>
                </c:pt>
                <c:pt idx="697">
                  <c:v>3.456599</c:v>
                </c:pt>
                <c:pt idx="698">
                  <c:v>3.417295</c:v>
                </c:pt>
                <c:pt idx="699">
                  <c:v>3.376857</c:v>
                </c:pt>
                <c:pt idx="700">
                  <c:v>3.334866</c:v>
                </c:pt>
                <c:pt idx="701">
                  <c:v>3.290971</c:v>
                </c:pt>
                <c:pt idx="702">
                  <c:v>3.244924</c:v>
                </c:pt>
                <c:pt idx="703">
                  <c:v>3.196584</c:v>
                </c:pt>
                <c:pt idx="704">
                  <c:v>3.145926</c:v>
                </c:pt>
                <c:pt idx="705">
                  <c:v>3.09306</c:v>
                </c:pt>
                <c:pt idx="706">
                  <c:v>3.038222</c:v>
                </c:pt>
                <c:pt idx="707">
                  <c:v>2.981775</c:v>
                </c:pt>
                <c:pt idx="708">
                  <c:v>2.924204</c:v>
                </c:pt>
                <c:pt idx="709">
                  <c:v>2.866094</c:v>
                </c:pt>
                <c:pt idx="710">
                  <c:v>2.808127</c:v>
                </c:pt>
                <c:pt idx="711">
                  <c:v>2.75104</c:v>
                </c:pt>
                <c:pt idx="712">
                  <c:v>2.695629</c:v>
                </c:pt>
                <c:pt idx="713">
                  <c:v>2.642703</c:v>
                </c:pt>
                <c:pt idx="714">
                  <c:v>2.593061</c:v>
                </c:pt>
                <c:pt idx="715">
                  <c:v>2.547471</c:v>
                </c:pt>
                <c:pt idx="716">
                  <c:v>2.506646</c:v>
                </c:pt>
                <c:pt idx="717">
                  <c:v>2.471205</c:v>
                </c:pt>
                <c:pt idx="718">
                  <c:v>2.441667</c:v>
                </c:pt>
                <c:pt idx="719">
                  <c:v>2.418413</c:v>
                </c:pt>
                <c:pt idx="720">
                  <c:v>2.401691</c:v>
                </c:pt>
                <c:pt idx="721">
                  <c:v>2.391588</c:v>
                </c:pt>
                <c:pt idx="722">
                  <c:v>2.388033</c:v>
                </c:pt>
                <c:pt idx="723">
                  <c:v>2.390793</c:v>
                </c:pt>
                <c:pt idx="724">
                  <c:v>2.399482</c:v>
                </c:pt>
                <c:pt idx="725">
                  <c:v>2.413561</c:v>
                </c:pt>
                <c:pt idx="726">
                  <c:v>2.432364</c:v>
                </c:pt>
                <c:pt idx="727">
                  <c:v>2.45511</c:v>
                </c:pt>
                <c:pt idx="728">
                  <c:v>2.48092</c:v>
                </c:pt>
                <c:pt idx="729">
                  <c:v>2.508857</c:v>
                </c:pt>
                <c:pt idx="730">
                  <c:v>2.53794</c:v>
                </c:pt>
                <c:pt idx="731">
                  <c:v>2.567185</c:v>
                </c:pt>
                <c:pt idx="732">
                  <c:v>2.595622</c:v>
                </c:pt>
                <c:pt idx="733">
                  <c:v>2.622351</c:v>
                </c:pt>
                <c:pt idx="734">
                  <c:v>2.646533</c:v>
                </c:pt>
                <c:pt idx="735">
                  <c:v>2.667451</c:v>
                </c:pt>
                <c:pt idx="736">
                  <c:v>2.684505</c:v>
                </c:pt>
                <c:pt idx="737">
                  <c:v>2.69725</c:v>
                </c:pt>
                <c:pt idx="738">
                  <c:v>2.705401</c:v>
                </c:pt>
                <c:pt idx="739">
                  <c:v>2.708841</c:v>
                </c:pt>
                <c:pt idx="740">
                  <c:v>2.707632</c:v>
                </c:pt>
                <c:pt idx="741">
                  <c:v>2.702011</c:v>
                </c:pt>
                <c:pt idx="742">
                  <c:v>2.692378</c:v>
                </c:pt>
                <c:pt idx="743">
                  <c:v>2.679292</c:v>
                </c:pt>
                <c:pt idx="744">
                  <c:v>2.663446</c:v>
                </c:pt>
                <c:pt idx="745">
                  <c:v>2.645649</c:v>
                </c:pt>
                <c:pt idx="746">
                  <c:v>2.626805</c:v>
                </c:pt>
                <c:pt idx="747">
                  <c:v>2.607885</c:v>
                </c:pt>
                <c:pt idx="748">
                  <c:v>2.58989</c:v>
                </c:pt>
                <c:pt idx="749">
                  <c:v>2.573831</c:v>
                </c:pt>
                <c:pt idx="750">
                  <c:v>2.560695</c:v>
                </c:pt>
                <c:pt idx="751">
                  <c:v>2.551411</c:v>
                </c:pt>
                <c:pt idx="752">
                  <c:v>2.546829</c:v>
                </c:pt>
                <c:pt idx="753">
                  <c:v>2.547687</c:v>
                </c:pt>
                <c:pt idx="754">
                  <c:v>2.554604</c:v>
                </c:pt>
                <c:pt idx="755">
                  <c:v>2.568034</c:v>
                </c:pt>
                <c:pt idx="756">
                  <c:v>2.588289</c:v>
                </c:pt>
                <c:pt idx="757">
                  <c:v>2.615498</c:v>
                </c:pt>
                <c:pt idx="758">
                  <c:v>2.649627</c:v>
                </c:pt>
                <c:pt idx="759">
                  <c:v>2.690467</c:v>
                </c:pt>
                <c:pt idx="760">
                  <c:v>2.737643</c:v>
                </c:pt>
                <c:pt idx="761">
                  <c:v>2.790627</c:v>
                </c:pt>
                <c:pt idx="762">
                  <c:v>2.848751</c:v>
                </c:pt>
                <c:pt idx="763">
                  <c:v>2.911232</c:v>
                </c:pt>
                <c:pt idx="764">
                  <c:v>2.977179</c:v>
                </c:pt>
                <c:pt idx="765">
                  <c:v>3.045642</c:v>
                </c:pt>
                <c:pt idx="766">
                  <c:v>3.115614</c:v>
                </c:pt>
                <c:pt idx="767">
                  <c:v>3.186069</c:v>
                </c:pt>
                <c:pt idx="768">
                  <c:v>3.255996</c:v>
                </c:pt>
                <c:pt idx="769">
                  <c:v>3.324408</c:v>
                </c:pt>
                <c:pt idx="770">
                  <c:v>3.390374</c:v>
                </c:pt>
                <c:pt idx="771">
                  <c:v>3.453038</c:v>
                </c:pt>
                <c:pt idx="772">
                  <c:v>3.511651</c:v>
                </c:pt>
                <c:pt idx="773">
                  <c:v>3.565564</c:v>
                </c:pt>
                <c:pt idx="774">
                  <c:v>3.614265</c:v>
                </c:pt>
                <c:pt idx="775">
                  <c:v>3.657365</c:v>
                </c:pt>
                <c:pt idx="776">
                  <c:v>3.694618</c:v>
                </c:pt>
                <c:pt idx="777">
                  <c:v>3.725907</c:v>
                </c:pt>
                <c:pt idx="778">
                  <c:v>3.751244</c:v>
                </c:pt>
                <c:pt idx="779">
                  <c:v>3.770772</c:v>
                </c:pt>
                <c:pt idx="780">
                  <c:v>3.784744</c:v>
                </c:pt>
                <c:pt idx="781">
                  <c:v>3.79351</c:v>
                </c:pt>
                <c:pt idx="782">
                  <c:v>3.79751</c:v>
                </c:pt>
                <c:pt idx="783">
                  <c:v>3.797249</c:v>
                </c:pt>
                <c:pt idx="784">
                  <c:v>3.793279</c:v>
                </c:pt>
                <c:pt idx="785">
                  <c:v>3.786191</c:v>
                </c:pt>
                <c:pt idx="786">
                  <c:v>3.776578</c:v>
                </c:pt>
                <c:pt idx="787">
                  <c:v>3.765038</c:v>
                </c:pt>
                <c:pt idx="788">
                  <c:v>3.752144</c:v>
                </c:pt>
                <c:pt idx="789">
                  <c:v>3.738433</c:v>
                </c:pt>
                <c:pt idx="790">
                  <c:v>3.724403</c:v>
                </c:pt>
                <c:pt idx="791">
                  <c:v>3.710495</c:v>
                </c:pt>
                <c:pt idx="792">
                  <c:v>3.697088</c:v>
                </c:pt>
                <c:pt idx="793">
                  <c:v>3.684493</c:v>
                </c:pt>
                <c:pt idx="794">
                  <c:v>3.672957</c:v>
                </c:pt>
                <c:pt idx="795">
                  <c:v>3.662657</c:v>
                </c:pt>
                <c:pt idx="796">
                  <c:v>3.653706</c:v>
                </c:pt>
                <c:pt idx="797">
                  <c:v>3.64616</c:v>
                </c:pt>
                <c:pt idx="798">
                  <c:v>3.640028</c:v>
                </c:pt>
                <c:pt idx="799">
                  <c:v>3.635265</c:v>
                </c:pt>
                <c:pt idx="800">
                  <c:v>3.631802</c:v>
                </c:pt>
                <c:pt idx="801">
                  <c:v>3.629539</c:v>
                </c:pt>
                <c:pt idx="802">
                  <c:v>3.628357</c:v>
                </c:pt>
                <c:pt idx="803">
                  <c:v>3.628132</c:v>
                </c:pt>
                <c:pt idx="804">
                  <c:v>3.628743</c:v>
                </c:pt>
                <c:pt idx="805">
                  <c:v>3.630069</c:v>
                </c:pt>
                <c:pt idx="806">
                  <c:v>3.632005</c:v>
                </c:pt>
                <c:pt idx="807">
                  <c:v>3.634465</c:v>
                </c:pt>
                <c:pt idx="808">
                  <c:v>3.637378</c:v>
                </c:pt>
                <c:pt idx="809">
                  <c:v>3.64069</c:v>
                </c:pt>
                <c:pt idx="810">
                  <c:v>3.644373</c:v>
                </c:pt>
                <c:pt idx="811">
                  <c:v>3.648407</c:v>
                </c:pt>
                <c:pt idx="812">
                  <c:v>3.652787</c:v>
                </c:pt>
                <c:pt idx="813">
                  <c:v>3.657518</c:v>
                </c:pt>
                <c:pt idx="814">
                  <c:v>3.662605</c:v>
                </c:pt>
                <c:pt idx="815">
                  <c:v>3.668057</c:v>
                </c:pt>
                <c:pt idx="816">
                  <c:v>3.673866</c:v>
                </c:pt>
                <c:pt idx="817">
                  <c:v>3.680021</c:v>
                </c:pt>
                <c:pt idx="818">
                  <c:v>3.686482</c:v>
                </c:pt>
                <c:pt idx="819">
                  <c:v>3.693194</c:v>
                </c:pt>
                <c:pt idx="820">
                  <c:v>3.700073</c:v>
                </c:pt>
                <c:pt idx="821">
                  <c:v>3.707008</c:v>
                </c:pt>
                <c:pt idx="822">
                  <c:v>3.713864</c:v>
                </c:pt>
                <c:pt idx="823">
                  <c:v>3.720477</c:v>
                </c:pt>
                <c:pt idx="824">
                  <c:v>3.726663</c:v>
                </c:pt>
                <c:pt idx="825">
                  <c:v>3.732216</c:v>
                </c:pt>
                <c:pt idx="826">
                  <c:v>3.736921</c:v>
                </c:pt>
                <c:pt idx="827">
                  <c:v>3.740554</c:v>
                </c:pt>
                <c:pt idx="828">
                  <c:v>3.742888</c:v>
                </c:pt>
                <c:pt idx="829">
                  <c:v>3.743704</c:v>
                </c:pt>
                <c:pt idx="830">
                  <c:v>3.742807</c:v>
                </c:pt>
                <c:pt idx="831">
                  <c:v>3.74002</c:v>
                </c:pt>
                <c:pt idx="832">
                  <c:v>3.735206</c:v>
                </c:pt>
                <c:pt idx="833">
                  <c:v>3.728258</c:v>
                </c:pt>
                <c:pt idx="834">
                  <c:v>3.719128</c:v>
                </c:pt>
                <c:pt idx="835">
                  <c:v>3.707805</c:v>
                </c:pt>
                <c:pt idx="836">
                  <c:v>3.694347</c:v>
                </c:pt>
                <c:pt idx="837">
                  <c:v>3.678853</c:v>
                </c:pt>
                <c:pt idx="838">
                  <c:v>3.661489</c:v>
                </c:pt>
                <c:pt idx="839">
                  <c:v>3.642471</c:v>
                </c:pt>
                <c:pt idx="840">
                  <c:v>3.622061</c:v>
                </c:pt>
                <c:pt idx="841">
                  <c:v>3.600571</c:v>
                </c:pt>
                <c:pt idx="842">
                  <c:v>3.578346</c:v>
                </c:pt>
                <c:pt idx="843">
                  <c:v>3.555763</c:v>
                </c:pt>
                <c:pt idx="844">
                  <c:v>3.533207</c:v>
                </c:pt>
                <c:pt idx="845">
                  <c:v>3.511079</c:v>
                </c:pt>
                <c:pt idx="846">
                  <c:v>3.489766</c:v>
                </c:pt>
                <c:pt idx="847">
                  <c:v>3.469649</c:v>
                </c:pt>
                <c:pt idx="848">
                  <c:v>3.451074</c:v>
                </c:pt>
                <c:pt idx="849">
                  <c:v>3.434356</c:v>
                </c:pt>
                <c:pt idx="850">
                  <c:v>3.419762</c:v>
                </c:pt>
                <c:pt idx="851">
                  <c:v>3.407507</c:v>
                </c:pt>
                <c:pt idx="852">
                  <c:v>3.397738</c:v>
                </c:pt>
                <c:pt idx="853">
                  <c:v>3.390542</c:v>
                </c:pt>
                <c:pt idx="854">
                  <c:v>3.385931</c:v>
                </c:pt>
                <c:pt idx="855">
                  <c:v>3.383852</c:v>
                </c:pt>
                <c:pt idx="856">
                  <c:v>3.384186</c:v>
                </c:pt>
                <c:pt idx="857">
                  <c:v>3.386748</c:v>
                </c:pt>
                <c:pt idx="858">
                  <c:v>3.391296</c:v>
                </c:pt>
                <c:pt idx="859">
                  <c:v>3.397534</c:v>
                </c:pt>
                <c:pt idx="860">
                  <c:v>3.405128</c:v>
                </c:pt>
                <c:pt idx="861">
                  <c:v>3.41371</c:v>
                </c:pt>
                <c:pt idx="862">
                  <c:v>3.422886</c:v>
                </c:pt>
                <c:pt idx="863">
                  <c:v>3.432257</c:v>
                </c:pt>
                <c:pt idx="864">
                  <c:v>3.441425</c:v>
                </c:pt>
                <c:pt idx="865">
                  <c:v>3.450006</c:v>
                </c:pt>
                <c:pt idx="866">
                  <c:v>3.457646</c:v>
                </c:pt>
                <c:pt idx="867">
                  <c:v>3.464023</c:v>
                </c:pt>
                <c:pt idx="868">
                  <c:v>3.468865</c:v>
                </c:pt>
                <c:pt idx="869">
                  <c:v>3.471943</c:v>
                </c:pt>
                <c:pt idx="870">
                  <c:v>3.473096</c:v>
                </c:pt>
                <c:pt idx="871">
                  <c:v>3.472222</c:v>
                </c:pt>
                <c:pt idx="872">
                  <c:v>3.469283</c:v>
                </c:pt>
                <c:pt idx="873">
                  <c:v>3.464306</c:v>
                </c:pt>
                <c:pt idx="874">
                  <c:v>3.45739</c:v>
                </c:pt>
                <c:pt idx="875">
                  <c:v>3.44868</c:v>
                </c:pt>
                <c:pt idx="876">
                  <c:v>3.438378</c:v>
                </c:pt>
                <c:pt idx="877">
                  <c:v>3.426737</c:v>
                </c:pt>
                <c:pt idx="878">
                  <c:v>3.414036</c:v>
                </c:pt>
                <c:pt idx="879">
                  <c:v>3.400586</c:v>
                </c:pt>
                <c:pt idx="880">
                  <c:v>3.386713</c:v>
                </c:pt>
                <c:pt idx="881">
                  <c:v>3.372749</c:v>
                </c:pt>
                <c:pt idx="882">
                  <c:v>3.359016</c:v>
                </c:pt>
                <c:pt idx="883">
                  <c:v>3.345825</c:v>
                </c:pt>
                <c:pt idx="884">
                  <c:v>3.33345</c:v>
                </c:pt>
                <c:pt idx="885">
                  <c:v>3.322135</c:v>
                </c:pt>
                <c:pt idx="886">
                  <c:v>3.312082</c:v>
                </c:pt>
                <c:pt idx="887">
                  <c:v>3.30343</c:v>
                </c:pt>
                <c:pt idx="888">
                  <c:v>3.296267</c:v>
                </c:pt>
                <c:pt idx="889">
                  <c:v>3.290619</c:v>
                </c:pt>
                <c:pt idx="890">
                  <c:v>3.286452</c:v>
                </c:pt>
                <c:pt idx="891">
                  <c:v>3.283674</c:v>
                </c:pt>
                <c:pt idx="892">
                  <c:v>3.282125</c:v>
                </c:pt>
                <c:pt idx="893">
                  <c:v>3.2816</c:v>
                </c:pt>
                <c:pt idx="894">
                  <c:v>3.281833</c:v>
                </c:pt>
                <c:pt idx="895">
                  <c:v>3.282526</c:v>
                </c:pt>
                <c:pt idx="896">
                  <c:v>3.283337</c:v>
                </c:pt>
                <c:pt idx="897">
                  <c:v>3.283905</c:v>
                </c:pt>
                <c:pt idx="898">
                  <c:v>3.283849</c:v>
                </c:pt>
                <c:pt idx="899">
                  <c:v>3.282787</c:v>
                </c:pt>
                <c:pt idx="900">
                  <c:v>3.280344</c:v>
                </c:pt>
                <c:pt idx="901">
                  <c:v>3.276155</c:v>
                </c:pt>
                <c:pt idx="902">
                  <c:v>3.269891</c:v>
                </c:pt>
                <c:pt idx="903">
                  <c:v>3.261254</c:v>
                </c:pt>
                <c:pt idx="904">
                  <c:v>3.249989</c:v>
                </c:pt>
                <c:pt idx="905">
                  <c:v>3.235896</c:v>
                </c:pt>
                <c:pt idx="906">
                  <c:v>3.218833</c:v>
                </c:pt>
                <c:pt idx="907">
                  <c:v>3.198724</c:v>
                </c:pt>
                <c:pt idx="908">
                  <c:v>3.175559</c:v>
                </c:pt>
                <c:pt idx="909">
                  <c:v>3.149398</c:v>
                </c:pt>
                <c:pt idx="910">
                  <c:v>3.120367</c:v>
                </c:pt>
                <c:pt idx="911">
                  <c:v>3.088664</c:v>
                </c:pt>
                <c:pt idx="912">
                  <c:v>3.054543</c:v>
                </c:pt>
                <c:pt idx="913">
                  <c:v>3.01833</c:v>
                </c:pt>
                <c:pt idx="914">
                  <c:v>2.980397</c:v>
                </c:pt>
                <c:pt idx="915">
                  <c:v>2.94117</c:v>
                </c:pt>
                <c:pt idx="916">
                  <c:v>2.901115</c:v>
                </c:pt>
                <c:pt idx="917">
                  <c:v>2.860738</c:v>
                </c:pt>
                <c:pt idx="918">
                  <c:v>2.820557</c:v>
                </c:pt>
                <c:pt idx="919">
                  <c:v>2.781113</c:v>
                </c:pt>
                <c:pt idx="920">
                  <c:v>2.742947</c:v>
                </c:pt>
                <c:pt idx="921">
                  <c:v>2.706594</c:v>
                </c:pt>
                <c:pt idx="922">
                  <c:v>2.672577</c:v>
                </c:pt>
                <c:pt idx="923">
                  <c:v>2.641395</c:v>
                </c:pt>
                <c:pt idx="924">
                  <c:v>2.613514</c:v>
                </c:pt>
                <c:pt idx="925">
                  <c:v>2.58936</c:v>
                </c:pt>
                <c:pt idx="926">
                  <c:v>2.569309</c:v>
                </c:pt>
                <c:pt idx="927">
                  <c:v>2.553683</c:v>
                </c:pt>
                <c:pt idx="928">
                  <c:v>2.542742</c:v>
                </c:pt>
                <c:pt idx="929">
                  <c:v>2.536682</c:v>
                </c:pt>
                <c:pt idx="930">
                  <c:v>2.53563</c:v>
                </c:pt>
                <c:pt idx="931">
                  <c:v>2.539647</c:v>
                </c:pt>
                <c:pt idx="932">
                  <c:v>2.548721</c:v>
                </c:pt>
                <c:pt idx="933">
                  <c:v>2.562771</c:v>
                </c:pt>
                <c:pt idx="934">
                  <c:v>2.581648</c:v>
                </c:pt>
                <c:pt idx="935">
                  <c:v>2.605139</c:v>
                </c:pt>
                <c:pt idx="936">
                  <c:v>2.632971</c:v>
                </c:pt>
                <c:pt idx="937">
                  <c:v>2.664814</c:v>
                </c:pt>
                <c:pt idx="938">
                  <c:v>2.700288</c:v>
                </c:pt>
                <c:pt idx="939">
                  <c:v>2.738978</c:v>
                </c:pt>
                <c:pt idx="940">
                  <c:v>2.780425</c:v>
                </c:pt>
                <c:pt idx="941">
                  <c:v>2.824155</c:v>
                </c:pt>
                <c:pt idx="942">
                  <c:v>2.869671</c:v>
                </c:pt>
                <c:pt idx="943">
                  <c:v>2.916471</c:v>
                </c:pt>
                <c:pt idx="944">
                  <c:v>2.964052</c:v>
                </c:pt>
                <c:pt idx="945">
                  <c:v>3.011919</c:v>
                </c:pt>
                <c:pt idx="946">
                  <c:v>3.059597</c:v>
                </c:pt>
                <c:pt idx="947">
                  <c:v>3.106637</c:v>
                </c:pt>
                <c:pt idx="948">
                  <c:v>3.152622</c:v>
                </c:pt>
                <c:pt idx="949">
                  <c:v>3.197176</c:v>
                </c:pt>
                <c:pt idx="950">
                  <c:v>3.239968</c:v>
                </c:pt>
                <c:pt idx="951">
                  <c:v>3.280715</c:v>
                </c:pt>
                <c:pt idx="952">
                  <c:v>3.31919</c:v>
                </c:pt>
                <c:pt idx="953">
                  <c:v>3.355211</c:v>
                </c:pt>
                <c:pt idx="954">
                  <c:v>3.388659</c:v>
                </c:pt>
                <c:pt idx="955">
                  <c:v>3.419464</c:v>
                </c:pt>
                <c:pt idx="956">
                  <c:v>3.447605</c:v>
                </c:pt>
                <c:pt idx="957">
                  <c:v>3.473109</c:v>
                </c:pt>
                <c:pt idx="958">
                  <c:v>3.496049</c:v>
                </c:pt>
                <c:pt idx="959">
                  <c:v>3.516531</c:v>
                </c:pt>
                <c:pt idx="960">
                  <c:v>3.534689</c:v>
                </c:pt>
                <c:pt idx="961">
                  <c:v>3.550687</c:v>
                </c:pt>
                <c:pt idx="962">
                  <c:v>3.564696</c:v>
                </c:pt>
                <c:pt idx="963">
                  <c:v>3.576894</c:v>
                </c:pt>
                <c:pt idx="964">
                  <c:v>3.587465</c:v>
                </c:pt>
                <c:pt idx="965">
                  <c:v>3.596583</c:v>
                </c:pt>
                <c:pt idx="966">
                  <c:v>3.604413</c:v>
                </c:pt>
                <c:pt idx="967">
                  <c:v>3.611093</c:v>
                </c:pt>
                <c:pt idx="968">
                  <c:v>3.616744</c:v>
                </c:pt>
                <c:pt idx="969">
                  <c:v>3.621455</c:v>
                </c:pt>
                <c:pt idx="970">
                  <c:v>3.625286</c:v>
                </c:pt>
                <c:pt idx="971">
                  <c:v>3.628266</c:v>
                </c:pt>
                <c:pt idx="972">
                  <c:v>3.630397</c:v>
                </c:pt>
                <c:pt idx="973">
                  <c:v>3.631648</c:v>
                </c:pt>
                <c:pt idx="974">
                  <c:v>3.63197</c:v>
                </c:pt>
                <c:pt idx="975">
                  <c:v>3.63129</c:v>
                </c:pt>
                <c:pt idx="976">
                  <c:v>3.629522</c:v>
                </c:pt>
                <c:pt idx="977">
                  <c:v>3.626571</c:v>
                </c:pt>
                <c:pt idx="978">
                  <c:v>3.622344</c:v>
                </c:pt>
                <c:pt idx="979">
                  <c:v>3.616751</c:v>
                </c:pt>
                <c:pt idx="980">
                  <c:v>3.60972</c:v>
                </c:pt>
                <c:pt idx="981">
                  <c:v>3.601202</c:v>
                </c:pt>
                <c:pt idx="982">
                  <c:v>3.591181</c:v>
                </c:pt>
                <c:pt idx="983">
                  <c:v>3.579671</c:v>
                </c:pt>
                <c:pt idx="984">
                  <c:v>3.566733</c:v>
                </c:pt>
                <c:pt idx="985">
                  <c:v>3.552469</c:v>
                </c:pt>
                <c:pt idx="986">
                  <c:v>3.537027</c:v>
                </c:pt>
                <c:pt idx="987">
                  <c:v>3.520604</c:v>
                </c:pt>
                <c:pt idx="988">
                  <c:v>3.503437</c:v>
                </c:pt>
                <c:pt idx="989">
                  <c:v>3.485803</c:v>
                </c:pt>
                <c:pt idx="990">
                  <c:v>3.468017</c:v>
                </c:pt>
                <c:pt idx="991">
                  <c:v>3.450423</c:v>
                </c:pt>
                <c:pt idx="992">
                  <c:v>3.43338</c:v>
                </c:pt>
                <c:pt idx="993">
                  <c:v>3.417254</c:v>
                </c:pt>
                <c:pt idx="994">
                  <c:v>3.402403</c:v>
                </c:pt>
                <c:pt idx="995">
                  <c:v>3.38917</c:v>
                </c:pt>
                <c:pt idx="996">
                  <c:v>3.377868</c:v>
                </c:pt>
                <c:pt idx="997">
                  <c:v>3.368766</c:v>
                </c:pt>
                <c:pt idx="998">
                  <c:v>3.362077</c:v>
                </c:pt>
                <c:pt idx="999">
                  <c:v>3.35795</c:v>
                </c:pt>
                <c:pt idx="1000">
                  <c:v>3.356458</c:v>
                </c:pt>
                <c:pt idx="1001">
                  <c:v>3.357589</c:v>
                </c:pt>
                <c:pt idx="1002">
                  <c:v>3.361241</c:v>
                </c:pt>
                <c:pt idx="1003">
                  <c:v>3.367225</c:v>
                </c:pt>
                <c:pt idx="1004">
                  <c:v>3.375246</c:v>
                </c:pt>
                <c:pt idx="1005">
                  <c:v>3.38493</c:v>
                </c:pt>
                <c:pt idx="1006">
                  <c:v>3.395816</c:v>
                </c:pt>
                <c:pt idx="1007">
                  <c:v>3.407364</c:v>
                </c:pt>
                <c:pt idx="1008">
                  <c:v>3.418975</c:v>
                </c:pt>
                <c:pt idx="1009">
                  <c:v>3.429995</c:v>
                </c:pt>
                <c:pt idx="1010">
                  <c:v>3.439735</c:v>
                </c:pt>
                <c:pt idx="1011">
                  <c:v>3.447492</c:v>
                </c:pt>
                <c:pt idx="1012">
                  <c:v>3.45256</c:v>
                </c:pt>
                <c:pt idx="1013">
                  <c:v>3.454265</c:v>
                </c:pt>
                <c:pt idx="1014">
                  <c:v>3.45197</c:v>
                </c:pt>
                <c:pt idx="1015">
                  <c:v>3.445107</c:v>
                </c:pt>
                <c:pt idx="1016">
                  <c:v>3.433189</c:v>
                </c:pt>
                <c:pt idx="1017">
                  <c:v>3.415834</c:v>
                </c:pt>
                <c:pt idx="1018">
                  <c:v>3.392773</c:v>
                </c:pt>
                <c:pt idx="1019">
                  <c:v>3.363865</c:v>
                </c:pt>
                <c:pt idx="1020">
                  <c:v>3.329107</c:v>
                </c:pt>
                <c:pt idx="1021">
                  <c:v>3.288647</c:v>
                </c:pt>
                <c:pt idx="1022">
                  <c:v>3.242765</c:v>
                </c:pt>
                <c:pt idx="1023">
                  <c:v>3.191901</c:v>
                </c:pt>
                <c:pt idx="1024">
                  <c:v>3.136625</c:v>
                </c:pt>
                <c:pt idx="1025">
                  <c:v>3.077633</c:v>
                </c:pt>
                <c:pt idx="1026">
                  <c:v>3.015738</c:v>
                </c:pt>
                <c:pt idx="1027">
                  <c:v>2.951851</c:v>
                </c:pt>
                <c:pt idx="1028">
                  <c:v>2.886949</c:v>
                </c:pt>
                <c:pt idx="1029">
                  <c:v>2.822067</c:v>
                </c:pt>
                <c:pt idx="1030">
                  <c:v>2.758261</c:v>
                </c:pt>
                <c:pt idx="1031">
                  <c:v>2.696594</c:v>
                </c:pt>
                <c:pt idx="1032">
                  <c:v>2.638102</c:v>
                </c:pt>
                <c:pt idx="1033">
                  <c:v>2.583767</c:v>
                </c:pt>
                <c:pt idx="1034">
                  <c:v>2.534495</c:v>
                </c:pt>
                <c:pt idx="1035">
                  <c:v>2.491091</c:v>
                </c:pt>
                <c:pt idx="1036">
                  <c:v>2.454241</c:v>
                </c:pt>
                <c:pt idx="1037">
                  <c:v>2.424489</c:v>
                </c:pt>
                <c:pt idx="1038">
                  <c:v>2.402232</c:v>
                </c:pt>
                <c:pt idx="1039">
                  <c:v>2.387701</c:v>
                </c:pt>
                <c:pt idx="1040">
                  <c:v>2.380964</c:v>
                </c:pt>
                <c:pt idx="1041">
                  <c:v>2.381923</c:v>
                </c:pt>
                <c:pt idx="1042">
                  <c:v>2.390319</c:v>
                </c:pt>
                <c:pt idx="1043">
                  <c:v>2.405741</c:v>
                </c:pt>
                <c:pt idx="1044">
                  <c:v>2.427633</c:v>
                </c:pt>
                <c:pt idx="1045">
                  <c:v>2.455324</c:v>
                </c:pt>
                <c:pt idx="1046">
                  <c:v>2.488042</c:v>
                </c:pt>
                <c:pt idx="1047">
                  <c:v>2.524931</c:v>
                </c:pt>
                <c:pt idx="1048">
                  <c:v>2.565089</c:v>
                </c:pt>
                <c:pt idx="1049">
                  <c:v>2.607586</c:v>
                </c:pt>
                <c:pt idx="1050">
                  <c:v>2.651503</c:v>
                </c:pt>
                <c:pt idx="1051">
                  <c:v>2.695941</c:v>
                </c:pt>
                <c:pt idx="1052">
                  <c:v>2.740062</c:v>
                </c:pt>
                <c:pt idx="1053">
                  <c:v>2.783106</c:v>
                </c:pt>
                <c:pt idx="1054">
                  <c:v>2.824412</c:v>
                </c:pt>
                <c:pt idx="1055">
                  <c:v>2.863438</c:v>
                </c:pt>
                <c:pt idx="1056">
                  <c:v>2.899768</c:v>
                </c:pt>
                <c:pt idx="1057">
                  <c:v>2.933139</c:v>
                </c:pt>
                <c:pt idx="1058">
                  <c:v>2.963423</c:v>
                </c:pt>
                <c:pt idx="1059">
                  <c:v>2.99064</c:v>
                </c:pt>
                <c:pt idx="1060">
                  <c:v>3.014947</c:v>
                </c:pt>
                <c:pt idx="1061">
                  <c:v>3.036629</c:v>
                </c:pt>
                <c:pt idx="1062">
                  <c:v>3.056086</c:v>
                </c:pt>
                <c:pt idx="1063">
                  <c:v>3.073816</c:v>
                </c:pt>
                <c:pt idx="1064">
                  <c:v>3.090389</c:v>
                </c:pt>
                <c:pt idx="1065">
                  <c:v>3.10643</c:v>
                </c:pt>
                <c:pt idx="1066">
                  <c:v>3.122593</c:v>
                </c:pt>
                <c:pt idx="1067">
                  <c:v>3.139529</c:v>
                </c:pt>
                <c:pt idx="1068">
                  <c:v>3.157861</c:v>
                </c:pt>
                <c:pt idx="1069">
                  <c:v>3.178164</c:v>
                </c:pt>
                <c:pt idx="1070">
                  <c:v>3.20093</c:v>
                </c:pt>
                <c:pt idx="1071">
                  <c:v>3.22656</c:v>
                </c:pt>
                <c:pt idx="1072">
                  <c:v>3.255339</c:v>
                </c:pt>
                <c:pt idx="1073">
                  <c:v>3.287417</c:v>
                </c:pt>
                <c:pt idx="1074">
                  <c:v>3.322805</c:v>
                </c:pt>
                <c:pt idx="1075">
                  <c:v>3.36137</c:v>
                </c:pt>
                <c:pt idx="1076">
                  <c:v>3.402829</c:v>
                </c:pt>
                <c:pt idx="1077">
                  <c:v>3.446755</c:v>
                </c:pt>
                <c:pt idx="1078">
                  <c:v>3.492588</c:v>
                </c:pt>
                <c:pt idx="1079">
                  <c:v>3.539639</c:v>
                </c:pt>
                <c:pt idx="1080">
                  <c:v>3.587118</c:v>
                </c:pt>
                <c:pt idx="1081">
                  <c:v>3.634151</c:v>
                </c:pt>
                <c:pt idx="1082">
                  <c:v>3.679808</c:v>
                </c:pt>
                <c:pt idx="1083">
                  <c:v>3.723123</c:v>
                </c:pt>
                <c:pt idx="1084">
                  <c:v>3.763122</c:v>
                </c:pt>
                <c:pt idx="1085">
                  <c:v>3.798855</c:v>
                </c:pt>
                <c:pt idx="1086">
                  <c:v>3.829416</c:v>
                </c:pt>
                <c:pt idx="1087">
                  <c:v>3.853981</c:v>
                </c:pt>
                <c:pt idx="1088">
                  <c:v>3.871825</c:v>
                </c:pt>
                <c:pt idx="1089">
                  <c:v>3.882335</c:v>
                </c:pt>
                <c:pt idx="1090">
                  <c:v>3.885051</c:v>
                </c:pt>
                <c:pt idx="1091">
                  <c:v>3.87966</c:v>
                </c:pt>
                <c:pt idx="1092">
                  <c:v>3.866014</c:v>
                </c:pt>
                <c:pt idx="1093">
                  <c:v>3.844136</c:v>
                </c:pt>
                <c:pt idx="1094">
                  <c:v>3.814214</c:v>
                </c:pt>
                <c:pt idx="1095">
                  <c:v>3.776605</c:v>
                </c:pt>
                <c:pt idx="1096">
                  <c:v>3.731813</c:v>
                </c:pt>
                <c:pt idx="1097">
                  <c:v>3.680496</c:v>
                </c:pt>
                <c:pt idx="1098">
                  <c:v>3.623428</c:v>
                </c:pt>
                <c:pt idx="1099">
                  <c:v>3.561493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[1]CompCz!$D$1</c:f>
              <c:strCache>
                <c:ptCount val="1"/>
                <c:pt idx="0">
                  <c:v>Cont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numRef>
              <c:f>[1]CompCz!$A$2:$A$1101</c:f>
              <c:numCache>
                <c:formatCode>General</c:formatCode>
                <c:ptCount val="1100"/>
                <c:pt idx="0">
                  <c:v>-100.0</c:v>
                </c:pt>
                <c:pt idx="1">
                  <c:v>-99.0</c:v>
                </c:pt>
                <c:pt idx="2">
                  <c:v>-98.0</c:v>
                </c:pt>
                <c:pt idx="3">
                  <c:v>-97.0</c:v>
                </c:pt>
                <c:pt idx="4">
                  <c:v>-96.0</c:v>
                </c:pt>
                <c:pt idx="5">
                  <c:v>-95.0</c:v>
                </c:pt>
                <c:pt idx="6">
                  <c:v>-94.0</c:v>
                </c:pt>
                <c:pt idx="7">
                  <c:v>-93.0</c:v>
                </c:pt>
                <c:pt idx="8">
                  <c:v>-92.0</c:v>
                </c:pt>
                <c:pt idx="9">
                  <c:v>-91.0</c:v>
                </c:pt>
                <c:pt idx="10">
                  <c:v>-90.0</c:v>
                </c:pt>
                <c:pt idx="11">
                  <c:v>-89.0</c:v>
                </c:pt>
                <c:pt idx="12">
                  <c:v>-88.0</c:v>
                </c:pt>
                <c:pt idx="13">
                  <c:v>-87.0</c:v>
                </c:pt>
                <c:pt idx="14">
                  <c:v>-86.0</c:v>
                </c:pt>
                <c:pt idx="15">
                  <c:v>-85.0</c:v>
                </c:pt>
                <c:pt idx="16">
                  <c:v>-84.0</c:v>
                </c:pt>
                <c:pt idx="17">
                  <c:v>-83.0</c:v>
                </c:pt>
                <c:pt idx="18">
                  <c:v>-82.0</c:v>
                </c:pt>
                <c:pt idx="19">
                  <c:v>-81.0</c:v>
                </c:pt>
                <c:pt idx="20">
                  <c:v>-80.0</c:v>
                </c:pt>
                <c:pt idx="21">
                  <c:v>-79.0</c:v>
                </c:pt>
                <c:pt idx="22">
                  <c:v>-78.0</c:v>
                </c:pt>
                <c:pt idx="23">
                  <c:v>-77.0</c:v>
                </c:pt>
                <c:pt idx="24">
                  <c:v>-76.0</c:v>
                </c:pt>
                <c:pt idx="25">
                  <c:v>-75.0</c:v>
                </c:pt>
                <c:pt idx="26">
                  <c:v>-74.0</c:v>
                </c:pt>
                <c:pt idx="27">
                  <c:v>-73.0</c:v>
                </c:pt>
                <c:pt idx="28">
                  <c:v>-72.0</c:v>
                </c:pt>
                <c:pt idx="29">
                  <c:v>-71.0</c:v>
                </c:pt>
                <c:pt idx="30">
                  <c:v>-70.0</c:v>
                </c:pt>
                <c:pt idx="31">
                  <c:v>-69.0</c:v>
                </c:pt>
                <c:pt idx="32">
                  <c:v>-68.0</c:v>
                </c:pt>
                <c:pt idx="33">
                  <c:v>-67.0</c:v>
                </c:pt>
                <c:pt idx="34">
                  <c:v>-66.0</c:v>
                </c:pt>
                <c:pt idx="35">
                  <c:v>-65.0</c:v>
                </c:pt>
                <c:pt idx="36">
                  <c:v>-64.0</c:v>
                </c:pt>
                <c:pt idx="37">
                  <c:v>-63.0</c:v>
                </c:pt>
                <c:pt idx="38">
                  <c:v>-62.0</c:v>
                </c:pt>
                <c:pt idx="39">
                  <c:v>-61.0</c:v>
                </c:pt>
                <c:pt idx="40">
                  <c:v>-60.0</c:v>
                </c:pt>
                <c:pt idx="41">
                  <c:v>-59.0</c:v>
                </c:pt>
                <c:pt idx="42">
                  <c:v>-58.0</c:v>
                </c:pt>
                <c:pt idx="43">
                  <c:v>-57.0</c:v>
                </c:pt>
                <c:pt idx="44">
                  <c:v>-56.0</c:v>
                </c:pt>
                <c:pt idx="45">
                  <c:v>-55.0</c:v>
                </c:pt>
                <c:pt idx="46">
                  <c:v>-54.0</c:v>
                </c:pt>
                <c:pt idx="47">
                  <c:v>-53.0</c:v>
                </c:pt>
                <c:pt idx="48">
                  <c:v>-52.0</c:v>
                </c:pt>
                <c:pt idx="49">
                  <c:v>-51.0</c:v>
                </c:pt>
                <c:pt idx="50">
                  <c:v>-50.0</c:v>
                </c:pt>
                <c:pt idx="51">
                  <c:v>-49.0</c:v>
                </c:pt>
                <c:pt idx="52">
                  <c:v>-48.0</c:v>
                </c:pt>
                <c:pt idx="53">
                  <c:v>-47.0</c:v>
                </c:pt>
                <c:pt idx="54">
                  <c:v>-46.0</c:v>
                </c:pt>
                <c:pt idx="55">
                  <c:v>-45.0</c:v>
                </c:pt>
                <c:pt idx="56">
                  <c:v>-44.0</c:v>
                </c:pt>
                <c:pt idx="57">
                  <c:v>-43.0</c:v>
                </c:pt>
                <c:pt idx="58">
                  <c:v>-42.0</c:v>
                </c:pt>
                <c:pt idx="59">
                  <c:v>-41.0</c:v>
                </c:pt>
                <c:pt idx="60">
                  <c:v>-40.0</c:v>
                </c:pt>
                <c:pt idx="61">
                  <c:v>-39.0</c:v>
                </c:pt>
                <c:pt idx="62">
                  <c:v>-38.0</c:v>
                </c:pt>
                <c:pt idx="63">
                  <c:v>-37.0</c:v>
                </c:pt>
                <c:pt idx="64">
                  <c:v>-36.0</c:v>
                </c:pt>
                <c:pt idx="65">
                  <c:v>-35.0</c:v>
                </c:pt>
                <c:pt idx="66">
                  <c:v>-34.0</c:v>
                </c:pt>
                <c:pt idx="67">
                  <c:v>-33.0</c:v>
                </c:pt>
                <c:pt idx="68">
                  <c:v>-32.0</c:v>
                </c:pt>
                <c:pt idx="69">
                  <c:v>-31.0</c:v>
                </c:pt>
                <c:pt idx="70">
                  <c:v>-30.0</c:v>
                </c:pt>
                <c:pt idx="71">
                  <c:v>-29.0</c:v>
                </c:pt>
                <c:pt idx="72">
                  <c:v>-28.0</c:v>
                </c:pt>
                <c:pt idx="73">
                  <c:v>-27.0</c:v>
                </c:pt>
                <c:pt idx="74">
                  <c:v>-26.0</c:v>
                </c:pt>
                <c:pt idx="75">
                  <c:v>-25.0</c:v>
                </c:pt>
                <c:pt idx="76">
                  <c:v>-24.0</c:v>
                </c:pt>
                <c:pt idx="77">
                  <c:v>-23.0</c:v>
                </c:pt>
                <c:pt idx="78">
                  <c:v>-22.0</c:v>
                </c:pt>
                <c:pt idx="79">
                  <c:v>-21.0</c:v>
                </c:pt>
                <c:pt idx="80">
                  <c:v>-20.0</c:v>
                </c:pt>
                <c:pt idx="81">
                  <c:v>-19.0</c:v>
                </c:pt>
                <c:pt idx="82">
                  <c:v>-18.0</c:v>
                </c:pt>
                <c:pt idx="83">
                  <c:v>-17.0</c:v>
                </c:pt>
                <c:pt idx="84">
                  <c:v>-16.0</c:v>
                </c:pt>
                <c:pt idx="85">
                  <c:v>-15.0</c:v>
                </c:pt>
                <c:pt idx="86">
                  <c:v>-14.0</c:v>
                </c:pt>
                <c:pt idx="87">
                  <c:v>-13.0</c:v>
                </c:pt>
                <c:pt idx="88">
                  <c:v>-12.0</c:v>
                </c:pt>
                <c:pt idx="89">
                  <c:v>-11.0</c:v>
                </c:pt>
                <c:pt idx="90">
                  <c:v>-10.0</c:v>
                </c:pt>
                <c:pt idx="91">
                  <c:v>-9.0</c:v>
                </c:pt>
                <c:pt idx="92">
                  <c:v>-8.0</c:v>
                </c:pt>
                <c:pt idx="93">
                  <c:v>-7.0</c:v>
                </c:pt>
                <c:pt idx="94">
                  <c:v>-6.0</c:v>
                </c:pt>
                <c:pt idx="95">
                  <c:v>-5.0</c:v>
                </c:pt>
                <c:pt idx="96">
                  <c:v>-4.0</c:v>
                </c:pt>
                <c:pt idx="97">
                  <c:v>-3.0</c:v>
                </c:pt>
                <c:pt idx="98">
                  <c:v>-2.0</c:v>
                </c:pt>
                <c:pt idx="99">
                  <c:v>-1.0</c:v>
                </c:pt>
                <c:pt idx="100">
                  <c:v>0.0</c:v>
                </c:pt>
                <c:pt idx="101">
                  <c:v>1.0</c:v>
                </c:pt>
                <c:pt idx="102">
                  <c:v>2.0</c:v>
                </c:pt>
                <c:pt idx="103">
                  <c:v>3.0</c:v>
                </c:pt>
                <c:pt idx="104">
                  <c:v>4.0</c:v>
                </c:pt>
                <c:pt idx="105">
                  <c:v>5.0</c:v>
                </c:pt>
                <c:pt idx="106">
                  <c:v>6.0</c:v>
                </c:pt>
                <c:pt idx="107">
                  <c:v>7.0</c:v>
                </c:pt>
                <c:pt idx="108">
                  <c:v>8.0</c:v>
                </c:pt>
                <c:pt idx="109">
                  <c:v>9.0</c:v>
                </c:pt>
                <c:pt idx="110">
                  <c:v>10.0</c:v>
                </c:pt>
                <c:pt idx="111">
                  <c:v>11.0</c:v>
                </c:pt>
                <c:pt idx="112">
                  <c:v>12.0</c:v>
                </c:pt>
                <c:pt idx="113">
                  <c:v>13.0</c:v>
                </c:pt>
                <c:pt idx="114">
                  <c:v>14.0</c:v>
                </c:pt>
                <c:pt idx="115">
                  <c:v>15.0</c:v>
                </c:pt>
                <c:pt idx="116">
                  <c:v>16.0</c:v>
                </c:pt>
                <c:pt idx="117">
                  <c:v>17.0</c:v>
                </c:pt>
                <c:pt idx="118">
                  <c:v>18.0</c:v>
                </c:pt>
                <c:pt idx="119">
                  <c:v>19.0</c:v>
                </c:pt>
                <c:pt idx="120">
                  <c:v>20.0</c:v>
                </c:pt>
                <c:pt idx="121">
                  <c:v>21.0</c:v>
                </c:pt>
                <c:pt idx="122">
                  <c:v>22.0</c:v>
                </c:pt>
                <c:pt idx="123">
                  <c:v>23.0</c:v>
                </c:pt>
                <c:pt idx="124">
                  <c:v>24.0</c:v>
                </c:pt>
                <c:pt idx="125">
                  <c:v>25.0</c:v>
                </c:pt>
                <c:pt idx="126">
                  <c:v>26.0</c:v>
                </c:pt>
                <c:pt idx="127">
                  <c:v>27.0</c:v>
                </c:pt>
                <c:pt idx="128">
                  <c:v>28.0</c:v>
                </c:pt>
                <c:pt idx="129">
                  <c:v>29.0</c:v>
                </c:pt>
                <c:pt idx="130">
                  <c:v>30.0</c:v>
                </c:pt>
                <c:pt idx="131">
                  <c:v>31.0</c:v>
                </c:pt>
                <c:pt idx="132">
                  <c:v>32.0</c:v>
                </c:pt>
                <c:pt idx="133">
                  <c:v>33.0</c:v>
                </c:pt>
                <c:pt idx="134">
                  <c:v>34.0</c:v>
                </c:pt>
                <c:pt idx="135">
                  <c:v>35.0</c:v>
                </c:pt>
                <c:pt idx="136">
                  <c:v>36.0</c:v>
                </c:pt>
                <c:pt idx="137">
                  <c:v>37.0</c:v>
                </c:pt>
                <c:pt idx="138">
                  <c:v>38.0</c:v>
                </c:pt>
                <c:pt idx="139">
                  <c:v>39.0</c:v>
                </c:pt>
                <c:pt idx="140">
                  <c:v>40.0</c:v>
                </c:pt>
                <c:pt idx="141">
                  <c:v>41.0</c:v>
                </c:pt>
                <c:pt idx="142">
                  <c:v>42.0</c:v>
                </c:pt>
                <c:pt idx="143">
                  <c:v>43.0</c:v>
                </c:pt>
                <c:pt idx="144">
                  <c:v>44.0</c:v>
                </c:pt>
                <c:pt idx="145">
                  <c:v>45.0</c:v>
                </c:pt>
                <c:pt idx="146">
                  <c:v>46.0</c:v>
                </c:pt>
                <c:pt idx="147">
                  <c:v>47.0</c:v>
                </c:pt>
                <c:pt idx="148">
                  <c:v>48.0</c:v>
                </c:pt>
                <c:pt idx="149">
                  <c:v>49.0</c:v>
                </c:pt>
                <c:pt idx="150">
                  <c:v>50.0</c:v>
                </c:pt>
                <c:pt idx="151">
                  <c:v>51.0</c:v>
                </c:pt>
                <c:pt idx="152">
                  <c:v>52.0</c:v>
                </c:pt>
                <c:pt idx="153">
                  <c:v>53.0</c:v>
                </c:pt>
                <c:pt idx="154">
                  <c:v>54.0</c:v>
                </c:pt>
                <c:pt idx="155">
                  <c:v>55.0</c:v>
                </c:pt>
                <c:pt idx="156">
                  <c:v>56.0</c:v>
                </c:pt>
                <c:pt idx="157">
                  <c:v>57.0</c:v>
                </c:pt>
                <c:pt idx="158">
                  <c:v>58.0</c:v>
                </c:pt>
                <c:pt idx="159">
                  <c:v>59.0</c:v>
                </c:pt>
                <c:pt idx="160">
                  <c:v>60.0</c:v>
                </c:pt>
                <c:pt idx="161">
                  <c:v>61.0</c:v>
                </c:pt>
                <c:pt idx="162">
                  <c:v>62.0</c:v>
                </c:pt>
                <c:pt idx="163">
                  <c:v>63.0</c:v>
                </c:pt>
                <c:pt idx="164">
                  <c:v>64.0</c:v>
                </c:pt>
                <c:pt idx="165">
                  <c:v>65.0</c:v>
                </c:pt>
                <c:pt idx="166">
                  <c:v>66.0</c:v>
                </c:pt>
                <c:pt idx="167">
                  <c:v>67.0</c:v>
                </c:pt>
                <c:pt idx="168">
                  <c:v>68.0</c:v>
                </c:pt>
                <c:pt idx="169">
                  <c:v>69.0</c:v>
                </c:pt>
                <c:pt idx="170">
                  <c:v>70.0</c:v>
                </c:pt>
                <c:pt idx="171">
                  <c:v>71.0</c:v>
                </c:pt>
                <c:pt idx="172">
                  <c:v>72.0</c:v>
                </c:pt>
                <c:pt idx="173">
                  <c:v>73.0</c:v>
                </c:pt>
                <c:pt idx="174">
                  <c:v>74.0</c:v>
                </c:pt>
                <c:pt idx="175">
                  <c:v>75.0</c:v>
                </c:pt>
                <c:pt idx="176">
                  <c:v>76.0</c:v>
                </c:pt>
                <c:pt idx="177">
                  <c:v>77.0</c:v>
                </c:pt>
                <c:pt idx="178">
                  <c:v>78.0</c:v>
                </c:pt>
                <c:pt idx="179">
                  <c:v>79.0</c:v>
                </c:pt>
                <c:pt idx="180">
                  <c:v>80.0</c:v>
                </c:pt>
                <c:pt idx="181">
                  <c:v>81.0</c:v>
                </c:pt>
                <c:pt idx="182">
                  <c:v>82.0</c:v>
                </c:pt>
                <c:pt idx="183">
                  <c:v>83.0</c:v>
                </c:pt>
                <c:pt idx="184">
                  <c:v>84.0</c:v>
                </c:pt>
                <c:pt idx="185">
                  <c:v>85.0</c:v>
                </c:pt>
                <c:pt idx="186">
                  <c:v>86.0</c:v>
                </c:pt>
                <c:pt idx="187">
                  <c:v>87.0</c:v>
                </c:pt>
                <c:pt idx="188">
                  <c:v>88.0</c:v>
                </c:pt>
                <c:pt idx="189">
                  <c:v>89.0</c:v>
                </c:pt>
                <c:pt idx="190">
                  <c:v>90.0</c:v>
                </c:pt>
                <c:pt idx="191">
                  <c:v>91.0</c:v>
                </c:pt>
                <c:pt idx="192">
                  <c:v>92.0</c:v>
                </c:pt>
                <c:pt idx="193">
                  <c:v>93.0</c:v>
                </c:pt>
                <c:pt idx="194">
                  <c:v>94.0</c:v>
                </c:pt>
                <c:pt idx="195">
                  <c:v>95.0</c:v>
                </c:pt>
                <c:pt idx="196">
                  <c:v>96.0</c:v>
                </c:pt>
                <c:pt idx="197">
                  <c:v>97.0</c:v>
                </c:pt>
                <c:pt idx="198">
                  <c:v>98.0</c:v>
                </c:pt>
                <c:pt idx="199">
                  <c:v>99.0</c:v>
                </c:pt>
                <c:pt idx="200">
                  <c:v>100.0</c:v>
                </c:pt>
                <c:pt idx="201">
                  <c:v>101.0</c:v>
                </c:pt>
                <c:pt idx="202">
                  <c:v>102.0</c:v>
                </c:pt>
                <c:pt idx="203">
                  <c:v>103.0</c:v>
                </c:pt>
                <c:pt idx="204">
                  <c:v>104.0</c:v>
                </c:pt>
                <c:pt idx="205">
                  <c:v>105.0</c:v>
                </c:pt>
                <c:pt idx="206">
                  <c:v>106.0</c:v>
                </c:pt>
                <c:pt idx="207">
                  <c:v>107.0</c:v>
                </c:pt>
                <c:pt idx="208">
                  <c:v>108.0</c:v>
                </c:pt>
                <c:pt idx="209">
                  <c:v>109.0</c:v>
                </c:pt>
                <c:pt idx="210">
                  <c:v>110.0</c:v>
                </c:pt>
                <c:pt idx="211">
                  <c:v>111.0</c:v>
                </c:pt>
                <c:pt idx="212">
                  <c:v>112.0</c:v>
                </c:pt>
                <c:pt idx="213">
                  <c:v>113.0</c:v>
                </c:pt>
                <c:pt idx="214">
                  <c:v>114.0</c:v>
                </c:pt>
                <c:pt idx="215">
                  <c:v>115.0</c:v>
                </c:pt>
                <c:pt idx="216">
                  <c:v>116.0</c:v>
                </c:pt>
                <c:pt idx="217">
                  <c:v>117.0</c:v>
                </c:pt>
                <c:pt idx="218">
                  <c:v>118.0</c:v>
                </c:pt>
                <c:pt idx="219">
                  <c:v>119.0</c:v>
                </c:pt>
                <c:pt idx="220">
                  <c:v>120.0</c:v>
                </c:pt>
                <c:pt idx="221">
                  <c:v>121.0</c:v>
                </c:pt>
                <c:pt idx="222">
                  <c:v>122.0</c:v>
                </c:pt>
                <c:pt idx="223">
                  <c:v>123.0</c:v>
                </c:pt>
                <c:pt idx="224">
                  <c:v>124.0</c:v>
                </c:pt>
                <c:pt idx="225">
                  <c:v>125.0</c:v>
                </c:pt>
                <c:pt idx="226">
                  <c:v>126.0</c:v>
                </c:pt>
                <c:pt idx="227">
                  <c:v>127.0</c:v>
                </c:pt>
                <c:pt idx="228">
                  <c:v>128.0</c:v>
                </c:pt>
                <c:pt idx="229">
                  <c:v>129.0</c:v>
                </c:pt>
                <c:pt idx="230">
                  <c:v>130.0</c:v>
                </c:pt>
                <c:pt idx="231">
                  <c:v>131.0</c:v>
                </c:pt>
                <c:pt idx="232">
                  <c:v>132.0</c:v>
                </c:pt>
                <c:pt idx="233">
                  <c:v>133.0</c:v>
                </c:pt>
                <c:pt idx="234">
                  <c:v>134.0</c:v>
                </c:pt>
                <c:pt idx="235">
                  <c:v>135.0</c:v>
                </c:pt>
                <c:pt idx="236">
                  <c:v>136.0</c:v>
                </c:pt>
                <c:pt idx="237">
                  <c:v>137.0</c:v>
                </c:pt>
                <c:pt idx="238">
                  <c:v>138.0</c:v>
                </c:pt>
                <c:pt idx="239">
                  <c:v>139.0</c:v>
                </c:pt>
                <c:pt idx="240">
                  <c:v>140.0</c:v>
                </c:pt>
                <c:pt idx="241">
                  <c:v>141.0</c:v>
                </c:pt>
                <c:pt idx="242">
                  <c:v>142.0</c:v>
                </c:pt>
                <c:pt idx="243">
                  <c:v>143.0</c:v>
                </c:pt>
                <c:pt idx="244">
                  <c:v>144.0</c:v>
                </c:pt>
                <c:pt idx="245">
                  <c:v>145.0</c:v>
                </c:pt>
                <c:pt idx="246">
                  <c:v>146.0</c:v>
                </c:pt>
                <c:pt idx="247">
                  <c:v>147.0</c:v>
                </c:pt>
                <c:pt idx="248">
                  <c:v>148.0</c:v>
                </c:pt>
                <c:pt idx="249">
                  <c:v>149.0</c:v>
                </c:pt>
                <c:pt idx="250">
                  <c:v>150.0</c:v>
                </c:pt>
                <c:pt idx="251">
                  <c:v>151.0</c:v>
                </c:pt>
                <c:pt idx="252">
                  <c:v>152.0</c:v>
                </c:pt>
                <c:pt idx="253">
                  <c:v>153.0</c:v>
                </c:pt>
                <c:pt idx="254">
                  <c:v>154.0</c:v>
                </c:pt>
                <c:pt idx="255">
                  <c:v>155.0</c:v>
                </c:pt>
                <c:pt idx="256">
                  <c:v>156.0</c:v>
                </c:pt>
                <c:pt idx="257">
                  <c:v>157.0</c:v>
                </c:pt>
                <c:pt idx="258">
                  <c:v>158.0</c:v>
                </c:pt>
                <c:pt idx="259">
                  <c:v>159.0</c:v>
                </c:pt>
                <c:pt idx="260">
                  <c:v>160.0</c:v>
                </c:pt>
                <c:pt idx="261">
                  <c:v>161.0</c:v>
                </c:pt>
                <c:pt idx="262">
                  <c:v>162.0</c:v>
                </c:pt>
                <c:pt idx="263">
                  <c:v>163.0</c:v>
                </c:pt>
                <c:pt idx="264">
                  <c:v>164.0</c:v>
                </c:pt>
                <c:pt idx="265">
                  <c:v>165.0</c:v>
                </c:pt>
                <c:pt idx="266">
                  <c:v>166.0</c:v>
                </c:pt>
                <c:pt idx="267">
                  <c:v>167.0</c:v>
                </c:pt>
                <c:pt idx="268">
                  <c:v>168.0</c:v>
                </c:pt>
                <c:pt idx="269">
                  <c:v>169.0</c:v>
                </c:pt>
                <c:pt idx="270">
                  <c:v>170.0</c:v>
                </c:pt>
                <c:pt idx="271">
                  <c:v>171.0</c:v>
                </c:pt>
                <c:pt idx="272">
                  <c:v>172.0</c:v>
                </c:pt>
                <c:pt idx="273">
                  <c:v>173.0</c:v>
                </c:pt>
                <c:pt idx="274">
                  <c:v>174.0</c:v>
                </c:pt>
                <c:pt idx="275">
                  <c:v>175.0</c:v>
                </c:pt>
                <c:pt idx="276">
                  <c:v>176.0</c:v>
                </c:pt>
                <c:pt idx="277">
                  <c:v>177.0</c:v>
                </c:pt>
                <c:pt idx="278">
                  <c:v>178.0</c:v>
                </c:pt>
                <c:pt idx="279">
                  <c:v>179.0</c:v>
                </c:pt>
                <c:pt idx="280">
                  <c:v>180.0</c:v>
                </c:pt>
                <c:pt idx="281">
                  <c:v>181.0</c:v>
                </c:pt>
                <c:pt idx="282">
                  <c:v>182.0</c:v>
                </c:pt>
                <c:pt idx="283">
                  <c:v>183.0</c:v>
                </c:pt>
                <c:pt idx="284">
                  <c:v>184.0</c:v>
                </c:pt>
                <c:pt idx="285">
                  <c:v>185.0</c:v>
                </c:pt>
                <c:pt idx="286">
                  <c:v>186.0</c:v>
                </c:pt>
                <c:pt idx="287">
                  <c:v>187.0</c:v>
                </c:pt>
                <c:pt idx="288">
                  <c:v>188.0</c:v>
                </c:pt>
                <c:pt idx="289">
                  <c:v>189.0</c:v>
                </c:pt>
                <c:pt idx="290">
                  <c:v>190.0</c:v>
                </c:pt>
                <c:pt idx="291">
                  <c:v>191.0</c:v>
                </c:pt>
                <c:pt idx="292">
                  <c:v>192.0</c:v>
                </c:pt>
                <c:pt idx="293">
                  <c:v>193.0</c:v>
                </c:pt>
                <c:pt idx="294">
                  <c:v>194.0</c:v>
                </c:pt>
                <c:pt idx="295">
                  <c:v>195.0</c:v>
                </c:pt>
                <c:pt idx="296">
                  <c:v>196.0</c:v>
                </c:pt>
                <c:pt idx="297">
                  <c:v>197.0</c:v>
                </c:pt>
                <c:pt idx="298">
                  <c:v>198.0</c:v>
                </c:pt>
                <c:pt idx="299">
                  <c:v>199.0</c:v>
                </c:pt>
                <c:pt idx="300">
                  <c:v>200.0</c:v>
                </c:pt>
                <c:pt idx="301">
                  <c:v>201.0</c:v>
                </c:pt>
                <c:pt idx="302">
                  <c:v>202.0</c:v>
                </c:pt>
                <c:pt idx="303">
                  <c:v>203.0</c:v>
                </c:pt>
                <c:pt idx="304">
                  <c:v>204.0</c:v>
                </c:pt>
                <c:pt idx="305">
                  <c:v>205.0</c:v>
                </c:pt>
                <c:pt idx="306">
                  <c:v>206.0</c:v>
                </c:pt>
                <c:pt idx="307">
                  <c:v>207.0</c:v>
                </c:pt>
                <c:pt idx="308">
                  <c:v>208.0</c:v>
                </c:pt>
                <c:pt idx="309">
                  <c:v>209.0</c:v>
                </c:pt>
                <c:pt idx="310">
                  <c:v>210.0</c:v>
                </c:pt>
                <c:pt idx="311">
                  <c:v>211.0</c:v>
                </c:pt>
                <c:pt idx="312">
                  <c:v>212.0</c:v>
                </c:pt>
                <c:pt idx="313">
                  <c:v>213.0</c:v>
                </c:pt>
                <c:pt idx="314">
                  <c:v>214.0</c:v>
                </c:pt>
                <c:pt idx="315">
                  <c:v>215.0</c:v>
                </c:pt>
                <c:pt idx="316">
                  <c:v>216.0</c:v>
                </c:pt>
                <c:pt idx="317">
                  <c:v>217.0</c:v>
                </c:pt>
                <c:pt idx="318">
                  <c:v>218.0</c:v>
                </c:pt>
                <c:pt idx="319">
                  <c:v>219.0</c:v>
                </c:pt>
                <c:pt idx="320">
                  <c:v>220.0</c:v>
                </c:pt>
                <c:pt idx="321">
                  <c:v>221.0</c:v>
                </c:pt>
                <c:pt idx="322">
                  <c:v>222.0</c:v>
                </c:pt>
                <c:pt idx="323">
                  <c:v>223.0</c:v>
                </c:pt>
                <c:pt idx="324">
                  <c:v>224.0</c:v>
                </c:pt>
                <c:pt idx="325">
                  <c:v>225.0</c:v>
                </c:pt>
                <c:pt idx="326">
                  <c:v>226.0</c:v>
                </c:pt>
                <c:pt idx="327">
                  <c:v>227.0</c:v>
                </c:pt>
                <c:pt idx="328">
                  <c:v>228.0</c:v>
                </c:pt>
                <c:pt idx="329">
                  <c:v>229.0</c:v>
                </c:pt>
                <c:pt idx="330">
                  <c:v>230.0</c:v>
                </c:pt>
                <c:pt idx="331">
                  <c:v>231.0</c:v>
                </c:pt>
                <c:pt idx="332">
                  <c:v>232.0</c:v>
                </c:pt>
                <c:pt idx="333">
                  <c:v>233.0</c:v>
                </c:pt>
                <c:pt idx="334">
                  <c:v>234.0</c:v>
                </c:pt>
                <c:pt idx="335">
                  <c:v>235.0</c:v>
                </c:pt>
                <c:pt idx="336">
                  <c:v>236.0</c:v>
                </c:pt>
                <c:pt idx="337">
                  <c:v>237.0</c:v>
                </c:pt>
                <c:pt idx="338">
                  <c:v>238.0</c:v>
                </c:pt>
                <c:pt idx="339">
                  <c:v>239.0</c:v>
                </c:pt>
                <c:pt idx="340">
                  <c:v>240.0</c:v>
                </c:pt>
                <c:pt idx="341">
                  <c:v>241.0</c:v>
                </c:pt>
                <c:pt idx="342">
                  <c:v>242.0</c:v>
                </c:pt>
                <c:pt idx="343">
                  <c:v>243.0</c:v>
                </c:pt>
                <c:pt idx="344">
                  <c:v>244.0</c:v>
                </c:pt>
                <c:pt idx="345">
                  <c:v>245.0</c:v>
                </c:pt>
                <c:pt idx="346">
                  <c:v>246.0</c:v>
                </c:pt>
                <c:pt idx="347">
                  <c:v>247.0</c:v>
                </c:pt>
                <c:pt idx="348">
                  <c:v>248.0</c:v>
                </c:pt>
                <c:pt idx="349">
                  <c:v>249.0</c:v>
                </c:pt>
                <c:pt idx="350">
                  <c:v>250.0</c:v>
                </c:pt>
                <c:pt idx="351">
                  <c:v>251.0</c:v>
                </c:pt>
                <c:pt idx="352">
                  <c:v>252.0</c:v>
                </c:pt>
                <c:pt idx="353">
                  <c:v>253.0</c:v>
                </c:pt>
                <c:pt idx="354">
                  <c:v>254.0</c:v>
                </c:pt>
                <c:pt idx="355">
                  <c:v>255.0</c:v>
                </c:pt>
                <c:pt idx="356">
                  <c:v>256.0</c:v>
                </c:pt>
                <c:pt idx="357">
                  <c:v>257.0</c:v>
                </c:pt>
                <c:pt idx="358">
                  <c:v>258.0</c:v>
                </c:pt>
                <c:pt idx="359">
                  <c:v>259.0</c:v>
                </c:pt>
                <c:pt idx="360">
                  <c:v>260.0</c:v>
                </c:pt>
                <c:pt idx="361">
                  <c:v>261.0</c:v>
                </c:pt>
                <c:pt idx="362">
                  <c:v>262.0</c:v>
                </c:pt>
                <c:pt idx="363">
                  <c:v>263.0</c:v>
                </c:pt>
                <c:pt idx="364">
                  <c:v>264.0</c:v>
                </c:pt>
                <c:pt idx="365">
                  <c:v>265.0</c:v>
                </c:pt>
                <c:pt idx="366">
                  <c:v>266.0</c:v>
                </c:pt>
                <c:pt idx="367">
                  <c:v>267.0</c:v>
                </c:pt>
                <c:pt idx="368">
                  <c:v>268.0</c:v>
                </c:pt>
                <c:pt idx="369">
                  <c:v>269.0</c:v>
                </c:pt>
                <c:pt idx="370">
                  <c:v>270.0</c:v>
                </c:pt>
                <c:pt idx="371">
                  <c:v>271.0</c:v>
                </c:pt>
                <c:pt idx="372">
                  <c:v>272.0</c:v>
                </c:pt>
                <c:pt idx="373">
                  <c:v>273.0</c:v>
                </c:pt>
                <c:pt idx="374">
                  <c:v>274.0</c:v>
                </c:pt>
                <c:pt idx="375">
                  <c:v>275.0</c:v>
                </c:pt>
                <c:pt idx="376">
                  <c:v>276.0</c:v>
                </c:pt>
                <c:pt idx="377">
                  <c:v>277.0</c:v>
                </c:pt>
                <c:pt idx="378">
                  <c:v>278.0</c:v>
                </c:pt>
                <c:pt idx="379">
                  <c:v>279.0</c:v>
                </c:pt>
                <c:pt idx="380">
                  <c:v>280.0</c:v>
                </c:pt>
                <c:pt idx="381">
                  <c:v>281.0</c:v>
                </c:pt>
                <c:pt idx="382">
                  <c:v>282.0</c:v>
                </c:pt>
                <c:pt idx="383">
                  <c:v>283.0</c:v>
                </c:pt>
                <c:pt idx="384">
                  <c:v>284.0</c:v>
                </c:pt>
                <c:pt idx="385">
                  <c:v>285.0</c:v>
                </c:pt>
                <c:pt idx="386">
                  <c:v>286.0</c:v>
                </c:pt>
                <c:pt idx="387">
                  <c:v>287.0</c:v>
                </c:pt>
                <c:pt idx="388">
                  <c:v>288.0</c:v>
                </c:pt>
                <c:pt idx="389">
                  <c:v>289.0</c:v>
                </c:pt>
                <c:pt idx="390">
                  <c:v>290.0</c:v>
                </c:pt>
                <c:pt idx="391">
                  <c:v>291.0</c:v>
                </c:pt>
                <c:pt idx="392">
                  <c:v>292.0</c:v>
                </c:pt>
                <c:pt idx="393">
                  <c:v>293.0</c:v>
                </c:pt>
                <c:pt idx="394">
                  <c:v>294.0</c:v>
                </c:pt>
                <c:pt idx="395">
                  <c:v>295.0</c:v>
                </c:pt>
                <c:pt idx="396">
                  <c:v>296.0</c:v>
                </c:pt>
                <c:pt idx="397">
                  <c:v>297.0</c:v>
                </c:pt>
                <c:pt idx="398">
                  <c:v>298.0</c:v>
                </c:pt>
                <c:pt idx="399">
                  <c:v>299.0</c:v>
                </c:pt>
                <c:pt idx="400">
                  <c:v>300.0</c:v>
                </c:pt>
                <c:pt idx="401">
                  <c:v>301.0</c:v>
                </c:pt>
                <c:pt idx="402">
                  <c:v>302.0</c:v>
                </c:pt>
                <c:pt idx="403">
                  <c:v>303.0</c:v>
                </c:pt>
                <c:pt idx="404">
                  <c:v>304.0</c:v>
                </c:pt>
                <c:pt idx="405">
                  <c:v>305.0</c:v>
                </c:pt>
                <c:pt idx="406">
                  <c:v>306.0</c:v>
                </c:pt>
                <c:pt idx="407">
                  <c:v>307.0</c:v>
                </c:pt>
                <c:pt idx="408">
                  <c:v>308.0</c:v>
                </c:pt>
                <c:pt idx="409">
                  <c:v>309.0</c:v>
                </c:pt>
                <c:pt idx="410">
                  <c:v>310.0</c:v>
                </c:pt>
                <c:pt idx="411">
                  <c:v>311.0</c:v>
                </c:pt>
                <c:pt idx="412">
                  <c:v>312.0</c:v>
                </c:pt>
                <c:pt idx="413">
                  <c:v>313.0</c:v>
                </c:pt>
                <c:pt idx="414">
                  <c:v>314.0</c:v>
                </c:pt>
                <c:pt idx="415">
                  <c:v>315.0</c:v>
                </c:pt>
                <c:pt idx="416">
                  <c:v>316.0</c:v>
                </c:pt>
                <c:pt idx="417">
                  <c:v>317.0</c:v>
                </c:pt>
                <c:pt idx="418">
                  <c:v>318.0</c:v>
                </c:pt>
                <c:pt idx="419">
                  <c:v>319.0</c:v>
                </c:pt>
                <c:pt idx="420">
                  <c:v>320.0</c:v>
                </c:pt>
                <c:pt idx="421">
                  <c:v>321.0</c:v>
                </c:pt>
                <c:pt idx="422">
                  <c:v>322.0</c:v>
                </c:pt>
                <c:pt idx="423">
                  <c:v>323.0</c:v>
                </c:pt>
                <c:pt idx="424">
                  <c:v>324.0</c:v>
                </c:pt>
                <c:pt idx="425">
                  <c:v>325.0</c:v>
                </c:pt>
                <c:pt idx="426">
                  <c:v>326.0</c:v>
                </c:pt>
                <c:pt idx="427">
                  <c:v>327.0</c:v>
                </c:pt>
                <c:pt idx="428">
                  <c:v>328.0</c:v>
                </c:pt>
                <c:pt idx="429">
                  <c:v>329.0</c:v>
                </c:pt>
                <c:pt idx="430">
                  <c:v>330.0</c:v>
                </c:pt>
                <c:pt idx="431">
                  <c:v>331.0</c:v>
                </c:pt>
                <c:pt idx="432">
                  <c:v>332.0</c:v>
                </c:pt>
                <c:pt idx="433">
                  <c:v>333.0</c:v>
                </c:pt>
                <c:pt idx="434">
                  <c:v>334.0</c:v>
                </c:pt>
                <c:pt idx="435">
                  <c:v>335.0</c:v>
                </c:pt>
                <c:pt idx="436">
                  <c:v>336.0</c:v>
                </c:pt>
                <c:pt idx="437">
                  <c:v>337.0</c:v>
                </c:pt>
                <c:pt idx="438">
                  <c:v>338.0</c:v>
                </c:pt>
                <c:pt idx="439">
                  <c:v>339.0</c:v>
                </c:pt>
                <c:pt idx="440">
                  <c:v>340.0</c:v>
                </c:pt>
                <c:pt idx="441">
                  <c:v>341.0</c:v>
                </c:pt>
                <c:pt idx="442">
                  <c:v>342.0</c:v>
                </c:pt>
                <c:pt idx="443">
                  <c:v>343.0</c:v>
                </c:pt>
                <c:pt idx="444">
                  <c:v>344.0</c:v>
                </c:pt>
                <c:pt idx="445">
                  <c:v>345.0</c:v>
                </c:pt>
                <c:pt idx="446">
                  <c:v>346.0</c:v>
                </c:pt>
                <c:pt idx="447">
                  <c:v>347.0</c:v>
                </c:pt>
                <c:pt idx="448">
                  <c:v>348.0</c:v>
                </c:pt>
                <c:pt idx="449">
                  <c:v>349.0</c:v>
                </c:pt>
                <c:pt idx="450">
                  <c:v>350.0</c:v>
                </c:pt>
                <c:pt idx="451">
                  <c:v>351.0</c:v>
                </c:pt>
                <c:pt idx="452">
                  <c:v>352.0</c:v>
                </c:pt>
                <c:pt idx="453">
                  <c:v>353.0</c:v>
                </c:pt>
                <c:pt idx="454">
                  <c:v>354.0</c:v>
                </c:pt>
                <c:pt idx="455">
                  <c:v>355.0</c:v>
                </c:pt>
                <c:pt idx="456">
                  <c:v>356.0</c:v>
                </c:pt>
                <c:pt idx="457">
                  <c:v>357.0</c:v>
                </c:pt>
                <c:pt idx="458">
                  <c:v>358.0</c:v>
                </c:pt>
                <c:pt idx="459">
                  <c:v>359.0</c:v>
                </c:pt>
                <c:pt idx="460">
                  <c:v>360.0</c:v>
                </c:pt>
                <c:pt idx="461">
                  <c:v>361.0</c:v>
                </c:pt>
                <c:pt idx="462">
                  <c:v>362.0</c:v>
                </c:pt>
                <c:pt idx="463">
                  <c:v>363.0</c:v>
                </c:pt>
                <c:pt idx="464">
                  <c:v>364.0</c:v>
                </c:pt>
                <c:pt idx="465">
                  <c:v>365.0</c:v>
                </c:pt>
                <c:pt idx="466">
                  <c:v>366.0</c:v>
                </c:pt>
                <c:pt idx="467">
                  <c:v>367.0</c:v>
                </c:pt>
                <c:pt idx="468">
                  <c:v>368.0</c:v>
                </c:pt>
                <c:pt idx="469">
                  <c:v>369.0</c:v>
                </c:pt>
                <c:pt idx="470">
                  <c:v>370.0</c:v>
                </c:pt>
                <c:pt idx="471">
                  <c:v>371.0</c:v>
                </c:pt>
                <c:pt idx="472">
                  <c:v>372.0</c:v>
                </c:pt>
                <c:pt idx="473">
                  <c:v>373.0</c:v>
                </c:pt>
                <c:pt idx="474">
                  <c:v>374.0</c:v>
                </c:pt>
                <c:pt idx="475">
                  <c:v>375.0</c:v>
                </c:pt>
                <c:pt idx="476">
                  <c:v>376.0</c:v>
                </c:pt>
                <c:pt idx="477">
                  <c:v>377.0</c:v>
                </c:pt>
                <c:pt idx="478">
                  <c:v>378.0</c:v>
                </c:pt>
                <c:pt idx="479">
                  <c:v>379.0</c:v>
                </c:pt>
                <c:pt idx="480">
                  <c:v>380.0</c:v>
                </c:pt>
                <c:pt idx="481">
                  <c:v>381.0</c:v>
                </c:pt>
                <c:pt idx="482">
                  <c:v>382.0</c:v>
                </c:pt>
                <c:pt idx="483">
                  <c:v>383.0</c:v>
                </c:pt>
                <c:pt idx="484">
                  <c:v>384.0</c:v>
                </c:pt>
                <c:pt idx="485">
                  <c:v>385.0</c:v>
                </c:pt>
                <c:pt idx="486">
                  <c:v>386.0</c:v>
                </c:pt>
                <c:pt idx="487">
                  <c:v>387.0</c:v>
                </c:pt>
                <c:pt idx="488">
                  <c:v>388.0</c:v>
                </c:pt>
                <c:pt idx="489">
                  <c:v>389.0</c:v>
                </c:pt>
                <c:pt idx="490">
                  <c:v>390.0</c:v>
                </c:pt>
                <c:pt idx="491">
                  <c:v>391.0</c:v>
                </c:pt>
                <c:pt idx="492">
                  <c:v>392.0</c:v>
                </c:pt>
                <c:pt idx="493">
                  <c:v>393.0</c:v>
                </c:pt>
                <c:pt idx="494">
                  <c:v>394.0</c:v>
                </c:pt>
                <c:pt idx="495">
                  <c:v>395.0</c:v>
                </c:pt>
                <c:pt idx="496">
                  <c:v>396.0</c:v>
                </c:pt>
                <c:pt idx="497">
                  <c:v>397.0</c:v>
                </c:pt>
                <c:pt idx="498">
                  <c:v>398.0</c:v>
                </c:pt>
                <c:pt idx="499">
                  <c:v>399.0</c:v>
                </c:pt>
                <c:pt idx="500">
                  <c:v>400.0</c:v>
                </c:pt>
                <c:pt idx="501">
                  <c:v>401.0</c:v>
                </c:pt>
                <c:pt idx="502">
                  <c:v>402.0</c:v>
                </c:pt>
                <c:pt idx="503">
                  <c:v>403.0</c:v>
                </c:pt>
                <c:pt idx="504">
                  <c:v>404.0</c:v>
                </c:pt>
                <c:pt idx="505">
                  <c:v>405.0</c:v>
                </c:pt>
                <c:pt idx="506">
                  <c:v>406.0</c:v>
                </c:pt>
                <c:pt idx="507">
                  <c:v>407.0</c:v>
                </c:pt>
                <c:pt idx="508">
                  <c:v>408.0</c:v>
                </c:pt>
                <c:pt idx="509">
                  <c:v>409.0</c:v>
                </c:pt>
                <c:pt idx="510">
                  <c:v>410.0</c:v>
                </c:pt>
                <c:pt idx="511">
                  <c:v>411.0</c:v>
                </c:pt>
                <c:pt idx="512">
                  <c:v>412.0</c:v>
                </c:pt>
                <c:pt idx="513">
                  <c:v>413.0</c:v>
                </c:pt>
                <c:pt idx="514">
                  <c:v>414.0</c:v>
                </c:pt>
                <c:pt idx="515">
                  <c:v>415.0</c:v>
                </c:pt>
                <c:pt idx="516">
                  <c:v>416.0</c:v>
                </c:pt>
                <c:pt idx="517">
                  <c:v>417.0</c:v>
                </c:pt>
                <c:pt idx="518">
                  <c:v>418.0</c:v>
                </c:pt>
                <c:pt idx="519">
                  <c:v>419.0</c:v>
                </c:pt>
                <c:pt idx="520">
                  <c:v>420.0</c:v>
                </c:pt>
                <c:pt idx="521">
                  <c:v>421.0</c:v>
                </c:pt>
                <c:pt idx="522">
                  <c:v>422.0</c:v>
                </c:pt>
                <c:pt idx="523">
                  <c:v>423.0</c:v>
                </c:pt>
                <c:pt idx="524">
                  <c:v>424.0</c:v>
                </c:pt>
                <c:pt idx="525">
                  <c:v>425.0</c:v>
                </c:pt>
                <c:pt idx="526">
                  <c:v>426.0</c:v>
                </c:pt>
                <c:pt idx="527">
                  <c:v>427.0</c:v>
                </c:pt>
                <c:pt idx="528">
                  <c:v>428.0</c:v>
                </c:pt>
                <c:pt idx="529">
                  <c:v>429.0</c:v>
                </c:pt>
                <c:pt idx="530">
                  <c:v>430.0</c:v>
                </c:pt>
                <c:pt idx="531">
                  <c:v>431.0</c:v>
                </c:pt>
                <c:pt idx="532">
                  <c:v>432.0</c:v>
                </c:pt>
                <c:pt idx="533">
                  <c:v>433.0</c:v>
                </c:pt>
                <c:pt idx="534">
                  <c:v>434.0</c:v>
                </c:pt>
                <c:pt idx="535">
                  <c:v>435.0</c:v>
                </c:pt>
                <c:pt idx="536">
                  <c:v>436.0</c:v>
                </c:pt>
                <c:pt idx="537">
                  <c:v>437.0</c:v>
                </c:pt>
                <c:pt idx="538">
                  <c:v>438.0</c:v>
                </c:pt>
                <c:pt idx="539">
                  <c:v>439.0</c:v>
                </c:pt>
                <c:pt idx="540">
                  <c:v>440.0</c:v>
                </c:pt>
                <c:pt idx="541">
                  <c:v>441.0</c:v>
                </c:pt>
                <c:pt idx="542">
                  <c:v>442.0</c:v>
                </c:pt>
                <c:pt idx="543">
                  <c:v>443.0</c:v>
                </c:pt>
                <c:pt idx="544">
                  <c:v>444.0</c:v>
                </c:pt>
                <c:pt idx="545">
                  <c:v>445.0</c:v>
                </c:pt>
                <c:pt idx="546">
                  <c:v>446.0</c:v>
                </c:pt>
                <c:pt idx="547">
                  <c:v>447.0</c:v>
                </c:pt>
                <c:pt idx="548">
                  <c:v>448.0</c:v>
                </c:pt>
                <c:pt idx="549">
                  <c:v>449.0</c:v>
                </c:pt>
                <c:pt idx="550">
                  <c:v>450.0</c:v>
                </c:pt>
                <c:pt idx="551">
                  <c:v>451.0</c:v>
                </c:pt>
                <c:pt idx="552">
                  <c:v>452.0</c:v>
                </c:pt>
                <c:pt idx="553">
                  <c:v>453.0</c:v>
                </c:pt>
                <c:pt idx="554">
                  <c:v>454.0</c:v>
                </c:pt>
                <c:pt idx="555">
                  <c:v>455.0</c:v>
                </c:pt>
                <c:pt idx="556">
                  <c:v>456.0</c:v>
                </c:pt>
                <c:pt idx="557">
                  <c:v>457.0</c:v>
                </c:pt>
                <c:pt idx="558">
                  <c:v>458.0</c:v>
                </c:pt>
                <c:pt idx="559">
                  <c:v>459.0</c:v>
                </c:pt>
                <c:pt idx="560">
                  <c:v>460.0</c:v>
                </c:pt>
                <c:pt idx="561">
                  <c:v>461.0</c:v>
                </c:pt>
                <c:pt idx="562">
                  <c:v>462.0</c:v>
                </c:pt>
                <c:pt idx="563">
                  <c:v>463.0</c:v>
                </c:pt>
                <c:pt idx="564">
                  <c:v>464.0</c:v>
                </c:pt>
                <c:pt idx="565">
                  <c:v>465.0</c:v>
                </c:pt>
                <c:pt idx="566">
                  <c:v>466.0</c:v>
                </c:pt>
                <c:pt idx="567">
                  <c:v>467.0</c:v>
                </c:pt>
                <c:pt idx="568">
                  <c:v>468.0</c:v>
                </c:pt>
                <c:pt idx="569">
                  <c:v>469.0</c:v>
                </c:pt>
                <c:pt idx="570">
                  <c:v>470.0</c:v>
                </c:pt>
                <c:pt idx="571">
                  <c:v>471.0</c:v>
                </c:pt>
                <c:pt idx="572">
                  <c:v>472.0</c:v>
                </c:pt>
                <c:pt idx="573">
                  <c:v>473.0</c:v>
                </c:pt>
                <c:pt idx="574">
                  <c:v>474.0</c:v>
                </c:pt>
                <c:pt idx="575">
                  <c:v>475.0</c:v>
                </c:pt>
                <c:pt idx="576">
                  <c:v>476.0</c:v>
                </c:pt>
                <c:pt idx="577">
                  <c:v>477.0</c:v>
                </c:pt>
                <c:pt idx="578">
                  <c:v>478.0</c:v>
                </c:pt>
                <c:pt idx="579">
                  <c:v>479.0</c:v>
                </c:pt>
                <c:pt idx="580">
                  <c:v>480.0</c:v>
                </c:pt>
                <c:pt idx="581">
                  <c:v>481.0</c:v>
                </c:pt>
                <c:pt idx="582">
                  <c:v>482.0</c:v>
                </c:pt>
                <c:pt idx="583">
                  <c:v>483.0</c:v>
                </c:pt>
                <c:pt idx="584">
                  <c:v>484.0</c:v>
                </c:pt>
                <c:pt idx="585">
                  <c:v>485.0</c:v>
                </c:pt>
                <c:pt idx="586">
                  <c:v>486.0</c:v>
                </c:pt>
                <c:pt idx="587">
                  <c:v>487.0</c:v>
                </c:pt>
                <c:pt idx="588">
                  <c:v>488.0</c:v>
                </c:pt>
                <c:pt idx="589">
                  <c:v>489.0</c:v>
                </c:pt>
                <c:pt idx="590">
                  <c:v>490.0</c:v>
                </c:pt>
                <c:pt idx="591">
                  <c:v>491.0</c:v>
                </c:pt>
                <c:pt idx="592">
                  <c:v>492.0</c:v>
                </c:pt>
                <c:pt idx="593">
                  <c:v>493.0</c:v>
                </c:pt>
                <c:pt idx="594">
                  <c:v>494.0</c:v>
                </c:pt>
                <c:pt idx="595">
                  <c:v>495.0</c:v>
                </c:pt>
                <c:pt idx="596">
                  <c:v>496.0</c:v>
                </c:pt>
                <c:pt idx="597">
                  <c:v>497.0</c:v>
                </c:pt>
                <c:pt idx="598">
                  <c:v>498.0</c:v>
                </c:pt>
                <c:pt idx="599">
                  <c:v>499.0</c:v>
                </c:pt>
                <c:pt idx="600">
                  <c:v>500.0</c:v>
                </c:pt>
                <c:pt idx="601">
                  <c:v>501.0</c:v>
                </c:pt>
                <c:pt idx="602">
                  <c:v>502.0</c:v>
                </c:pt>
                <c:pt idx="603">
                  <c:v>503.0</c:v>
                </c:pt>
                <c:pt idx="604">
                  <c:v>504.0</c:v>
                </c:pt>
                <c:pt idx="605">
                  <c:v>505.0</c:v>
                </c:pt>
                <c:pt idx="606">
                  <c:v>506.0</c:v>
                </c:pt>
                <c:pt idx="607">
                  <c:v>507.0</c:v>
                </c:pt>
                <c:pt idx="608">
                  <c:v>508.0</c:v>
                </c:pt>
                <c:pt idx="609">
                  <c:v>509.0</c:v>
                </c:pt>
                <c:pt idx="610">
                  <c:v>510.0</c:v>
                </c:pt>
                <c:pt idx="611">
                  <c:v>511.0</c:v>
                </c:pt>
                <c:pt idx="612">
                  <c:v>512.0</c:v>
                </c:pt>
                <c:pt idx="613">
                  <c:v>513.0</c:v>
                </c:pt>
                <c:pt idx="614">
                  <c:v>514.0</c:v>
                </c:pt>
                <c:pt idx="615">
                  <c:v>515.0</c:v>
                </c:pt>
                <c:pt idx="616">
                  <c:v>516.0</c:v>
                </c:pt>
                <c:pt idx="617">
                  <c:v>517.0</c:v>
                </c:pt>
                <c:pt idx="618">
                  <c:v>518.0</c:v>
                </c:pt>
                <c:pt idx="619">
                  <c:v>519.0</c:v>
                </c:pt>
                <c:pt idx="620">
                  <c:v>520.0</c:v>
                </c:pt>
                <c:pt idx="621">
                  <c:v>521.0</c:v>
                </c:pt>
                <c:pt idx="622">
                  <c:v>522.0</c:v>
                </c:pt>
                <c:pt idx="623">
                  <c:v>523.0</c:v>
                </c:pt>
                <c:pt idx="624">
                  <c:v>524.0</c:v>
                </c:pt>
                <c:pt idx="625">
                  <c:v>525.0</c:v>
                </c:pt>
                <c:pt idx="626">
                  <c:v>526.0</c:v>
                </c:pt>
                <c:pt idx="627">
                  <c:v>527.0</c:v>
                </c:pt>
                <c:pt idx="628">
                  <c:v>528.0</c:v>
                </c:pt>
                <c:pt idx="629">
                  <c:v>529.0</c:v>
                </c:pt>
                <c:pt idx="630">
                  <c:v>530.0</c:v>
                </c:pt>
                <c:pt idx="631">
                  <c:v>531.0</c:v>
                </c:pt>
                <c:pt idx="632">
                  <c:v>532.0</c:v>
                </c:pt>
                <c:pt idx="633">
                  <c:v>533.0</c:v>
                </c:pt>
                <c:pt idx="634">
                  <c:v>534.0</c:v>
                </c:pt>
                <c:pt idx="635">
                  <c:v>535.0</c:v>
                </c:pt>
                <c:pt idx="636">
                  <c:v>536.0</c:v>
                </c:pt>
                <c:pt idx="637">
                  <c:v>537.0</c:v>
                </c:pt>
                <c:pt idx="638">
                  <c:v>538.0</c:v>
                </c:pt>
                <c:pt idx="639">
                  <c:v>539.0</c:v>
                </c:pt>
                <c:pt idx="640">
                  <c:v>540.0</c:v>
                </c:pt>
                <c:pt idx="641">
                  <c:v>541.0</c:v>
                </c:pt>
                <c:pt idx="642">
                  <c:v>542.0</c:v>
                </c:pt>
                <c:pt idx="643">
                  <c:v>543.0</c:v>
                </c:pt>
                <c:pt idx="644">
                  <c:v>544.0</c:v>
                </c:pt>
                <c:pt idx="645">
                  <c:v>545.0</c:v>
                </c:pt>
                <c:pt idx="646">
                  <c:v>546.0</c:v>
                </c:pt>
                <c:pt idx="647">
                  <c:v>547.0</c:v>
                </c:pt>
                <c:pt idx="648">
                  <c:v>548.0</c:v>
                </c:pt>
                <c:pt idx="649">
                  <c:v>549.0</c:v>
                </c:pt>
                <c:pt idx="650">
                  <c:v>550.0</c:v>
                </c:pt>
                <c:pt idx="651">
                  <c:v>551.0</c:v>
                </c:pt>
                <c:pt idx="652">
                  <c:v>552.0</c:v>
                </c:pt>
                <c:pt idx="653">
                  <c:v>553.0</c:v>
                </c:pt>
                <c:pt idx="654">
                  <c:v>554.0</c:v>
                </c:pt>
                <c:pt idx="655">
                  <c:v>555.0</c:v>
                </c:pt>
                <c:pt idx="656">
                  <c:v>556.0</c:v>
                </c:pt>
                <c:pt idx="657">
                  <c:v>557.0</c:v>
                </c:pt>
                <c:pt idx="658">
                  <c:v>558.0</c:v>
                </c:pt>
                <c:pt idx="659">
                  <c:v>559.0</c:v>
                </c:pt>
                <c:pt idx="660">
                  <c:v>560.0</c:v>
                </c:pt>
                <c:pt idx="661">
                  <c:v>561.0</c:v>
                </c:pt>
                <c:pt idx="662">
                  <c:v>562.0</c:v>
                </c:pt>
                <c:pt idx="663">
                  <c:v>563.0</c:v>
                </c:pt>
                <c:pt idx="664">
                  <c:v>564.0</c:v>
                </c:pt>
                <c:pt idx="665">
                  <c:v>565.0</c:v>
                </c:pt>
                <c:pt idx="666">
                  <c:v>566.0</c:v>
                </c:pt>
                <c:pt idx="667">
                  <c:v>567.0</c:v>
                </c:pt>
                <c:pt idx="668">
                  <c:v>568.0</c:v>
                </c:pt>
                <c:pt idx="669">
                  <c:v>569.0</c:v>
                </c:pt>
                <c:pt idx="670">
                  <c:v>570.0</c:v>
                </c:pt>
                <c:pt idx="671">
                  <c:v>571.0</c:v>
                </c:pt>
                <c:pt idx="672">
                  <c:v>572.0</c:v>
                </c:pt>
                <c:pt idx="673">
                  <c:v>573.0</c:v>
                </c:pt>
                <c:pt idx="674">
                  <c:v>574.0</c:v>
                </c:pt>
                <c:pt idx="675">
                  <c:v>575.0</c:v>
                </c:pt>
                <c:pt idx="676">
                  <c:v>576.0</c:v>
                </c:pt>
                <c:pt idx="677">
                  <c:v>577.0</c:v>
                </c:pt>
                <c:pt idx="678">
                  <c:v>578.0</c:v>
                </c:pt>
                <c:pt idx="679">
                  <c:v>579.0</c:v>
                </c:pt>
                <c:pt idx="680">
                  <c:v>580.0</c:v>
                </c:pt>
                <c:pt idx="681">
                  <c:v>581.0</c:v>
                </c:pt>
                <c:pt idx="682">
                  <c:v>582.0</c:v>
                </c:pt>
                <c:pt idx="683">
                  <c:v>583.0</c:v>
                </c:pt>
                <c:pt idx="684">
                  <c:v>584.0</c:v>
                </c:pt>
                <c:pt idx="685">
                  <c:v>585.0</c:v>
                </c:pt>
                <c:pt idx="686">
                  <c:v>586.0</c:v>
                </c:pt>
                <c:pt idx="687">
                  <c:v>587.0</c:v>
                </c:pt>
                <c:pt idx="688">
                  <c:v>588.0</c:v>
                </c:pt>
                <c:pt idx="689">
                  <c:v>589.0</c:v>
                </c:pt>
                <c:pt idx="690">
                  <c:v>590.0</c:v>
                </c:pt>
                <c:pt idx="691">
                  <c:v>591.0</c:v>
                </c:pt>
                <c:pt idx="692">
                  <c:v>592.0</c:v>
                </c:pt>
                <c:pt idx="693">
                  <c:v>593.0</c:v>
                </c:pt>
                <c:pt idx="694">
                  <c:v>594.0</c:v>
                </c:pt>
                <c:pt idx="695">
                  <c:v>595.0</c:v>
                </c:pt>
                <c:pt idx="696">
                  <c:v>596.0</c:v>
                </c:pt>
                <c:pt idx="697">
                  <c:v>597.0</c:v>
                </c:pt>
                <c:pt idx="698">
                  <c:v>598.0</c:v>
                </c:pt>
                <c:pt idx="699">
                  <c:v>599.0</c:v>
                </c:pt>
                <c:pt idx="700">
                  <c:v>600.0</c:v>
                </c:pt>
                <c:pt idx="701">
                  <c:v>601.0</c:v>
                </c:pt>
                <c:pt idx="702">
                  <c:v>602.0</c:v>
                </c:pt>
                <c:pt idx="703">
                  <c:v>603.0</c:v>
                </c:pt>
                <c:pt idx="704">
                  <c:v>604.0</c:v>
                </c:pt>
                <c:pt idx="705">
                  <c:v>605.0</c:v>
                </c:pt>
                <c:pt idx="706">
                  <c:v>606.0</c:v>
                </c:pt>
                <c:pt idx="707">
                  <c:v>607.0</c:v>
                </c:pt>
                <c:pt idx="708">
                  <c:v>608.0</c:v>
                </c:pt>
                <c:pt idx="709">
                  <c:v>609.0</c:v>
                </c:pt>
                <c:pt idx="710">
                  <c:v>610.0</c:v>
                </c:pt>
                <c:pt idx="711">
                  <c:v>611.0</c:v>
                </c:pt>
                <c:pt idx="712">
                  <c:v>612.0</c:v>
                </c:pt>
                <c:pt idx="713">
                  <c:v>613.0</c:v>
                </c:pt>
                <c:pt idx="714">
                  <c:v>614.0</c:v>
                </c:pt>
                <c:pt idx="715">
                  <c:v>615.0</c:v>
                </c:pt>
                <c:pt idx="716">
                  <c:v>616.0</c:v>
                </c:pt>
                <c:pt idx="717">
                  <c:v>617.0</c:v>
                </c:pt>
                <c:pt idx="718">
                  <c:v>618.0</c:v>
                </c:pt>
                <c:pt idx="719">
                  <c:v>619.0</c:v>
                </c:pt>
                <c:pt idx="720">
                  <c:v>620.0</c:v>
                </c:pt>
                <c:pt idx="721">
                  <c:v>621.0</c:v>
                </c:pt>
                <c:pt idx="722">
                  <c:v>622.0</c:v>
                </c:pt>
                <c:pt idx="723">
                  <c:v>623.0</c:v>
                </c:pt>
                <c:pt idx="724">
                  <c:v>624.0</c:v>
                </c:pt>
                <c:pt idx="725">
                  <c:v>625.0</c:v>
                </c:pt>
                <c:pt idx="726">
                  <c:v>626.0</c:v>
                </c:pt>
                <c:pt idx="727">
                  <c:v>627.0</c:v>
                </c:pt>
                <c:pt idx="728">
                  <c:v>628.0</c:v>
                </c:pt>
                <c:pt idx="729">
                  <c:v>629.0</c:v>
                </c:pt>
                <c:pt idx="730">
                  <c:v>630.0</c:v>
                </c:pt>
                <c:pt idx="731">
                  <c:v>631.0</c:v>
                </c:pt>
                <c:pt idx="732">
                  <c:v>632.0</c:v>
                </c:pt>
                <c:pt idx="733">
                  <c:v>633.0</c:v>
                </c:pt>
                <c:pt idx="734">
                  <c:v>634.0</c:v>
                </c:pt>
                <c:pt idx="735">
                  <c:v>635.0</c:v>
                </c:pt>
                <c:pt idx="736">
                  <c:v>636.0</c:v>
                </c:pt>
                <c:pt idx="737">
                  <c:v>637.0</c:v>
                </c:pt>
                <c:pt idx="738">
                  <c:v>638.0</c:v>
                </c:pt>
                <c:pt idx="739">
                  <c:v>639.0</c:v>
                </c:pt>
                <c:pt idx="740">
                  <c:v>640.0</c:v>
                </c:pt>
                <c:pt idx="741">
                  <c:v>641.0</c:v>
                </c:pt>
                <c:pt idx="742">
                  <c:v>642.0</c:v>
                </c:pt>
                <c:pt idx="743">
                  <c:v>643.0</c:v>
                </c:pt>
                <c:pt idx="744">
                  <c:v>644.0</c:v>
                </c:pt>
                <c:pt idx="745">
                  <c:v>645.0</c:v>
                </c:pt>
                <c:pt idx="746">
                  <c:v>646.0</c:v>
                </c:pt>
                <c:pt idx="747">
                  <c:v>647.0</c:v>
                </c:pt>
                <c:pt idx="748">
                  <c:v>648.0</c:v>
                </c:pt>
                <c:pt idx="749">
                  <c:v>649.0</c:v>
                </c:pt>
                <c:pt idx="750">
                  <c:v>650.0</c:v>
                </c:pt>
                <c:pt idx="751">
                  <c:v>651.0</c:v>
                </c:pt>
                <c:pt idx="752">
                  <c:v>652.0</c:v>
                </c:pt>
                <c:pt idx="753">
                  <c:v>653.0</c:v>
                </c:pt>
                <c:pt idx="754">
                  <c:v>654.0</c:v>
                </c:pt>
                <c:pt idx="755">
                  <c:v>655.0</c:v>
                </c:pt>
                <c:pt idx="756">
                  <c:v>656.0</c:v>
                </c:pt>
                <c:pt idx="757">
                  <c:v>657.0</c:v>
                </c:pt>
                <c:pt idx="758">
                  <c:v>658.0</c:v>
                </c:pt>
                <c:pt idx="759">
                  <c:v>659.0</c:v>
                </c:pt>
                <c:pt idx="760">
                  <c:v>660.0</c:v>
                </c:pt>
                <c:pt idx="761">
                  <c:v>661.0</c:v>
                </c:pt>
                <c:pt idx="762">
                  <c:v>662.0</c:v>
                </c:pt>
                <c:pt idx="763">
                  <c:v>663.0</c:v>
                </c:pt>
                <c:pt idx="764">
                  <c:v>664.0</c:v>
                </c:pt>
                <c:pt idx="765">
                  <c:v>665.0</c:v>
                </c:pt>
                <c:pt idx="766">
                  <c:v>666.0</c:v>
                </c:pt>
                <c:pt idx="767">
                  <c:v>667.0</c:v>
                </c:pt>
                <c:pt idx="768">
                  <c:v>668.0</c:v>
                </c:pt>
                <c:pt idx="769">
                  <c:v>669.0</c:v>
                </c:pt>
                <c:pt idx="770">
                  <c:v>670.0</c:v>
                </c:pt>
                <c:pt idx="771">
                  <c:v>671.0</c:v>
                </c:pt>
                <c:pt idx="772">
                  <c:v>672.0</c:v>
                </c:pt>
                <c:pt idx="773">
                  <c:v>673.0</c:v>
                </c:pt>
                <c:pt idx="774">
                  <c:v>674.0</c:v>
                </c:pt>
                <c:pt idx="775">
                  <c:v>675.0</c:v>
                </c:pt>
                <c:pt idx="776">
                  <c:v>676.0</c:v>
                </c:pt>
                <c:pt idx="777">
                  <c:v>677.0</c:v>
                </c:pt>
                <c:pt idx="778">
                  <c:v>678.0</c:v>
                </c:pt>
                <c:pt idx="779">
                  <c:v>679.0</c:v>
                </c:pt>
                <c:pt idx="780">
                  <c:v>680.0</c:v>
                </c:pt>
                <c:pt idx="781">
                  <c:v>681.0</c:v>
                </c:pt>
                <c:pt idx="782">
                  <c:v>682.0</c:v>
                </c:pt>
                <c:pt idx="783">
                  <c:v>683.0</c:v>
                </c:pt>
                <c:pt idx="784">
                  <c:v>684.0</c:v>
                </c:pt>
                <c:pt idx="785">
                  <c:v>685.0</c:v>
                </c:pt>
                <c:pt idx="786">
                  <c:v>686.0</c:v>
                </c:pt>
                <c:pt idx="787">
                  <c:v>687.0</c:v>
                </c:pt>
                <c:pt idx="788">
                  <c:v>688.0</c:v>
                </c:pt>
                <c:pt idx="789">
                  <c:v>689.0</c:v>
                </c:pt>
                <c:pt idx="790">
                  <c:v>690.0</c:v>
                </c:pt>
                <c:pt idx="791">
                  <c:v>691.0</c:v>
                </c:pt>
                <c:pt idx="792">
                  <c:v>692.0</c:v>
                </c:pt>
                <c:pt idx="793">
                  <c:v>693.0</c:v>
                </c:pt>
                <c:pt idx="794">
                  <c:v>694.0</c:v>
                </c:pt>
                <c:pt idx="795">
                  <c:v>695.0</c:v>
                </c:pt>
                <c:pt idx="796">
                  <c:v>696.0</c:v>
                </c:pt>
                <c:pt idx="797">
                  <c:v>697.0</c:v>
                </c:pt>
                <c:pt idx="798">
                  <c:v>698.0</c:v>
                </c:pt>
                <c:pt idx="799">
                  <c:v>699.0</c:v>
                </c:pt>
                <c:pt idx="800">
                  <c:v>700.0</c:v>
                </c:pt>
                <c:pt idx="801">
                  <c:v>701.0</c:v>
                </c:pt>
                <c:pt idx="802">
                  <c:v>702.0</c:v>
                </c:pt>
                <c:pt idx="803">
                  <c:v>703.0</c:v>
                </c:pt>
                <c:pt idx="804">
                  <c:v>704.0</c:v>
                </c:pt>
                <c:pt idx="805">
                  <c:v>705.0</c:v>
                </c:pt>
                <c:pt idx="806">
                  <c:v>706.0</c:v>
                </c:pt>
                <c:pt idx="807">
                  <c:v>707.0</c:v>
                </c:pt>
                <c:pt idx="808">
                  <c:v>708.0</c:v>
                </c:pt>
                <c:pt idx="809">
                  <c:v>709.0</c:v>
                </c:pt>
                <c:pt idx="810">
                  <c:v>710.0</c:v>
                </c:pt>
                <c:pt idx="811">
                  <c:v>711.0</c:v>
                </c:pt>
                <c:pt idx="812">
                  <c:v>712.0</c:v>
                </c:pt>
                <c:pt idx="813">
                  <c:v>713.0</c:v>
                </c:pt>
                <c:pt idx="814">
                  <c:v>714.0</c:v>
                </c:pt>
                <c:pt idx="815">
                  <c:v>715.0</c:v>
                </c:pt>
                <c:pt idx="816">
                  <c:v>716.0</c:v>
                </c:pt>
                <c:pt idx="817">
                  <c:v>717.0</c:v>
                </c:pt>
                <c:pt idx="818">
                  <c:v>718.0</c:v>
                </c:pt>
                <c:pt idx="819">
                  <c:v>719.0</c:v>
                </c:pt>
                <c:pt idx="820">
                  <c:v>720.0</c:v>
                </c:pt>
                <c:pt idx="821">
                  <c:v>721.0</c:v>
                </c:pt>
                <c:pt idx="822">
                  <c:v>722.0</c:v>
                </c:pt>
                <c:pt idx="823">
                  <c:v>723.0</c:v>
                </c:pt>
                <c:pt idx="824">
                  <c:v>724.0</c:v>
                </c:pt>
                <c:pt idx="825">
                  <c:v>725.0</c:v>
                </c:pt>
                <c:pt idx="826">
                  <c:v>726.0</c:v>
                </c:pt>
                <c:pt idx="827">
                  <c:v>727.0</c:v>
                </c:pt>
                <c:pt idx="828">
                  <c:v>728.0</c:v>
                </c:pt>
                <c:pt idx="829">
                  <c:v>729.0</c:v>
                </c:pt>
                <c:pt idx="830">
                  <c:v>730.0</c:v>
                </c:pt>
                <c:pt idx="831">
                  <c:v>731.0</c:v>
                </c:pt>
                <c:pt idx="832">
                  <c:v>732.0</c:v>
                </c:pt>
                <c:pt idx="833">
                  <c:v>733.0</c:v>
                </c:pt>
                <c:pt idx="834">
                  <c:v>734.0</c:v>
                </c:pt>
                <c:pt idx="835">
                  <c:v>735.0</c:v>
                </c:pt>
                <c:pt idx="836">
                  <c:v>736.0</c:v>
                </c:pt>
                <c:pt idx="837">
                  <c:v>737.0</c:v>
                </c:pt>
                <c:pt idx="838">
                  <c:v>738.0</c:v>
                </c:pt>
                <c:pt idx="839">
                  <c:v>739.0</c:v>
                </c:pt>
                <c:pt idx="840">
                  <c:v>740.0</c:v>
                </c:pt>
                <c:pt idx="841">
                  <c:v>741.0</c:v>
                </c:pt>
                <c:pt idx="842">
                  <c:v>742.0</c:v>
                </c:pt>
                <c:pt idx="843">
                  <c:v>743.0</c:v>
                </c:pt>
                <c:pt idx="844">
                  <c:v>744.0</c:v>
                </c:pt>
                <c:pt idx="845">
                  <c:v>745.0</c:v>
                </c:pt>
                <c:pt idx="846">
                  <c:v>746.0</c:v>
                </c:pt>
                <c:pt idx="847">
                  <c:v>747.0</c:v>
                </c:pt>
                <c:pt idx="848">
                  <c:v>748.0</c:v>
                </c:pt>
                <c:pt idx="849">
                  <c:v>749.0</c:v>
                </c:pt>
                <c:pt idx="850">
                  <c:v>750.0</c:v>
                </c:pt>
                <c:pt idx="851">
                  <c:v>751.0</c:v>
                </c:pt>
                <c:pt idx="852">
                  <c:v>752.0</c:v>
                </c:pt>
                <c:pt idx="853">
                  <c:v>753.0</c:v>
                </c:pt>
                <c:pt idx="854">
                  <c:v>754.0</c:v>
                </c:pt>
                <c:pt idx="855">
                  <c:v>755.0</c:v>
                </c:pt>
                <c:pt idx="856">
                  <c:v>756.0</c:v>
                </c:pt>
                <c:pt idx="857">
                  <c:v>757.0</c:v>
                </c:pt>
                <c:pt idx="858">
                  <c:v>758.0</c:v>
                </c:pt>
                <c:pt idx="859">
                  <c:v>759.0</c:v>
                </c:pt>
                <c:pt idx="860">
                  <c:v>760.0</c:v>
                </c:pt>
                <c:pt idx="861">
                  <c:v>761.0</c:v>
                </c:pt>
                <c:pt idx="862">
                  <c:v>762.0</c:v>
                </c:pt>
                <c:pt idx="863">
                  <c:v>763.0</c:v>
                </c:pt>
                <c:pt idx="864">
                  <c:v>764.0</c:v>
                </c:pt>
                <c:pt idx="865">
                  <c:v>765.0</c:v>
                </c:pt>
                <c:pt idx="866">
                  <c:v>766.0</c:v>
                </c:pt>
                <c:pt idx="867">
                  <c:v>767.0</c:v>
                </c:pt>
                <c:pt idx="868">
                  <c:v>768.0</c:v>
                </c:pt>
                <c:pt idx="869">
                  <c:v>769.0</c:v>
                </c:pt>
                <c:pt idx="870">
                  <c:v>770.0</c:v>
                </c:pt>
                <c:pt idx="871">
                  <c:v>771.0</c:v>
                </c:pt>
                <c:pt idx="872">
                  <c:v>772.0</c:v>
                </c:pt>
                <c:pt idx="873">
                  <c:v>773.0</c:v>
                </c:pt>
                <c:pt idx="874">
                  <c:v>774.0</c:v>
                </c:pt>
                <c:pt idx="875">
                  <c:v>775.0</c:v>
                </c:pt>
                <c:pt idx="876">
                  <c:v>776.0</c:v>
                </c:pt>
                <c:pt idx="877">
                  <c:v>777.0</c:v>
                </c:pt>
                <c:pt idx="878">
                  <c:v>778.0</c:v>
                </c:pt>
                <c:pt idx="879">
                  <c:v>779.0</c:v>
                </c:pt>
                <c:pt idx="880">
                  <c:v>780.0</c:v>
                </c:pt>
                <c:pt idx="881">
                  <c:v>781.0</c:v>
                </c:pt>
                <c:pt idx="882">
                  <c:v>782.0</c:v>
                </c:pt>
                <c:pt idx="883">
                  <c:v>783.0</c:v>
                </c:pt>
                <c:pt idx="884">
                  <c:v>784.0</c:v>
                </c:pt>
                <c:pt idx="885">
                  <c:v>785.0</c:v>
                </c:pt>
                <c:pt idx="886">
                  <c:v>786.0</c:v>
                </c:pt>
                <c:pt idx="887">
                  <c:v>787.0</c:v>
                </c:pt>
                <c:pt idx="888">
                  <c:v>788.0</c:v>
                </c:pt>
                <c:pt idx="889">
                  <c:v>789.0</c:v>
                </c:pt>
                <c:pt idx="890">
                  <c:v>790.0</c:v>
                </c:pt>
                <c:pt idx="891">
                  <c:v>791.0</c:v>
                </c:pt>
                <c:pt idx="892">
                  <c:v>792.0</c:v>
                </c:pt>
                <c:pt idx="893">
                  <c:v>793.0</c:v>
                </c:pt>
                <c:pt idx="894">
                  <c:v>794.0</c:v>
                </c:pt>
                <c:pt idx="895">
                  <c:v>795.0</c:v>
                </c:pt>
                <c:pt idx="896">
                  <c:v>796.0</c:v>
                </c:pt>
                <c:pt idx="897">
                  <c:v>797.0</c:v>
                </c:pt>
                <c:pt idx="898">
                  <c:v>798.0</c:v>
                </c:pt>
                <c:pt idx="899">
                  <c:v>799.0</c:v>
                </c:pt>
                <c:pt idx="900">
                  <c:v>800.0</c:v>
                </c:pt>
                <c:pt idx="901">
                  <c:v>801.0</c:v>
                </c:pt>
                <c:pt idx="902">
                  <c:v>802.0</c:v>
                </c:pt>
                <c:pt idx="903">
                  <c:v>803.0</c:v>
                </c:pt>
                <c:pt idx="904">
                  <c:v>804.0</c:v>
                </c:pt>
                <c:pt idx="905">
                  <c:v>805.0</c:v>
                </c:pt>
                <c:pt idx="906">
                  <c:v>806.0</c:v>
                </c:pt>
                <c:pt idx="907">
                  <c:v>807.0</c:v>
                </c:pt>
                <c:pt idx="908">
                  <c:v>808.0</c:v>
                </c:pt>
                <c:pt idx="909">
                  <c:v>809.0</c:v>
                </c:pt>
                <c:pt idx="910">
                  <c:v>810.0</c:v>
                </c:pt>
                <c:pt idx="911">
                  <c:v>811.0</c:v>
                </c:pt>
                <c:pt idx="912">
                  <c:v>812.0</c:v>
                </c:pt>
                <c:pt idx="913">
                  <c:v>813.0</c:v>
                </c:pt>
                <c:pt idx="914">
                  <c:v>814.0</c:v>
                </c:pt>
                <c:pt idx="915">
                  <c:v>815.0</c:v>
                </c:pt>
                <c:pt idx="916">
                  <c:v>816.0</c:v>
                </c:pt>
                <c:pt idx="917">
                  <c:v>817.0</c:v>
                </c:pt>
                <c:pt idx="918">
                  <c:v>818.0</c:v>
                </c:pt>
                <c:pt idx="919">
                  <c:v>819.0</c:v>
                </c:pt>
                <c:pt idx="920">
                  <c:v>820.0</c:v>
                </c:pt>
                <c:pt idx="921">
                  <c:v>821.0</c:v>
                </c:pt>
                <c:pt idx="922">
                  <c:v>822.0</c:v>
                </c:pt>
                <c:pt idx="923">
                  <c:v>823.0</c:v>
                </c:pt>
                <c:pt idx="924">
                  <c:v>824.0</c:v>
                </c:pt>
                <c:pt idx="925">
                  <c:v>825.0</c:v>
                </c:pt>
                <c:pt idx="926">
                  <c:v>826.0</c:v>
                </c:pt>
                <c:pt idx="927">
                  <c:v>827.0</c:v>
                </c:pt>
                <c:pt idx="928">
                  <c:v>828.0</c:v>
                </c:pt>
                <c:pt idx="929">
                  <c:v>829.0</c:v>
                </c:pt>
                <c:pt idx="930">
                  <c:v>830.0</c:v>
                </c:pt>
                <c:pt idx="931">
                  <c:v>831.0</c:v>
                </c:pt>
                <c:pt idx="932">
                  <c:v>832.0</c:v>
                </c:pt>
                <c:pt idx="933">
                  <c:v>833.0</c:v>
                </c:pt>
                <c:pt idx="934">
                  <c:v>834.0</c:v>
                </c:pt>
                <c:pt idx="935">
                  <c:v>835.0</c:v>
                </c:pt>
                <c:pt idx="936">
                  <c:v>836.0</c:v>
                </c:pt>
                <c:pt idx="937">
                  <c:v>837.0</c:v>
                </c:pt>
                <c:pt idx="938">
                  <c:v>838.0</c:v>
                </c:pt>
                <c:pt idx="939">
                  <c:v>839.0</c:v>
                </c:pt>
                <c:pt idx="940">
                  <c:v>840.0</c:v>
                </c:pt>
                <c:pt idx="941">
                  <c:v>841.0</c:v>
                </c:pt>
                <c:pt idx="942">
                  <c:v>842.0</c:v>
                </c:pt>
                <c:pt idx="943">
                  <c:v>843.0</c:v>
                </c:pt>
                <c:pt idx="944">
                  <c:v>844.0</c:v>
                </c:pt>
                <c:pt idx="945">
                  <c:v>845.0</c:v>
                </c:pt>
                <c:pt idx="946">
                  <c:v>846.0</c:v>
                </c:pt>
                <c:pt idx="947">
                  <c:v>847.0</c:v>
                </c:pt>
                <c:pt idx="948">
                  <c:v>848.0</c:v>
                </c:pt>
                <c:pt idx="949">
                  <c:v>849.0</c:v>
                </c:pt>
                <c:pt idx="950">
                  <c:v>850.0</c:v>
                </c:pt>
                <c:pt idx="951">
                  <c:v>851.0</c:v>
                </c:pt>
                <c:pt idx="952">
                  <c:v>852.0</c:v>
                </c:pt>
                <c:pt idx="953">
                  <c:v>853.0</c:v>
                </c:pt>
                <c:pt idx="954">
                  <c:v>854.0</c:v>
                </c:pt>
                <c:pt idx="955">
                  <c:v>855.0</c:v>
                </c:pt>
                <c:pt idx="956">
                  <c:v>856.0</c:v>
                </c:pt>
                <c:pt idx="957">
                  <c:v>857.0</c:v>
                </c:pt>
                <c:pt idx="958">
                  <c:v>858.0</c:v>
                </c:pt>
                <c:pt idx="959">
                  <c:v>859.0</c:v>
                </c:pt>
                <c:pt idx="960">
                  <c:v>860.0</c:v>
                </c:pt>
                <c:pt idx="961">
                  <c:v>861.0</c:v>
                </c:pt>
                <c:pt idx="962">
                  <c:v>862.0</c:v>
                </c:pt>
                <c:pt idx="963">
                  <c:v>863.0</c:v>
                </c:pt>
                <c:pt idx="964">
                  <c:v>864.0</c:v>
                </c:pt>
                <c:pt idx="965">
                  <c:v>865.0</c:v>
                </c:pt>
                <c:pt idx="966">
                  <c:v>866.0</c:v>
                </c:pt>
                <c:pt idx="967">
                  <c:v>867.0</c:v>
                </c:pt>
                <c:pt idx="968">
                  <c:v>868.0</c:v>
                </c:pt>
                <c:pt idx="969">
                  <c:v>869.0</c:v>
                </c:pt>
                <c:pt idx="970">
                  <c:v>870.0</c:v>
                </c:pt>
                <c:pt idx="971">
                  <c:v>871.0</c:v>
                </c:pt>
                <c:pt idx="972">
                  <c:v>872.0</c:v>
                </c:pt>
                <c:pt idx="973">
                  <c:v>873.0</c:v>
                </c:pt>
                <c:pt idx="974">
                  <c:v>874.0</c:v>
                </c:pt>
                <c:pt idx="975">
                  <c:v>875.0</c:v>
                </c:pt>
                <c:pt idx="976">
                  <c:v>876.0</c:v>
                </c:pt>
                <c:pt idx="977">
                  <c:v>877.0</c:v>
                </c:pt>
                <c:pt idx="978">
                  <c:v>878.0</c:v>
                </c:pt>
                <c:pt idx="979">
                  <c:v>879.0</c:v>
                </c:pt>
                <c:pt idx="980">
                  <c:v>880.0</c:v>
                </c:pt>
                <c:pt idx="981">
                  <c:v>881.0</c:v>
                </c:pt>
                <c:pt idx="982">
                  <c:v>882.0</c:v>
                </c:pt>
                <c:pt idx="983">
                  <c:v>883.0</c:v>
                </c:pt>
                <c:pt idx="984">
                  <c:v>884.0</c:v>
                </c:pt>
                <c:pt idx="985">
                  <c:v>885.0</c:v>
                </c:pt>
                <c:pt idx="986">
                  <c:v>886.0</c:v>
                </c:pt>
                <c:pt idx="987">
                  <c:v>887.0</c:v>
                </c:pt>
                <c:pt idx="988">
                  <c:v>888.0</c:v>
                </c:pt>
                <c:pt idx="989">
                  <c:v>889.0</c:v>
                </c:pt>
                <c:pt idx="990">
                  <c:v>890.0</c:v>
                </c:pt>
                <c:pt idx="991">
                  <c:v>891.0</c:v>
                </c:pt>
                <c:pt idx="992">
                  <c:v>892.0</c:v>
                </c:pt>
                <c:pt idx="993">
                  <c:v>893.0</c:v>
                </c:pt>
                <c:pt idx="994">
                  <c:v>894.0</c:v>
                </c:pt>
                <c:pt idx="995">
                  <c:v>895.0</c:v>
                </c:pt>
                <c:pt idx="996">
                  <c:v>896.0</c:v>
                </c:pt>
                <c:pt idx="997">
                  <c:v>897.0</c:v>
                </c:pt>
                <c:pt idx="998">
                  <c:v>898.0</c:v>
                </c:pt>
                <c:pt idx="999">
                  <c:v>899.0</c:v>
                </c:pt>
                <c:pt idx="1000">
                  <c:v>900.0</c:v>
                </c:pt>
                <c:pt idx="1001">
                  <c:v>901.0</c:v>
                </c:pt>
                <c:pt idx="1002">
                  <c:v>902.0</c:v>
                </c:pt>
                <c:pt idx="1003">
                  <c:v>903.0</c:v>
                </c:pt>
                <c:pt idx="1004">
                  <c:v>904.0</c:v>
                </c:pt>
                <c:pt idx="1005">
                  <c:v>905.0</c:v>
                </c:pt>
                <c:pt idx="1006">
                  <c:v>906.0</c:v>
                </c:pt>
                <c:pt idx="1007">
                  <c:v>907.0</c:v>
                </c:pt>
                <c:pt idx="1008">
                  <c:v>908.0</c:v>
                </c:pt>
                <c:pt idx="1009">
                  <c:v>909.0</c:v>
                </c:pt>
                <c:pt idx="1010">
                  <c:v>910.0</c:v>
                </c:pt>
                <c:pt idx="1011">
                  <c:v>911.0</c:v>
                </c:pt>
                <c:pt idx="1012">
                  <c:v>912.0</c:v>
                </c:pt>
                <c:pt idx="1013">
                  <c:v>913.0</c:v>
                </c:pt>
                <c:pt idx="1014">
                  <c:v>914.0</c:v>
                </c:pt>
                <c:pt idx="1015">
                  <c:v>915.0</c:v>
                </c:pt>
                <c:pt idx="1016">
                  <c:v>916.0</c:v>
                </c:pt>
                <c:pt idx="1017">
                  <c:v>917.0</c:v>
                </c:pt>
                <c:pt idx="1018">
                  <c:v>918.0</c:v>
                </c:pt>
                <c:pt idx="1019">
                  <c:v>919.0</c:v>
                </c:pt>
                <c:pt idx="1020">
                  <c:v>920.0</c:v>
                </c:pt>
                <c:pt idx="1021">
                  <c:v>921.0</c:v>
                </c:pt>
                <c:pt idx="1022">
                  <c:v>922.0</c:v>
                </c:pt>
                <c:pt idx="1023">
                  <c:v>923.0</c:v>
                </c:pt>
                <c:pt idx="1024">
                  <c:v>924.0</c:v>
                </c:pt>
                <c:pt idx="1025">
                  <c:v>925.0</c:v>
                </c:pt>
                <c:pt idx="1026">
                  <c:v>926.0</c:v>
                </c:pt>
                <c:pt idx="1027">
                  <c:v>927.0</c:v>
                </c:pt>
                <c:pt idx="1028">
                  <c:v>928.0</c:v>
                </c:pt>
                <c:pt idx="1029">
                  <c:v>929.0</c:v>
                </c:pt>
                <c:pt idx="1030">
                  <c:v>930.0</c:v>
                </c:pt>
                <c:pt idx="1031">
                  <c:v>931.0</c:v>
                </c:pt>
                <c:pt idx="1032">
                  <c:v>932.0</c:v>
                </c:pt>
                <c:pt idx="1033">
                  <c:v>933.0</c:v>
                </c:pt>
                <c:pt idx="1034">
                  <c:v>934.0</c:v>
                </c:pt>
                <c:pt idx="1035">
                  <c:v>935.0</c:v>
                </c:pt>
                <c:pt idx="1036">
                  <c:v>936.0</c:v>
                </c:pt>
                <c:pt idx="1037">
                  <c:v>937.0</c:v>
                </c:pt>
                <c:pt idx="1038">
                  <c:v>938.0</c:v>
                </c:pt>
                <c:pt idx="1039">
                  <c:v>939.0</c:v>
                </c:pt>
                <c:pt idx="1040">
                  <c:v>940.0</c:v>
                </c:pt>
                <c:pt idx="1041">
                  <c:v>941.0</c:v>
                </c:pt>
                <c:pt idx="1042">
                  <c:v>942.0</c:v>
                </c:pt>
                <c:pt idx="1043">
                  <c:v>943.0</c:v>
                </c:pt>
                <c:pt idx="1044">
                  <c:v>944.0</c:v>
                </c:pt>
                <c:pt idx="1045">
                  <c:v>945.0</c:v>
                </c:pt>
                <c:pt idx="1046">
                  <c:v>946.0</c:v>
                </c:pt>
                <c:pt idx="1047">
                  <c:v>947.0</c:v>
                </c:pt>
                <c:pt idx="1048">
                  <c:v>948.0</c:v>
                </c:pt>
                <c:pt idx="1049">
                  <c:v>949.0</c:v>
                </c:pt>
                <c:pt idx="1050">
                  <c:v>950.0</c:v>
                </c:pt>
                <c:pt idx="1051">
                  <c:v>951.0</c:v>
                </c:pt>
                <c:pt idx="1052">
                  <c:v>952.0</c:v>
                </c:pt>
                <c:pt idx="1053">
                  <c:v>953.0</c:v>
                </c:pt>
                <c:pt idx="1054">
                  <c:v>954.0</c:v>
                </c:pt>
                <c:pt idx="1055">
                  <c:v>955.0</c:v>
                </c:pt>
                <c:pt idx="1056">
                  <c:v>956.0</c:v>
                </c:pt>
                <c:pt idx="1057">
                  <c:v>957.0</c:v>
                </c:pt>
                <c:pt idx="1058">
                  <c:v>958.0</c:v>
                </c:pt>
                <c:pt idx="1059">
                  <c:v>959.0</c:v>
                </c:pt>
                <c:pt idx="1060">
                  <c:v>960.0</c:v>
                </c:pt>
                <c:pt idx="1061">
                  <c:v>961.0</c:v>
                </c:pt>
                <c:pt idx="1062">
                  <c:v>962.0</c:v>
                </c:pt>
                <c:pt idx="1063">
                  <c:v>963.0</c:v>
                </c:pt>
                <c:pt idx="1064">
                  <c:v>964.0</c:v>
                </c:pt>
                <c:pt idx="1065">
                  <c:v>965.0</c:v>
                </c:pt>
                <c:pt idx="1066">
                  <c:v>966.0</c:v>
                </c:pt>
                <c:pt idx="1067">
                  <c:v>967.0</c:v>
                </c:pt>
                <c:pt idx="1068">
                  <c:v>968.0</c:v>
                </c:pt>
                <c:pt idx="1069">
                  <c:v>969.0</c:v>
                </c:pt>
                <c:pt idx="1070">
                  <c:v>970.0</c:v>
                </c:pt>
                <c:pt idx="1071">
                  <c:v>971.0</c:v>
                </c:pt>
                <c:pt idx="1072">
                  <c:v>972.0</c:v>
                </c:pt>
                <c:pt idx="1073">
                  <c:v>973.0</c:v>
                </c:pt>
                <c:pt idx="1074">
                  <c:v>974.0</c:v>
                </c:pt>
                <c:pt idx="1075">
                  <c:v>975.0</c:v>
                </c:pt>
                <c:pt idx="1076">
                  <c:v>976.0</c:v>
                </c:pt>
                <c:pt idx="1077">
                  <c:v>977.0</c:v>
                </c:pt>
                <c:pt idx="1078">
                  <c:v>978.0</c:v>
                </c:pt>
                <c:pt idx="1079">
                  <c:v>979.0</c:v>
                </c:pt>
                <c:pt idx="1080">
                  <c:v>980.0</c:v>
                </c:pt>
                <c:pt idx="1081">
                  <c:v>981.0</c:v>
                </c:pt>
                <c:pt idx="1082">
                  <c:v>982.0</c:v>
                </c:pt>
                <c:pt idx="1083">
                  <c:v>983.0</c:v>
                </c:pt>
                <c:pt idx="1084">
                  <c:v>984.0</c:v>
                </c:pt>
                <c:pt idx="1085">
                  <c:v>985.0</c:v>
                </c:pt>
                <c:pt idx="1086">
                  <c:v>986.0</c:v>
                </c:pt>
                <c:pt idx="1087">
                  <c:v>987.0</c:v>
                </c:pt>
                <c:pt idx="1088">
                  <c:v>988.0</c:v>
                </c:pt>
                <c:pt idx="1089">
                  <c:v>989.0</c:v>
                </c:pt>
                <c:pt idx="1090">
                  <c:v>990.0</c:v>
                </c:pt>
                <c:pt idx="1091">
                  <c:v>991.0</c:v>
                </c:pt>
                <c:pt idx="1092">
                  <c:v>992.0</c:v>
                </c:pt>
                <c:pt idx="1093">
                  <c:v>993.0</c:v>
                </c:pt>
                <c:pt idx="1094">
                  <c:v>994.0</c:v>
                </c:pt>
                <c:pt idx="1095">
                  <c:v>995.0</c:v>
                </c:pt>
                <c:pt idx="1096">
                  <c:v>996.0</c:v>
                </c:pt>
                <c:pt idx="1097">
                  <c:v>997.0</c:v>
                </c:pt>
                <c:pt idx="1098">
                  <c:v>998.0</c:v>
                </c:pt>
                <c:pt idx="1099">
                  <c:v>999.0</c:v>
                </c:pt>
              </c:numCache>
            </c:numRef>
          </c:cat>
          <c:val>
            <c:numRef>
              <c:f>[1]CompCz!$D$2:$D$1101</c:f>
              <c:numCache>
                <c:formatCode>General</c:formatCode>
                <c:ptCount val="1100"/>
                <c:pt idx="0">
                  <c:v>0.056034</c:v>
                </c:pt>
                <c:pt idx="1">
                  <c:v>0.003617</c:v>
                </c:pt>
                <c:pt idx="2">
                  <c:v>-0.047069</c:v>
                </c:pt>
                <c:pt idx="3">
                  <c:v>-0.095122</c:v>
                </c:pt>
                <c:pt idx="4">
                  <c:v>-0.139687</c:v>
                </c:pt>
                <c:pt idx="5">
                  <c:v>-0.179985</c:v>
                </c:pt>
                <c:pt idx="6">
                  <c:v>-0.215324</c:v>
                </c:pt>
                <c:pt idx="7">
                  <c:v>-0.245129</c:v>
                </c:pt>
                <c:pt idx="8">
                  <c:v>-0.268946</c:v>
                </c:pt>
                <c:pt idx="9">
                  <c:v>-0.286455</c:v>
                </c:pt>
                <c:pt idx="10">
                  <c:v>-0.297482</c:v>
                </c:pt>
                <c:pt idx="11">
                  <c:v>-0.301997</c:v>
                </c:pt>
                <c:pt idx="12">
                  <c:v>-0.300118</c:v>
                </c:pt>
                <c:pt idx="13">
                  <c:v>-0.292112</c:v>
                </c:pt>
                <c:pt idx="14">
                  <c:v>-0.278379</c:v>
                </c:pt>
                <c:pt idx="15">
                  <c:v>-0.259448</c:v>
                </c:pt>
                <c:pt idx="16">
                  <c:v>-0.235959</c:v>
                </c:pt>
                <c:pt idx="17">
                  <c:v>-0.208646</c:v>
                </c:pt>
                <c:pt idx="18">
                  <c:v>-0.178322</c:v>
                </c:pt>
                <c:pt idx="19">
                  <c:v>-0.145852</c:v>
                </c:pt>
                <c:pt idx="20">
                  <c:v>-0.112142</c:v>
                </c:pt>
                <c:pt idx="21">
                  <c:v>-0.0781</c:v>
                </c:pt>
                <c:pt idx="22">
                  <c:v>-0.044631</c:v>
                </c:pt>
                <c:pt idx="23">
                  <c:v>-0.012596</c:v>
                </c:pt>
                <c:pt idx="24">
                  <c:v>0.017189</c:v>
                </c:pt>
                <c:pt idx="25">
                  <c:v>0.043987</c:v>
                </c:pt>
                <c:pt idx="26">
                  <c:v>0.067148</c:v>
                </c:pt>
                <c:pt idx="27">
                  <c:v>0.086127</c:v>
                </c:pt>
                <c:pt idx="28">
                  <c:v>0.100495</c:v>
                </c:pt>
                <c:pt idx="29">
                  <c:v>0.109944</c:v>
                </c:pt>
                <c:pt idx="30">
                  <c:v>0.114293</c:v>
                </c:pt>
                <c:pt idx="31">
                  <c:v>0.113491</c:v>
                </c:pt>
                <c:pt idx="32">
                  <c:v>0.107615</c:v>
                </c:pt>
                <c:pt idx="33">
                  <c:v>0.096861</c:v>
                </c:pt>
                <c:pt idx="34">
                  <c:v>0.081536</c:v>
                </c:pt>
                <c:pt idx="35">
                  <c:v>0.062055</c:v>
                </c:pt>
                <c:pt idx="36">
                  <c:v>0.038918</c:v>
                </c:pt>
                <c:pt idx="37">
                  <c:v>0.0127</c:v>
                </c:pt>
                <c:pt idx="38">
                  <c:v>-0.015958</c:v>
                </c:pt>
                <c:pt idx="39">
                  <c:v>-0.046384</c:v>
                </c:pt>
                <c:pt idx="40">
                  <c:v>-0.077873</c:v>
                </c:pt>
                <c:pt idx="41">
                  <c:v>-0.109714</c:v>
                </c:pt>
                <c:pt idx="42">
                  <c:v>-0.141207</c:v>
                </c:pt>
                <c:pt idx="43">
                  <c:v>-0.171678</c:v>
                </c:pt>
                <c:pt idx="44">
                  <c:v>-0.20048</c:v>
                </c:pt>
                <c:pt idx="45">
                  <c:v>-0.227031</c:v>
                </c:pt>
                <c:pt idx="46">
                  <c:v>-0.250806</c:v>
                </c:pt>
                <c:pt idx="47">
                  <c:v>-0.271355</c:v>
                </c:pt>
                <c:pt idx="48">
                  <c:v>-0.288297</c:v>
                </c:pt>
                <c:pt idx="49">
                  <c:v>-0.301343</c:v>
                </c:pt>
                <c:pt idx="50">
                  <c:v>-0.31028</c:v>
                </c:pt>
                <c:pt idx="51">
                  <c:v>-0.314987</c:v>
                </c:pt>
                <c:pt idx="52">
                  <c:v>-0.315422</c:v>
                </c:pt>
                <c:pt idx="53">
                  <c:v>-0.311625</c:v>
                </c:pt>
                <c:pt idx="54">
                  <c:v>-0.303706</c:v>
                </c:pt>
                <c:pt idx="55">
                  <c:v>-0.291848</c:v>
                </c:pt>
                <c:pt idx="56">
                  <c:v>-0.276296</c:v>
                </c:pt>
                <c:pt idx="57">
                  <c:v>-0.257341</c:v>
                </c:pt>
                <c:pt idx="58">
                  <c:v>-0.235326</c:v>
                </c:pt>
                <c:pt idx="59">
                  <c:v>-0.210628</c:v>
                </c:pt>
                <c:pt idx="60">
                  <c:v>-0.183645</c:v>
                </c:pt>
                <c:pt idx="61">
                  <c:v>-0.154796</c:v>
                </c:pt>
                <c:pt idx="62">
                  <c:v>-0.124511</c:v>
                </c:pt>
                <c:pt idx="63">
                  <c:v>-0.093219</c:v>
                </c:pt>
                <c:pt idx="64">
                  <c:v>-0.061347</c:v>
                </c:pt>
                <c:pt idx="65">
                  <c:v>-0.029302</c:v>
                </c:pt>
                <c:pt idx="66">
                  <c:v>0.002516</c:v>
                </c:pt>
                <c:pt idx="67">
                  <c:v>0.033742</c:v>
                </c:pt>
                <c:pt idx="68">
                  <c:v>0.064035</c:v>
                </c:pt>
                <c:pt idx="69">
                  <c:v>0.093086</c:v>
                </c:pt>
                <c:pt idx="70">
                  <c:v>0.120614</c:v>
                </c:pt>
                <c:pt idx="71">
                  <c:v>0.14639</c:v>
                </c:pt>
                <c:pt idx="72">
                  <c:v>0.170215</c:v>
                </c:pt>
                <c:pt idx="73">
                  <c:v>0.191936</c:v>
                </c:pt>
                <c:pt idx="74">
                  <c:v>0.21144</c:v>
                </c:pt>
                <c:pt idx="75">
                  <c:v>0.228658</c:v>
                </c:pt>
                <c:pt idx="76">
                  <c:v>0.243568</c:v>
                </c:pt>
                <c:pt idx="77">
                  <c:v>0.256192</c:v>
                </c:pt>
                <c:pt idx="78">
                  <c:v>0.266594</c:v>
                </c:pt>
                <c:pt idx="79">
                  <c:v>0.274885</c:v>
                </c:pt>
                <c:pt idx="80">
                  <c:v>0.281221</c:v>
                </c:pt>
                <c:pt idx="81">
                  <c:v>0.285797</c:v>
                </c:pt>
                <c:pt idx="82">
                  <c:v>0.288844</c:v>
                </c:pt>
                <c:pt idx="83">
                  <c:v>0.290641</c:v>
                </c:pt>
                <c:pt idx="84">
                  <c:v>0.29149</c:v>
                </c:pt>
                <c:pt idx="85">
                  <c:v>0.291727</c:v>
                </c:pt>
                <c:pt idx="86">
                  <c:v>0.291717</c:v>
                </c:pt>
                <c:pt idx="87">
                  <c:v>0.291836</c:v>
                </c:pt>
                <c:pt idx="88">
                  <c:v>0.29248</c:v>
                </c:pt>
                <c:pt idx="89">
                  <c:v>0.294047</c:v>
                </c:pt>
                <c:pt idx="90">
                  <c:v>0.296936</c:v>
                </c:pt>
                <c:pt idx="91">
                  <c:v>0.30153</c:v>
                </c:pt>
                <c:pt idx="92">
                  <c:v>0.308195</c:v>
                </c:pt>
                <c:pt idx="93">
                  <c:v>0.31727</c:v>
                </c:pt>
                <c:pt idx="94">
                  <c:v>0.329053</c:v>
                </c:pt>
                <c:pt idx="95">
                  <c:v>0.343797</c:v>
                </c:pt>
                <c:pt idx="96">
                  <c:v>0.361704</c:v>
                </c:pt>
                <c:pt idx="97">
                  <c:v>0.382904</c:v>
                </c:pt>
                <c:pt idx="98">
                  <c:v>0.407463</c:v>
                </c:pt>
                <c:pt idx="99">
                  <c:v>0.435371</c:v>
                </c:pt>
                <c:pt idx="100">
                  <c:v>0.466538</c:v>
                </c:pt>
                <c:pt idx="101">
                  <c:v>0.500791</c:v>
                </c:pt>
                <c:pt idx="102">
                  <c:v>0.537876</c:v>
                </c:pt>
                <c:pt idx="103">
                  <c:v>0.577461</c:v>
                </c:pt>
                <c:pt idx="104">
                  <c:v>0.619134</c:v>
                </c:pt>
                <c:pt idx="105">
                  <c:v>0.662412</c:v>
                </c:pt>
                <c:pt idx="106">
                  <c:v>0.70675</c:v>
                </c:pt>
                <c:pt idx="107">
                  <c:v>0.751553</c:v>
                </c:pt>
                <c:pt idx="108">
                  <c:v>0.796181</c:v>
                </c:pt>
                <c:pt idx="109">
                  <c:v>0.839971</c:v>
                </c:pt>
                <c:pt idx="110">
                  <c:v>0.882245</c:v>
                </c:pt>
                <c:pt idx="111">
                  <c:v>0.92233</c:v>
                </c:pt>
                <c:pt idx="112">
                  <c:v>0.959572</c:v>
                </c:pt>
                <c:pt idx="113">
                  <c:v>0.993354</c:v>
                </c:pt>
                <c:pt idx="114">
                  <c:v>1.023108</c:v>
                </c:pt>
                <c:pt idx="115">
                  <c:v>1.048339</c:v>
                </c:pt>
                <c:pt idx="116">
                  <c:v>1.068628</c:v>
                </c:pt>
                <c:pt idx="117">
                  <c:v>1.083651</c:v>
                </c:pt>
                <c:pt idx="118">
                  <c:v>1.093186</c:v>
                </c:pt>
                <c:pt idx="119">
                  <c:v>1.097124</c:v>
                </c:pt>
                <c:pt idx="120">
                  <c:v>1.095469</c:v>
                </c:pt>
                <c:pt idx="121">
                  <c:v>1.088343</c:v>
                </c:pt>
                <c:pt idx="122">
                  <c:v>1.075983</c:v>
                </c:pt>
                <c:pt idx="123">
                  <c:v>1.058738</c:v>
                </c:pt>
                <c:pt idx="124">
                  <c:v>1.037053</c:v>
                </c:pt>
                <c:pt idx="125">
                  <c:v>1.011474</c:v>
                </c:pt>
                <c:pt idx="126">
                  <c:v>0.982618</c:v>
                </c:pt>
                <c:pt idx="127">
                  <c:v>0.951168</c:v>
                </c:pt>
                <c:pt idx="128">
                  <c:v>0.91785</c:v>
                </c:pt>
                <c:pt idx="129">
                  <c:v>0.883411</c:v>
                </c:pt>
                <c:pt idx="130">
                  <c:v>0.848606</c:v>
                </c:pt>
                <c:pt idx="131">
                  <c:v>0.81417</c:v>
                </c:pt>
                <c:pt idx="132">
                  <c:v>0.780796</c:v>
                </c:pt>
                <c:pt idx="133">
                  <c:v>0.749124</c:v>
                </c:pt>
                <c:pt idx="134">
                  <c:v>0.719714</c:v>
                </c:pt>
                <c:pt idx="135">
                  <c:v>0.693031</c:v>
                </c:pt>
                <c:pt idx="136">
                  <c:v>0.669425</c:v>
                </c:pt>
                <c:pt idx="137">
                  <c:v>0.649136</c:v>
                </c:pt>
                <c:pt idx="138">
                  <c:v>0.632268</c:v>
                </c:pt>
                <c:pt idx="139">
                  <c:v>0.618796</c:v>
                </c:pt>
                <c:pt idx="140">
                  <c:v>0.60856</c:v>
                </c:pt>
                <c:pt idx="141">
                  <c:v>0.601267</c:v>
                </c:pt>
                <c:pt idx="142">
                  <c:v>0.596509</c:v>
                </c:pt>
                <c:pt idx="143">
                  <c:v>0.593758</c:v>
                </c:pt>
                <c:pt idx="144">
                  <c:v>0.592394</c:v>
                </c:pt>
                <c:pt idx="145">
                  <c:v>0.591712</c:v>
                </c:pt>
                <c:pt idx="146">
                  <c:v>0.590951</c:v>
                </c:pt>
                <c:pt idx="147">
                  <c:v>0.589313</c:v>
                </c:pt>
                <c:pt idx="148">
                  <c:v>0.585978</c:v>
                </c:pt>
                <c:pt idx="149">
                  <c:v>0.580138</c:v>
                </c:pt>
                <c:pt idx="150">
                  <c:v>0.571021</c:v>
                </c:pt>
                <c:pt idx="151">
                  <c:v>0.557908</c:v>
                </c:pt>
                <c:pt idx="152">
                  <c:v>0.540162</c:v>
                </c:pt>
                <c:pt idx="153">
                  <c:v>0.517244</c:v>
                </c:pt>
                <c:pt idx="154">
                  <c:v>0.488732</c:v>
                </c:pt>
                <c:pt idx="155">
                  <c:v>0.454334</c:v>
                </c:pt>
                <c:pt idx="156">
                  <c:v>0.413901</c:v>
                </c:pt>
                <c:pt idx="157">
                  <c:v>0.367435</c:v>
                </c:pt>
                <c:pt idx="158">
                  <c:v>0.315087</c:v>
                </c:pt>
                <c:pt idx="159">
                  <c:v>0.25716</c:v>
                </c:pt>
                <c:pt idx="160">
                  <c:v>0.194102</c:v>
                </c:pt>
                <c:pt idx="161">
                  <c:v>0.126501</c:v>
                </c:pt>
                <c:pt idx="162">
                  <c:v>0.055063</c:v>
                </c:pt>
                <c:pt idx="163">
                  <c:v>-0.0194</c:v>
                </c:pt>
                <c:pt idx="164">
                  <c:v>-0.095988</c:v>
                </c:pt>
                <c:pt idx="165">
                  <c:v>-0.173739</c:v>
                </c:pt>
                <c:pt idx="166">
                  <c:v>-0.251648</c:v>
                </c:pt>
                <c:pt idx="167">
                  <c:v>-0.328695</c:v>
                </c:pt>
                <c:pt idx="168">
                  <c:v>-0.40387</c:v>
                </c:pt>
                <c:pt idx="169">
                  <c:v>-0.476195</c:v>
                </c:pt>
                <c:pt idx="170">
                  <c:v>-0.544752</c:v>
                </c:pt>
                <c:pt idx="171">
                  <c:v>-0.608699</c:v>
                </c:pt>
                <c:pt idx="172">
                  <c:v>-0.667292</c:v>
                </c:pt>
                <c:pt idx="173">
                  <c:v>-0.719905</c:v>
                </c:pt>
                <c:pt idx="174">
                  <c:v>-0.766037</c:v>
                </c:pt>
                <c:pt idx="175">
                  <c:v>-0.805323</c:v>
                </c:pt>
                <c:pt idx="176">
                  <c:v>-0.837547</c:v>
                </c:pt>
                <c:pt idx="177">
                  <c:v>-0.862628</c:v>
                </c:pt>
                <c:pt idx="178">
                  <c:v>-0.880636</c:v>
                </c:pt>
                <c:pt idx="179">
                  <c:v>-0.891771</c:v>
                </c:pt>
                <c:pt idx="180">
                  <c:v>-0.896356</c:v>
                </c:pt>
                <c:pt idx="181">
                  <c:v>-0.894828</c:v>
                </c:pt>
                <c:pt idx="182">
                  <c:v>-0.887719</c:v>
                </c:pt>
                <c:pt idx="183">
                  <c:v>-0.875637</c:v>
                </c:pt>
                <c:pt idx="184">
                  <c:v>-0.859247</c:v>
                </c:pt>
                <c:pt idx="185">
                  <c:v>-0.839247</c:v>
                </c:pt>
                <c:pt idx="186">
                  <c:v>-0.816347</c:v>
                </c:pt>
                <c:pt idx="187">
                  <c:v>-0.791249</c:v>
                </c:pt>
                <c:pt idx="188">
                  <c:v>-0.764628</c:v>
                </c:pt>
                <c:pt idx="189">
                  <c:v>-0.737105</c:v>
                </c:pt>
                <c:pt idx="190">
                  <c:v>-0.709237</c:v>
                </c:pt>
                <c:pt idx="191">
                  <c:v>-0.681504</c:v>
                </c:pt>
                <c:pt idx="192">
                  <c:v>-0.654288</c:v>
                </c:pt>
                <c:pt idx="193">
                  <c:v>-0.627869</c:v>
                </c:pt>
                <c:pt idx="194">
                  <c:v>-0.602425</c:v>
                </c:pt>
                <c:pt idx="195">
                  <c:v>-0.578019</c:v>
                </c:pt>
                <c:pt idx="196">
                  <c:v>-0.554611</c:v>
                </c:pt>
                <c:pt idx="197">
                  <c:v>-0.532059</c:v>
                </c:pt>
                <c:pt idx="198">
                  <c:v>-0.510124</c:v>
                </c:pt>
                <c:pt idx="199">
                  <c:v>-0.488491</c:v>
                </c:pt>
                <c:pt idx="200">
                  <c:v>-0.46677</c:v>
                </c:pt>
                <c:pt idx="201">
                  <c:v>-0.444522</c:v>
                </c:pt>
                <c:pt idx="202">
                  <c:v>-0.421268</c:v>
                </c:pt>
                <c:pt idx="203">
                  <c:v>-0.396514</c:v>
                </c:pt>
                <c:pt idx="204">
                  <c:v>-0.369758</c:v>
                </c:pt>
                <c:pt idx="205">
                  <c:v>-0.34052</c:v>
                </c:pt>
                <c:pt idx="206">
                  <c:v>-0.308349</c:v>
                </c:pt>
                <c:pt idx="207">
                  <c:v>-0.272845</c:v>
                </c:pt>
                <c:pt idx="208">
                  <c:v>-0.233675</c:v>
                </c:pt>
                <c:pt idx="209">
                  <c:v>-0.190572</c:v>
                </c:pt>
                <c:pt idx="210">
                  <c:v>-0.143354</c:v>
                </c:pt>
                <c:pt idx="211">
                  <c:v>-0.091934</c:v>
                </c:pt>
                <c:pt idx="212">
                  <c:v>-0.036315</c:v>
                </c:pt>
                <c:pt idx="213">
                  <c:v>0.023406</c:v>
                </c:pt>
                <c:pt idx="214">
                  <c:v>0.087042</c:v>
                </c:pt>
                <c:pt idx="215">
                  <c:v>0.154313</c:v>
                </c:pt>
                <c:pt idx="216">
                  <c:v>0.224865</c:v>
                </c:pt>
                <c:pt idx="217">
                  <c:v>0.298271</c:v>
                </c:pt>
                <c:pt idx="218">
                  <c:v>0.374044</c:v>
                </c:pt>
                <c:pt idx="219">
                  <c:v>0.45165</c:v>
                </c:pt>
                <c:pt idx="220">
                  <c:v>0.530522</c:v>
                </c:pt>
                <c:pt idx="221">
                  <c:v>0.610073</c:v>
                </c:pt>
                <c:pt idx="222">
                  <c:v>0.689717</c:v>
                </c:pt>
                <c:pt idx="223">
                  <c:v>0.768866</c:v>
                </c:pt>
                <c:pt idx="224">
                  <c:v>0.846965</c:v>
                </c:pt>
                <c:pt idx="225">
                  <c:v>0.923487</c:v>
                </c:pt>
                <c:pt idx="226">
                  <c:v>0.997953</c:v>
                </c:pt>
                <c:pt idx="227">
                  <c:v>1.069936</c:v>
                </c:pt>
                <c:pt idx="228">
                  <c:v>1.139071</c:v>
                </c:pt>
                <c:pt idx="229">
                  <c:v>1.205054</c:v>
                </c:pt>
                <c:pt idx="230">
                  <c:v>1.267655</c:v>
                </c:pt>
                <c:pt idx="231">
                  <c:v>1.326707</c:v>
                </c:pt>
                <c:pt idx="232">
                  <c:v>1.38211</c:v>
                </c:pt>
                <c:pt idx="233">
                  <c:v>1.433823</c:v>
                </c:pt>
                <c:pt idx="234">
                  <c:v>1.481873</c:v>
                </c:pt>
                <c:pt idx="235">
                  <c:v>1.526334</c:v>
                </c:pt>
                <c:pt idx="236">
                  <c:v>1.567321</c:v>
                </c:pt>
                <c:pt idx="237">
                  <c:v>1.604988</c:v>
                </c:pt>
                <c:pt idx="238">
                  <c:v>1.639517</c:v>
                </c:pt>
                <c:pt idx="239">
                  <c:v>1.671103</c:v>
                </c:pt>
                <c:pt idx="240">
                  <c:v>1.699953</c:v>
                </c:pt>
                <c:pt idx="241">
                  <c:v>1.726274</c:v>
                </c:pt>
                <c:pt idx="242">
                  <c:v>1.750267</c:v>
                </c:pt>
                <c:pt idx="243">
                  <c:v>1.772119</c:v>
                </c:pt>
                <c:pt idx="244">
                  <c:v>1.792001</c:v>
                </c:pt>
                <c:pt idx="245">
                  <c:v>1.81006</c:v>
                </c:pt>
                <c:pt idx="246">
                  <c:v>1.826418</c:v>
                </c:pt>
                <c:pt idx="247">
                  <c:v>1.84117</c:v>
                </c:pt>
                <c:pt idx="248">
                  <c:v>1.854387</c:v>
                </c:pt>
                <c:pt idx="249">
                  <c:v>1.866116</c:v>
                </c:pt>
                <c:pt idx="250">
                  <c:v>1.876381</c:v>
                </c:pt>
                <c:pt idx="251">
                  <c:v>1.88519</c:v>
                </c:pt>
                <c:pt idx="252">
                  <c:v>1.892537</c:v>
                </c:pt>
                <c:pt idx="253">
                  <c:v>1.898404</c:v>
                </c:pt>
                <c:pt idx="254">
                  <c:v>1.902778</c:v>
                </c:pt>
                <c:pt idx="255">
                  <c:v>1.90564</c:v>
                </c:pt>
                <c:pt idx="256">
                  <c:v>1.906982</c:v>
                </c:pt>
                <c:pt idx="257">
                  <c:v>1.906811</c:v>
                </c:pt>
                <c:pt idx="258">
                  <c:v>1.90514</c:v>
                </c:pt>
                <c:pt idx="259">
                  <c:v>1.90201</c:v>
                </c:pt>
                <c:pt idx="260">
                  <c:v>1.897482</c:v>
                </c:pt>
                <c:pt idx="261">
                  <c:v>1.891637</c:v>
                </c:pt>
                <c:pt idx="262">
                  <c:v>1.884585</c:v>
                </c:pt>
                <c:pt idx="263">
                  <c:v>1.876454</c:v>
                </c:pt>
                <c:pt idx="264">
                  <c:v>1.867393</c:v>
                </c:pt>
                <c:pt idx="265">
                  <c:v>1.857572</c:v>
                </c:pt>
                <c:pt idx="266">
                  <c:v>1.847172</c:v>
                </c:pt>
                <c:pt idx="267">
                  <c:v>1.836387</c:v>
                </c:pt>
                <c:pt idx="268">
                  <c:v>1.82541</c:v>
                </c:pt>
                <c:pt idx="269">
                  <c:v>1.814443</c:v>
                </c:pt>
                <c:pt idx="270">
                  <c:v>1.803676</c:v>
                </c:pt>
                <c:pt idx="271">
                  <c:v>1.793289</c:v>
                </c:pt>
                <c:pt idx="272">
                  <c:v>1.783451</c:v>
                </c:pt>
                <c:pt idx="273">
                  <c:v>1.774311</c:v>
                </c:pt>
                <c:pt idx="274">
                  <c:v>1.765998</c:v>
                </c:pt>
                <c:pt idx="275">
                  <c:v>1.758613</c:v>
                </c:pt>
                <c:pt idx="276">
                  <c:v>1.752233</c:v>
                </c:pt>
                <c:pt idx="277">
                  <c:v>1.746912</c:v>
                </c:pt>
                <c:pt idx="278">
                  <c:v>1.742675</c:v>
                </c:pt>
                <c:pt idx="279">
                  <c:v>1.739525</c:v>
                </c:pt>
                <c:pt idx="280">
                  <c:v>1.737438</c:v>
                </c:pt>
                <c:pt idx="281">
                  <c:v>1.736382</c:v>
                </c:pt>
                <c:pt idx="282">
                  <c:v>1.736298</c:v>
                </c:pt>
                <c:pt idx="283">
                  <c:v>1.737126</c:v>
                </c:pt>
                <c:pt idx="284">
                  <c:v>1.738792</c:v>
                </c:pt>
                <c:pt idx="285">
                  <c:v>1.74123</c:v>
                </c:pt>
                <c:pt idx="286">
                  <c:v>1.744372</c:v>
                </c:pt>
                <c:pt idx="287">
                  <c:v>1.748159</c:v>
                </c:pt>
                <c:pt idx="288">
                  <c:v>1.752542</c:v>
                </c:pt>
                <c:pt idx="289">
                  <c:v>1.757488</c:v>
                </c:pt>
                <c:pt idx="290">
                  <c:v>1.762981</c:v>
                </c:pt>
                <c:pt idx="291">
                  <c:v>1.769019</c:v>
                </c:pt>
                <c:pt idx="292">
                  <c:v>1.775621</c:v>
                </c:pt>
                <c:pt idx="293">
                  <c:v>1.782824</c:v>
                </c:pt>
                <c:pt idx="294">
                  <c:v>1.790678</c:v>
                </c:pt>
                <c:pt idx="295">
                  <c:v>1.799243</c:v>
                </c:pt>
                <c:pt idx="296">
                  <c:v>1.808589</c:v>
                </c:pt>
                <c:pt idx="297">
                  <c:v>1.818795</c:v>
                </c:pt>
                <c:pt idx="298">
                  <c:v>1.829927</c:v>
                </c:pt>
                <c:pt idx="299">
                  <c:v>1.842052</c:v>
                </c:pt>
                <c:pt idx="300">
                  <c:v>1.855223</c:v>
                </c:pt>
                <c:pt idx="301">
                  <c:v>1.869471</c:v>
                </c:pt>
                <c:pt idx="302">
                  <c:v>1.884805</c:v>
                </c:pt>
                <c:pt idx="303">
                  <c:v>1.901207</c:v>
                </c:pt>
                <c:pt idx="304">
                  <c:v>1.918625</c:v>
                </c:pt>
                <c:pt idx="305">
                  <c:v>1.936967</c:v>
                </c:pt>
                <c:pt idx="306">
                  <c:v>1.956111</c:v>
                </c:pt>
                <c:pt idx="307">
                  <c:v>1.975888</c:v>
                </c:pt>
                <c:pt idx="308">
                  <c:v>1.996096</c:v>
                </c:pt>
                <c:pt idx="309">
                  <c:v>2.0165</c:v>
                </c:pt>
                <c:pt idx="310">
                  <c:v>2.036827</c:v>
                </c:pt>
                <c:pt idx="311">
                  <c:v>2.056785</c:v>
                </c:pt>
                <c:pt idx="312">
                  <c:v>2.076053</c:v>
                </c:pt>
                <c:pt idx="313">
                  <c:v>2.094301</c:v>
                </c:pt>
                <c:pt idx="314">
                  <c:v>2.111188</c:v>
                </c:pt>
                <c:pt idx="315">
                  <c:v>2.126381</c:v>
                </c:pt>
                <c:pt idx="316">
                  <c:v>2.139552</c:v>
                </c:pt>
                <c:pt idx="317">
                  <c:v>2.150398</c:v>
                </c:pt>
                <c:pt idx="318">
                  <c:v>2.158633</c:v>
                </c:pt>
                <c:pt idx="319">
                  <c:v>2.164022</c:v>
                </c:pt>
                <c:pt idx="320">
                  <c:v>2.166356</c:v>
                </c:pt>
                <c:pt idx="321">
                  <c:v>2.165486</c:v>
                </c:pt>
                <c:pt idx="322">
                  <c:v>2.161314</c:v>
                </c:pt>
                <c:pt idx="323">
                  <c:v>2.153795</c:v>
                </c:pt>
                <c:pt idx="324">
                  <c:v>2.142943</c:v>
                </c:pt>
                <c:pt idx="325">
                  <c:v>2.128828</c:v>
                </c:pt>
                <c:pt idx="326">
                  <c:v>2.111578</c:v>
                </c:pt>
                <c:pt idx="327">
                  <c:v>2.091375</c:v>
                </c:pt>
                <c:pt idx="328">
                  <c:v>2.068442</c:v>
                </c:pt>
                <c:pt idx="329">
                  <c:v>2.043044</c:v>
                </c:pt>
                <c:pt idx="330">
                  <c:v>2.015483</c:v>
                </c:pt>
                <c:pt idx="331">
                  <c:v>1.986079</c:v>
                </c:pt>
                <c:pt idx="332">
                  <c:v>1.95517</c:v>
                </c:pt>
                <c:pt idx="333">
                  <c:v>1.923093</c:v>
                </c:pt>
                <c:pt idx="334">
                  <c:v>1.890189</c:v>
                </c:pt>
                <c:pt idx="335">
                  <c:v>1.856773</c:v>
                </c:pt>
                <c:pt idx="336">
                  <c:v>1.823143</c:v>
                </c:pt>
                <c:pt idx="337">
                  <c:v>1.789563</c:v>
                </c:pt>
                <c:pt idx="338">
                  <c:v>1.756257</c:v>
                </c:pt>
                <c:pt idx="339">
                  <c:v>1.723406</c:v>
                </c:pt>
                <c:pt idx="340">
                  <c:v>1.69114</c:v>
                </c:pt>
                <c:pt idx="341">
                  <c:v>1.659539</c:v>
                </c:pt>
                <c:pt idx="342">
                  <c:v>1.628629</c:v>
                </c:pt>
                <c:pt idx="343">
                  <c:v>1.59839</c:v>
                </c:pt>
                <c:pt idx="344">
                  <c:v>1.568753</c:v>
                </c:pt>
                <c:pt idx="345">
                  <c:v>1.53961</c:v>
                </c:pt>
                <c:pt idx="346">
                  <c:v>1.510819</c:v>
                </c:pt>
                <c:pt idx="347">
                  <c:v>1.482202</c:v>
                </c:pt>
                <c:pt idx="348">
                  <c:v>1.453575</c:v>
                </c:pt>
                <c:pt idx="349">
                  <c:v>1.424733</c:v>
                </c:pt>
                <c:pt idx="350">
                  <c:v>1.395484</c:v>
                </c:pt>
                <c:pt idx="351">
                  <c:v>1.365639</c:v>
                </c:pt>
                <c:pt idx="352">
                  <c:v>1.335032</c:v>
                </c:pt>
                <c:pt idx="353">
                  <c:v>1.30353</c:v>
                </c:pt>
                <c:pt idx="354">
                  <c:v>1.271035</c:v>
                </c:pt>
                <c:pt idx="355">
                  <c:v>1.237496</c:v>
                </c:pt>
                <c:pt idx="356">
                  <c:v>1.20291</c:v>
                </c:pt>
                <c:pt idx="357">
                  <c:v>1.167329</c:v>
                </c:pt>
                <c:pt idx="358">
                  <c:v>1.130857</c:v>
                </c:pt>
                <c:pt idx="359">
                  <c:v>1.093657</c:v>
                </c:pt>
                <c:pt idx="360">
                  <c:v>1.055944</c:v>
                </c:pt>
                <c:pt idx="361">
                  <c:v>1.017977</c:v>
                </c:pt>
                <c:pt idx="362">
                  <c:v>0.980065</c:v>
                </c:pt>
                <c:pt idx="363">
                  <c:v>0.942542</c:v>
                </c:pt>
                <c:pt idx="364">
                  <c:v>0.905773</c:v>
                </c:pt>
                <c:pt idx="365">
                  <c:v>0.870134</c:v>
                </c:pt>
                <c:pt idx="366">
                  <c:v>0.836007</c:v>
                </c:pt>
                <c:pt idx="367">
                  <c:v>0.803765</c:v>
                </c:pt>
                <c:pt idx="368">
                  <c:v>0.773762</c:v>
                </c:pt>
                <c:pt idx="369">
                  <c:v>0.746323</c:v>
                </c:pt>
                <c:pt idx="370">
                  <c:v>0.721727</c:v>
                </c:pt>
                <c:pt idx="371">
                  <c:v>0.700209</c:v>
                </c:pt>
                <c:pt idx="372">
                  <c:v>0.681941</c:v>
                </c:pt>
                <c:pt idx="373">
                  <c:v>0.667033</c:v>
                </c:pt>
                <c:pt idx="374">
                  <c:v>0.655526</c:v>
                </c:pt>
                <c:pt idx="375">
                  <c:v>0.647391</c:v>
                </c:pt>
                <c:pt idx="376">
                  <c:v>0.642524</c:v>
                </c:pt>
                <c:pt idx="377">
                  <c:v>0.640758</c:v>
                </c:pt>
                <c:pt idx="378">
                  <c:v>0.641849</c:v>
                </c:pt>
                <c:pt idx="379">
                  <c:v>0.645507</c:v>
                </c:pt>
                <c:pt idx="380">
                  <c:v>0.65138</c:v>
                </c:pt>
                <c:pt idx="381">
                  <c:v>0.659081</c:v>
                </c:pt>
                <c:pt idx="382">
                  <c:v>0.668185</c:v>
                </c:pt>
                <c:pt idx="383">
                  <c:v>0.678257</c:v>
                </c:pt>
                <c:pt idx="384">
                  <c:v>0.688848</c:v>
                </c:pt>
                <c:pt idx="385">
                  <c:v>0.699513</c:v>
                </c:pt>
                <c:pt idx="386">
                  <c:v>0.709831</c:v>
                </c:pt>
                <c:pt idx="387">
                  <c:v>0.719404</c:v>
                </c:pt>
                <c:pt idx="388">
                  <c:v>0.727874</c:v>
                </c:pt>
                <c:pt idx="389">
                  <c:v>0.734936</c:v>
                </c:pt>
                <c:pt idx="390">
                  <c:v>0.740338</c:v>
                </c:pt>
                <c:pt idx="391">
                  <c:v>0.743892</c:v>
                </c:pt>
                <c:pt idx="392">
                  <c:v>0.745481</c:v>
                </c:pt>
                <c:pt idx="393">
                  <c:v>0.745054</c:v>
                </c:pt>
                <c:pt idx="394">
                  <c:v>0.74263</c:v>
                </c:pt>
                <c:pt idx="395">
                  <c:v>0.7383</c:v>
                </c:pt>
                <c:pt idx="396">
                  <c:v>0.732212</c:v>
                </c:pt>
                <c:pt idx="397">
                  <c:v>0.724575</c:v>
                </c:pt>
                <c:pt idx="398">
                  <c:v>0.715646</c:v>
                </c:pt>
                <c:pt idx="399">
                  <c:v>0.705724</c:v>
                </c:pt>
                <c:pt idx="400">
                  <c:v>0.69514</c:v>
                </c:pt>
                <c:pt idx="401">
                  <c:v>0.684249</c:v>
                </c:pt>
                <c:pt idx="402">
                  <c:v>0.673407</c:v>
                </c:pt>
                <c:pt idx="403">
                  <c:v>0.662976</c:v>
                </c:pt>
                <c:pt idx="404">
                  <c:v>0.653303</c:v>
                </c:pt>
                <c:pt idx="405">
                  <c:v>0.644716</c:v>
                </c:pt>
                <c:pt idx="406">
                  <c:v>0.637508</c:v>
                </c:pt>
                <c:pt idx="407">
                  <c:v>0.631934</c:v>
                </c:pt>
                <c:pt idx="408">
                  <c:v>0.628209</c:v>
                </c:pt>
                <c:pt idx="409">
                  <c:v>0.626495</c:v>
                </c:pt>
                <c:pt idx="410">
                  <c:v>0.626905</c:v>
                </c:pt>
                <c:pt idx="411">
                  <c:v>0.6295</c:v>
                </c:pt>
                <c:pt idx="412">
                  <c:v>0.634286</c:v>
                </c:pt>
                <c:pt idx="413">
                  <c:v>0.641224</c:v>
                </c:pt>
                <c:pt idx="414">
                  <c:v>0.650223</c:v>
                </c:pt>
                <c:pt idx="415">
                  <c:v>0.661157</c:v>
                </c:pt>
                <c:pt idx="416">
                  <c:v>0.673866</c:v>
                </c:pt>
                <c:pt idx="417">
                  <c:v>0.688163</c:v>
                </c:pt>
                <c:pt idx="418">
                  <c:v>0.70384</c:v>
                </c:pt>
                <c:pt idx="419">
                  <c:v>0.720682</c:v>
                </c:pt>
                <c:pt idx="420">
                  <c:v>0.738467</c:v>
                </c:pt>
                <c:pt idx="421">
                  <c:v>0.756976</c:v>
                </c:pt>
                <c:pt idx="422">
                  <c:v>0.776004</c:v>
                </c:pt>
                <c:pt idx="423">
                  <c:v>0.795355</c:v>
                </c:pt>
                <c:pt idx="424">
                  <c:v>0.814865</c:v>
                </c:pt>
                <c:pt idx="425">
                  <c:v>0.834385</c:v>
                </c:pt>
                <c:pt idx="426">
                  <c:v>0.853797</c:v>
                </c:pt>
                <c:pt idx="427">
                  <c:v>0.873008</c:v>
                </c:pt>
                <c:pt idx="428">
                  <c:v>0.891954</c:v>
                </c:pt>
                <c:pt idx="429">
                  <c:v>0.910595</c:v>
                </c:pt>
                <c:pt idx="430">
                  <c:v>0.928909</c:v>
                </c:pt>
                <c:pt idx="431">
                  <c:v>0.946895</c:v>
                </c:pt>
                <c:pt idx="432">
                  <c:v>0.964564</c:v>
                </c:pt>
                <c:pt idx="433">
                  <c:v>0.981933</c:v>
                </c:pt>
                <c:pt idx="434">
                  <c:v>0.999023</c:v>
                </c:pt>
                <c:pt idx="435">
                  <c:v>1.015854</c:v>
                </c:pt>
                <c:pt idx="436">
                  <c:v>1.032435</c:v>
                </c:pt>
                <c:pt idx="437">
                  <c:v>1.048759</c:v>
                </c:pt>
                <c:pt idx="438">
                  <c:v>1.064801</c:v>
                </c:pt>
                <c:pt idx="439">
                  <c:v>1.080521</c:v>
                </c:pt>
                <c:pt idx="440">
                  <c:v>1.095854</c:v>
                </c:pt>
                <c:pt idx="441">
                  <c:v>1.110706</c:v>
                </c:pt>
                <c:pt idx="442">
                  <c:v>1.124972</c:v>
                </c:pt>
                <c:pt idx="443">
                  <c:v>1.13852</c:v>
                </c:pt>
                <c:pt idx="444">
                  <c:v>1.151206</c:v>
                </c:pt>
                <c:pt idx="445">
                  <c:v>1.16287</c:v>
                </c:pt>
                <c:pt idx="446">
                  <c:v>1.173354</c:v>
                </c:pt>
                <c:pt idx="447">
                  <c:v>1.182493</c:v>
                </c:pt>
                <c:pt idx="448">
                  <c:v>1.190138</c:v>
                </c:pt>
                <c:pt idx="449">
                  <c:v>1.196152</c:v>
                </c:pt>
                <c:pt idx="450">
                  <c:v>1.200417</c:v>
                </c:pt>
                <c:pt idx="451">
                  <c:v>1.202854</c:v>
                </c:pt>
                <c:pt idx="452">
                  <c:v>1.203417</c:v>
                </c:pt>
                <c:pt idx="453">
                  <c:v>1.202099</c:v>
                </c:pt>
                <c:pt idx="454">
                  <c:v>1.198941</c:v>
                </c:pt>
                <c:pt idx="455">
                  <c:v>1.194037</c:v>
                </c:pt>
                <c:pt idx="456">
                  <c:v>1.187529</c:v>
                </c:pt>
                <c:pt idx="457">
                  <c:v>1.179608</c:v>
                </c:pt>
                <c:pt idx="458">
                  <c:v>1.17052</c:v>
                </c:pt>
                <c:pt idx="459">
                  <c:v>1.160549</c:v>
                </c:pt>
                <c:pt idx="460">
                  <c:v>1.150018</c:v>
                </c:pt>
                <c:pt idx="461">
                  <c:v>1.139288</c:v>
                </c:pt>
                <c:pt idx="462">
                  <c:v>1.128733</c:v>
                </c:pt>
                <c:pt idx="463">
                  <c:v>1.118744</c:v>
                </c:pt>
                <c:pt idx="464">
                  <c:v>1.109717</c:v>
                </c:pt>
                <c:pt idx="465">
                  <c:v>1.102029</c:v>
                </c:pt>
                <c:pt idx="466">
                  <c:v>1.096045</c:v>
                </c:pt>
                <c:pt idx="467">
                  <c:v>1.092088</c:v>
                </c:pt>
                <c:pt idx="468">
                  <c:v>1.090444</c:v>
                </c:pt>
                <c:pt idx="469">
                  <c:v>1.091337</c:v>
                </c:pt>
                <c:pt idx="470">
                  <c:v>1.094934</c:v>
                </c:pt>
                <c:pt idx="471">
                  <c:v>1.101326</c:v>
                </c:pt>
                <c:pt idx="472">
                  <c:v>1.110533</c:v>
                </c:pt>
                <c:pt idx="473">
                  <c:v>1.122493</c:v>
                </c:pt>
                <c:pt idx="474">
                  <c:v>1.137061</c:v>
                </c:pt>
                <c:pt idx="475">
                  <c:v>1.154016</c:v>
                </c:pt>
                <c:pt idx="476">
                  <c:v>1.173061</c:v>
                </c:pt>
                <c:pt idx="477">
                  <c:v>1.193831</c:v>
                </c:pt>
                <c:pt idx="478">
                  <c:v>1.215898</c:v>
                </c:pt>
                <c:pt idx="479">
                  <c:v>1.238784</c:v>
                </c:pt>
                <c:pt idx="480">
                  <c:v>1.261972</c:v>
                </c:pt>
                <c:pt idx="481">
                  <c:v>1.284917</c:v>
                </c:pt>
                <c:pt idx="482">
                  <c:v>1.307062</c:v>
                </c:pt>
                <c:pt idx="483">
                  <c:v>1.327853</c:v>
                </c:pt>
                <c:pt idx="484">
                  <c:v>1.346751</c:v>
                </c:pt>
                <c:pt idx="485">
                  <c:v>1.363245</c:v>
                </c:pt>
                <c:pt idx="486">
                  <c:v>1.376871</c:v>
                </c:pt>
                <c:pt idx="487">
                  <c:v>1.387218</c:v>
                </c:pt>
                <c:pt idx="488">
                  <c:v>1.393944</c:v>
                </c:pt>
                <c:pt idx="489">
                  <c:v>1.396779</c:v>
                </c:pt>
                <c:pt idx="490">
                  <c:v>1.395534</c:v>
                </c:pt>
                <c:pt idx="491">
                  <c:v>1.390108</c:v>
                </c:pt>
                <c:pt idx="492">
                  <c:v>1.38049</c:v>
                </c:pt>
                <c:pt idx="493">
                  <c:v>1.366756</c:v>
                </c:pt>
                <c:pt idx="494">
                  <c:v>1.349065</c:v>
                </c:pt>
                <c:pt idx="495">
                  <c:v>1.327657</c:v>
                </c:pt>
                <c:pt idx="496">
                  <c:v>1.30285</c:v>
                </c:pt>
                <c:pt idx="497">
                  <c:v>1.275013</c:v>
                </c:pt>
                <c:pt idx="498">
                  <c:v>1.244579</c:v>
                </c:pt>
                <c:pt idx="499">
                  <c:v>1.21202</c:v>
                </c:pt>
                <c:pt idx="500">
                  <c:v>1.177835</c:v>
                </c:pt>
                <c:pt idx="501">
                  <c:v>1.142536</c:v>
                </c:pt>
                <c:pt idx="502">
                  <c:v>1.106644</c:v>
                </c:pt>
                <c:pt idx="503">
                  <c:v>1.070657</c:v>
                </c:pt>
                <c:pt idx="504">
                  <c:v>1.035066</c:v>
                </c:pt>
                <c:pt idx="505">
                  <c:v>1.000307</c:v>
                </c:pt>
                <c:pt idx="506">
                  <c:v>0.966792</c:v>
                </c:pt>
                <c:pt idx="507">
                  <c:v>0.934868</c:v>
                </c:pt>
                <c:pt idx="508">
                  <c:v>0.904834</c:v>
                </c:pt>
                <c:pt idx="509">
                  <c:v>0.876917</c:v>
                </c:pt>
                <c:pt idx="510">
                  <c:v>0.851288</c:v>
                </c:pt>
                <c:pt idx="511">
                  <c:v>0.828051</c:v>
                </c:pt>
                <c:pt idx="512">
                  <c:v>0.807251</c:v>
                </c:pt>
                <c:pt idx="513">
                  <c:v>0.788874</c:v>
                </c:pt>
                <c:pt idx="514">
                  <c:v>0.772851</c:v>
                </c:pt>
                <c:pt idx="515">
                  <c:v>0.759072</c:v>
                </c:pt>
                <c:pt idx="516">
                  <c:v>0.747388</c:v>
                </c:pt>
                <c:pt idx="517">
                  <c:v>0.737621</c:v>
                </c:pt>
                <c:pt idx="518">
                  <c:v>0.729574</c:v>
                </c:pt>
                <c:pt idx="519">
                  <c:v>0.723037</c:v>
                </c:pt>
                <c:pt idx="520">
                  <c:v>0.717799</c:v>
                </c:pt>
                <c:pt idx="521">
                  <c:v>0.713655</c:v>
                </c:pt>
                <c:pt idx="522">
                  <c:v>0.710412</c:v>
                </c:pt>
                <c:pt idx="523">
                  <c:v>0.707901</c:v>
                </c:pt>
                <c:pt idx="524">
                  <c:v>0.705969</c:v>
                </c:pt>
                <c:pt idx="525">
                  <c:v>0.704503</c:v>
                </c:pt>
                <c:pt idx="526">
                  <c:v>0.703411</c:v>
                </c:pt>
                <c:pt idx="527">
                  <c:v>0.702642</c:v>
                </c:pt>
                <c:pt idx="528">
                  <c:v>0.702172</c:v>
                </c:pt>
                <c:pt idx="529">
                  <c:v>0.702007</c:v>
                </c:pt>
                <c:pt idx="530">
                  <c:v>0.70218</c:v>
                </c:pt>
                <c:pt idx="531">
                  <c:v>0.702751</c:v>
                </c:pt>
                <c:pt idx="532">
                  <c:v>0.703793</c:v>
                </c:pt>
                <c:pt idx="533">
                  <c:v>0.705401</c:v>
                </c:pt>
                <c:pt idx="534">
                  <c:v>0.707675</c:v>
                </c:pt>
                <c:pt idx="535">
                  <c:v>0.710719</c:v>
                </c:pt>
                <c:pt idx="536">
                  <c:v>0.714645</c:v>
                </c:pt>
                <c:pt idx="537">
                  <c:v>0.71955</c:v>
                </c:pt>
                <c:pt idx="538">
                  <c:v>0.725534</c:v>
                </c:pt>
                <c:pt idx="539">
                  <c:v>0.732681</c:v>
                </c:pt>
                <c:pt idx="540">
                  <c:v>0.741072</c:v>
                </c:pt>
                <c:pt idx="541">
                  <c:v>0.750765</c:v>
                </c:pt>
                <c:pt idx="542">
                  <c:v>0.76182</c:v>
                </c:pt>
                <c:pt idx="543">
                  <c:v>0.774281</c:v>
                </c:pt>
                <c:pt idx="544">
                  <c:v>0.788186</c:v>
                </c:pt>
                <c:pt idx="545">
                  <c:v>0.80357</c:v>
                </c:pt>
                <c:pt idx="546">
                  <c:v>0.820467</c:v>
                </c:pt>
                <c:pt idx="547">
                  <c:v>0.838917</c:v>
                </c:pt>
                <c:pt idx="548">
                  <c:v>0.858959</c:v>
                </c:pt>
                <c:pt idx="549">
                  <c:v>0.880651</c:v>
                </c:pt>
                <c:pt idx="550">
                  <c:v>0.904059</c:v>
                </c:pt>
                <c:pt idx="551">
                  <c:v>0.929267</c:v>
                </c:pt>
                <c:pt idx="552">
                  <c:v>0.956369</c:v>
                </c:pt>
                <c:pt idx="553">
                  <c:v>0.985479</c:v>
                </c:pt>
                <c:pt idx="554">
                  <c:v>1.016721</c:v>
                </c:pt>
                <c:pt idx="555">
                  <c:v>1.050232</c:v>
                </c:pt>
                <c:pt idx="556">
                  <c:v>1.086155</c:v>
                </c:pt>
                <c:pt idx="557">
                  <c:v>1.124634</c:v>
                </c:pt>
                <c:pt idx="558">
                  <c:v>1.165804</c:v>
                </c:pt>
                <c:pt idx="559">
                  <c:v>1.209787</c:v>
                </c:pt>
                <c:pt idx="560">
                  <c:v>1.256681</c:v>
                </c:pt>
                <c:pt idx="561">
                  <c:v>1.306548</c:v>
                </c:pt>
                <c:pt idx="562">
                  <c:v>1.359419</c:v>
                </c:pt>
                <c:pt idx="563">
                  <c:v>1.415264</c:v>
                </c:pt>
                <c:pt idx="564">
                  <c:v>1.473999</c:v>
                </c:pt>
                <c:pt idx="565">
                  <c:v>1.535471</c:v>
                </c:pt>
                <c:pt idx="566">
                  <c:v>1.59946</c:v>
                </c:pt>
                <c:pt idx="567">
                  <c:v>1.665661</c:v>
                </c:pt>
                <c:pt idx="568">
                  <c:v>1.733697</c:v>
                </c:pt>
                <c:pt idx="569">
                  <c:v>1.803109</c:v>
                </c:pt>
                <c:pt idx="570">
                  <c:v>1.873365</c:v>
                </c:pt>
                <c:pt idx="571">
                  <c:v>1.943857</c:v>
                </c:pt>
                <c:pt idx="572">
                  <c:v>2.013917</c:v>
                </c:pt>
                <c:pt idx="573">
                  <c:v>2.082825</c:v>
                </c:pt>
                <c:pt idx="574">
                  <c:v>2.149823</c:v>
                </c:pt>
                <c:pt idx="575">
                  <c:v>2.214119</c:v>
                </c:pt>
                <c:pt idx="576">
                  <c:v>2.274926</c:v>
                </c:pt>
                <c:pt idx="577">
                  <c:v>2.331465</c:v>
                </c:pt>
                <c:pt idx="578">
                  <c:v>2.38298</c:v>
                </c:pt>
                <c:pt idx="579">
                  <c:v>2.428772</c:v>
                </c:pt>
                <c:pt idx="580">
                  <c:v>2.46821</c:v>
                </c:pt>
                <c:pt idx="581">
                  <c:v>2.500749</c:v>
                </c:pt>
                <c:pt idx="582">
                  <c:v>2.52595</c:v>
                </c:pt>
                <c:pt idx="583">
                  <c:v>2.543496</c:v>
                </c:pt>
                <c:pt idx="584">
                  <c:v>2.553203</c:v>
                </c:pt>
                <c:pt idx="585">
                  <c:v>2.555028</c:v>
                </c:pt>
                <c:pt idx="586">
                  <c:v>2.549077</c:v>
                </c:pt>
                <c:pt idx="587">
                  <c:v>2.535611</c:v>
                </c:pt>
                <c:pt idx="588">
                  <c:v>2.515038</c:v>
                </c:pt>
                <c:pt idx="589">
                  <c:v>2.48791</c:v>
                </c:pt>
                <c:pt idx="590">
                  <c:v>2.454916</c:v>
                </c:pt>
                <c:pt idx="591">
                  <c:v>2.416867</c:v>
                </c:pt>
                <c:pt idx="592">
                  <c:v>2.374677</c:v>
                </c:pt>
                <c:pt idx="593">
                  <c:v>2.329347</c:v>
                </c:pt>
                <c:pt idx="594">
                  <c:v>2.281945</c:v>
                </c:pt>
                <c:pt idx="595">
                  <c:v>2.233571</c:v>
                </c:pt>
                <c:pt idx="596">
                  <c:v>2.18534</c:v>
                </c:pt>
                <c:pt idx="597">
                  <c:v>2.138345</c:v>
                </c:pt>
                <c:pt idx="598">
                  <c:v>2.093646</c:v>
                </c:pt>
                <c:pt idx="599">
                  <c:v>2.052229</c:v>
                </c:pt>
                <c:pt idx="600">
                  <c:v>2.014989</c:v>
                </c:pt>
                <c:pt idx="601">
                  <c:v>1.982706</c:v>
                </c:pt>
                <c:pt idx="602">
                  <c:v>1.956026</c:v>
                </c:pt>
                <c:pt idx="603">
                  <c:v>1.935444</c:v>
                </c:pt>
                <c:pt idx="604">
                  <c:v>1.921298</c:v>
                </c:pt>
                <c:pt idx="605">
                  <c:v>1.913749</c:v>
                </c:pt>
                <c:pt idx="606">
                  <c:v>1.912796</c:v>
                </c:pt>
                <c:pt idx="607">
                  <c:v>1.918263</c:v>
                </c:pt>
                <c:pt idx="608">
                  <c:v>1.929814</c:v>
                </c:pt>
                <c:pt idx="609">
                  <c:v>1.946957</c:v>
                </c:pt>
                <c:pt idx="610">
                  <c:v>1.969074</c:v>
                </c:pt>
                <c:pt idx="611">
                  <c:v>1.995426</c:v>
                </c:pt>
                <c:pt idx="612">
                  <c:v>2.025177</c:v>
                </c:pt>
                <c:pt idx="613">
                  <c:v>2.057427</c:v>
                </c:pt>
                <c:pt idx="614">
                  <c:v>2.091227</c:v>
                </c:pt>
                <c:pt idx="615">
                  <c:v>2.125616</c:v>
                </c:pt>
                <c:pt idx="616">
                  <c:v>2.159649</c:v>
                </c:pt>
                <c:pt idx="617">
                  <c:v>2.192414</c:v>
                </c:pt>
                <c:pt idx="618">
                  <c:v>2.223063</c:v>
                </c:pt>
                <c:pt idx="619">
                  <c:v>2.250837</c:v>
                </c:pt>
                <c:pt idx="620">
                  <c:v>2.275084</c:v>
                </c:pt>
                <c:pt idx="621">
                  <c:v>2.295272</c:v>
                </c:pt>
                <c:pt idx="622">
                  <c:v>2.31101</c:v>
                </c:pt>
                <c:pt idx="623">
                  <c:v>2.322045</c:v>
                </c:pt>
                <c:pt idx="624">
                  <c:v>2.328271</c:v>
                </c:pt>
                <c:pt idx="625">
                  <c:v>2.329734</c:v>
                </c:pt>
                <c:pt idx="626">
                  <c:v>2.326611</c:v>
                </c:pt>
                <c:pt idx="627">
                  <c:v>2.319215</c:v>
                </c:pt>
                <c:pt idx="628">
                  <c:v>2.307973</c:v>
                </c:pt>
                <c:pt idx="629">
                  <c:v>2.29341</c:v>
                </c:pt>
                <c:pt idx="630">
                  <c:v>2.27613</c:v>
                </c:pt>
                <c:pt idx="631">
                  <c:v>2.256792</c:v>
                </c:pt>
                <c:pt idx="632">
                  <c:v>2.236091</c:v>
                </c:pt>
                <c:pt idx="633">
                  <c:v>2.21473</c:v>
                </c:pt>
                <c:pt idx="634">
                  <c:v>2.193398</c:v>
                </c:pt>
                <c:pt idx="635">
                  <c:v>2.172743</c:v>
                </c:pt>
                <c:pt idx="636">
                  <c:v>2.153356</c:v>
                </c:pt>
                <c:pt idx="637">
                  <c:v>2.135752</c:v>
                </c:pt>
                <c:pt idx="638">
                  <c:v>2.120357</c:v>
                </c:pt>
                <c:pt idx="639">
                  <c:v>2.107488</c:v>
                </c:pt>
                <c:pt idx="640">
                  <c:v>2.097354</c:v>
                </c:pt>
                <c:pt idx="641">
                  <c:v>2.090049</c:v>
                </c:pt>
                <c:pt idx="642">
                  <c:v>2.085549</c:v>
                </c:pt>
                <c:pt idx="643">
                  <c:v>2.083729</c:v>
                </c:pt>
                <c:pt idx="644">
                  <c:v>2.084357</c:v>
                </c:pt>
                <c:pt idx="645">
                  <c:v>2.087113</c:v>
                </c:pt>
                <c:pt idx="646">
                  <c:v>2.091605</c:v>
                </c:pt>
                <c:pt idx="647">
                  <c:v>2.09739</c:v>
                </c:pt>
                <c:pt idx="648">
                  <c:v>2.103981</c:v>
                </c:pt>
                <c:pt idx="649">
                  <c:v>2.110884</c:v>
                </c:pt>
                <c:pt idx="650">
                  <c:v>2.117612</c:v>
                </c:pt>
                <c:pt idx="651">
                  <c:v>2.123701</c:v>
                </c:pt>
                <c:pt idx="652">
                  <c:v>2.128736</c:v>
                </c:pt>
                <c:pt idx="653">
                  <c:v>2.132364</c:v>
                </c:pt>
                <c:pt idx="654">
                  <c:v>2.134315</c:v>
                </c:pt>
                <c:pt idx="655">
                  <c:v>2.134402</c:v>
                </c:pt>
                <c:pt idx="656">
                  <c:v>2.132547</c:v>
                </c:pt>
                <c:pt idx="657">
                  <c:v>2.128767</c:v>
                </c:pt>
                <c:pt idx="658">
                  <c:v>2.123188</c:v>
                </c:pt>
                <c:pt idx="659">
                  <c:v>2.116028</c:v>
                </c:pt>
                <c:pt idx="660">
                  <c:v>2.107607</c:v>
                </c:pt>
                <c:pt idx="661">
                  <c:v>2.098317</c:v>
                </c:pt>
                <c:pt idx="662">
                  <c:v>2.08862</c:v>
                </c:pt>
                <c:pt idx="663">
                  <c:v>2.079018</c:v>
                </c:pt>
                <c:pt idx="664">
                  <c:v>2.070048</c:v>
                </c:pt>
                <c:pt idx="665">
                  <c:v>2.062248</c:v>
                </c:pt>
                <c:pt idx="666">
                  <c:v>2.056134</c:v>
                </c:pt>
                <c:pt idx="667">
                  <c:v>2.052194</c:v>
                </c:pt>
                <c:pt idx="668">
                  <c:v>2.050849</c:v>
                </c:pt>
                <c:pt idx="669">
                  <c:v>2.052441</c:v>
                </c:pt>
                <c:pt idx="670">
                  <c:v>2.057214</c:v>
                </c:pt>
                <c:pt idx="671">
                  <c:v>2.065301</c:v>
                </c:pt>
                <c:pt idx="672">
                  <c:v>2.076714</c:v>
                </c:pt>
                <c:pt idx="673">
                  <c:v>2.091334</c:v>
                </c:pt>
                <c:pt idx="674">
                  <c:v>2.108912</c:v>
                </c:pt>
                <c:pt idx="675">
                  <c:v>2.12907</c:v>
                </c:pt>
                <c:pt idx="676">
                  <c:v>2.151312</c:v>
                </c:pt>
                <c:pt idx="677">
                  <c:v>2.175024</c:v>
                </c:pt>
                <c:pt idx="678">
                  <c:v>2.199509</c:v>
                </c:pt>
                <c:pt idx="679">
                  <c:v>2.223982</c:v>
                </c:pt>
                <c:pt idx="680">
                  <c:v>2.247611</c:v>
                </c:pt>
                <c:pt idx="681">
                  <c:v>2.269537</c:v>
                </c:pt>
                <c:pt idx="682">
                  <c:v>2.288891</c:v>
                </c:pt>
                <c:pt idx="683">
                  <c:v>2.304829</c:v>
                </c:pt>
                <c:pt idx="684">
                  <c:v>2.316563</c:v>
                </c:pt>
                <c:pt idx="685">
                  <c:v>2.323376</c:v>
                </c:pt>
                <c:pt idx="686">
                  <c:v>2.324655</c:v>
                </c:pt>
                <c:pt idx="687">
                  <c:v>2.319904</c:v>
                </c:pt>
                <c:pt idx="688">
                  <c:v>2.308773</c:v>
                </c:pt>
                <c:pt idx="689">
                  <c:v>2.291062</c:v>
                </c:pt>
                <c:pt idx="690">
                  <c:v>2.266734</c:v>
                </c:pt>
                <c:pt idx="691">
                  <c:v>2.235925</c:v>
                </c:pt>
                <c:pt idx="692">
                  <c:v>2.198932</c:v>
                </c:pt>
                <c:pt idx="693">
                  <c:v>2.156221</c:v>
                </c:pt>
                <c:pt idx="694">
                  <c:v>2.108405</c:v>
                </c:pt>
                <c:pt idx="695">
                  <c:v>2.056237</c:v>
                </c:pt>
                <c:pt idx="696">
                  <c:v>2.000589</c:v>
                </c:pt>
                <c:pt idx="697">
                  <c:v>1.942426</c:v>
                </c:pt>
                <c:pt idx="698">
                  <c:v>1.882783</c:v>
                </c:pt>
                <c:pt idx="699">
                  <c:v>1.822739</c:v>
                </c:pt>
                <c:pt idx="700">
                  <c:v>1.763377</c:v>
                </c:pt>
                <c:pt idx="701">
                  <c:v>1.705769</c:v>
                </c:pt>
                <c:pt idx="702">
                  <c:v>1.650937</c:v>
                </c:pt>
                <c:pt idx="703">
                  <c:v>1.599825</c:v>
                </c:pt>
                <c:pt idx="704">
                  <c:v>1.55328</c:v>
                </c:pt>
                <c:pt idx="705">
                  <c:v>1.512017</c:v>
                </c:pt>
                <c:pt idx="706">
                  <c:v>1.476614</c:v>
                </c:pt>
                <c:pt idx="707">
                  <c:v>1.447486</c:v>
                </c:pt>
                <c:pt idx="708">
                  <c:v>1.424884</c:v>
                </c:pt>
                <c:pt idx="709">
                  <c:v>1.408878</c:v>
                </c:pt>
                <c:pt idx="710">
                  <c:v>1.399373</c:v>
                </c:pt>
                <c:pt idx="711">
                  <c:v>1.396102</c:v>
                </c:pt>
                <c:pt idx="712">
                  <c:v>1.39864</c:v>
                </c:pt>
                <c:pt idx="713">
                  <c:v>1.406421</c:v>
                </c:pt>
                <c:pt idx="714">
                  <c:v>1.418753</c:v>
                </c:pt>
                <c:pt idx="715">
                  <c:v>1.434841</c:v>
                </c:pt>
                <c:pt idx="716">
                  <c:v>1.453816</c:v>
                </c:pt>
                <c:pt idx="717">
                  <c:v>1.474758</c:v>
                </c:pt>
                <c:pt idx="718">
                  <c:v>1.496727</c:v>
                </c:pt>
                <c:pt idx="719">
                  <c:v>1.518785</c:v>
                </c:pt>
                <c:pt idx="720">
                  <c:v>1.540037</c:v>
                </c:pt>
                <c:pt idx="721">
                  <c:v>1.559638</c:v>
                </c:pt>
                <c:pt idx="722">
                  <c:v>1.57683</c:v>
                </c:pt>
                <c:pt idx="723">
                  <c:v>1.590965</c:v>
                </c:pt>
                <c:pt idx="724">
                  <c:v>1.601515</c:v>
                </c:pt>
                <c:pt idx="725">
                  <c:v>1.608077</c:v>
                </c:pt>
                <c:pt idx="726">
                  <c:v>1.610405</c:v>
                </c:pt>
                <c:pt idx="727">
                  <c:v>1.608393</c:v>
                </c:pt>
                <c:pt idx="728">
                  <c:v>1.60208</c:v>
                </c:pt>
                <c:pt idx="729">
                  <c:v>1.591649</c:v>
                </c:pt>
                <c:pt idx="730">
                  <c:v>1.577412</c:v>
                </c:pt>
                <c:pt idx="731">
                  <c:v>1.559801</c:v>
                </c:pt>
                <c:pt idx="732">
                  <c:v>1.539345</c:v>
                </c:pt>
                <c:pt idx="733">
                  <c:v>1.516657</c:v>
                </c:pt>
                <c:pt idx="734">
                  <c:v>1.492408</c:v>
                </c:pt>
                <c:pt idx="735">
                  <c:v>1.467305</c:v>
                </c:pt>
                <c:pt idx="736">
                  <c:v>1.44207</c:v>
                </c:pt>
                <c:pt idx="737">
                  <c:v>1.417411</c:v>
                </c:pt>
                <c:pt idx="738">
                  <c:v>1.394001</c:v>
                </c:pt>
                <c:pt idx="739">
                  <c:v>1.372466</c:v>
                </c:pt>
                <c:pt idx="740">
                  <c:v>1.353354</c:v>
                </c:pt>
                <c:pt idx="741">
                  <c:v>1.337129</c:v>
                </c:pt>
                <c:pt idx="742">
                  <c:v>1.324153</c:v>
                </c:pt>
                <c:pt idx="743">
                  <c:v>1.314682</c:v>
                </c:pt>
                <c:pt idx="744">
                  <c:v>1.30886</c:v>
                </c:pt>
                <c:pt idx="745">
                  <c:v>1.30672</c:v>
                </c:pt>
                <c:pt idx="746">
                  <c:v>1.308182</c:v>
                </c:pt>
                <c:pt idx="747">
                  <c:v>1.313067</c:v>
                </c:pt>
                <c:pt idx="748">
                  <c:v>1.321099</c:v>
                </c:pt>
                <c:pt idx="749">
                  <c:v>1.33193</c:v>
                </c:pt>
                <c:pt idx="750">
                  <c:v>1.345142</c:v>
                </c:pt>
                <c:pt idx="751">
                  <c:v>1.36027</c:v>
                </c:pt>
                <c:pt idx="752">
                  <c:v>1.376821</c:v>
                </c:pt>
                <c:pt idx="753">
                  <c:v>1.394287</c:v>
                </c:pt>
                <c:pt idx="754">
                  <c:v>1.41217</c:v>
                </c:pt>
                <c:pt idx="755">
                  <c:v>1.429994</c:v>
                </c:pt>
                <c:pt idx="756">
                  <c:v>1.44732</c:v>
                </c:pt>
                <c:pt idx="757">
                  <c:v>1.463758</c:v>
                </c:pt>
                <c:pt idx="758">
                  <c:v>1.478984</c:v>
                </c:pt>
                <c:pt idx="759">
                  <c:v>1.492744</c:v>
                </c:pt>
                <c:pt idx="760">
                  <c:v>1.504855</c:v>
                </c:pt>
                <c:pt idx="761">
                  <c:v>1.515219</c:v>
                </c:pt>
                <c:pt idx="762">
                  <c:v>1.523804</c:v>
                </c:pt>
                <c:pt idx="763">
                  <c:v>1.530655</c:v>
                </c:pt>
                <c:pt idx="764">
                  <c:v>1.535878</c:v>
                </c:pt>
                <c:pt idx="765">
                  <c:v>1.539635</c:v>
                </c:pt>
                <c:pt idx="766">
                  <c:v>1.542136</c:v>
                </c:pt>
                <c:pt idx="767">
                  <c:v>1.543615</c:v>
                </c:pt>
                <c:pt idx="768">
                  <c:v>1.54433</c:v>
                </c:pt>
                <c:pt idx="769">
                  <c:v>1.544539</c:v>
                </c:pt>
                <c:pt idx="770">
                  <c:v>1.544488</c:v>
                </c:pt>
                <c:pt idx="771">
                  <c:v>1.544413</c:v>
                </c:pt>
                <c:pt idx="772">
                  <c:v>1.544501</c:v>
                </c:pt>
                <c:pt idx="773">
                  <c:v>1.54491</c:v>
                </c:pt>
                <c:pt idx="774">
                  <c:v>1.54574</c:v>
                </c:pt>
                <c:pt idx="775">
                  <c:v>1.547042</c:v>
                </c:pt>
                <c:pt idx="776">
                  <c:v>1.548812</c:v>
                </c:pt>
                <c:pt idx="777">
                  <c:v>1.550991</c:v>
                </c:pt>
                <c:pt idx="778">
                  <c:v>1.553473</c:v>
                </c:pt>
                <c:pt idx="779">
                  <c:v>1.556105</c:v>
                </c:pt>
                <c:pt idx="780">
                  <c:v>1.558704</c:v>
                </c:pt>
                <c:pt idx="781">
                  <c:v>1.561058</c:v>
                </c:pt>
                <c:pt idx="782">
                  <c:v>1.562948</c:v>
                </c:pt>
                <c:pt idx="783">
                  <c:v>1.564156</c:v>
                </c:pt>
                <c:pt idx="784">
                  <c:v>1.564484</c:v>
                </c:pt>
                <c:pt idx="785">
                  <c:v>1.563762</c:v>
                </c:pt>
                <c:pt idx="786">
                  <c:v>1.561865</c:v>
                </c:pt>
                <c:pt idx="787">
                  <c:v>1.558723</c:v>
                </c:pt>
                <c:pt idx="788">
                  <c:v>1.55433</c:v>
                </c:pt>
                <c:pt idx="789">
                  <c:v>1.548752</c:v>
                </c:pt>
                <c:pt idx="790">
                  <c:v>1.542141</c:v>
                </c:pt>
                <c:pt idx="791">
                  <c:v>1.534715</c:v>
                </c:pt>
                <c:pt idx="792">
                  <c:v>1.526781</c:v>
                </c:pt>
                <c:pt idx="793">
                  <c:v>1.518718</c:v>
                </c:pt>
                <c:pt idx="794">
                  <c:v>1.510968</c:v>
                </c:pt>
                <c:pt idx="795">
                  <c:v>1.504029</c:v>
                </c:pt>
                <c:pt idx="796">
                  <c:v>1.498441</c:v>
                </c:pt>
                <c:pt idx="797">
                  <c:v>1.494766</c:v>
                </c:pt>
                <c:pt idx="798">
                  <c:v>1.493578</c:v>
                </c:pt>
                <c:pt idx="799">
                  <c:v>1.495435</c:v>
                </c:pt>
                <c:pt idx="800">
                  <c:v>1.500865</c:v>
                </c:pt>
                <c:pt idx="801">
                  <c:v>1.510345</c:v>
                </c:pt>
                <c:pt idx="802">
                  <c:v>1.524277</c:v>
                </c:pt>
                <c:pt idx="803">
                  <c:v>1.542983</c:v>
                </c:pt>
                <c:pt idx="804">
                  <c:v>1.566674</c:v>
                </c:pt>
                <c:pt idx="805">
                  <c:v>1.59545</c:v>
                </c:pt>
                <c:pt idx="806">
                  <c:v>1.629282</c:v>
                </c:pt>
                <c:pt idx="807">
                  <c:v>1.66801</c:v>
                </c:pt>
                <c:pt idx="808">
                  <c:v>1.711345</c:v>
                </c:pt>
                <c:pt idx="809">
                  <c:v>1.758862</c:v>
                </c:pt>
                <c:pt idx="810">
                  <c:v>1.81002</c:v>
                </c:pt>
                <c:pt idx="811">
                  <c:v>1.864156</c:v>
                </c:pt>
                <c:pt idx="812">
                  <c:v>1.920519</c:v>
                </c:pt>
                <c:pt idx="813">
                  <c:v>1.978271</c:v>
                </c:pt>
                <c:pt idx="814">
                  <c:v>2.036515</c:v>
                </c:pt>
                <c:pt idx="815">
                  <c:v>2.094319</c:v>
                </c:pt>
                <c:pt idx="816">
                  <c:v>2.150739</c:v>
                </c:pt>
                <c:pt idx="817">
                  <c:v>2.204847</c:v>
                </c:pt>
                <c:pt idx="818">
                  <c:v>2.255754</c:v>
                </c:pt>
                <c:pt idx="819">
                  <c:v>2.302636</c:v>
                </c:pt>
                <c:pt idx="820">
                  <c:v>2.344763</c:v>
                </c:pt>
                <c:pt idx="821">
                  <c:v>2.381501</c:v>
                </c:pt>
                <c:pt idx="822">
                  <c:v>2.412357</c:v>
                </c:pt>
                <c:pt idx="823">
                  <c:v>2.436973</c:v>
                </c:pt>
                <c:pt idx="824">
                  <c:v>2.455144</c:v>
                </c:pt>
                <c:pt idx="825">
                  <c:v>2.466821</c:v>
                </c:pt>
                <c:pt idx="826">
                  <c:v>2.472115</c:v>
                </c:pt>
                <c:pt idx="827">
                  <c:v>2.471291</c:v>
                </c:pt>
                <c:pt idx="828">
                  <c:v>2.464754</c:v>
                </c:pt>
                <c:pt idx="829">
                  <c:v>2.453049</c:v>
                </c:pt>
                <c:pt idx="830">
                  <c:v>2.436828</c:v>
                </c:pt>
                <c:pt idx="831">
                  <c:v>2.41684</c:v>
                </c:pt>
                <c:pt idx="832">
                  <c:v>2.393899</c:v>
                </c:pt>
                <c:pt idx="833">
                  <c:v>2.368872</c:v>
                </c:pt>
                <c:pt idx="834">
                  <c:v>2.342631</c:v>
                </c:pt>
                <c:pt idx="835">
                  <c:v>2.316044</c:v>
                </c:pt>
                <c:pt idx="836">
                  <c:v>2.289943</c:v>
                </c:pt>
                <c:pt idx="837">
                  <c:v>2.265088</c:v>
                </c:pt>
                <c:pt idx="838">
                  <c:v>2.242155</c:v>
                </c:pt>
                <c:pt idx="839">
                  <c:v>2.221714</c:v>
                </c:pt>
                <c:pt idx="840">
                  <c:v>2.204209</c:v>
                </c:pt>
                <c:pt idx="841">
                  <c:v>2.189942</c:v>
                </c:pt>
                <c:pt idx="842">
                  <c:v>2.179076</c:v>
                </c:pt>
                <c:pt idx="843">
                  <c:v>2.171618</c:v>
                </c:pt>
                <c:pt idx="844">
                  <c:v>2.167437</c:v>
                </c:pt>
                <c:pt idx="845">
                  <c:v>2.166258</c:v>
                </c:pt>
                <c:pt idx="846">
                  <c:v>2.167679</c:v>
                </c:pt>
                <c:pt idx="847">
                  <c:v>2.171191</c:v>
                </c:pt>
                <c:pt idx="848">
                  <c:v>2.17619</c:v>
                </c:pt>
                <c:pt idx="849">
                  <c:v>2.182005</c:v>
                </c:pt>
                <c:pt idx="850">
                  <c:v>2.187928</c:v>
                </c:pt>
                <c:pt idx="851">
                  <c:v>2.193234</c:v>
                </c:pt>
                <c:pt idx="852">
                  <c:v>2.197207</c:v>
                </c:pt>
                <c:pt idx="853">
                  <c:v>2.199183</c:v>
                </c:pt>
                <c:pt idx="854">
                  <c:v>2.198555</c:v>
                </c:pt>
                <c:pt idx="855">
                  <c:v>2.194814</c:v>
                </c:pt>
                <c:pt idx="856">
                  <c:v>2.187561</c:v>
                </c:pt>
                <c:pt idx="857">
                  <c:v>2.176525</c:v>
                </c:pt>
                <c:pt idx="858">
                  <c:v>2.16158</c:v>
                </c:pt>
                <c:pt idx="859">
                  <c:v>2.142752</c:v>
                </c:pt>
                <c:pt idx="860">
                  <c:v>2.120219</c:v>
                </c:pt>
                <c:pt idx="861">
                  <c:v>2.094308</c:v>
                </c:pt>
                <c:pt idx="862">
                  <c:v>2.065496</c:v>
                </c:pt>
                <c:pt idx="863">
                  <c:v>2.034379</c:v>
                </c:pt>
                <c:pt idx="864">
                  <c:v>2.001678</c:v>
                </c:pt>
                <c:pt idx="865">
                  <c:v>1.968193</c:v>
                </c:pt>
                <c:pt idx="866">
                  <c:v>1.934796</c:v>
                </c:pt>
                <c:pt idx="867">
                  <c:v>1.902396</c:v>
                </c:pt>
                <c:pt idx="868">
                  <c:v>1.871912</c:v>
                </c:pt>
                <c:pt idx="869">
                  <c:v>1.844235</c:v>
                </c:pt>
                <c:pt idx="870">
                  <c:v>1.820204</c:v>
                </c:pt>
                <c:pt idx="871">
                  <c:v>1.800583</c:v>
                </c:pt>
                <c:pt idx="872">
                  <c:v>1.786023</c:v>
                </c:pt>
                <c:pt idx="873">
                  <c:v>1.777046</c:v>
                </c:pt>
                <c:pt idx="874">
                  <c:v>1.774023</c:v>
                </c:pt>
                <c:pt idx="875">
                  <c:v>1.77716</c:v>
                </c:pt>
                <c:pt idx="876">
                  <c:v>1.786484</c:v>
                </c:pt>
                <c:pt idx="877">
                  <c:v>1.80185</c:v>
                </c:pt>
                <c:pt idx="878">
                  <c:v>1.82293</c:v>
                </c:pt>
                <c:pt idx="879">
                  <c:v>1.84923</c:v>
                </c:pt>
                <c:pt idx="880">
                  <c:v>1.880096</c:v>
                </c:pt>
                <c:pt idx="881">
                  <c:v>1.914734</c:v>
                </c:pt>
                <c:pt idx="882">
                  <c:v>1.952237</c:v>
                </c:pt>
                <c:pt idx="883">
                  <c:v>1.991612</c:v>
                </c:pt>
                <c:pt idx="884">
                  <c:v>2.031799</c:v>
                </c:pt>
                <c:pt idx="885">
                  <c:v>2.071717</c:v>
                </c:pt>
                <c:pt idx="886">
                  <c:v>2.110293</c:v>
                </c:pt>
                <c:pt idx="887">
                  <c:v>2.146486</c:v>
                </c:pt>
                <c:pt idx="888">
                  <c:v>2.179334</c:v>
                </c:pt>
                <c:pt idx="889">
                  <c:v>2.207978</c:v>
                </c:pt>
                <c:pt idx="890">
                  <c:v>2.231686</c:v>
                </c:pt>
                <c:pt idx="891">
                  <c:v>2.249881</c:v>
                </c:pt>
                <c:pt idx="892">
                  <c:v>2.262156</c:v>
                </c:pt>
                <c:pt idx="893">
                  <c:v>2.268295</c:v>
                </c:pt>
                <c:pt idx="894">
                  <c:v>2.268267</c:v>
                </c:pt>
                <c:pt idx="895">
                  <c:v>2.262247</c:v>
                </c:pt>
                <c:pt idx="896">
                  <c:v>2.250588</c:v>
                </c:pt>
                <c:pt idx="897">
                  <c:v>2.233829</c:v>
                </c:pt>
                <c:pt idx="898">
                  <c:v>2.212675</c:v>
                </c:pt>
                <c:pt idx="899">
                  <c:v>2.18797</c:v>
                </c:pt>
                <c:pt idx="900">
                  <c:v>2.160674</c:v>
                </c:pt>
                <c:pt idx="901">
                  <c:v>2.131833</c:v>
                </c:pt>
                <c:pt idx="902">
                  <c:v>2.102551</c:v>
                </c:pt>
                <c:pt idx="903">
                  <c:v>2.073944</c:v>
                </c:pt>
                <c:pt idx="904">
                  <c:v>2.047118</c:v>
                </c:pt>
                <c:pt idx="905">
                  <c:v>2.023129</c:v>
                </c:pt>
                <c:pt idx="906">
                  <c:v>2.002944</c:v>
                </c:pt>
                <c:pt idx="907">
                  <c:v>1.987425</c:v>
                </c:pt>
                <c:pt idx="908">
                  <c:v>1.977286</c:v>
                </c:pt>
                <c:pt idx="909">
                  <c:v>1.973084</c:v>
                </c:pt>
                <c:pt idx="910">
                  <c:v>1.97519</c:v>
                </c:pt>
                <c:pt idx="911">
                  <c:v>1.983788</c:v>
                </c:pt>
                <c:pt idx="912">
                  <c:v>1.998863</c:v>
                </c:pt>
                <c:pt idx="913">
                  <c:v>2.020198</c:v>
                </c:pt>
                <c:pt idx="914">
                  <c:v>2.047393</c:v>
                </c:pt>
                <c:pt idx="915">
                  <c:v>2.079864</c:v>
                </c:pt>
                <c:pt idx="916">
                  <c:v>2.116867</c:v>
                </c:pt>
                <c:pt idx="917">
                  <c:v>2.157525</c:v>
                </c:pt>
                <c:pt idx="918">
                  <c:v>2.200844</c:v>
                </c:pt>
                <c:pt idx="919">
                  <c:v>2.245756</c:v>
                </c:pt>
                <c:pt idx="920">
                  <c:v>2.291144</c:v>
                </c:pt>
                <c:pt idx="921">
                  <c:v>2.335874</c:v>
                </c:pt>
                <c:pt idx="922">
                  <c:v>2.378835</c:v>
                </c:pt>
                <c:pt idx="923">
                  <c:v>2.418968</c:v>
                </c:pt>
                <c:pt idx="924">
                  <c:v>2.455296</c:v>
                </c:pt>
                <c:pt idx="925">
                  <c:v>2.486955</c:v>
                </c:pt>
                <c:pt idx="926">
                  <c:v>2.51322</c:v>
                </c:pt>
                <c:pt idx="927">
                  <c:v>2.533516</c:v>
                </c:pt>
                <c:pt idx="928">
                  <c:v>2.54744</c:v>
                </c:pt>
                <c:pt idx="929">
                  <c:v>2.55477</c:v>
                </c:pt>
                <c:pt idx="930">
                  <c:v>2.555457</c:v>
                </c:pt>
                <c:pt idx="931">
                  <c:v>2.549634</c:v>
                </c:pt>
                <c:pt idx="932">
                  <c:v>2.537604</c:v>
                </c:pt>
                <c:pt idx="933">
                  <c:v>2.519822</c:v>
                </c:pt>
                <c:pt idx="934">
                  <c:v>2.496881</c:v>
                </c:pt>
                <c:pt idx="935">
                  <c:v>2.469486</c:v>
                </c:pt>
                <c:pt idx="936">
                  <c:v>2.438429</c:v>
                </c:pt>
                <c:pt idx="937">
                  <c:v>2.404558</c:v>
                </c:pt>
                <c:pt idx="938">
                  <c:v>2.368751</c:v>
                </c:pt>
                <c:pt idx="939">
                  <c:v>2.331884</c:v>
                </c:pt>
                <c:pt idx="940">
                  <c:v>2.2948</c:v>
                </c:pt>
                <c:pt idx="941">
                  <c:v>2.258281</c:v>
                </c:pt>
                <c:pt idx="942">
                  <c:v>2.223037</c:v>
                </c:pt>
                <c:pt idx="943">
                  <c:v>2.189656</c:v>
                </c:pt>
                <c:pt idx="944">
                  <c:v>2.158617</c:v>
                </c:pt>
                <c:pt idx="945">
                  <c:v>2.130258</c:v>
                </c:pt>
                <c:pt idx="946">
                  <c:v>2.104781</c:v>
                </c:pt>
                <c:pt idx="947">
                  <c:v>2.082243</c:v>
                </c:pt>
                <c:pt idx="948">
                  <c:v>2.062564</c:v>
                </c:pt>
                <c:pt idx="949">
                  <c:v>2.04554</c:v>
                </c:pt>
                <c:pt idx="950">
                  <c:v>2.030845</c:v>
                </c:pt>
                <c:pt idx="951">
                  <c:v>2.018065</c:v>
                </c:pt>
                <c:pt idx="952">
                  <c:v>2.006708</c:v>
                </c:pt>
                <c:pt idx="953">
                  <c:v>1.996235</c:v>
                </c:pt>
                <c:pt idx="954">
                  <c:v>1.986087</c:v>
                </c:pt>
                <c:pt idx="955">
                  <c:v>1.975707</c:v>
                </c:pt>
                <c:pt idx="956">
                  <c:v>1.964578</c:v>
                </c:pt>
                <c:pt idx="957">
                  <c:v>1.95224</c:v>
                </c:pt>
                <c:pt idx="958">
                  <c:v>1.938316</c:v>
                </c:pt>
                <c:pt idx="959">
                  <c:v>1.922541</c:v>
                </c:pt>
                <c:pt idx="960">
                  <c:v>1.904763</c:v>
                </c:pt>
                <c:pt idx="961">
                  <c:v>1.884978</c:v>
                </c:pt>
                <c:pt idx="962">
                  <c:v>1.863313</c:v>
                </c:pt>
                <c:pt idx="963">
                  <c:v>1.840041</c:v>
                </c:pt>
                <c:pt idx="964">
                  <c:v>1.815577</c:v>
                </c:pt>
                <c:pt idx="965">
                  <c:v>1.790465</c:v>
                </c:pt>
                <c:pt idx="966">
                  <c:v>1.765366</c:v>
                </c:pt>
                <c:pt idx="967">
                  <c:v>1.74103</c:v>
                </c:pt>
                <c:pt idx="968">
                  <c:v>1.718287</c:v>
                </c:pt>
                <c:pt idx="969">
                  <c:v>1.698001</c:v>
                </c:pt>
                <c:pt idx="970">
                  <c:v>1.681054</c:v>
                </c:pt>
                <c:pt idx="971">
                  <c:v>1.668304</c:v>
                </c:pt>
                <c:pt idx="972">
                  <c:v>1.66056</c:v>
                </c:pt>
                <c:pt idx="973">
                  <c:v>1.658543</c:v>
                </c:pt>
                <c:pt idx="974">
                  <c:v>1.662866</c:v>
                </c:pt>
                <c:pt idx="975">
                  <c:v>1.673983</c:v>
                </c:pt>
                <c:pt idx="976">
                  <c:v>1.692205</c:v>
                </c:pt>
                <c:pt idx="977">
                  <c:v>1.717644</c:v>
                </c:pt>
                <c:pt idx="978">
                  <c:v>1.750222</c:v>
                </c:pt>
                <c:pt idx="979">
                  <c:v>1.789649</c:v>
                </c:pt>
                <c:pt idx="980">
                  <c:v>1.835434</c:v>
                </c:pt>
                <c:pt idx="981">
                  <c:v>1.886887</c:v>
                </c:pt>
                <c:pt idx="982">
                  <c:v>1.94313</c:v>
                </c:pt>
                <c:pt idx="983">
                  <c:v>2.003119</c:v>
                </c:pt>
                <c:pt idx="984">
                  <c:v>2.065663</c:v>
                </c:pt>
                <c:pt idx="985">
                  <c:v>2.129467</c:v>
                </c:pt>
                <c:pt idx="986">
                  <c:v>2.193145</c:v>
                </c:pt>
                <c:pt idx="987">
                  <c:v>2.255279</c:v>
                </c:pt>
                <c:pt idx="988">
                  <c:v>2.314443</c:v>
                </c:pt>
                <c:pt idx="989">
                  <c:v>2.369258</c:v>
                </c:pt>
                <c:pt idx="990">
                  <c:v>2.418418</c:v>
                </c:pt>
                <c:pt idx="991">
                  <c:v>2.460736</c:v>
                </c:pt>
                <c:pt idx="992">
                  <c:v>2.495182</c:v>
                </c:pt>
                <c:pt idx="993">
                  <c:v>2.520913</c:v>
                </c:pt>
                <c:pt idx="994">
                  <c:v>2.537298</c:v>
                </c:pt>
                <c:pt idx="995">
                  <c:v>2.543941</c:v>
                </c:pt>
                <c:pt idx="996">
                  <c:v>2.540699</c:v>
                </c:pt>
                <c:pt idx="997">
                  <c:v>2.527682</c:v>
                </c:pt>
                <c:pt idx="998">
                  <c:v>2.505254</c:v>
                </c:pt>
                <c:pt idx="999">
                  <c:v>2.474038</c:v>
                </c:pt>
                <c:pt idx="1000">
                  <c:v>2.434883</c:v>
                </c:pt>
                <c:pt idx="1001">
                  <c:v>2.388854</c:v>
                </c:pt>
                <c:pt idx="1002">
                  <c:v>2.337199</c:v>
                </c:pt>
                <c:pt idx="1003">
                  <c:v>2.281312</c:v>
                </c:pt>
                <c:pt idx="1004">
                  <c:v>2.222703</c:v>
                </c:pt>
                <c:pt idx="1005">
                  <c:v>2.16295</c:v>
                </c:pt>
                <c:pt idx="1006">
                  <c:v>2.103653</c:v>
                </c:pt>
                <c:pt idx="1007">
                  <c:v>2.046393</c:v>
                </c:pt>
                <c:pt idx="1008">
                  <c:v>1.992686</c:v>
                </c:pt>
                <c:pt idx="1009">
                  <c:v>1.943941</c:v>
                </c:pt>
                <c:pt idx="1010">
                  <c:v>1.901418</c:v>
                </c:pt>
                <c:pt idx="1011">
                  <c:v>1.866198</c:v>
                </c:pt>
                <c:pt idx="1012">
                  <c:v>1.839147</c:v>
                </c:pt>
                <c:pt idx="1013">
                  <c:v>1.820894</c:v>
                </c:pt>
                <c:pt idx="1014">
                  <c:v>1.811814</c:v>
                </c:pt>
                <c:pt idx="1015">
                  <c:v>1.812025</c:v>
                </c:pt>
                <c:pt idx="1016">
                  <c:v>1.821376</c:v>
                </c:pt>
                <c:pt idx="1017">
                  <c:v>1.839463</c:v>
                </c:pt>
                <c:pt idx="1018">
                  <c:v>1.865637</c:v>
                </c:pt>
                <c:pt idx="1019">
                  <c:v>1.899025</c:v>
                </c:pt>
                <c:pt idx="1020">
                  <c:v>1.93856</c:v>
                </c:pt>
                <c:pt idx="1021">
                  <c:v>1.983013</c:v>
                </c:pt>
                <c:pt idx="1022">
                  <c:v>2.031033</c:v>
                </c:pt>
                <c:pt idx="1023">
                  <c:v>2.081184</c:v>
                </c:pt>
                <c:pt idx="1024">
                  <c:v>2.131987</c:v>
                </c:pt>
                <c:pt idx="1025">
                  <c:v>2.181973</c:v>
                </c:pt>
                <c:pt idx="1026">
                  <c:v>2.229721</c:v>
                </c:pt>
                <c:pt idx="1027">
                  <c:v>2.273899</c:v>
                </c:pt>
                <c:pt idx="1028">
                  <c:v>2.313298</c:v>
                </c:pt>
                <c:pt idx="1029">
                  <c:v>2.346878</c:v>
                </c:pt>
                <c:pt idx="1030">
                  <c:v>2.373789</c:v>
                </c:pt>
                <c:pt idx="1031">
                  <c:v>2.393396</c:v>
                </c:pt>
                <c:pt idx="1032">
                  <c:v>2.405293</c:v>
                </c:pt>
                <c:pt idx="1033">
                  <c:v>2.40932</c:v>
                </c:pt>
                <c:pt idx="1034">
                  <c:v>2.405554</c:v>
                </c:pt>
                <c:pt idx="1035">
                  <c:v>2.394314</c:v>
                </c:pt>
                <c:pt idx="1036">
                  <c:v>2.376141</c:v>
                </c:pt>
                <c:pt idx="1037">
                  <c:v>2.351779</c:v>
                </c:pt>
                <c:pt idx="1038">
                  <c:v>2.322157</c:v>
                </c:pt>
                <c:pt idx="1039">
                  <c:v>2.288351</c:v>
                </c:pt>
                <c:pt idx="1040">
                  <c:v>2.251551</c:v>
                </c:pt>
                <c:pt idx="1041">
                  <c:v>2.213028</c:v>
                </c:pt>
                <c:pt idx="1042">
                  <c:v>2.17409</c:v>
                </c:pt>
                <c:pt idx="1043">
                  <c:v>2.136042</c:v>
                </c:pt>
                <c:pt idx="1044">
                  <c:v>2.100156</c:v>
                </c:pt>
                <c:pt idx="1045">
                  <c:v>2.06762</c:v>
                </c:pt>
                <c:pt idx="1046">
                  <c:v>2.039516</c:v>
                </c:pt>
                <c:pt idx="1047">
                  <c:v>2.016783</c:v>
                </c:pt>
                <c:pt idx="1048">
                  <c:v>2.000193</c:v>
                </c:pt>
                <c:pt idx="1049">
                  <c:v>1.990334</c:v>
                </c:pt>
                <c:pt idx="1050">
                  <c:v>1.987594</c:v>
                </c:pt>
                <c:pt idx="1051">
                  <c:v>1.992156</c:v>
                </c:pt>
                <c:pt idx="1052">
                  <c:v>2.003989</c:v>
                </c:pt>
                <c:pt idx="1053">
                  <c:v>2.022872</c:v>
                </c:pt>
                <c:pt idx="1054">
                  <c:v>2.048384</c:v>
                </c:pt>
                <c:pt idx="1055">
                  <c:v>2.07994</c:v>
                </c:pt>
                <c:pt idx="1056">
                  <c:v>2.116803</c:v>
                </c:pt>
                <c:pt idx="1057">
                  <c:v>2.158107</c:v>
                </c:pt>
                <c:pt idx="1058">
                  <c:v>2.202903</c:v>
                </c:pt>
                <c:pt idx="1059">
                  <c:v>2.250178</c:v>
                </c:pt>
                <c:pt idx="1060">
                  <c:v>2.298887</c:v>
                </c:pt>
                <c:pt idx="1061">
                  <c:v>2.348001</c:v>
                </c:pt>
                <c:pt idx="1062">
                  <c:v>2.396518</c:v>
                </c:pt>
                <c:pt idx="1063">
                  <c:v>2.443508</c:v>
                </c:pt>
                <c:pt idx="1064">
                  <c:v>2.488141</c:v>
                </c:pt>
                <c:pt idx="1065">
                  <c:v>2.529696</c:v>
                </c:pt>
                <c:pt idx="1066">
                  <c:v>2.5676</c:v>
                </c:pt>
                <c:pt idx="1067">
                  <c:v>2.601422</c:v>
                </c:pt>
                <c:pt idx="1068">
                  <c:v>2.630894</c:v>
                </c:pt>
                <c:pt idx="1069">
                  <c:v>2.655915</c:v>
                </c:pt>
                <c:pt idx="1070">
                  <c:v>2.676538</c:v>
                </c:pt>
                <c:pt idx="1071">
                  <c:v>2.692969</c:v>
                </c:pt>
                <c:pt idx="1072">
                  <c:v>2.705557</c:v>
                </c:pt>
                <c:pt idx="1073">
                  <c:v>2.714771</c:v>
                </c:pt>
                <c:pt idx="1074">
                  <c:v>2.721176</c:v>
                </c:pt>
                <c:pt idx="1075">
                  <c:v>2.725422</c:v>
                </c:pt>
                <c:pt idx="1076">
                  <c:v>2.728212</c:v>
                </c:pt>
                <c:pt idx="1077">
                  <c:v>2.730263</c:v>
                </c:pt>
                <c:pt idx="1078">
                  <c:v>2.732301</c:v>
                </c:pt>
                <c:pt idx="1079">
                  <c:v>2.73502</c:v>
                </c:pt>
                <c:pt idx="1080">
                  <c:v>2.739055</c:v>
                </c:pt>
                <c:pt idx="1081">
                  <c:v>2.744967</c:v>
                </c:pt>
                <c:pt idx="1082">
                  <c:v>2.753218</c:v>
                </c:pt>
                <c:pt idx="1083">
                  <c:v>2.764163</c:v>
                </c:pt>
                <c:pt idx="1084">
                  <c:v>2.778025</c:v>
                </c:pt>
                <c:pt idx="1085">
                  <c:v>2.794899</c:v>
                </c:pt>
                <c:pt idx="1086">
                  <c:v>2.814749</c:v>
                </c:pt>
                <c:pt idx="1087">
                  <c:v>2.837399</c:v>
                </c:pt>
                <c:pt idx="1088">
                  <c:v>2.862548</c:v>
                </c:pt>
                <c:pt idx="1089">
                  <c:v>2.889781</c:v>
                </c:pt>
                <c:pt idx="1090">
                  <c:v>2.918583</c:v>
                </c:pt>
                <c:pt idx="1091">
                  <c:v>2.94835</c:v>
                </c:pt>
                <c:pt idx="1092">
                  <c:v>2.978419</c:v>
                </c:pt>
                <c:pt idx="1093">
                  <c:v>3.008079</c:v>
                </c:pt>
                <c:pt idx="1094">
                  <c:v>3.036609</c:v>
                </c:pt>
                <c:pt idx="1095">
                  <c:v>3.063283</c:v>
                </c:pt>
                <c:pt idx="1096">
                  <c:v>3.087409</c:v>
                </c:pt>
                <c:pt idx="1097">
                  <c:v>3.108336</c:v>
                </c:pt>
                <c:pt idx="1098">
                  <c:v>3.125488</c:v>
                </c:pt>
                <c:pt idx="1099">
                  <c:v>3.138368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4376664"/>
        <c:axId val="2074103352"/>
      </c:lineChart>
      <c:catAx>
        <c:axId val="20743766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after stimulus (ms)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74103352"/>
        <c:crosses val="autoZero"/>
        <c:auto val="1"/>
        <c:lblAlgn val="ctr"/>
        <c:lblOffset val="100"/>
        <c:tickLblSkip val="100"/>
        <c:noMultiLvlLbl val="0"/>
      </c:catAx>
      <c:valAx>
        <c:axId val="2074103352"/>
        <c:scaling>
          <c:orientation val="minMax"/>
          <c:max val="8.0"/>
          <c:min val="-4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Mean</a:t>
                </a:r>
                <a:r>
                  <a:rPr lang="en-US" baseline="0"/>
                  <a:t> a</a:t>
                </a:r>
                <a:r>
                  <a:rPr lang="en-US"/>
                  <a:t>mplitude</a:t>
                </a:r>
                <a:r>
                  <a:rPr lang="en-US" baseline="0"/>
                  <a:t> (μV)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0166666666666667"/>
              <c:y val="0.31823490813648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0743766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Coop Cz</a:t>
            </a:r>
          </a:p>
        </c:rich>
      </c:tx>
      <c:layout/>
      <c:overlay val="1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[1]CoopCz!$B$1</c:f>
              <c:strCache>
                <c:ptCount val="1"/>
                <c:pt idx="0">
                  <c:v>Plaus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numRef>
              <c:f>[1]CoopCz!$A$2:$A$1102</c:f>
              <c:numCache>
                <c:formatCode>General</c:formatCode>
                <c:ptCount val="1101"/>
                <c:pt idx="0">
                  <c:v>-100.0</c:v>
                </c:pt>
                <c:pt idx="1">
                  <c:v>-99.0</c:v>
                </c:pt>
                <c:pt idx="2">
                  <c:v>-98.0</c:v>
                </c:pt>
                <c:pt idx="3">
                  <c:v>-97.0</c:v>
                </c:pt>
                <c:pt idx="4">
                  <c:v>-96.0</c:v>
                </c:pt>
                <c:pt idx="5">
                  <c:v>-95.0</c:v>
                </c:pt>
                <c:pt idx="6">
                  <c:v>-94.0</c:v>
                </c:pt>
                <c:pt idx="7">
                  <c:v>-93.0</c:v>
                </c:pt>
                <c:pt idx="8">
                  <c:v>-92.0</c:v>
                </c:pt>
                <c:pt idx="9">
                  <c:v>-91.0</c:v>
                </c:pt>
                <c:pt idx="10">
                  <c:v>-90.0</c:v>
                </c:pt>
                <c:pt idx="11">
                  <c:v>-89.0</c:v>
                </c:pt>
                <c:pt idx="12">
                  <c:v>-88.0</c:v>
                </c:pt>
                <c:pt idx="13">
                  <c:v>-87.0</c:v>
                </c:pt>
                <c:pt idx="14">
                  <c:v>-86.0</c:v>
                </c:pt>
                <c:pt idx="15">
                  <c:v>-85.0</c:v>
                </c:pt>
                <c:pt idx="16">
                  <c:v>-84.0</c:v>
                </c:pt>
                <c:pt idx="17">
                  <c:v>-83.0</c:v>
                </c:pt>
                <c:pt idx="18">
                  <c:v>-82.0</c:v>
                </c:pt>
                <c:pt idx="19">
                  <c:v>-81.0</c:v>
                </c:pt>
                <c:pt idx="20">
                  <c:v>-80.0</c:v>
                </c:pt>
                <c:pt idx="21">
                  <c:v>-79.0</c:v>
                </c:pt>
                <c:pt idx="22">
                  <c:v>-78.0</c:v>
                </c:pt>
                <c:pt idx="23">
                  <c:v>-77.0</c:v>
                </c:pt>
                <c:pt idx="24">
                  <c:v>-76.0</c:v>
                </c:pt>
                <c:pt idx="25">
                  <c:v>-75.0</c:v>
                </c:pt>
                <c:pt idx="26">
                  <c:v>-74.0</c:v>
                </c:pt>
                <c:pt idx="27">
                  <c:v>-73.0</c:v>
                </c:pt>
                <c:pt idx="28">
                  <c:v>-72.0</c:v>
                </c:pt>
                <c:pt idx="29">
                  <c:v>-71.0</c:v>
                </c:pt>
                <c:pt idx="30">
                  <c:v>-70.0</c:v>
                </c:pt>
                <c:pt idx="31">
                  <c:v>-69.0</c:v>
                </c:pt>
                <c:pt idx="32">
                  <c:v>-68.0</c:v>
                </c:pt>
                <c:pt idx="33">
                  <c:v>-67.0</c:v>
                </c:pt>
                <c:pt idx="34">
                  <c:v>-66.0</c:v>
                </c:pt>
                <c:pt idx="35">
                  <c:v>-65.0</c:v>
                </c:pt>
                <c:pt idx="36">
                  <c:v>-64.0</c:v>
                </c:pt>
                <c:pt idx="37">
                  <c:v>-63.0</c:v>
                </c:pt>
                <c:pt idx="38">
                  <c:v>-62.0</c:v>
                </c:pt>
                <c:pt idx="39">
                  <c:v>-61.0</c:v>
                </c:pt>
                <c:pt idx="40">
                  <c:v>-60.0</c:v>
                </c:pt>
                <c:pt idx="41">
                  <c:v>-59.0</c:v>
                </c:pt>
                <c:pt idx="42">
                  <c:v>-58.0</c:v>
                </c:pt>
                <c:pt idx="43">
                  <c:v>-57.0</c:v>
                </c:pt>
                <c:pt idx="44">
                  <c:v>-56.0</c:v>
                </c:pt>
                <c:pt idx="45">
                  <c:v>-55.0</c:v>
                </c:pt>
                <c:pt idx="46">
                  <c:v>-54.0</c:v>
                </c:pt>
                <c:pt idx="47">
                  <c:v>-53.0</c:v>
                </c:pt>
                <c:pt idx="48">
                  <c:v>-52.0</c:v>
                </c:pt>
                <c:pt idx="49">
                  <c:v>-51.0</c:v>
                </c:pt>
                <c:pt idx="50">
                  <c:v>-50.0</c:v>
                </c:pt>
                <c:pt idx="51">
                  <c:v>-49.0</c:v>
                </c:pt>
                <c:pt idx="52">
                  <c:v>-48.0</c:v>
                </c:pt>
                <c:pt idx="53">
                  <c:v>-47.0</c:v>
                </c:pt>
                <c:pt idx="54">
                  <c:v>-46.0</c:v>
                </c:pt>
                <c:pt idx="55">
                  <c:v>-45.0</c:v>
                </c:pt>
                <c:pt idx="56">
                  <c:v>-44.0</c:v>
                </c:pt>
                <c:pt idx="57">
                  <c:v>-43.0</c:v>
                </c:pt>
                <c:pt idx="58">
                  <c:v>-42.0</c:v>
                </c:pt>
                <c:pt idx="59">
                  <c:v>-41.0</c:v>
                </c:pt>
                <c:pt idx="60">
                  <c:v>-40.0</c:v>
                </c:pt>
                <c:pt idx="61">
                  <c:v>-39.0</c:v>
                </c:pt>
                <c:pt idx="62">
                  <c:v>-38.0</c:v>
                </c:pt>
                <c:pt idx="63">
                  <c:v>-37.0</c:v>
                </c:pt>
                <c:pt idx="64">
                  <c:v>-36.0</c:v>
                </c:pt>
                <c:pt idx="65">
                  <c:v>-35.0</c:v>
                </c:pt>
                <c:pt idx="66">
                  <c:v>-34.0</c:v>
                </c:pt>
                <c:pt idx="67">
                  <c:v>-33.0</c:v>
                </c:pt>
                <c:pt idx="68">
                  <c:v>-32.0</c:v>
                </c:pt>
                <c:pt idx="69">
                  <c:v>-31.0</c:v>
                </c:pt>
                <c:pt idx="70">
                  <c:v>-30.0</c:v>
                </c:pt>
                <c:pt idx="71">
                  <c:v>-29.0</c:v>
                </c:pt>
                <c:pt idx="72">
                  <c:v>-28.0</c:v>
                </c:pt>
                <c:pt idx="73">
                  <c:v>-27.0</c:v>
                </c:pt>
                <c:pt idx="74">
                  <c:v>-26.0</c:v>
                </c:pt>
                <c:pt idx="75">
                  <c:v>-25.0</c:v>
                </c:pt>
                <c:pt idx="76">
                  <c:v>-24.0</c:v>
                </c:pt>
                <c:pt idx="77">
                  <c:v>-23.0</c:v>
                </c:pt>
                <c:pt idx="78">
                  <c:v>-22.0</c:v>
                </c:pt>
                <c:pt idx="79">
                  <c:v>-21.0</c:v>
                </c:pt>
                <c:pt idx="80">
                  <c:v>-20.0</c:v>
                </c:pt>
                <c:pt idx="81">
                  <c:v>-19.0</c:v>
                </c:pt>
                <c:pt idx="82">
                  <c:v>-18.0</c:v>
                </c:pt>
                <c:pt idx="83">
                  <c:v>-17.0</c:v>
                </c:pt>
                <c:pt idx="84">
                  <c:v>-16.0</c:v>
                </c:pt>
                <c:pt idx="85">
                  <c:v>-15.0</c:v>
                </c:pt>
                <c:pt idx="86">
                  <c:v>-14.0</c:v>
                </c:pt>
                <c:pt idx="87">
                  <c:v>-13.0</c:v>
                </c:pt>
                <c:pt idx="88">
                  <c:v>-12.0</c:v>
                </c:pt>
                <c:pt idx="89">
                  <c:v>-11.0</c:v>
                </c:pt>
                <c:pt idx="90">
                  <c:v>-10.0</c:v>
                </c:pt>
                <c:pt idx="91">
                  <c:v>-9.0</c:v>
                </c:pt>
                <c:pt idx="92">
                  <c:v>-8.0</c:v>
                </c:pt>
                <c:pt idx="93">
                  <c:v>-7.0</c:v>
                </c:pt>
                <c:pt idx="94">
                  <c:v>-6.0</c:v>
                </c:pt>
                <c:pt idx="95">
                  <c:v>-5.0</c:v>
                </c:pt>
                <c:pt idx="96">
                  <c:v>-4.0</c:v>
                </c:pt>
                <c:pt idx="97">
                  <c:v>-3.0</c:v>
                </c:pt>
                <c:pt idx="98">
                  <c:v>-2.0</c:v>
                </c:pt>
                <c:pt idx="99">
                  <c:v>-1.0</c:v>
                </c:pt>
                <c:pt idx="100">
                  <c:v>0.0</c:v>
                </c:pt>
                <c:pt idx="101">
                  <c:v>1.0</c:v>
                </c:pt>
                <c:pt idx="102">
                  <c:v>2.0</c:v>
                </c:pt>
                <c:pt idx="103">
                  <c:v>3.0</c:v>
                </c:pt>
                <c:pt idx="104">
                  <c:v>4.0</c:v>
                </c:pt>
                <c:pt idx="105">
                  <c:v>5.0</c:v>
                </c:pt>
                <c:pt idx="106">
                  <c:v>6.0</c:v>
                </c:pt>
                <c:pt idx="107">
                  <c:v>7.0</c:v>
                </c:pt>
                <c:pt idx="108">
                  <c:v>8.0</c:v>
                </c:pt>
                <c:pt idx="109">
                  <c:v>9.0</c:v>
                </c:pt>
                <c:pt idx="110">
                  <c:v>10.0</c:v>
                </c:pt>
                <c:pt idx="111">
                  <c:v>11.0</c:v>
                </c:pt>
                <c:pt idx="112">
                  <c:v>12.0</c:v>
                </c:pt>
                <c:pt idx="113">
                  <c:v>13.0</c:v>
                </c:pt>
                <c:pt idx="114">
                  <c:v>14.0</c:v>
                </c:pt>
                <c:pt idx="115">
                  <c:v>15.0</c:v>
                </c:pt>
                <c:pt idx="116">
                  <c:v>16.0</c:v>
                </c:pt>
                <c:pt idx="117">
                  <c:v>17.0</c:v>
                </c:pt>
                <c:pt idx="118">
                  <c:v>18.0</c:v>
                </c:pt>
                <c:pt idx="119">
                  <c:v>19.0</c:v>
                </c:pt>
                <c:pt idx="120">
                  <c:v>20.0</c:v>
                </c:pt>
                <c:pt idx="121">
                  <c:v>21.0</c:v>
                </c:pt>
                <c:pt idx="122">
                  <c:v>22.0</c:v>
                </c:pt>
                <c:pt idx="123">
                  <c:v>23.0</c:v>
                </c:pt>
                <c:pt idx="124">
                  <c:v>24.0</c:v>
                </c:pt>
                <c:pt idx="125">
                  <c:v>25.0</c:v>
                </c:pt>
                <c:pt idx="126">
                  <c:v>26.0</c:v>
                </c:pt>
                <c:pt idx="127">
                  <c:v>27.0</c:v>
                </c:pt>
                <c:pt idx="128">
                  <c:v>28.0</c:v>
                </c:pt>
                <c:pt idx="129">
                  <c:v>29.0</c:v>
                </c:pt>
                <c:pt idx="130">
                  <c:v>30.0</c:v>
                </c:pt>
                <c:pt idx="131">
                  <c:v>31.0</c:v>
                </c:pt>
                <c:pt idx="132">
                  <c:v>32.0</c:v>
                </c:pt>
                <c:pt idx="133">
                  <c:v>33.0</c:v>
                </c:pt>
                <c:pt idx="134">
                  <c:v>34.0</c:v>
                </c:pt>
                <c:pt idx="135">
                  <c:v>35.0</c:v>
                </c:pt>
                <c:pt idx="136">
                  <c:v>36.0</c:v>
                </c:pt>
                <c:pt idx="137">
                  <c:v>37.0</c:v>
                </c:pt>
                <c:pt idx="138">
                  <c:v>38.0</c:v>
                </c:pt>
                <c:pt idx="139">
                  <c:v>39.0</c:v>
                </c:pt>
                <c:pt idx="140">
                  <c:v>40.0</c:v>
                </c:pt>
                <c:pt idx="141">
                  <c:v>41.0</c:v>
                </c:pt>
                <c:pt idx="142">
                  <c:v>42.0</c:v>
                </c:pt>
                <c:pt idx="143">
                  <c:v>43.0</c:v>
                </c:pt>
                <c:pt idx="144">
                  <c:v>44.0</c:v>
                </c:pt>
                <c:pt idx="145">
                  <c:v>45.0</c:v>
                </c:pt>
                <c:pt idx="146">
                  <c:v>46.0</c:v>
                </c:pt>
                <c:pt idx="147">
                  <c:v>47.0</c:v>
                </c:pt>
                <c:pt idx="148">
                  <c:v>48.0</c:v>
                </c:pt>
                <c:pt idx="149">
                  <c:v>49.0</c:v>
                </c:pt>
                <c:pt idx="150">
                  <c:v>50.0</c:v>
                </c:pt>
                <c:pt idx="151">
                  <c:v>51.0</c:v>
                </c:pt>
                <c:pt idx="152">
                  <c:v>52.0</c:v>
                </c:pt>
                <c:pt idx="153">
                  <c:v>53.0</c:v>
                </c:pt>
                <c:pt idx="154">
                  <c:v>54.0</c:v>
                </c:pt>
                <c:pt idx="155">
                  <c:v>55.0</c:v>
                </c:pt>
                <c:pt idx="156">
                  <c:v>56.0</c:v>
                </c:pt>
                <c:pt idx="157">
                  <c:v>57.0</c:v>
                </c:pt>
                <c:pt idx="158">
                  <c:v>58.0</c:v>
                </c:pt>
                <c:pt idx="159">
                  <c:v>59.0</c:v>
                </c:pt>
                <c:pt idx="160">
                  <c:v>60.0</c:v>
                </c:pt>
                <c:pt idx="161">
                  <c:v>61.0</c:v>
                </c:pt>
                <c:pt idx="162">
                  <c:v>62.0</c:v>
                </c:pt>
                <c:pt idx="163">
                  <c:v>63.0</c:v>
                </c:pt>
                <c:pt idx="164">
                  <c:v>64.0</c:v>
                </c:pt>
                <c:pt idx="165">
                  <c:v>65.0</c:v>
                </c:pt>
                <c:pt idx="166">
                  <c:v>66.0</c:v>
                </c:pt>
                <c:pt idx="167">
                  <c:v>67.0</c:v>
                </c:pt>
                <c:pt idx="168">
                  <c:v>68.0</c:v>
                </c:pt>
                <c:pt idx="169">
                  <c:v>69.0</c:v>
                </c:pt>
                <c:pt idx="170">
                  <c:v>70.0</c:v>
                </c:pt>
                <c:pt idx="171">
                  <c:v>71.0</c:v>
                </c:pt>
                <c:pt idx="172">
                  <c:v>72.0</c:v>
                </c:pt>
                <c:pt idx="173">
                  <c:v>73.0</c:v>
                </c:pt>
                <c:pt idx="174">
                  <c:v>74.0</c:v>
                </c:pt>
                <c:pt idx="175">
                  <c:v>75.0</c:v>
                </c:pt>
                <c:pt idx="176">
                  <c:v>76.0</c:v>
                </c:pt>
                <c:pt idx="177">
                  <c:v>77.0</c:v>
                </c:pt>
                <c:pt idx="178">
                  <c:v>78.0</c:v>
                </c:pt>
                <c:pt idx="179">
                  <c:v>79.0</c:v>
                </c:pt>
                <c:pt idx="180">
                  <c:v>80.0</c:v>
                </c:pt>
                <c:pt idx="181">
                  <c:v>81.0</c:v>
                </c:pt>
                <c:pt idx="182">
                  <c:v>82.0</c:v>
                </c:pt>
                <c:pt idx="183">
                  <c:v>83.0</c:v>
                </c:pt>
                <c:pt idx="184">
                  <c:v>84.0</c:v>
                </c:pt>
                <c:pt idx="185">
                  <c:v>85.0</c:v>
                </c:pt>
                <c:pt idx="186">
                  <c:v>86.0</c:v>
                </c:pt>
                <c:pt idx="187">
                  <c:v>87.0</c:v>
                </c:pt>
                <c:pt idx="188">
                  <c:v>88.0</c:v>
                </c:pt>
                <c:pt idx="189">
                  <c:v>89.0</c:v>
                </c:pt>
                <c:pt idx="190">
                  <c:v>90.0</c:v>
                </c:pt>
                <c:pt idx="191">
                  <c:v>91.0</c:v>
                </c:pt>
                <c:pt idx="192">
                  <c:v>92.0</c:v>
                </c:pt>
                <c:pt idx="193">
                  <c:v>93.0</c:v>
                </c:pt>
                <c:pt idx="194">
                  <c:v>94.0</c:v>
                </c:pt>
                <c:pt idx="195">
                  <c:v>95.0</c:v>
                </c:pt>
                <c:pt idx="196">
                  <c:v>96.0</c:v>
                </c:pt>
                <c:pt idx="197">
                  <c:v>97.0</c:v>
                </c:pt>
                <c:pt idx="198">
                  <c:v>98.0</c:v>
                </c:pt>
                <c:pt idx="199">
                  <c:v>99.0</c:v>
                </c:pt>
                <c:pt idx="200">
                  <c:v>100.0</c:v>
                </c:pt>
                <c:pt idx="201">
                  <c:v>101.0</c:v>
                </c:pt>
                <c:pt idx="202">
                  <c:v>102.0</c:v>
                </c:pt>
                <c:pt idx="203">
                  <c:v>103.0</c:v>
                </c:pt>
                <c:pt idx="204">
                  <c:v>104.0</c:v>
                </c:pt>
                <c:pt idx="205">
                  <c:v>105.0</c:v>
                </c:pt>
                <c:pt idx="206">
                  <c:v>106.0</c:v>
                </c:pt>
                <c:pt idx="207">
                  <c:v>107.0</c:v>
                </c:pt>
                <c:pt idx="208">
                  <c:v>108.0</c:v>
                </c:pt>
                <c:pt idx="209">
                  <c:v>109.0</c:v>
                </c:pt>
                <c:pt idx="210">
                  <c:v>110.0</c:v>
                </c:pt>
                <c:pt idx="211">
                  <c:v>111.0</c:v>
                </c:pt>
                <c:pt idx="212">
                  <c:v>112.0</c:v>
                </c:pt>
                <c:pt idx="213">
                  <c:v>113.0</c:v>
                </c:pt>
                <c:pt idx="214">
                  <c:v>114.0</c:v>
                </c:pt>
                <c:pt idx="215">
                  <c:v>115.0</c:v>
                </c:pt>
                <c:pt idx="216">
                  <c:v>116.0</c:v>
                </c:pt>
                <c:pt idx="217">
                  <c:v>117.0</c:v>
                </c:pt>
                <c:pt idx="218">
                  <c:v>118.0</c:v>
                </c:pt>
                <c:pt idx="219">
                  <c:v>119.0</c:v>
                </c:pt>
                <c:pt idx="220">
                  <c:v>120.0</c:v>
                </c:pt>
                <c:pt idx="221">
                  <c:v>121.0</c:v>
                </c:pt>
                <c:pt idx="222">
                  <c:v>122.0</c:v>
                </c:pt>
                <c:pt idx="223">
                  <c:v>123.0</c:v>
                </c:pt>
                <c:pt idx="224">
                  <c:v>124.0</c:v>
                </c:pt>
                <c:pt idx="225">
                  <c:v>125.0</c:v>
                </c:pt>
                <c:pt idx="226">
                  <c:v>126.0</c:v>
                </c:pt>
                <c:pt idx="227">
                  <c:v>127.0</c:v>
                </c:pt>
                <c:pt idx="228">
                  <c:v>128.0</c:v>
                </c:pt>
                <c:pt idx="229">
                  <c:v>129.0</c:v>
                </c:pt>
                <c:pt idx="230">
                  <c:v>130.0</c:v>
                </c:pt>
                <c:pt idx="231">
                  <c:v>131.0</c:v>
                </c:pt>
                <c:pt idx="232">
                  <c:v>132.0</c:v>
                </c:pt>
                <c:pt idx="233">
                  <c:v>133.0</c:v>
                </c:pt>
                <c:pt idx="234">
                  <c:v>134.0</c:v>
                </c:pt>
                <c:pt idx="235">
                  <c:v>135.0</c:v>
                </c:pt>
                <c:pt idx="236">
                  <c:v>136.0</c:v>
                </c:pt>
                <c:pt idx="237">
                  <c:v>137.0</c:v>
                </c:pt>
                <c:pt idx="238">
                  <c:v>138.0</c:v>
                </c:pt>
                <c:pt idx="239">
                  <c:v>139.0</c:v>
                </c:pt>
                <c:pt idx="240">
                  <c:v>140.0</c:v>
                </c:pt>
                <c:pt idx="241">
                  <c:v>141.0</c:v>
                </c:pt>
                <c:pt idx="242">
                  <c:v>142.0</c:v>
                </c:pt>
                <c:pt idx="243">
                  <c:v>143.0</c:v>
                </c:pt>
                <c:pt idx="244">
                  <c:v>144.0</c:v>
                </c:pt>
                <c:pt idx="245">
                  <c:v>145.0</c:v>
                </c:pt>
                <c:pt idx="246">
                  <c:v>146.0</c:v>
                </c:pt>
                <c:pt idx="247">
                  <c:v>147.0</c:v>
                </c:pt>
                <c:pt idx="248">
                  <c:v>148.0</c:v>
                </c:pt>
                <c:pt idx="249">
                  <c:v>149.0</c:v>
                </c:pt>
                <c:pt idx="250">
                  <c:v>150.0</c:v>
                </c:pt>
                <c:pt idx="251">
                  <c:v>151.0</c:v>
                </c:pt>
                <c:pt idx="252">
                  <c:v>152.0</c:v>
                </c:pt>
                <c:pt idx="253">
                  <c:v>153.0</c:v>
                </c:pt>
                <c:pt idx="254">
                  <c:v>154.0</c:v>
                </c:pt>
                <c:pt idx="255">
                  <c:v>155.0</c:v>
                </c:pt>
                <c:pt idx="256">
                  <c:v>156.0</c:v>
                </c:pt>
                <c:pt idx="257">
                  <c:v>157.0</c:v>
                </c:pt>
                <c:pt idx="258">
                  <c:v>158.0</c:v>
                </c:pt>
                <c:pt idx="259">
                  <c:v>159.0</c:v>
                </c:pt>
                <c:pt idx="260">
                  <c:v>160.0</c:v>
                </c:pt>
                <c:pt idx="261">
                  <c:v>161.0</c:v>
                </c:pt>
                <c:pt idx="262">
                  <c:v>162.0</c:v>
                </c:pt>
                <c:pt idx="263">
                  <c:v>163.0</c:v>
                </c:pt>
                <c:pt idx="264">
                  <c:v>164.0</c:v>
                </c:pt>
                <c:pt idx="265">
                  <c:v>165.0</c:v>
                </c:pt>
                <c:pt idx="266">
                  <c:v>166.0</c:v>
                </c:pt>
                <c:pt idx="267">
                  <c:v>167.0</c:v>
                </c:pt>
                <c:pt idx="268">
                  <c:v>168.0</c:v>
                </c:pt>
                <c:pt idx="269">
                  <c:v>169.0</c:v>
                </c:pt>
                <c:pt idx="270">
                  <c:v>170.0</c:v>
                </c:pt>
                <c:pt idx="271">
                  <c:v>171.0</c:v>
                </c:pt>
                <c:pt idx="272">
                  <c:v>172.0</c:v>
                </c:pt>
                <c:pt idx="273">
                  <c:v>173.0</c:v>
                </c:pt>
                <c:pt idx="274">
                  <c:v>174.0</c:v>
                </c:pt>
                <c:pt idx="275">
                  <c:v>175.0</c:v>
                </c:pt>
                <c:pt idx="276">
                  <c:v>176.0</c:v>
                </c:pt>
                <c:pt idx="277">
                  <c:v>177.0</c:v>
                </c:pt>
                <c:pt idx="278">
                  <c:v>178.0</c:v>
                </c:pt>
                <c:pt idx="279">
                  <c:v>179.0</c:v>
                </c:pt>
                <c:pt idx="280">
                  <c:v>180.0</c:v>
                </c:pt>
                <c:pt idx="281">
                  <c:v>181.0</c:v>
                </c:pt>
                <c:pt idx="282">
                  <c:v>182.0</c:v>
                </c:pt>
                <c:pt idx="283">
                  <c:v>183.0</c:v>
                </c:pt>
                <c:pt idx="284">
                  <c:v>184.0</c:v>
                </c:pt>
                <c:pt idx="285">
                  <c:v>185.0</c:v>
                </c:pt>
                <c:pt idx="286">
                  <c:v>186.0</c:v>
                </c:pt>
                <c:pt idx="287">
                  <c:v>187.0</c:v>
                </c:pt>
                <c:pt idx="288">
                  <c:v>188.0</c:v>
                </c:pt>
                <c:pt idx="289">
                  <c:v>189.0</c:v>
                </c:pt>
                <c:pt idx="290">
                  <c:v>190.0</c:v>
                </c:pt>
                <c:pt idx="291">
                  <c:v>191.0</c:v>
                </c:pt>
                <c:pt idx="292">
                  <c:v>192.0</c:v>
                </c:pt>
                <c:pt idx="293">
                  <c:v>193.0</c:v>
                </c:pt>
                <c:pt idx="294">
                  <c:v>194.0</c:v>
                </c:pt>
                <c:pt idx="295">
                  <c:v>195.0</c:v>
                </c:pt>
                <c:pt idx="296">
                  <c:v>196.0</c:v>
                </c:pt>
                <c:pt idx="297">
                  <c:v>197.0</c:v>
                </c:pt>
                <c:pt idx="298">
                  <c:v>198.0</c:v>
                </c:pt>
                <c:pt idx="299">
                  <c:v>199.0</c:v>
                </c:pt>
                <c:pt idx="300">
                  <c:v>200.0</c:v>
                </c:pt>
                <c:pt idx="301">
                  <c:v>201.0</c:v>
                </c:pt>
                <c:pt idx="302">
                  <c:v>202.0</c:v>
                </c:pt>
                <c:pt idx="303">
                  <c:v>203.0</c:v>
                </c:pt>
                <c:pt idx="304">
                  <c:v>204.0</c:v>
                </c:pt>
                <c:pt idx="305">
                  <c:v>205.0</c:v>
                </c:pt>
                <c:pt idx="306">
                  <c:v>206.0</c:v>
                </c:pt>
                <c:pt idx="307">
                  <c:v>207.0</c:v>
                </c:pt>
                <c:pt idx="308">
                  <c:v>208.0</c:v>
                </c:pt>
                <c:pt idx="309">
                  <c:v>209.0</c:v>
                </c:pt>
                <c:pt idx="310">
                  <c:v>210.0</c:v>
                </c:pt>
                <c:pt idx="311">
                  <c:v>211.0</c:v>
                </c:pt>
                <c:pt idx="312">
                  <c:v>212.0</c:v>
                </c:pt>
                <c:pt idx="313">
                  <c:v>213.0</c:v>
                </c:pt>
                <c:pt idx="314">
                  <c:v>214.0</c:v>
                </c:pt>
                <c:pt idx="315">
                  <c:v>215.0</c:v>
                </c:pt>
                <c:pt idx="316">
                  <c:v>216.0</c:v>
                </c:pt>
                <c:pt idx="317">
                  <c:v>217.0</c:v>
                </c:pt>
                <c:pt idx="318">
                  <c:v>218.0</c:v>
                </c:pt>
                <c:pt idx="319">
                  <c:v>219.0</c:v>
                </c:pt>
                <c:pt idx="320">
                  <c:v>220.0</c:v>
                </c:pt>
                <c:pt idx="321">
                  <c:v>221.0</c:v>
                </c:pt>
                <c:pt idx="322">
                  <c:v>222.0</c:v>
                </c:pt>
                <c:pt idx="323">
                  <c:v>223.0</c:v>
                </c:pt>
                <c:pt idx="324">
                  <c:v>224.0</c:v>
                </c:pt>
                <c:pt idx="325">
                  <c:v>225.0</c:v>
                </c:pt>
                <c:pt idx="326">
                  <c:v>226.0</c:v>
                </c:pt>
                <c:pt idx="327">
                  <c:v>227.0</c:v>
                </c:pt>
                <c:pt idx="328">
                  <c:v>228.0</c:v>
                </c:pt>
                <c:pt idx="329">
                  <c:v>229.0</c:v>
                </c:pt>
                <c:pt idx="330">
                  <c:v>230.0</c:v>
                </c:pt>
                <c:pt idx="331">
                  <c:v>231.0</c:v>
                </c:pt>
                <c:pt idx="332">
                  <c:v>232.0</c:v>
                </c:pt>
                <c:pt idx="333">
                  <c:v>233.0</c:v>
                </c:pt>
                <c:pt idx="334">
                  <c:v>234.0</c:v>
                </c:pt>
                <c:pt idx="335">
                  <c:v>235.0</c:v>
                </c:pt>
                <c:pt idx="336">
                  <c:v>236.0</c:v>
                </c:pt>
                <c:pt idx="337">
                  <c:v>237.0</c:v>
                </c:pt>
                <c:pt idx="338">
                  <c:v>238.0</c:v>
                </c:pt>
                <c:pt idx="339">
                  <c:v>239.0</c:v>
                </c:pt>
                <c:pt idx="340">
                  <c:v>240.0</c:v>
                </c:pt>
                <c:pt idx="341">
                  <c:v>241.0</c:v>
                </c:pt>
                <c:pt idx="342">
                  <c:v>242.0</c:v>
                </c:pt>
                <c:pt idx="343">
                  <c:v>243.0</c:v>
                </c:pt>
                <c:pt idx="344">
                  <c:v>244.0</c:v>
                </c:pt>
                <c:pt idx="345">
                  <c:v>245.0</c:v>
                </c:pt>
                <c:pt idx="346">
                  <c:v>246.0</c:v>
                </c:pt>
                <c:pt idx="347">
                  <c:v>247.0</c:v>
                </c:pt>
                <c:pt idx="348">
                  <c:v>248.0</c:v>
                </c:pt>
                <c:pt idx="349">
                  <c:v>249.0</c:v>
                </c:pt>
                <c:pt idx="350">
                  <c:v>250.0</c:v>
                </c:pt>
                <c:pt idx="351">
                  <c:v>251.0</c:v>
                </c:pt>
                <c:pt idx="352">
                  <c:v>252.0</c:v>
                </c:pt>
                <c:pt idx="353">
                  <c:v>253.0</c:v>
                </c:pt>
                <c:pt idx="354">
                  <c:v>254.0</c:v>
                </c:pt>
                <c:pt idx="355">
                  <c:v>255.0</c:v>
                </c:pt>
                <c:pt idx="356">
                  <c:v>256.0</c:v>
                </c:pt>
                <c:pt idx="357">
                  <c:v>257.0</c:v>
                </c:pt>
                <c:pt idx="358">
                  <c:v>258.0</c:v>
                </c:pt>
                <c:pt idx="359">
                  <c:v>259.0</c:v>
                </c:pt>
                <c:pt idx="360">
                  <c:v>260.0</c:v>
                </c:pt>
                <c:pt idx="361">
                  <c:v>261.0</c:v>
                </c:pt>
                <c:pt idx="362">
                  <c:v>262.0</c:v>
                </c:pt>
                <c:pt idx="363">
                  <c:v>263.0</c:v>
                </c:pt>
                <c:pt idx="364">
                  <c:v>264.0</c:v>
                </c:pt>
                <c:pt idx="365">
                  <c:v>265.0</c:v>
                </c:pt>
                <c:pt idx="366">
                  <c:v>266.0</c:v>
                </c:pt>
                <c:pt idx="367">
                  <c:v>267.0</c:v>
                </c:pt>
                <c:pt idx="368">
                  <c:v>268.0</c:v>
                </c:pt>
                <c:pt idx="369">
                  <c:v>269.0</c:v>
                </c:pt>
                <c:pt idx="370">
                  <c:v>270.0</c:v>
                </c:pt>
                <c:pt idx="371">
                  <c:v>271.0</c:v>
                </c:pt>
                <c:pt idx="372">
                  <c:v>272.0</c:v>
                </c:pt>
                <c:pt idx="373">
                  <c:v>273.0</c:v>
                </c:pt>
                <c:pt idx="374">
                  <c:v>274.0</c:v>
                </c:pt>
                <c:pt idx="375">
                  <c:v>275.0</c:v>
                </c:pt>
                <c:pt idx="376">
                  <c:v>276.0</c:v>
                </c:pt>
                <c:pt idx="377">
                  <c:v>277.0</c:v>
                </c:pt>
                <c:pt idx="378">
                  <c:v>278.0</c:v>
                </c:pt>
                <c:pt idx="379">
                  <c:v>279.0</c:v>
                </c:pt>
                <c:pt idx="380">
                  <c:v>280.0</c:v>
                </c:pt>
                <c:pt idx="381">
                  <c:v>281.0</c:v>
                </c:pt>
                <c:pt idx="382">
                  <c:v>282.0</c:v>
                </c:pt>
                <c:pt idx="383">
                  <c:v>283.0</c:v>
                </c:pt>
                <c:pt idx="384">
                  <c:v>284.0</c:v>
                </c:pt>
                <c:pt idx="385">
                  <c:v>285.0</c:v>
                </c:pt>
                <c:pt idx="386">
                  <c:v>286.0</c:v>
                </c:pt>
                <c:pt idx="387">
                  <c:v>287.0</c:v>
                </c:pt>
                <c:pt idx="388">
                  <c:v>288.0</c:v>
                </c:pt>
                <c:pt idx="389">
                  <c:v>289.0</c:v>
                </c:pt>
                <c:pt idx="390">
                  <c:v>290.0</c:v>
                </c:pt>
                <c:pt idx="391">
                  <c:v>291.0</c:v>
                </c:pt>
                <c:pt idx="392">
                  <c:v>292.0</c:v>
                </c:pt>
                <c:pt idx="393">
                  <c:v>293.0</c:v>
                </c:pt>
                <c:pt idx="394">
                  <c:v>294.0</c:v>
                </c:pt>
                <c:pt idx="395">
                  <c:v>295.0</c:v>
                </c:pt>
                <c:pt idx="396">
                  <c:v>296.0</c:v>
                </c:pt>
                <c:pt idx="397">
                  <c:v>297.0</c:v>
                </c:pt>
                <c:pt idx="398">
                  <c:v>298.0</c:v>
                </c:pt>
                <c:pt idx="399">
                  <c:v>299.0</c:v>
                </c:pt>
                <c:pt idx="400">
                  <c:v>300.0</c:v>
                </c:pt>
                <c:pt idx="401">
                  <c:v>301.0</c:v>
                </c:pt>
                <c:pt idx="402">
                  <c:v>302.0</c:v>
                </c:pt>
                <c:pt idx="403">
                  <c:v>303.0</c:v>
                </c:pt>
                <c:pt idx="404">
                  <c:v>304.0</c:v>
                </c:pt>
                <c:pt idx="405">
                  <c:v>305.0</c:v>
                </c:pt>
                <c:pt idx="406">
                  <c:v>306.0</c:v>
                </c:pt>
                <c:pt idx="407">
                  <c:v>307.0</c:v>
                </c:pt>
                <c:pt idx="408">
                  <c:v>308.0</c:v>
                </c:pt>
                <c:pt idx="409">
                  <c:v>309.0</c:v>
                </c:pt>
                <c:pt idx="410">
                  <c:v>310.0</c:v>
                </c:pt>
                <c:pt idx="411">
                  <c:v>311.0</c:v>
                </c:pt>
                <c:pt idx="412">
                  <c:v>312.0</c:v>
                </c:pt>
                <c:pt idx="413">
                  <c:v>313.0</c:v>
                </c:pt>
                <c:pt idx="414">
                  <c:v>314.0</c:v>
                </c:pt>
                <c:pt idx="415">
                  <c:v>315.0</c:v>
                </c:pt>
                <c:pt idx="416">
                  <c:v>316.0</c:v>
                </c:pt>
                <c:pt idx="417">
                  <c:v>317.0</c:v>
                </c:pt>
                <c:pt idx="418">
                  <c:v>318.0</c:v>
                </c:pt>
                <c:pt idx="419">
                  <c:v>319.0</c:v>
                </c:pt>
                <c:pt idx="420">
                  <c:v>320.0</c:v>
                </c:pt>
                <c:pt idx="421">
                  <c:v>321.0</c:v>
                </c:pt>
                <c:pt idx="422">
                  <c:v>322.0</c:v>
                </c:pt>
                <c:pt idx="423">
                  <c:v>323.0</c:v>
                </c:pt>
                <c:pt idx="424">
                  <c:v>324.0</c:v>
                </c:pt>
                <c:pt idx="425">
                  <c:v>325.0</c:v>
                </c:pt>
                <c:pt idx="426">
                  <c:v>326.0</c:v>
                </c:pt>
                <c:pt idx="427">
                  <c:v>327.0</c:v>
                </c:pt>
                <c:pt idx="428">
                  <c:v>328.0</c:v>
                </c:pt>
                <c:pt idx="429">
                  <c:v>329.0</c:v>
                </c:pt>
                <c:pt idx="430">
                  <c:v>330.0</c:v>
                </c:pt>
                <c:pt idx="431">
                  <c:v>331.0</c:v>
                </c:pt>
                <c:pt idx="432">
                  <c:v>332.0</c:v>
                </c:pt>
                <c:pt idx="433">
                  <c:v>333.0</c:v>
                </c:pt>
                <c:pt idx="434">
                  <c:v>334.0</c:v>
                </c:pt>
                <c:pt idx="435">
                  <c:v>335.0</c:v>
                </c:pt>
                <c:pt idx="436">
                  <c:v>336.0</c:v>
                </c:pt>
                <c:pt idx="437">
                  <c:v>337.0</c:v>
                </c:pt>
                <c:pt idx="438">
                  <c:v>338.0</c:v>
                </c:pt>
                <c:pt idx="439">
                  <c:v>339.0</c:v>
                </c:pt>
                <c:pt idx="440">
                  <c:v>340.0</c:v>
                </c:pt>
                <c:pt idx="441">
                  <c:v>341.0</c:v>
                </c:pt>
                <c:pt idx="442">
                  <c:v>342.0</c:v>
                </c:pt>
                <c:pt idx="443">
                  <c:v>343.0</c:v>
                </c:pt>
                <c:pt idx="444">
                  <c:v>344.0</c:v>
                </c:pt>
                <c:pt idx="445">
                  <c:v>345.0</c:v>
                </c:pt>
                <c:pt idx="446">
                  <c:v>346.0</c:v>
                </c:pt>
                <c:pt idx="447">
                  <c:v>347.0</c:v>
                </c:pt>
                <c:pt idx="448">
                  <c:v>348.0</c:v>
                </c:pt>
                <c:pt idx="449">
                  <c:v>349.0</c:v>
                </c:pt>
                <c:pt idx="450">
                  <c:v>350.0</c:v>
                </c:pt>
                <c:pt idx="451">
                  <c:v>351.0</c:v>
                </c:pt>
                <c:pt idx="452">
                  <c:v>352.0</c:v>
                </c:pt>
                <c:pt idx="453">
                  <c:v>353.0</c:v>
                </c:pt>
                <c:pt idx="454">
                  <c:v>354.0</c:v>
                </c:pt>
                <c:pt idx="455">
                  <c:v>355.0</c:v>
                </c:pt>
                <c:pt idx="456">
                  <c:v>356.0</c:v>
                </c:pt>
                <c:pt idx="457">
                  <c:v>357.0</c:v>
                </c:pt>
                <c:pt idx="458">
                  <c:v>358.0</c:v>
                </c:pt>
                <c:pt idx="459">
                  <c:v>359.0</c:v>
                </c:pt>
                <c:pt idx="460">
                  <c:v>360.0</c:v>
                </c:pt>
                <c:pt idx="461">
                  <c:v>361.0</c:v>
                </c:pt>
                <c:pt idx="462">
                  <c:v>362.0</c:v>
                </c:pt>
                <c:pt idx="463">
                  <c:v>363.0</c:v>
                </c:pt>
                <c:pt idx="464">
                  <c:v>364.0</c:v>
                </c:pt>
                <c:pt idx="465">
                  <c:v>365.0</c:v>
                </c:pt>
                <c:pt idx="466">
                  <c:v>366.0</c:v>
                </c:pt>
                <c:pt idx="467">
                  <c:v>367.0</c:v>
                </c:pt>
                <c:pt idx="468">
                  <c:v>368.0</c:v>
                </c:pt>
                <c:pt idx="469">
                  <c:v>369.0</c:v>
                </c:pt>
                <c:pt idx="470">
                  <c:v>370.0</c:v>
                </c:pt>
                <c:pt idx="471">
                  <c:v>371.0</c:v>
                </c:pt>
                <c:pt idx="472">
                  <c:v>372.0</c:v>
                </c:pt>
                <c:pt idx="473">
                  <c:v>373.0</c:v>
                </c:pt>
                <c:pt idx="474">
                  <c:v>374.0</c:v>
                </c:pt>
                <c:pt idx="475">
                  <c:v>375.0</c:v>
                </c:pt>
                <c:pt idx="476">
                  <c:v>376.0</c:v>
                </c:pt>
                <c:pt idx="477">
                  <c:v>377.0</c:v>
                </c:pt>
                <c:pt idx="478">
                  <c:v>378.0</c:v>
                </c:pt>
                <c:pt idx="479">
                  <c:v>379.0</c:v>
                </c:pt>
                <c:pt idx="480">
                  <c:v>380.0</c:v>
                </c:pt>
                <c:pt idx="481">
                  <c:v>381.0</c:v>
                </c:pt>
                <c:pt idx="482">
                  <c:v>382.0</c:v>
                </c:pt>
                <c:pt idx="483">
                  <c:v>383.0</c:v>
                </c:pt>
                <c:pt idx="484">
                  <c:v>384.0</c:v>
                </c:pt>
                <c:pt idx="485">
                  <c:v>385.0</c:v>
                </c:pt>
                <c:pt idx="486">
                  <c:v>386.0</c:v>
                </c:pt>
                <c:pt idx="487">
                  <c:v>387.0</c:v>
                </c:pt>
                <c:pt idx="488">
                  <c:v>388.0</c:v>
                </c:pt>
                <c:pt idx="489">
                  <c:v>389.0</c:v>
                </c:pt>
                <c:pt idx="490">
                  <c:v>390.0</c:v>
                </c:pt>
                <c:pt idx="491">
                  <c:v>391.0</c:v>
                </c:pt>
                <c:pt idx="492">
                  <c:v>392.0</c:v>
                </c:pt>
                <c:pt idx="493">
                  <c:v>393.0</c:v>
                </c:pt>
                <c:pt idx="494">
                  <c:v>394.0</c:v>
                </c:pt>
                <c:pt idx="495">
                  <c:v>395.0</c:v>
                </c:pt>
                <c:pt idx="496">
                  <c:v>396.0</c:v>
                </c:pt>
                <c:pt idx="497">
                  <c:v>397.0</c:v>
                </c:pt>
                <c:pt idx="498">
                  <c:v>398.0</c:v>
                </c:pt>
                <c:pt idx="499">
                  <c:v>399.0</c:v>
                </c:pt>
                <c:pt idx="500">
                  <c:v>400.0</c:v>
                </c:pt>
                <c:pt idx="501">
                  <c:v>401.0</c:v>
                </c:pt>
                <c:pt idx="502">
                  <c:v>402.0</c:v>
                </c:pt>
                <c:pt idx="503">
                  <c:v>403.0</c:v>
                </c:pt>
                <c:pt idx="504">
                  <c:v>404.0</c:v>
                </c:pt>
                <c:pt idx="505">
                  <c:v>405.0</c:v>
                </c:pt>
                <c:pt idx="506">
                  <c:v>406.0</c:v>
                </c:pt>
                <c:pt idx="507">
                  <c:v>407.0</c:v>
                </c:pt>
                <c:pt idx="508">
                  <c:v>408.0</c:v>
                </c:pt>
                <c:pt idx="509">
                  <c:v>409.0</c:v>
                </c:pt>
                <c:pt idx="510">
                  <c:v>410.0</c:v>
                </c:pt>
                <c:pt idx="511">
                  <c:v>411.0</c:v>
                </c:pt>
                <c:pt idx="512">
                  <c:v>412.0</c:v>
                </c:pt>
                <c:pt idx="513">
                  <c:v>413.0</c:v>
                </c:pt>
                <c:pt idx="514">
                  <c:v>414.0</c:v>
                </c:pt>
                <c:pt idx="515">
                  <c:v>415.0</c:v>
                </c:pt>
                <c:pt idx="516">
                  <c:v>416.0</c:v>
                </c:pt>
                <c:pt idx="517">
                  <c:v>417.0</c:v>
                </c:pt>
                <c:pt idx="518">
                  <c:v>418.0</c:v>
                </c:pt>
                <c:pt idx="519">
                  <c:v>419.0</c:v>
                </c:pt>
                <c:pt idx="520">
                  <c:v>420.0</c:v>
                </c:pt>
                <c:pt idx="521">
                  <c:v>421.0</c:v>
                </c:pt>
                <c:pt idx="522">
                  <c:v>422.0</c:v>
                </c:pt>
                <c:pt idx="523">
                  <c:v>423.0</c:v>
                </c:pt>
                <c:pt idx="524">
                  <c:v>424.0</c:v>
                </c:pt>
                <c:pt idx="525">
                  <c:v>425.0</c:v>
                </c:pt>
                <c:pt idx="526">
                  <c:v>426.0</c:v>
                </c:pt>
                <c:pt idx="527">
                  <c:v>427.0</c:v>
                </c:pt>
                <c:pt idx="528">
                  <c:v>428.0</c:v>
                </c:pt>
                <c:pt idx="529">
                  <c:v>429.0</c:v>
                </c:pt>
                <c:pt idx="530">
                  <c:v>430.0</c:v>
                </c:pt>
                <c:pt idx="531">
                  <c:v>431.0</c:v>
                </c:pt>
                <c:pt idx="532">
                  <c:v>432.0</c:v>
                </c:pt>
                <c:pt idx="533">
                  <c:v>433.0</c:v>
                </c:pt>
                <c:pt idx="534">
                  <c:v>434.0</c:v>
                </c:pt>
                <c:pt idx="535">
                  <c:v>435.0</c:v>
                </c:pt>
                <c:pt idx="536">
                  <c:v>436.0</c:v>
                </c:pt>
                <c:pt idx="537">
                  <c:v>437.0</c:v>
                </c:pt>
                <c:pt idx="538">
                  <c:v>438.0</c:v>
                </c:pt>
                <c:pt idx="539">
                  <c:v>439.0</c:v>
                </c:pt>
                <c:pt idx="540">
                  <c:v>440.0</c:v>
                </c:pt>
                <c:pt idx="541">
                  <c:v>441.0</c:v>
                </c:pt>
                <c:pt idx="542">
                  <c:v>442.0</c:v>
                </c:pt>
                <c:pt idx="543">
                  <c:v>443.0</c:v>
                </c:pt>
                <c:pt idx="544">
                  <c:v>444.0</c:v>
                </c:pt>
                <c:pt idx="545">
                  <c:v>445.0</c:v>
                </c:pt>
                <c:pt idx="546">
                  <c:v>446.0</c:v>
                </c:pt>
                <c:pt idx="547">
                  <c:v>447.0</c:v>
                </c:pt>
                <c:pt idx="548">
                  <c:v>448.0</c:v>
                </c:pt>
                <c:pt idx="549">
                  <c:v>449.0</c:v>
                </c:pt>
                <c:pt idx="550">
                  <c:v>450.0</c:v>
                </c:pt>
                <c:pt idx="551">
                  <c:v>451.0</c:v>
                </c:pt>
                <c:pt idx="552">
                  <c:v>452.0</c:v>
                </c:pt>
                <c:pt idx="553">
                  <c:v>453.0</c:v>
                </c:pt>
                <c:pt idx="554">
                  <c:v>454.0</c:v>
                </c:pt>
                <c:pt idx="555">
                  <c:v>455.0</c:v>
                </c:pt>
                <c:pt idx="556">
                  <c:v>456.0</c:v>
                </c:pt>
                <c:pt idx="557">
                  <c:v>457.0</c:v>
                </c:pt>
                <c:pt idx="558">
                  <c:v>458.0</c:v>
                </c:pt>
                <c:pt idx="559">
                  <c:v>459.0</c:v>
                </c:pt>
                <c:pt idx="560">
                  <c:v>460.0</c:v>
                </c:pt>
                <c:pt idx="561">
                  <c:v>461.0</c:v>
                </c:pt>
                <c:pt idx="562">
                  <c:v>462.0</c:v>
                </c:pt>
                <c:pt idx="563">
                  <c:v>463.0</c:v>
                </c:pt>
                <c:pt idx="564">
                  <c:v>464.0</c:v>
                </c:pt>
                <c:pt idx="565">
                  <c:v>465.0</c:v>
                </c:pt>
                <c:pt idx="566">
                  <c:v>466.0</c:v>
                </c:pt>
                <c:pt idx="567">
                  <c:v>467.0</c:v>
                </c:pt>
                <c:pt idx="568">
                  <c:v>468.0</c:v>
                </c:pt>
                <c:pt idx="569">
                  <c:v>469.0</c:v>
                </c:pt>
                <c:pt idx="570">
                  <c:v>470.0</c:v>
                </c:pt>
                <c:pt idx="571">
                  <c:v>471.0</c:v>
                </c:pt>
                <c:pt idx="572">
                  <c:v>472.0</c:v>
                </c:pt>
                <c:pt idx="573">
                  <c:v>473.0</c:v>
                </c:pt>
                <c:pt idx="574">
                  <c:v>474.0</c:v>
                </c:pt>
                <c:pt idx="575">
                  <c:v>475.0</c:v>
                </c:pt>
                <c:pt idx="576">
                  <c:v>476.0</c:v>
                </c:pt>
                <c:pt idx="577">
                  <c:v>477.0</c:v>
                </c:pt>
                <c:pt idx="578">
                  <c:v>478.0</c:v>
                </c:pt>
                <c:pt idx="579">
                  <c:v>479.0</c:v>
                </c:pt>
                <c:pt idx="580">
                  <c:v>480.0</c:v>
                </c:pt>
                <c:pt idx="581">
                  <c:v>481.0</c:v>
                </c:pt>
                <c:pt idx="582">
                  <c:v>482.0</c:v>
                </c:pt>
                <c:pt idx="583">
                  <c:v>483.0</c:v>
                </c:pt>
                <c:pt idx="584">
                  <c:v>484.0</c:v>
                </c:pt>
                <c:pt idx="585">
                  <c:v>485.0</c:v>
                </c:pt>
                <c:pt idx="586">
                  <c:v>486.0</c:v>
                </c:pt>
                <c:pt idx="587">
                  <c:v>487.0</c:v>
                </c:pt>
                <c:pt idx="588">
                  <c:v>488.0</c:v>
                </c:pt>
                <c:pt idx="589">
                  <c:v>489.0</c:v>
                </c:pt>
                <c:pt idx="590">
                  <c:v>490.0</c:v>
                </c:pt>
                <c:pt idx="591">
                  <c:v>491.0</c:v>
                </c:pt>
                <c:pt idx="592">
                  <c:v>492.0</c:v>
                </c:pt>
                <c:pt idx="593">
                  <c:v>493.0</c:v>
                </c:pt>
                <c:pt idx="594">
                  <c:v>494.0</c:v>
                </c:pt>
                <c:pt idx="595">
                  <c:v>495.0</c:v>
                </c:pt>
                <c:pt idx="596">
                  <c:v>496.0</c:v>
                </c:pt>
                <c:pt idx="597">
                  <c:v>497.0</c:v>
                </c:pt>
                <c:pt idx="598">
                  <c:v>498.0</c:v>
                </c:pt>
                <c:pt idx="599">
                  <c:v>499.0</c:v>
                </c:pt>
                <c:pt idx="600">
                  <c:v>500.0</c:v>
                </c:pt>
                <c:pt idx="601">
                  <c:v>501.0</c:v>
                </c:pt>
                <c:pt idx="602">
                  <c:v>502.0</c:v>
                </c:pt>
                <c:pt idx="603">
                  <c:v>503.0</c:v>
                </c:pt>
                <c:pt idx="604">
                  <c:v>504.0</c:v>
                </c:pt>
                <c:pt idx="605">
                  <c:v>505.0</c:v>
                </c:pt>
                <c:pt idx="606">
                  <c:v>506.0</c:v>
                </c:pt>
                <c:pt idx="607">
                  <c:v>507.0</c:v>
                </c:pt>
                <c:pt idx="608">
                  <c:v>508.0</c:v>
                </c:pt>
                <c:pt idx="609">
                  <c:v>509.0</c:v>
                </c:pt>
                <c:pt idx="610">
                  <c:v>510.0</c:v>
                </c:pt>
                <c:pt idx="611">
                  <c:v>511.0</c:v>
                </c:pt>
                <c:pt idx="612">
                  <c:v>512.0</c:v>
                </c:pt>
                <c:pt idx="613">
                  <c:v>513.0</c:v>
                </c:pt>
                <c:pt idx="614">
                  <c:v>514.0</c:v>
                </c:pt>
                <c:pt idx="615">
                  <c:v>515.0</c:v>
                </c:pt>
                <c:pt idx="616">
                  <c:v>516.0</c:v>
                </c:pt>
                <c:pt idx="617">
                  <c:v>517.0</c:v>
                </c:pt>
                <c:pt idx="618">
                  <c:v>518.0</c:v>
                </c:pt>
                <c:pt idx="619">
                  <c:v>519.0</c:v>
                </c:pt>
                <c:pt idx="620">
                  <c:v>520.0</c:v>
                </c:pt>
                <c:pt idx="621">
                  <c:v>521.0</c:v>
                </c:pt>
                <c:pt idx="622">
                  <c:v>522.0</c:v>
                </c:pt>
                <c:pt idx="623">
                  <c:v>523.0</c:v>
                </c:pt>
                <c:pt idx="624">
                  <c:v>524.0</c:v>
                </c:pt>
                <c:pt idx="625">
                  <c:v>525.0</c:v>
                </c:pt>
                <c:pt idx="626">
                  <c:v>526.0</c:v>
                </c:pt>
                <c:pt idx="627">
                  <c:v>527.0</c:v>
                </c:pt>
                <c:pt idx="628">
                  <c:v>528.0</c:v>
                </c:pt>
                <c:pt idx="629">
                  <c:v>529.0</c:v>
                </c:pt>
                <c:pt idx="630">
                  <c:v>530.0</c:v>
                </c:pt>
                <c:pt idx="631">
                  <c:v>531.0</c:v>
                </c:pt>
                <c:pt idx="632">
                  <c:v>532.0</c:v>
                </c:pt>
                <c:pt idx="633">
                  <c:v>533.0</c:v>
                </c:pt>
                <c:pt idx="634">
                  <c:v>534.0</c:v>
                </c:pt>
                <c:pt idx="635">
                  <c:v>535.0</c:v>
                </c:pt>
                <c:pt idx="636">
                  <c:v>536.0</c:v>
                </c:pt>
                <c:pt idx="637">
                  <c:v>537.0</c:v>
                </c:pt>
                <c:pt idx="638">
                  <c:v>538.0</c:v>
                </c:pt>
                <c:pt idx="639">
                  <c:v>539.0</c:v>
                </c:pt>
                <c:pt idx="640">
                  <c:v>540.0</c:v>
                </c:pt>
                <c:pt idx="641">
                  <c:v>541.0</c:v>
                </c:pt>
                <c:pt idx="642">
                  <c:v>542.0</c:v>
                </c:pt>
                <c:pt idx="643">
                  <c:v>543.0</c:v>
                </c:pt>
                <c:pt idx="644">
                  <c:v>544.0</c:v>
                </c:pt>
                <c:pt idx="645">
                  <c:v>545.0</c:v>
                </c:pt>
                <c:pt idx="646">
                  <c:v>546.0</c:v>
                </c:pt>
                <c:pt idx="647">
                  <c:v>547.0</c:v>
                </c:pt>
                <c:pt idx="648">
                  <c:v>548.0</c:v>
                </c:pt>
                <c:pt idx="649">
                  <c:v>549.0</c:v>
                </c:pt>
                <c:pt idx="650">
                  <c:v>550.0</c:v>
                </c:pt>
                <c:pt idx="651">
                  <c:v>551.0</c:v>
                </c:pt>
                <c:pt idx="652">
                  <c:v>552.0</c:v>
                </c:pt>
                <c:pt idx="653">
                  <c:v>553.0</c:v>
                </c:pt>
                <c:pt idx="654">
                  <c:v>554.0</c:v>
                </c:pt>
                <c:pt idx="655">
                  <c:v>555.0</c:v>
                </c:pt>
                <c:pt idx="656">
                  <c:v>556.0</c:v>
                </c:pt>
                <c:pt idx="657">
                  <c:v>557.0</c:v>
                </c:pt>
                <c:pt idx="658">
                  <c:v>558.0</c:v>
                </c:pt>
                <c:pt idx="659">
                  <c:v>559.0</c:v>
                </c:pt>
                <c:pt idx="660">
                  <c:v>560.0</c:v>
                </c:pt>
                <c:pt idx="661">
                  <c:v>561.0</c:v>
                </c:pt>
                <c:pt idx="662">
                  <c:v>562.0</c:v>
                </c:pt>
                <c:pt idx="663">
                  <c:v>563.0</c:v>
                </c:pt>
                <c:pt idx="664">
                  <c:v>564.0</c:v>
                </c:pt>
                <c:pt idx="665">
                  <c:v>565.0</c:v>
                </c:pt>
                <c:pt idx="666">
                  <c:v>566.0</c:v>
                </c:pt>
                <c:pt idx="667">
                  <c:v>567.0</c:v>
                </c:pt>
                <c:pt idx="668">
                  <c:v>568.0</c:v>
                </c:pt>
                <c:pt idx="669">
                  <c:v>569.0</c:v>
                </c:pt>
                <c:pt idx="670">
                  <c:v>570.0</c:v>
                </c:pt>
                <c:pt idx="671">
                  <c:v>571.0</c:v>
                </c:pt>
                <c:pt idx="672">
                  <c:v>572.0</c:v>
                </c:pt>
                <c:pt idx="673">
                  <c:v>573.0</c:v>
                </c:pt>
                <c:pt idx="674">
                  <c:v>574.0</c:v>
                </c:pt>
                <c:pt idx="675">
                  <c:v>575.0</c:v>
                </c:pt>
                <c:pt idx="676">
                  <c:v>576.0</c:v>
                </c:pt>
                <c:pt idx="677">
                  <c:v>577.0</c:v>
                </c:pt>
                <c:pt idx="678">
                  <c:v>578.0</c:v>
                </c:pt>
                <c:pt idx="679">
                  <c:v>579.0</c:v>
                </c:pt>
                <c:pt idx="680">
                  <c:v>580.0</c:v>
                </c:pt>
                <c:pt idx="681">
                  <c:v>581.0</c:v>
                </c:pt>
                <c:pt idx="682">
                  <c:v>582.0</c:v>
                </c:pt>
                <c:pt idx="683">
                  <c:v>583.0</c:v>
                </c:pt>
                <c:pt idx="684">
                  <c:v>584.0</c:v>
                </c:pt>
                <c:pt idx="685">
                  <c:v>585.0</c:v>
                </c:pt>
                <c:pt idx="686">
                  <c:v>586.0</c:v>
                </c:pt>
                <c:pt idx="687">
                  <c:v>587.0</c:v>
                </c:pt>
                <c:pt idx="688">
                  <c:v>588.0</c:v>
                </c:pt>
                <c:pt idx="689">
                  <c:v>589.0</c:v>
                </c:pt>
                <c:pt idx="690">
                  <c:v>590.0</c:v>
                </c:pt>
                <c:pt idx="691">
                  <c:v>591.0</c:v>
                </c:pt>
                <c:pt idx="692">
                  <c:v>592.0</c:v>
                </c:pt>
                <c:pt idx="693">
                  <c:v>593.0</c:v>
                </c:pt>
                <c:pt idx="694">
                  <c:v>594.0</c:v>
                </c:pt>
                <c:pt idx="695">
                  <c:v>595.0</c:v>
                </c:pt>
                <c:pt idx="696">
                  <c:v>596.0</c:v>
                </c:pt>
                <c:pt idx="697">
                  <c:v>597.0</c:v>
                </c:pt>
                <c:pt idx="698">
                  <c:v>598.0</c:v>
                </c:pt>
                <c:pt idx="699">
                  <c:v>599.0</c:v>
                </c:pt>
                <c:pt idx="700">
                  <c:v>600.0</c:v>
                </c:pt>
                <c:pt idx="701">
                  <c:v>601.0</c:v>
                </c:pt>
                <c:pt idx="702">
                  <c:v>602.0</c:v>
                </c:pt>
                <c:pt idx="703">
                  <c:v>603.0</c:v>
                </c:pt>
                <c:pt idx="704">
                  <c:v>604.0</c:v>
                </c:pt>
                <c:pt idx="705">
                  <c:v>605.0</c:v>
                </c:pt>
                <c:pt idx="706">
                  <c:v>606.0</c:v>
                </c:pt>
                <c:pt idx="707">
                  <c:v>607.0</c:v>
                </c:pt>
                <c:pt idx="708">
                  <c:v>608.0</c:v>
                </c:pt>
                <c:pt idx="709">
                  <c:v>609.0</c:v>
                </c:pt>
                <c:pt idx="710">
                  <c:v>610.0</c:v>
                </c:pt>
                <c:pt idx="711">
                  <c:v>611.0</c:v>
                </c:pt>
                <c:pt idx="712">
                  <c:v>612.0</c:v>
                </c:pt>
                <c:pt idx="713">
                  <c:v>613.0</c:v>
                </c:pt>
                <c:pt idx="714">
                  <c:v>614.0</c:v>
                </c:pt>
                <c:pt idx="715">
                  <c:v>615.0</c:v>
                </c:pt>
                <c:pt idx="716">
                  <c:v>616.0</c:v>
                </c:pt>
                <c:pt idx="717">
                  <c:v>617.0</c:v>
                </c:pt>
                <c:pt idx="718">
                  <c:v>618.0</c:v>
                </c:pt>
                <c:pt idx="719">
                  <c:v>619.0</c:v>
                </c:pt>
                <c:pt idx="720">
                  <c:v>620.0</c:v>
                </c:pt>
                <c:pt idx="721">
                  <c:v>621.0</c:v>
                </c:pt>
                <c:pt idx="722">
                  <c:v>622.0</c:v>
                </c:pt>
                <c:pt idx="723">
                  <c:v>623.0</c:v>
                </c:pt>
                <c:pt idx="724">
                  <c:v>624.0</c:v>
                </c:pt>
                <c:pt idx="725">
                  <c:v>625.0</c:v>
                </c:pt>
                <c:pt idx="726">
                  <c:v>626.0</c:v>
                </c:pt>
                <c:pt idx="727">
                  <c:v>627.0</c:v>
                </c:pt>
                <c:pt idx="728">
                  <c:v>628.0</c:v>
                </c:pt>
                <c:pt idx="729">
                  <c:v>629.0</c:v>
                </c:pt>
                <c:pt idx="730">
                  <c:v>630.0</c:v>
                </c:pt>
                <c:pt idx="731">
                  <c:v>631.0</c:v>
                </c:pt>
                <c:pt idx="732">
                  <c:v>632.0</c:v>
                </c:pt>
                <c:pt idx="733">
                  <c:v>633.0</c:v>
                </c:pt>
                <c:pt idx="734">
                  <c:v>634.0</c:v>
                </c:pt>
                <c:pt idx="735">
                  <c:v>635.0</c:v>
                </c:pt>
                <c:pt idx="736">
                  <c:v>636.0</c:v>
                </c:pt>
                <c:pt idx="737">
                  <c:v>637.0</c:v>
                </c:pt>
                <c:pt idx="738">
                  <c:v>638.0</c:v>
                </c:pt>
                <c:pt idx="739">
                  <c:v>639.0</c:v>
                </c:pt>
                <c:pt idx="740">
                  <c:v>640.0</c:v>
                </c:pt>
                <c:pt idx="741">
                  <c:v>641.0</c:v>
                </c:pt>
                <c:pt idx="742">
                  <c:v>642.0</c:v>
                </c:pt>
                <c:pt idx="743">
                  <c:v>643.0</c:v>
                </c:pt>
                <c:pt idx="744">
                  <c:v>644.0</c:v>
                </c:pt>
                <c:pt idx="745">
                  <c:v>645.0</c:v>
                </c:pt>
                <c:pt idx="746">
                  <c:v>646.0</c:v>
                </c:pt>
                <c:pt idx="747">
                  <c:v>647.0</c:v>
                </c:pt>
                <c:pt idx="748">
                  <c:v>648.0</c:v>
                </c:pt>
                <c:pt idx="749">
                  <c:v>649.0</c:v>
                </c:pt>
                <c:pt idx="750">
                  <c:v>650.0</c:v>
                </c:pt>
                <c:pt idx="751">
                  <c:v>651.0</c:v>
                </c:pt>
                <c:pt idx="752">
                  <c:v>652.0</c:v>
                </c:pt>
                <c:pt idx="753">
                  <c:v>653.0</c:v>
                </c:pt>
                <c:pt idx="754">
                  <c:v>654.0</c:v>
                </c:pt>
                <c:pt idx="755">
                  <c:v>655.0</c:v>
                </c:pt>
                <c:pt idx="756">
                  <c:v>656.0</c:v>
                </c:pt>
                <c:pt idx="757">
                  <c:v>657.0</c:v>
                </c:pt>
                <c:pt idx="758">
                  <c:v>658.0</c:v>
                </c:pt>
                <c:pt idx="759">
                  <c:v>659.0</c:v>
                </c:pt>
                <c:pt idx="760">
                  <c:v>660.0</c:v>
                </c:pt>
                <c:pt idx="761">
                  <c:v>661.0</c:v>
                </c:pt>
                <c:pt idx="762">
                  <c:v>662.0</c:v>
                </c:pt>
                <c:pt idx="763">
                  <c:v>663.0</c:v>
                </c:pt>
                <c:pt idx="764">
                  <c:v>664.0</c:v>
                </c:pt>
                <c:pt idx="765">
                  <c:v>665.0</c:v>
                </c:pt>
                <c:pt idx="766">
                  <c:v>666.0</c:v>
                </c:pt>
                <c:pt idx="767">
                  <c:v>667.0</c:v>
                </c:pt>
                <c:pt idx="768">
                  <c:v>668.0</c:v>
                </c:pt>
                <c:pt idx="769">
                  <c:v>669.0</c:v>
                </c:pt>
                <c:pt idx="770">
                  <c:v>670.0</c:v>
                </c:pt>
                <c:pt idx="771">
                  <c:v>671.0</c:v>
                </c:pt>
                <c:pt idx="772">
                  <c:v>672.0</c:v>
                </c:pt>
                <c:pt idx="773">
                  <c:v>673.0</c:v>
                </c:pt>
                <c:pt idx="774">
                  <c:v>674.0</c:v>
                </c:pt>
                <c:pt idx="775">
                  <c:v>675.0</c:v>
                </c:pt>
                <c:pt idx="776">
                  <c:v>676.0</c:v>
                </c:pt>
                <c:pt idx="777">
                  <c:v>677.0</c:v>
                </c:pt>
                <c:pt idx="778">
                  <c:v>678.0</c:v>
                </c:pt>
                <c:pt idx="779">
                  <c:v>679.0</c:v>
                </c:pt>
                <c:pt idx="780">
                  <c:v>680.0</c:v>
                </c:pt>
                <c:pt idx="781">
                  <c:v>681.0</c:v>
                </c:pt>
                <c:pt idx="782">
                  <c:v>682.0</c:v>
                </c:pt>
                <c:pt idx="783">
                  <c:v>683.0</c:v>
                </c:pt>
                <c:pt idx="784">
                  <c:v>684.0</c:v>
                </c:pt>
                <c:pt idx="785">
                  <c:v>685.0</c:v>
                </c:pt>
                <c:pt idx="786">
                  <c:v>686.0</c:v>
                </c:pt>
                <c:pt idx="787">
                  <c:v>687.0</c:v>
                </c:pt>
                <c:pt idx="788">
                  <c:v>688.0</c:v>
                </c:pt>
                <c:pt idx="789">
                  <c:v>689.0</c:v>
                </c:pt>
                <c:pt idx="790">
                  <c:v>690.0</c:v>
                </c:pt>
                <c:pt idx="791">
                  <c:v>691.0</c:v>
                </c:pt>
                <c:pt idx="792">
                  <c:v>692.0</c:v>
                </c:pt>
                <c:pt idx="793">
                  <c:v>693.0</c:v>
                </c:pt>
                <c:pt idx="794">
                  <c:v>694.0</c:v>
                </c:pt>
                <c:pt idx="795">
                  <c:v>695.0</c:v>
                </c:pt>
                <c:pt idx="796">
                  <c:v>696.0</c:v>
                </c:pt>
                <c:pt idx="797">
                  <c:v>697.0</c:v>
                </c:pt>
                <c:pt idx="798">
                  <c:v>698.0</c:v>
                </c:pt>
                <c:pt idx="799">
                  <c:v>699.0</c:v>
                </c:pt>
                <c:pt idx="800">
                  <c:v>700.0</c:v>
                </c:pt>
                <c:pt idx="801">
                  <c:v>701.0</c:v>
                </c:pt>
                <c:pt idx="802">
                  <c:v>702.0</c:v>
                </c:pt>
                <c:pt idx="803">
                  <c:v>703.0</c:v>
                </c:pt>
                <c:pt idx="804">
                  <c:v>704.0</c:v>
                </c:pt>
                <c:pt idx="805">
                  <c:v>705.0</c:v>
                </c:pt>
                <c:pt idx="806">
                  <c:v>706.0</c:v>
                </c:pt>
                <c:pt idx="807">
                  <c:v>707.0</c:v>
                </c:pt>
                <c:pt idx="808">
                  <c:v>708.0</c:v>
                </c:pt>
                <c:pt idx="809">
                  <c:v>709.0</c:v>
                </c:pt>
                <c:pt idx="810">
                  <c:v>710.0</c:v>
                </c:pt>
                <c:pt idx="811">
                  <c:v>711.0</c:v>
                </c:pt>
                <c:pt idx="812">
                  <c:v>712.0</c:v>
                </c:pt>
                <c:pt idx="813">
                  <c:v>713.0</c:v>
                </c:pt>
                <c:pt idx="814">
                  <c:v>714.0</c:v>
                </c:pt>
                <c:pt idx="815">
                  <c:v>715.0</c:v>
                </c:pt>
                <c:pt idx="816">
                  <c:v>716.0</c:v>
                </c:pt>
                <c:pt idx="817">
                  <c:v>717.0</c:v>
                </c:pt>
                <c:pt idx="818">
                  <c:v>718.0</c:v>
                </c:pt>
                <c:pt idx="819">
                  <c:v>719.0</c:v>
                </c:pt>
                <c:pt idx="820">
                  <c:v>720.0</c:v>
                </c:pt>
                <c:pt idx="821">
                  <c:v>721.0</c:v>
                </c:pt>
                <c:pt idx="822">
                  <c:v>722.0</c:v>
                </c:pt>
                <c:pt idx="823">
                  <c:v>723.0</c:v>
                </c:pt>
                <c:pt idx="824">
                  <c:v>724.0</c:v>
                </c:pt>
                <c:pt idx="825">
                  <c:v>725.0</c:v>
                </c:pt>
                <c:pt idx="826">
                  <c:v>726.0</c:v>
                </c:pt>
                <c:pt idx="827">
                  <c:v>727.0</c:v>
                </c:pt>
                <c:pt idx="828">
                  <c:v>728.0</c:v>
                </c:pt>
                <c:pt idx="829">
                  <c:v>729.0</c:v>
                </c:pt>
                <c:pt idx="830">
                  <c:v>730.0</c:v>
                </c:pt>
                <c:pt idx="831">
                  <c:v>731.0</c:v>
                </c:pt>
                <c:pt idx="832">
                  <c:v>732.0</c:v>
                </c:pt>
                <c:pt idx="833">
                  <c:v>733.0</c:v>
                </c:pt>
                <c:pt idx="834">
                  <c:v>734.0</c:v>
                </c:pt>
                <c:pt idx="835">
                  <c:v>735.0</c:v>
                </c:pt>
                <c:pt idx="836">
                  <c:v>736.0</c:v>
                </c:pt>
                <c:pt idx="837">
                  <c:v>737.0</c:v>
                </c:pt>
                <c:pt idx="838">
                  <c:v>738.0</c:v>
                </c:pt>
                <c:pt idx="839">
                  <c:v>739.0</c:v>
                </c:pt>
                <c:pt idx="840">
                  <c:v>740.0</c:v>
                </c:pt>
                <c:pt idx="841">
                  <c:v>741.0</c:v>
                </c:pt>
                <c:pt idx="842">
                  <c:v>742.0</c:v>
                </c:pt>
                <c:pt idx="843">
                  <c:v>743.0</c:v>
                </c:pt>
                <c:pt idx="844">
                  <c:v>744.0</c:v>
                </c:pt>
                <c:pt idx="845">
                  <c:v>745.0</c:v>
                </c:pt>
                <c:pt idx="846">
                  <c:v>746.0</c:v>
                </c:pt>
                <c:pt idx="847">
                  <c:v>747.0</c:v>
                </c:pt>
                <c:pt idx="848">
                  <c:v>748.0</c:v>
                </c:pt>
                <c:pt idx="849">
                  <c:v>749.0</c:v>
                </c:pt>
                <c:pt idx="850">
                  <c:v>750.0</c:v>
                </c:pt>
                <c:pt idx="851">
                  <c:v>751.0</c:v>
                </c:pt>
                <c:pt idx="852">
                  <c:v>752.0</c:v>
                </c:pt>
                <c:pt idx="853">
                  <c:v>753.0</c:v>
                </c:pt>
                <c:pt idx="854">
                  <c:v>754.0</c:v>
                </c:pt>
                <c:pt idx="855">
                  <c:v>755.0</c:v>
                </c:pt>
                <c:pt idx="856">
                  <c:v>756.0</c:v>
                </c:pt>
                <c:pt idx="857">
                  <c:v>757.0</c:v>
                </c:pt>
                <c:pt idx="858">
                  <c:v>758.0</c:v>
                </c:pt>
                <c:pt idx="859">
                  <c:v>759.0</c:v>
                </c:pt>
                <c:pt idx="860">
                  <c:v>760.0</c:v>
                </c:pt>
                <c:pt idx="861">
                  <c:v>761.0</c:v>
                </c:pt>
                <c:pt idx="862">
                  <c:v>762.0</c:v>
                </c:pt>
                <c:pt idx="863">
                  <c:v>763.0</c:v>
                </c:pt>
                <c:pt idx="864">
                  <c:v>764.0</c:v>
                </c:pt>
                <c:pt idx="865">
                  <c:v>765.0</c:v>
                </c:pt>
                <c:pt idx="866">
                  <c:v>766.0</c:v>
                </c:pt>
                <c:pt idx="867">
                  <c:v>767.0</c:v>
                </c:pt>
                <c:pt idx="868">
                  <c:v>768.0</c:v>
                </c:pt>
                <c:pt idx="869">
                  <c:v>769.0</c:v>
                </c:pt>
                <c:pt idx="870">
                  <c:v>770.0</c:v>
                </c:pt>
                <c:pt idx="871">
                  <c:v>771.0</c:v>
                </c:pt>
                <c:pt idx="872">
                  <c:v>772.0</c:v>
                </c:pt>
                <c:pt idx="873">
                  <c:v>773.0</c:v>
                </c:pt>
                <c:pt idx="874">
                  <c:v>774.0</c:v>
                </c:pt>
                <c:pt idx="875">
                  <c:v>775.0</c:v>
                </c:pt>
                <c:pt idx="876">
                  <c:v>776.0</c:v>
                </c:pt>
                <c:pt idx="877">
                  <c:v>777.0</c:v>
                </c:pt>
                <c:pt idx="878">
                  <c:v>778.0</c:v>
                </c:pt>
                <c:pt idx="879">
                  <c:v>779.0</c:v>
                </c:pt>
                <c:pt idx="880">
                  <c:v>780.0</c:v>
                </c:pt>
                <c:pt idx="881">
                  <c:v>781.0</c:v>
                </c:pt>
                <c:pt idx="882">
                  <c:v>782.0</c:v>
                </c:pt>
                <c:pt idx="883">
                  <c:v>783.0</c:v>
                </c:pt>
                <c:pt idx="884">
                  <c:v>784.0</c:v>
                </c:pt>
                <c:pt idx="885">
                  <c:v>785.0</c:v>
                </c:pt>
                <c:pt idx="886">
                  <c:v>786.0</c:v>
                </c:pt>
                <c:pt idx="887">
                  <c:v>787.0</c:v>
                </c:pt>
                <c:pt idx="888">
                  <c:v>788.0</c:v>
                </c:pt>
                <c:pt idx="889">
                  <c:v>789.0</c:v>
                </c:pt>
                <c:pt idx="890">
                  <c:v>790.0</c:v>
                </c:pt>
                <c:pt idx="891">
                  <c:v>791.0</c:v>
                </c:pt>
                <c:pt idx="892">
                  <c:v>792.0</c:v>
                </c:pt>
                <c:pt idx="893">
                  <c:v>793.0</c:v>
                </c:pt>
                <c:pt idx="894">
                  <c:v>794.0</c:v>
                </c:pt>
                <c:pt idx="895">
                  <c:v>795.0</c:v>
                </c:pt>
                <c:pt idx="896">
                  <c:v>796.0</c:v>
                </c:pt>
                <c:pt idx="897">
                  <c:v>797.0</c:v>
                </c:pt>
                <c:pt idx="898">
                  <c:v>798.0</c:v>
                </c:pt>
                <c:pt idx="899">
                  <c:v>799.0</c:v>
                </c:pt>
                <c:pt idx="900">
                  <c:v>800.0</c:v>
                </c:pt>
                <c:pt idx="901">
                  <c:v>801.0</c:v>
                </c:pt>
                <c:pt idx="902">
                  <c:v>802.0</c:v>
                </c:pt>
                <c:pt idx="903">
                  <c:v>803.0</c:v>
                </c:pt>
                <c:pt idx="904">
                  <c:v>804.0</c:v>
                </c:pt>
                <c:pt idx="905">
                  <c:v>805.0</c:v>
                </c:pt>
                <c:pt idx="906">
                  <c:v>806.0</c:v>
                </c:pt>
                <c:pt idx="907">
                  <c:v>807.0</c:v>
                </c:pt>
                <c:pt idx="908">
                  <c:v>808.0</c:v>
                </c:pt>
                <c:pt idx="909">
                  <c:v>809.0</c:v>
                </c:pt>
                <c:pt idx="910">
                  <c:v>810.0</c:v>
                </c:pt>
                <c:pt idx="911">
                  <c:v>811.0</c:v>
                </c:pt>
                <c:pt idx="912">
                  <c:v>812.0</c:v>
                </c:pt>
                <c:pt idx="913">
                  <c:v>813.0</c:v>
                </c:pt>
                <c:pt idx="914">
                  <c:v>814.0</c:v>
                </c:pt>
                <c:pt idx="915">
                  <c:v>815.0</c:v>
                </c:pt>
                <c:pt idx="916">
                  <c:v>816.0</c:v>
                </c:pt>
                <c:pt idx="917">
                  <c:v>817.0</c:v>
                </c:pt>
                <c:pt idx="918">
                  <c:v>818.0</c:v>
                </c:pt>
                <c:pt idx="919">
                  <c:v>819.0</c:v>
                </c:pt>
                <c:pt idx="920">
                  <c:v>820.0</c:v>
                </c:pt>
                <c:pt idx="921">
                  <c:v>821.0</c:v>
                </c:pt>
                <c:pt idx="922">
                  <c:v>822.0</c:v>
                </c:pt>
                <c:pt idx="923">
                  <c:v>823.0</c:v>
                </c:pt>
                <c:pt idx="924">
                  <c:v>824.0</c:v>
                </c:pt>
                <c:pt idx="925">
                  <c:v>825.0</c:v>
                </c:pt>
                <c:pt idx="926">
                  <c:v>826.0</c:v>
                </c:pt>
                <c:pt idx="927">
                  <c:v>827.0</c:v>
                </c:pt>
                <c:pt idx="928">
                  <c:v>828.0</c:v>
                </c:pt>
                <c:pt idx="929">
                  <c:v>829.0</c:v>
                </c:pt>
                <c:pt idx="930">
                  <c:v>830.0</c:v>
                </c:pt>
                <c:pt idx="931">
                  <c:v>831.0</c:v>
                </c:pt>
                <c:pt idx="932">
                  <c:v>832.0</c:v>
                </c:pt>
                <c:pt idx="933">
                  <c:v>833.0</c:v>
                </c:pt>
                <c:pt idx="934">
                  <c:v>834.0</c:v>
                </c:pt>
                <c:pt idx="935">
                  <c:v>835.0</c:v>
                </c:pt>
                <c:pt idx="936">
                  <c:v>836.0</c:v>
                </c:pt>
                <c:pt idx="937">
                  <c:v>837.0</c:v>
                </c:pt>
                <c:pt idx="938">
                  <c:v>838.0</c:v>
                </c:pt>
                <c:pt idx="939">
                  <c:v>839.0</c:v>
                </c:pt>
                <c:pt idx="940">
                  <c:v>840.0</c:v>
                </c:pt>
                <c:pt idx="941">
                  <c:v>841.0</c:v>
                </c:pt>
                <c:pt idx="942">
                  <c:v>842.0</c:v>
                </c:pt>
                <c:pt idx="943">
                  <c:v>843.0</c:v>
                </c:pt>
                <c:pt idx="944">
                  <c:v>844.0</c:v>
                </c:pt>
                <c:pt idx="945">
                  <c:v>845.0</c:v>
                </c:pt>
                <c:pt idx="946">
                  <c:v>846.0</c:v>
                </c:pt>
                <c:pt idx="947">
                  <c:v>847.0</c:v>
                </c:pt>
                <c:pt idx="948">
                  <c:v>848.0</c:v>
                </c:pt>
                <c:pt idx="949">
                  <c:v>849.0</c:v>
                </c:pt>
                <c:pt idx="950">
                  <c:v>850.0</c:v>
                </c:pt>
                <c:pt idx="951">
                  <c:v>851.0</c:v>
                </c:pt>
                <c:pt idx="952">
                  <c:v>852.0</c:v>
                </c:pt>
                <c:pt idx="953">
                  <c:v>853.0</c:v>
                </c:pt>
                <c:pt idx="954">
                  <c:v>854.0</c:v>
                </c:pt>
                <c:pt idx="955">
                  <c:v>855.0</c:v>
                </c:pt>
                <c:pt idx="956">
                  <c:v>856.0</c:v>
                </c:pt>
                <c:pt idx="957">
                  <c:v>857.0</c:v>
                </c:pt>
                <c:pt idx="958">
                  <c:v>858.0</c:v>
                </c:pt>
                <c:pt idx="959">
                  <c:v>859.0</c:v>
                </c:pt>
                <c:pt idx="960">
                  <c:v>860.0</c:v>
                </c:pt>
                <c:pt idx="961">
                  <c:v>861.0</c:v>
                </c:pt>
                <c:pt idx="962">
                  <c:v>862.0</c:v>
                </c:pt>
                <c:pt idx="963">
                  <c:v>863.0</c:v>
                </c:pt>
                <c:pt idx="964">
                  <c:v>864.0</c:v>
                </c:pt>
                <c:pt idx="965">
                  <c:v>865.0</c:v>
                </c:pt>
                <c:pt idx="966">
                  <c:v>866.0</c:v>
                </c:pt>
                <c:pt idx="967">
                  <c:v>867.0</c:v>
                </c:pt>
                <c:pt idx="968">
                  <c:v>868.0</c:v>
                </c:pt>
                <c:pt idx="969">
                  <c:v>869.0</c:v>
                </c:pt>
                <c:pt idx="970">
                  <c:v>870.0</c:v>
                </c:pt>
                <c:pt idx="971">
                  <c:v>871.0</c:v>
                </c:pt>
                <c:pt idx="972">
                  <c:v>872.0</c:v>
                </c:pt>
                <c:pt idx="973">
                  <c:v>873.0</c:v>
                </c:pt>
                <c:pt idx="974">
                  <c:v>874.0</c:v>
                </c:pt>
                <c:pt idx="975">
                  <c:v>875.0</c:v>
                </c:pt>
                <c:pt idx="976">
                  <c:v>876.0</c:v>
                </c:pt>
                <c:pt idx="977">
                  <c:v>877.0</c:v>
                </c:pt>
                <c:pt idx="978">
                  <c:v>878.0</c:v>
                </c:pt>
                <c:pt idx="979">
                  <c:v>879.0</c:v>
                </c:pt>
                <c:pt idx="980">
                  <c:v>880.0</c:v>
                </c:pt>
                <c:pt idx="981">
                  <c:v>881.0</c:v>
                </c:pt>
                <c:pt idx="982">
                  <c:v>882.0</c:v>
                </c:pt>
                <c:pt idx="983">
                  <c:v>883.0</c:v>
                </c:pt>
                <c:pt idx="984">
                  <c:v>884.0</c:v>
                </c:pt>
                <c:pt idx="985">
                  <c:v>885.0</c:v>
                </c:pt>
                <c:pt idx="986">
                  <c:v>886.0</c:v>
                </c:pt>
                <c:pt idx="987">
                  <c:v>887.0</c:v>
                </c:pt>
                <c:pt idx="988">
                  <c:v>888.0</c:v>
                </c:pt>
                <c:pt idx="989">
                  <c:v>889.0</c:v>
                </c:pt>
                <c:pt idx="990">
                  <c:v>890.0</c:v>
                </c:pt>
                <c:pt idx="991">
                  <c:v>891.0</c:v>
                </c:pt>
                <c:pt idx="992">
                  <c:v>892.0</c:v>
                </c:pt>
                <c:pt idx="993">
                  <c:v>893.0</c:v>
                </c:pt>
                <c:pt idx="994">
                  <c:v>894.0</c:v>
                </c:pt>
                <c:pt idx="995">
                  <c:v>895.0</c:v>
                </c:pt>
                <c:pt idx="996">
                  <c:v>896.0</c:v>
                </c:pt>
                <c:pt idx="997">
                  <c:v>897.0</c:v>
                </c:pt>
                <c:pt idx="998">
                  <c:v>898.0</c:v>
                </c:pt>
                <c:pt idx="999">
                  <c:v>899.0</c:v>
                </c:pt>
                <c:pt idx="1000">
                  <c:v>900.0</c:v>
                </c:pt>
                <c:pt idx="1001">
                  <c:v>901.0</c:v>
                </c:pt>
                <c:pt idx="1002">
                  <c:v>902.0</c:v>
                </c:pt>
                <c:pt idx="1003">
                  <c:v>903.0</c:v>
                </c:pt>
                <c:pt idx="1004">
                  <c:v>904.0</c:v>
                </c:pt>
                <c:pt idx="1005">
                  <c:v>905.0</c:v>
                </c:pt>
                <c:pt idx="1006">
                  <c:v>906.0</c:v>
                </c:pt>
                <c:pt idx="1007">
                  <c:v>907.0</c:v>
                </c:pt>
                <c:pt idx="1008">
                  <c:v>908.0</c:v>
                </c:pt>
                <c:pt idx="1009">
                  <c:v>909.0</c:v>
                </c:pt>
                <c:pt idx="1010">
                  <c:v>910.0</c:v>
                </c:pt>
                <c:pt idx="1011">
                  <c:v>911.0</c:v>
                </c:pt>
                <c:pt idx="1012">
                  <c:v>912.0</c:v>
                </c:pt>
                <c:pt idx="1013">
                  <c:v>913.0</c:v>
                </c:pt>
                <c:pt idx="1014">
                  <c:v>914.0</c:v>
                </c:pt>
                <c:pt idx="1015">
                  <c:v>915.0</c:v>
                </c:pt>
                <c:pt idx="1016">
                  <c:v>916.0</c:v>
                </c:pt>
                <c:pt idx="1017">
                  <c:v>917.0</c:v>
                </c:pt>
                <c:pt idx="1018">
                  <c:v>918.0</c:v>
                </c:pt>
                <c:pt idx="1019">
                  <c:v>919.0</c:v>
                </c:pt>
                <c:pt idx="1020">
                  <c:v>920.0</c:v>
                </c:pt>
                <c:pt idx="1021">
                  <c:v>921.0</c:v>
                </c:pt>
                <c:pt idx="1022">
                  <c:v>922.0</c:v>
                </c:pt>
                <c:pt idx="1023">
                  <c:v>923.0</c:v>
                </c:pt>
                <c:pt idx="1024">
                  <c:v>924.0</c:v>
                </c:pt>
                <c:pt idx="1025">
                  <c:v>925.0</c:v>
                </c:pt>
                <c:pt idx="1026">
                  <c:v>926.0</c:v>
                </c:pt>
                <c:pt idx="1027">
                  <c:v>927.0</c:v>
                </c:pt>
                <c:pt idx="1028">
                  <c:v>928.0</c:v>
                </c:pt>
                <c:pt idx="1029">
                  <c:v>929.0</c:v>
                </c:pt>
                <c:pt idx="1030">
                  <c:v>930.0</c:v>
                </c:pt>
                <c:pt idx="1031">
                  <c:v>931.0</c:v>
                </c:pt>
                <c:pt idx="1032">
                  <c:v>932.0</c:v>
                </c:pt>
                <c:pt idx="1033">
                  <c:v>933.0</c:v>
                </c:pt>
                <c:pt idx="1034">
                  <c:v>934.0</c:v>
                </c:pt>
                <c:pt idx="1035">
                  <c:v>935.0</c:v>
                </c:pt>
                <c:pt idx="1036">
                  <c:v>936.0</c:v>
                </c:pt>
                <c:pt idx="1037">
                  <c:v>937.0</c:v>
                </c:pt>
                <c:pt idx="1038">
                  <c:v>938.0</c:v>
                </c:pt>
                <c:pt idx="1039">
                  <c:v>939.0</c:v>
                </c:pt>
                <c:pt idx="1040">
                  <c:v>940.0</c:v>
                </c:pt>
                <c:pt idx="1041">
                  <c:v>941.0</c:v>
                </c:pt>
                <c:pt idx="1042">
                  <c:v>942.0</c:v>
                </c:pt>
                <c:pt idx="1043">
                  <c:v>943.0</c:v>
                </c:pt>
                <c:pt idx="1044">
                  <c:v>944.0</c:v>
                </c:pt>
                <c:pt idx="1045">
                  <c:v>945.0</c:v>
                </c:pt>
                <c:pt idx="1046">
                  <c:v>946.0</c:v>
                </c:pt>
                <c:pt idx="1047">
                  <c:v>947.0</c:v>
                </c:pt>
                <c:pt idx="1048">
                  <c:v>948.0</c:v>
                </c:pt>
                <c:pt idx="1049">
                  <c:v>949.0</c:v>
                </c:pt>
                <c:pt idx="1050">
                  <c:v>950.0</c:v>
                </c:pt>
                <c:pt idx="1051">
                  <c:v>951.0</c:v>
                </c:pt>
                <c:pt idx="1052">
                  <c:v>952.0</c:v>
                </c:pt>
                <c:pt idx="1053">
                  <c:v>953.0</c:v>
                </c:pt>
                <c:pt idx="1054">
                  <c:v>954.0</c:v>
                </c:pt>
                <c:pt idx="1055">
                  <c:v>955.0</c:v>
                </c:pt>
                <c:pt idx="1056">
                  <c:v>956.0</c:v>
                </c:pt>
                <c:pt idx="1057">
                  <c:v>957.0</c:v>
                </c:pt>
                <c:pt idx="1058">
                  <c:v>958.0</c:v>
                </c:pt>
                <c:pt idx="1059">
                  <c:v>959.0</c:v>
                </c:pt>
                <c:pt idx="1060">
                  <c:v>960.0</c:v>
                </c:pt>
                <c:pt idx="1061">
                  <c:v>961.0</c:v>
                </c:pt>
                <c:pt idx="1062">
                  <c:v>962.0</c:v>
                </c:pt>
                <c:pt idx="1063">
                  <c:v>963.0</c:v>
                </c:pt>
                <c:pt idx="1064">
                  <c:v>964.0</c:v>
                </c:pt>
                <c:pt idx="1065">
                  <c:v>965.0</c:v>
                </c:pt>
                <c:pt idx="1066">
                  <c:v>966.0</c:v>
                </c:pt>
                <c:pt idx="1067">
                  <c:v>967.0</c:v>
                </c:pt>
                <c:pt idx="1068">
                  <c:v>968.0</c:v>
                </c:pt>
                <c:pt idx="1069">
                  <c:v>969.0</c:v>
                </c:pt>
                <c:pt idx="1070">
                  <c:v>970.0</c:v>
                </c:pt>
                <c:pt idx="1071">
                  <c:v>971.0</c:v>
                </c:pt>
                <c:pt idx="1072">
                  <c:v>972.0</c:v>
                </c:pt>
                <c:pt idx="1073">
                  <c:v>973.0</c:v>
                </c:pt>
                <c:pt idx="1074">
                  <c:v>974.0</c:v>
                </c:pt>
                <c:pt idx="1075">
                  <c:v>975.0</c:v>
                </c:pt>
                <c:pt idx="1076">
                  <c:v>976.0</c:v>
                </c:pt>
                <c:pt idx="1077">
                  <c:v>977.0</c:v>
                </c:pt>
                <c:pt idx="1078">
                  <c:v>978.0</c:v>
                </c:pt>
                <c:pt idx="1079">
                  <c:v>979.0</c:v>
                </c:pt>
                <c:pt idx="1080">
                  <c:v>980.0</c:v>
                </c:pt>
                <c:pt idx="1081">
                  <c:v>981.0</c:v>
                </c:pt>
                <c:pt idx="1082">
                  <c:v>982.0</c:v>
                </c:pt>
                <c:pt idx="1083">
                  <c:v>983.0</c:v>
                </c:pt>
                <c:pt idx="1084">
                  <c:v>984.0</c:v>
                </c:pt>
                <c:pt idx="1085">
                  <c:v>985.0</c:v>
                </c:pt>
                <c:pt idx="1086">
                  <c:v>986.0</c:v>
                </c:pt>
                <c:pt idx="1087">
                  <c:v>987.0</c:v>
                </c:pt>
                <c:pt idx="1088">
                  <c:v>988.0</c:v>
                </c:pt>
                <c:pt idx="1089">
                  <c:v>989.0</c:v>
                </c:pt>
                <c:pt idx="1090">
                  <c:v>990.0</c:v>
                </c:pt>
                <c:pt idx="1091">
                  <c:v>991.0</c:v>
                </c:pt>
                <c:pt idx="1092">
                  <c:v>992.0</c:v>
                </c:pt>
                <c:pt idx="1093">
                  <c:v>993.0</c:v>
                </c:pt>
                <c:pt idx="1094">
                  <c:v>994.0</c:v>
                </c:pt>
                <c:pt idx="1095">
                  <c:v>995.0</c:v>
                </c:pt>
                <c:pt idx="1096">
                  <c:v>996.0</c:v>
                </c:pt>
                <c:pt idx="1097">
                  <c:v>997.0</c:v>
                </c:pt>
                <c:pt idx="1098">
                  <c:v>998.0</c:v>
                </c:pt>
                <c:pt idx="1099">
                  <c:v>999.0</c:v>
                </c:pt>
              </c:numCache>
            </c:numRef>
          </c:cat>
          <c:val>
            <c:numRef>
              <c:f>[1]CoopCz!$B$2:$B$1102</c:f>
              <c:numCache>
                <c:formatCode>General</c:formatCode>
                <c:ptCount val="1101"/>
                <c:pt idx="0">
                  <c:v>-0.412509</c:v>
                </c:pt>
                <c:pt idx="1">
                  <c:v>-0.380432</c:v>
                </c:pt>
                <c:pt idx="2">
                  <c:v>-0.346413</c:v>
                </c:pt>
                <c:pt idx="3">
                  <c:v>-0.311327</c:v>
                </c:pt>
                <c:pt idx="4">
                  <c:v>-0.276055</c:v>
                </c:pt>
                <c:pt idx="5">
                  <c:v>-0.241462</c:v>
                </c:pt>
                <c:pt idx="6">
                  <c:v>-0.20837</c:v>
                </c:pt>
                <c:pt idx="7">
                  <c:v>-0.177547</c:v>
                </c:pt>
                <c:pt idx="8">
                  <c:v>-0.149679</c:v>
                </c:pt>
                <c:pt idx="9">
                  <c:v>-0.125358</c:v>
                </c:pt>
                <c:pt idx="10">
                  <c:v>-0.105067</c:v>
                </c:pt>
                <c:pt idx="11">
                  <c:v>-0.089171</c:v>
                </c:pt>
                <c:pt idx="12">
                  <c:v>-0.077908</c:v>
                </c:pt>
                <c:pt idx="13">
                  <c:v>-0.071385</c:v>
                </c:pt>
                <c:pt idx="14">
                  <c:v>-0.069581</c:v>
                </c:pt>
                <c:pt idx="15">
                  <c:v>-0.072345</c:v>
                </c:pt>
                <c:pt idx="16">
                  <c:v>-0.0794</c:v>
                </c:pt>
                <c:pt idx="17">
                  <c:v>-0.090362</c:v>
                </c:pt>
                <c:pt idx="18">
                  <c:v>-0.104744</c:v>
                </c:pt>
                <c:pt idx="19">
                  <c:v>-0.121975</c:v>
                </c:pt>
                <c:pt idx="20">
                  <c:v>-0.14141</c:v>
                </c:pt>
                <c:pt idx="21">
                  <c:v>-0.162358</c:v>
                </c:pt>
                <c:pt idx="22">
                  <c:v>-0.184096</c:v>
                </c:pt>
                <c:pt idx="23">
                  <c:v>-0.205887</c:v>
                </c:pt>
                <c:pt idx="24">
                  <c:v>-0.227001</c:v>
                </c:pt>
                <c:pt idx="25">
                  <c:v>-0.246734</c:v>
                </c:pt>
                <c:pt idx="26">
                  <c:v>-0.264428</c:v>
                </c:pt>
                <c:pt idx="27">
                  <c:v>-0.279481</c:v>
                </c:pt>
                <c:pt idx="28">
                  <c:v>-0.291371</c:v>
                </c:pt>
                <c:pt idx="29">
                  <c:v>-0.299659</c:v>
                </c:pt>
                <c:pt idx="30">
                  <c:v>-0.304008</c:v>
                </c:pt>
                <c:pt idx="31">
                  <c:v>-0.304182</c:v>
                </c:pt>
                <c:pt idx="32">
                  <c:v>-0.300051</c:v>
                </c:pt>
                <c:pt idx="33">
                  <c:v>-0.291594</c:v>
                </c:pt>
                <c:pt idx="34">
                  <c:v>-0.278896</c:v>
                </c:pt>
                <c:pt idx="35">
                  <c:v>-0.262141</c:v>
                </c:pt>
                <c:pt idx="36">
                  <c:v>-0.241606</c:v>
                </c:pt>
                <c:pt idx="37">
                  <c:v>-0.217653</c:v>
                </c:pt>
                <c:pt idx="38">
                  <c:v>-0.190714</c:v>
                </c:pt>
                <c:pt idx="39">
                  <c:v>-0.16128</c:v>
                </c:pt>
                <c:pt idx="40">
                  <c:v>-0.129881</c:v>
                </c:pt>
                <c:pt idx="41">
                  <c:v>-0.097075</c:v>
                </c:pt>
                <c:pt idx="42">
                  <c:v>-0.063434</c:v>
                </c:pt>
                <c:pt idx="43">
                  <c:v>-0.029516</c:v>
                </c:pt>
                <c:pt idx="44">
                  <c:v>0.004133</c:v>
                </c:pt>
                <c:pt idx="45">
                  <c:v>0.037009</c:v>
                </c:pt>
                <c:pt idx="46">
                  <c:v>0.068652</c:v>
                </c:pt>
                <c:pt idx="47">
                  <c:v>0.098659</c:v>
                </c:pt>
                <c:pt idx="48">
                  <c:v>0.126697</c:v>
                </c:pt>
                <c:pt idx="49">
                  <c:v>0.152505</c:v>
                </c:pt>
                <c:pt idx="50">
                  <c:v>0.175901</c:v>
                </c:pt>
                <c:pt idx="51">
                  <c:v>0.196784</c:v>
                </c:pt>
                <c:pt idx="52">
                  <c:v>0.215129</c:v>
                </c:pt>
                <c:pt idx="53">
                  <c:v>0.230985</c:v>
                </c:pt>
                <c:pt idx="54">
                  <c:v>0.24447</c:v>
                </c:pt>
                <c:pt idx="55">
                  <c:v>0.255759</c:v>
                </c:pt>
                <c:pt idx="56">
                  <c:v>0.265082</c:v>
                </c:pt>
                <c:pt idx="57">
                  <c:v>0.272704</c:v>
                </c:pt>
                <c:pt idx="58">
                  <c:v>0.278918</c:v>
                </c:pt>
                <c:pt idx="59">
                  <c:v>0.284032</c:v>
                </c:pt>
                <c:pt idx="60">
                  <c:v>0.28835</c:v>
                </c:pt>
                <c:pt idx="61">
                  <c:v>0.292168</c:v>
                </c:pt>
                <c:pt idx="62">
                  <c:v>0.29575</c:v>
                </c:pt>
                <c:pt idx="63">
                  <c:v>0.299325</c:v>
                </c:pt>
                <c:pt idx="64">
                  <c:v>0.303075</c:v>
                </c:pt>
                <c:pt idx="65">
                  <c:v>0.307122</c:v>
                </c:pt>
                <c:pt idx="66">
                  <c:v>0.31153</c:v>
                </c:pt>
                <c:pt idx="67">
                  <c:v>0.316292</c:v>
                </c:pt>
                <c:pt idx="68">
                  <c:v>0.32134</c:v>
                </c:pt>
                <c:pt idx="69">
                  <c:v>0.32653</c:v>
                </c:pt>
                <c:pt idx="70">
                  <c:v>0.33166</c:v>
                </c:pt>
                <c:pt idx="71">
                  <c:v>0.336465</c:v>
                </c:pt>
                <c:pt idx="72">
                  <c:v>0.340632</c:v>
                </c:pt>
                <c:pt idx="73">
                  <c:v>0.343803</c:v>
                </c:pt>
                <c:pt idx="74">
                  <c:v>0.345596</c:v>
                </c:pt>
                <c:pt idx="75">
                  <c:v>0.345609</c:v>
                </c:pt>
                <c:pt idx="76">
                  <c:v>0.343438</c:v>
                </c:pt>
                <c:pt idx="77">
                  <c:v>0.338691</c:v>
                </c:pt>
                <c:pt idx="78">
                  <c:v>0.331</c:v>
                </c:pt>
                <c:pt idx="79">
                  <c:v>0.320041</c:v>
                </c:pt>
                <c:pt idx="80">
                  <c:v>0.305539</c:v>
                </c:pt>
                <c:pt idx="81">
                  <c:v>0.287289</c:v>
                </c:pt>
                <c:pt idx="82">
                  <c:v>0.265158</c:v>
                </c:pt>
                <c:pt idx="83">
                  <c:v>0.239102</c:v>
                </c:pt>
                <c:pt idx="84">
                  <c:v>0.209164</c:v>
                </c:pt>
                <c:pt idx="85">
                  <c:v>0.175485</c:v>
                </c:pt>
                <c:pt idx="86">
                  <c:v>0.138297</c:v>
                </c:pt>
                <c:pt idx="87">
                  <c:v>0.097929</c:v>
                </c:pt>
                <c:pt idx="88">
                  <c:v>0.054797</c:v>
                </c:pt>
                <c:pt idx="89">
                  <c:v>0.009399</c:v>
                </c:pt>
                <c:pt idx="90">
                  <c:v>-0.037696</c:v>
                </c:pt>
                <c:pt idx="91">
                  <c:v>-0.085857</c:v>
                </c:pt>
                <c:pt idx="92">
                  <c:v>-0.134408</c:v>
                </c:pt>
                <c:pt idx="93">
                  <c:v>-0.18264</c:v>
                </c:pt>
                <c:pt idx="94">
                  <c:v>-0.229831</c:v>
                </c:pt>
                <c:pt idx="95">
                  <c:v>-0.275262</c:v>
                </c:pt>
                <c:pt idx="96">
                  <c:v>-0.31824</c:v>
                </c:pt>
                <c:pt idx="97">
                  <c:v>-0.358104</c:v>
                </c:pt>
                <c:pt idx="98">
                  <c:v>-0.394255</c:v>
                </c:pt>
                <c:pt idx="99">
                  <c:v>-0.426159</c:v>
                </c:pt>
                <c:pt idx="100">
                  <c:v>-0.453368</c:v>
                </c:pt>
                <c:pt idx="101">
                  <c:v>-0.475531</c:v>
                </c:pt>
                <c:pt idx="102">
                  <c:v>-0.492401</c:v>
                </c:pt>
                <c:pt idx="103">
                  <c:v>-0.503846</c:v>
                </c:pt>
                <c:pt idx="104">
                  <c:v>-0.509846</c:v>
                </c:pt>
                <c:pt idx="105">
                  <c:v>-0.510502</c:v>
                </c:pt>
                <c:pt idx="106">
                  <c:v>-0.50603</c:v>
                </c:pt>
                <c:pt idx="107">
                  <c:v>-0.496752</c:v>
                </c:pt>
                <c:pt idx="108">
                  <c:v>-0.483097</c:v>
                </c:pt>
                <c:pt idx="109">
                  <c:v>-0.465578</c:v>
                </c:pt>
                <c:pt idx="110">
                  <c:v>-0.444792</c:v>
                </c:pt>
                <c:pt idx="111">
                  <c:v>-0.421395</c:v>
                </c:pt>
                <c:pt idx="112">
                  <c:v>-0.396094</c:v>
                </c:pt>
                <c:pt idx="113">
                  <c:v>-0.369621</c:v>
                </c:pt>
                <c:pt idx="114">
                  <c:v>-0.342723</c:v>
                </c:pt>
                <c:pt idx="115">
                  <c:v>-0.31614</c:v>
                </c:pt>
                <c:pt idx="116">
                  <c:v>-0.290582</c:v>
                </c:pt>
                <c:pt idx="117">
                  <c:v>-0.26672</c:v>
                </c:pt>
                <c:pt idx="118">
                  <c:v>-0.245161</c:v>
                </c:pt>
                <c:pt idx="119">
                  <c:v>-0.226443</c:v>
                </c:pt>
                <c:pt idx="120">
                  <c:v>-0.211016</c:v>
                </c:pt>
                <c:pt idx="121">
                  <c:v>-0.199236</c:v>
                </c:pt>
                <c:pt idx="122">
                  <c:v>-0.191354</c:v>
                </c:pt>
                <c:pt idx="123">
                  <c:v>-0.187516</c:v>
                </c:pt>
                <c:pt idx="124">
                  <c:v>-0.187756</c:v>
                </c:pt>
                <c:pt idx="125">
                  <c:v>-0.191999</c:v>
                </c:pt>
                <c:pt idx="126">
                  <c:v>-0.200069</c:v>
                </c:pt>
                <c:pt idx="127">
                  <c:v>-0.211686</c:v>
                </c:pt>
                <c:pt idx="128">
                  <c:v>-0.226487</c:v>
                </c:pt>
                <c:pt idx="129">
                  <c:v>-0.244032</c:v>
                </c:pt>
                <c:pt idx="130">
                  <c:v>-0.263814</c:v>
                </c:pt>
                <c:pt idx="131">
                  <c:v>-0.28528</c:v>
                </c:pt>
                <c:pt idx="132">
                  <c:v>-0.307838</c:v>
                </c:pt>
                <c:pt idx="133">
                  <c:v>-0.330882</c:v>
                </c:pt>
                <c:pt idx="134">
                  <c:v>-0.3538</c:v>
                </c:pt>
                <c:pt idx="135">
                  <c:v>-0.375996</c:v>
                </c:pt>
                <c:pt idx="136">
                  <c:v>-0.396903</c:v>
                </c:pt>
                <c:pt idx="137">
                  <c:v>-0.415997</c:v>
                </c:pt>
                <c:pt idx="138">
                  <c:v>-0.432809</c:v>
                </c:pt>
                <c:pt idx="139">
                  <c:v>-0.446939</c:v>
                </c:pt>
                <c:pt idx="140">
                  <c:v>-0.45806</c:v>
                </c:pt>
                <c:pt idx="141">
                  <c:v>-0.465933</c:v>
                </c:pt>
                <c:pt idx="142">
                  <c:v>-0.470396</c:v>
                </c:pt>
                <c:pt idx="143">
                  <c:v>-0.471381</c:v>
                </c:pt>
                <c:pt idx="144">
                  <c:v>-0.468908</c:v>
                </c:pt>
                <c:pt idx="145">
                  <c:v>-0.463083</c:v>
                </c:pt>
                <c:pt idx="146">
                  <c:v>-0.454092</c:v>
                </c:pt>
                <c:pt idx="147">
                  <c:v>-0.442197</c:v>
                </c:pt>
                <c:pt idx="148">
                  <c:v>-0.427729</c:v>
                </c:pt>
                <c:pt idx="149">
                  <c:v>-0.411072</c:v>
                </c:pt>
                <c:pt idx="150">
                  <c:v>-0.392659</c:v>
                </c:pt>
                <c:pt idx="151">
                  <c:v>-0.372954</c:v>
                </c:pt>
                <c:pt idx="152">
                  <c:v>-0.352448</c:v>
                </c:pt>
                <c:pt idx="153">
                  <c:v>-0.331641</c:v>
                </c:pt>
                <c:pt idx="154">
                  <c:v>-0.311036</c:v>
                </c:pt>
                <c:pt idx="155">
                  <c:v>-0.291122</c:v>
                </c:pt>
                <c:pt idx="156">
                  <c:v>-0.272368</c:v>
                </c:pt>
                <c:pt idx="157">
                  <c:v>-0.25521</c:v>
                </c:pt>
                <c:pt idx="158">
                  <c:v>-0.240045</c:v>
                </c:pt>
                <c:pt idx="159">
                  <c:v>-0.227227</c:v>
                </c:pt>
                <c:pt idx="160">
                  <c:v>-0.217053</c:v>
                </c:pt>
                <c:pt idx="161">
                  <c:v>-0.20977</c:v>
                </c:pt>
                <c:pt idx="162">
                  <c:v>-0.205565</c:v>
                </c:pt>
                <c:pt idx="163">
                  <c:v>-0.204569</c:v>
                </c:pt>
                <c:pt idx="164">
                  <c:v>-0.206852</c:v>
                </c:pt>
                <c:pt idx="165">
                  <c:v>-0.212428</c:v>
                </c:pt>
                <c:pt idx="166">
                  <c:v>-0.221257</c:v>
                </c:pt>
                <c:pt idx="167">
                  <c:v>-0.233244</c:v>
                </c:pt>
                <c:pt idx="168">
                  <c:v>-0.248248</c:v>
                </c:pt>
                <c:pt idx="169">
                  <c:v>-0.266085</c:v>
                </c:pt>
                <c:pt idx="170">
                  <c:v>-0.286536</c:v>
                </c:pt>
                <c:pt idx="171">
                  <c:v>-0.309343</c:v>
                </c:pt>
                <c:pt idx="172">
                  <c:v>-0.334228</c:v>
                </c:pt>
                <c:pt idx="173">
                  <c:v>-0.360883</c:v>
                </c:pt>
                <c:pt idx="174">
                  <c:v>-0.388983</c:v>
                </c:pt>
                <c:pt idx="175">
                  <c:v>-0.418189</c:v>
                </c:pt>
                <c:pt idx="176">
                  <c:v>-0.44815</c:v>
                </c:pt>
                <c:pt idx="177">
                  <c:v>-0.478505</c:v>
                </c:pt>
                <c:pt idx="178">
                  <c:v>-0.508891</c:v>
                </c:pt>
                <c:pt idx="179">
                  <c:v>-0.538944</c:v>
                </c:pt>
                <c:pt idx="180">
                  <c:v>-0.568297</c:v>
                </c:pt>
                <c:pt idx="181">
                  <c:v>-0.596586</c:v>
                </c:pt>
                <c:pt idx="182">
                  <c:v>-0.623452</c:v>
                </c:pt>
                <c:pt idx="183">
                  <c:v>-0.648543</c:v>
                </c:pt>
                <c:pt idx="184">
                  <c:v>-0.671509</c:v>
                </c:pt>
                <c:pt idx="185">
                  <c:v>-0.692013</c:v>
                </c:pt>
                <c:pt idx="186">
                  <c:v>-0.709728</c:v>
                </c:pt>
                <c:pt idx="187">
                  <c:v>-0.724342</c:v>
                </c:pt>
                <c:pt idx="188">
                  <c:v>-0.735561</c:v>
                </c:pt>
                <c:pt idx="189">
                  <c:v>-0.743107</c:v>
                </c:pt>
                <c:pt idx="190">
                  <c:v>-0.74673</c:v>
                </c:pt>
                <c:pt idx="191">
                  <c:v>-0.746204</c:v>
                </c:pt>
                <c:pt idx="192">
                  <c:v>-0.741332</c:v>
                </c:pt>
                <c:pt idx="193">
                  <c:v>-0.731954</c:v>
                </c:pt>
                <c:pt idx="194">
                  <c:v>-0.717944</c:v>
                </c:pt>
                <c:pt idx="195">
                  <c:v>-0.699223</c:v>
                </c:pt>
                <c:pt idx="196">
                  <c:v>-0.675757</c:v>
                </c:pt>
                <c:pt idx="197">
                  <c:v>-0.647561</c:v>
                </c:pt>
                <c:pt idx="198">
                  <c:v>-0.614703</c:v>
                </c:pt>
                <c:pt idx="199">
                  <c:v>-0.577305</c:v>
                </c:pt>
                <c:pt idx="200">
                  <c:v>-0.535541</c:v>
                </c:pt>
                <c:pt idx="201">
                  <c:v>-0.489639</c:v>
                </c:pt>
                <c:pt idx="202">
                  <c:v>-0.439882</c:v>
                </c:pt>
                <c:pt idx="203">
                  <c:v>-0.386605</c:v>
                </c:pt>
                <c:pt idx="204">
                  <c:v>-0.330189</c:v>
                </c:pt>
                <c:pt idx="205">
                  <c:v>-0.271057</c:v>
                </c:pt>
                <c:pt idx="206">
                  <c:v>-0.20967</c:v>
                </c:pt>
                <c:pt idx="207">
                  <c:v>-0.146516</c:v>
                </c:pt>
                <c:pt idx="208">
                  <c:v>-0.082102</c:v>
                </c:pt>
                <c:pt idx="209">
                  <c:v>-0.016948</c:v>
                </c:pt>
                <c:pt idx="210">
                  <c:v>0.048429</c:v>
                </c:pt>
                <c:pt idx="211">
                  <c:v>0.11352</c:v>
                </c:pt>
                <c:pt idx="212">
                  <c:v>0.177837</c:v>
                </c:pt>
                <c:pt idx="213">
                  <c:v>0.240926</c:v>
                </c:pt>
                <c:pt idx="214">
                  <c:v>0.30237</c:v>
                </c:pt>
                <c:pt idx="215">
                  <c:v>0.36181</c:v>
                </c:pt>
                <c:pt idx="216">
                  <c:v>0.418944</c:v>
                </c:pt>
                <c:pt idx="217">
                  <c:v>0.473544</c:v>
                </c:pt>
                <c:pt idx="218">
                  <c:v>0.525454</c:v>
                </c:pt>
                <c:pt idx="219">
                  <c:v>0.574601</c:v>
                </c:pt>
                <c:pt idx="220">
                  <c:v>0.620994</c:v>
                </c:pt>
                <c:pt idx="221">
                  <c:v>0.664725</c:v>
                </c:pt>
                <c:pt idx="222">
                  <c:v>0.70597</c:v>
                </c:pt>
                <c:pt idx="223">
                  <c:v>0.744984</c:v>
                </c:pt>
                <c:pt idx="224">
                  <c:v>0.782099</c:v>
                </c:pt>
                <c:pt idx="225">
                  <c:v>0.817714</c:v>
                </c:pt>
                <c:pt idx="226">
                  <c:v>0.852287</c:v>
                </c:pt>
                <c:pt idx="227">
                  <c:v>0.886325</c:v>
                </c:pt>
                <c:pt idx="228">
                  <c:v>0.920369</c:v>
                </c:pt>
                <c:pt idx="229">
                  <c:v>0.954986</c:v>
                </c:pt>
                <c:pt idx="230">
                  <c:v>0.990749</c:v>
                </c:pt>
                <c:pt idx="231">
                  <c:v>1.028224</c:v>
                </c:pt>
                <c:pt idx="232">
                  <c:v>1.067957</c:v>
                </c:pt>
                <c:pt idx="233">
                  <c:v>1.110463</c:v>
                </c:pt>
                <c:pt idx="234">
                  <c:v>1.156206</c:v>
                </c:pt>
                <c:pt idx="235">
                  <c:v>1.205589</c:v>
                </c:pt>
                <c:pt idx="236">
                  <c:v>1.258945</c:v>
                </c:pt>
                <c:pt idx="237">
                  <c:v>1.316517</c:v>
                </c:pt>
                <c:pt idx="238">
                  <c:v>1.378462</c:v>
                </c:pt>
                <c:pt idx="239">
                  <c:v>1.444837</c:v>
                </c:pt>
                <c:pt idx="240">
                  <c:v>1.515597</c:v>
                </c:pt>
                <c:pt idx="241">
                  <c:v>1.590594</c:v>
                </c:pt>
                <c:pt idx="242">
                  <c:v>1.669576</c:v>
                </c:pt>
                <c:pt idx="243">
                  <c:v>1.752192</c:v>
                </c:pt>
                <c:pt idx="244">
                  <c:v>1.837995</c:v>
                </c:pt>
                <c:pt idx="245">
                  <c:v>1.92645</c:v>
                </c:pt>
                <c:pt idx="246">
                  <c:v>2.016946</c:v>
                </c:pt>
                <c:pt idx="247">
                  <c:v>2.108797</c:v>
                </c:pt>
                <c:pt idx="248">
                  <c:v>2.201269</c:v>
                </c:pt>
                <c:pt idx="249">
                  <c:v>2.293582</c:v>
                </c:pt>
                <c:pt idx="250">
                  <c:v>2.38493</c:v>
                </c:pt>
                <c:pt idx="251">
                  <c:v>2.4745</c:v>
                </c:pt>
                <c:pt idx="252">
                  <c:v>2.56148</c:v>
                </c:pt>
                <c:pt idx="253">
                  <c:v>2.645075</c:v>
                </c:pt>
                <c:pt idx="254">
                  <c:v>2.724527</c:v>
                </c:pt>
                <c:pt idx="255">
                  <c:v>2.799125</c:v>
                </c:pt>
                <c:pt idx="256">
                  <c:v>2.868217</c:v>
                </c:pt>
                <c:pt idx="257">
                  <c:v>2.931229</c:v>
                </c:pt>
                <c:pt idx="258">
                  <c:v>2.987666</c:v>
                </c:pt>
                <c:pt idx="259">
                  <c:v>3.037128</c:v>
                </c:pt>
                <c:pt idx="260">
                  <c:v>3.079312</c:v>
                </c:pt>
                <c:pt idx="261">
                  <c:v>3.114021</c:v>
                </c:pt>
                <c:pt idx="262">
                  <c:v>3.141161</c:v>
                </c:pt>
                <c:pt idx="263">
                  <c:v>3.16075</c:v>
                </c:pt>
                <c:pt idx="264">
                  <c:v>3.172905</c:v>
                </c:pt>
                <c:pt idx="265">
                  <c:v>3.177853</c:v>
                </c:pt>
                <c:pt idx="266">
                  <c:v>3.175914</c:v>
                </c:pt>
                <c:pt idx="267">
                  <c:v>3.167501</c:v>
                </c:pt>
                <c:pt idx="268">
                  <c:v>3.153113</c:v>
                </c:pt>
                <c:pt idx="269">
                  <c:v>3.133323</c:v>
                </c:pt>
                <c:pt idx="270">
                  <c:v>3.108762</c:v>
                </c:pt>
                <c:pt idx="271">
                  <c:v>3.080119</c:v>
                </c:pt>
                <c:pt idx="272">
                  <c:v>3.048121</c:v>
                </c:pt>
                <c:pt idx="273">
                  <c:v>3.013516</c:v>
                </c:pt>
                <c:pt idx="274">
                  <c:v>2.977076</c:v>
                </c:pt>
                <c:pt idx="275">
                  <c:v>2.939567</c:v>
                </c:pt>
                <c:pt idx="276">
                  <c:v>2.901746</c:v>
                </c:pt>
                <c:pt idx="277">
                  <c:v>2.864344</c:v>
                </c:pt>
                <c:pt idx="278">
                  <c:v>2.828058</c:v>
                </c:pt>
                <c:pt idx="279">
                  <c:v>2.793531</c:v>
                </c:pt>
                <c:pt idx="280">
                  <c:v>2.761354</c:v>
                </c:pt>
                <c:pt idx="281">
                  <c:v>2.732043</c:v>
                </c:pt>
                <c:pt idx="282">
                  <c:v>2.706048</c:v>
                </c:pt>
                <c:pt idx="283">
                  <c:v>2.683723</c:v>
                </c:pt>
                <c:pt idx="284">
                  <c:v>2.66535</c:v>
                </c:pt>
                <c:pt idx="285">
                  <c:v>2.651108</c:v>
                </c:pt>
                <c:pt idx="286">
                  <c:v>2.641089</c:v>
                </c:pt>
                <c:pt idx="287">
                  <c:v>2.635286</c:v>
                </c:pt>
                <c:pt idx="288">
                  <c:v>2.633602</c:v>
                </c:pt>
                <c:pt idx="289">
                  <c:v>2.635849</c:v>
                </c:pt>
                <c:pt idx="290">
                  <c:v>2.641748</c:v>
                </c:pt>
                <c:pt idx="291">
                  <c:v>2.65095</c:v>
                </c:pt>
                <c:pt idx="292">
                  <c:v>2.663023</c:v>
                </c:pt>
                <c:pt idx="293">
                  <c:v>2.67748</c:v>
                </c:pt>
                <c:pt idx="294">
                  <c:v>2.693775</c:v>
                </c:pt>
                <c:pt idx="295">
                  <c:v>2.711321</c:v>
                </c:pt>
                <c:pt idx="296">
                  <c:v>2.729504</c:v>
                </c:pt>
                <c:pt idx="297">
                  <c:v>2.747685</c:v>
                </c:pt>
                <c:pt idx="298">
                  <c:v>2.76523</c:v>
                </c:pt>
                <c:pt idx="299">
                  <c:v>2.781512</c:v>
                </c:pt>
                <c:pt idx="300">
                  <c:v>2.795928</c:v>
                </c:pt>
                <c:pt idx="301">
                  <c:v>2.80792</c:v>
                </c:pt>
                <c:pt idx="302">
                  <c:v>2.816976</c:v>
                </c:pt>
                <c:pt idx="303">
                  <c:v>2.82265</c:v>
                </c:pt>
                <c:pt idx="304">
                  <c:v>2.82457</c:v>
                </c:pt>
                <c:pt idx="305">
                  <c:v>2.82245</c:v>
                </c:pt>
                <c:pt idx="306">
                  <c:v>2.816097</c:v>
                </c:pt>
                <c:pt idx="307">
                  <c:v>2.805417</c:v>
                </c:pt>
                <c:pt idx="308">
                  <c:v>2.790422</c:v>
                </c:pt>
                <c:pt idx="309">
                  <c:v>2.771227</c:v>
                </c:pt>
                <c:pt idx="310">
                  <c:v>2.748059</c:v>
                </c:pt>
                <c:pt idx="311">
                  <c:v>2.721238</c:v>
                </c:pt>
                <c:pt idx="312">
                  <c:v>2.691189</c:v>
                </c:pt>
                <c:pt idx="313">
                  <c:v>2.658424</c:v>
                </c:pt>
                <c:pt idx="314">
                  <c:v>2.623533</c:v>
                </c:pt>
                <c:pt idx="315">
                  <c:v>2.587175</c:v>
                </c:pt>
                <c:pt idx="316">
                  <c:v>2.55006</c:v>
                </c:pt>
                <c:pt idx="317">
                  <c:v>2.51294</c:v>
                </c:pt>
                <c:pt idx="318">
                  <c:v>2.47658</c:v>
                </c:pt>
                <c:pt idx="319">
                  <c:v>2.441756</c:v>
                </c:pt>
                <c:pt idx="320">
                  <c:v>2.40922</c:v>
                </c:pt>
                <c:pt idx="321">
                  <c:v>2.379694</c:v>
                </c:pt>
                <c:pt idx="322">
                  <c:v>2.353845</c:v>
                </c:pt>
                <c:pt idx="323">
                  <c:v>2.332275</c:v>
                </c:pt>
                <c:pt idx="324">
                  <c:v>2.31549</c:v>
                </c:pt>
                <c:pt idx="325">
                  <c:v>2.303909</c:v>
                </c:pt>
                <c:pt idx="326">
                  <c:v>2.297833</c:v>
                </c:pt>
                <c:pt idx="327">
                  <c:v>2.297444</c:v>
                </c:pt>
                <c:pt idx="328">
                  <c:v>2.302797</c:v>
                </c:pt>
                <c:pt idx="329">
                  <c:v>2.313817</c:v>
                </c:pt>
                <c:pt idx="330">
                  <c:v>2.330301</c:v>
                </c:pt>
                <c:pt idx="331">
                  <c:v>2.351915</c:v>
                </c:pt>
                <c:pt idx="332">
                  <c:v>2.378208</c:v>
                </c:pt>
                <c:pt idx="333">
                  <c:v>2.40862</c:v>
                </c:pt>
                <c:pt idx="334">
                  <c:v>2.44249</c:v>
                </c:pt>
                <c:pt idx="335">
                  <c:v>2.479082</c:v>
                </c:pt>
                <c:pt idx="336">
                  <c:v>2.517589</c:v>
                </c:pt>
                <c:pt idx="337">
                  <c:v>2.557159</c:v>
                </c:pt>
                <c:pt idx="338">
                  <c:v>2.59692</c:v>
                </c:pt>
                <c:pt idx="339">
                  <c:v>2.635998</c:v>
                </c:pt>
                <c:pt idx="340">
                  <c:v>2.673536</c:v>
                </c:pt>
                <c:pt idx="341">
                  <c:v>2.70872</c:v>
                </c:pt>
                <c:pt idx="342">
                  <c:v>2.7408</c:v>
                </c:pt>
                <c:pt idx="343">
                  <c:v>2.769108</c:v>
                </c:pt>
                <c:pt idx="344">
                  <c:v>2.793068</c:v>
                </c:pt>
                <c:pt idx="345">
                  <c:v>2.812222</c:v>
                </c:pt>
                <c:pt idx="346">
                  <c:v>2.826236</c:v>
                </c:pt>
                <c:pt idx="347">
                  <c:v>2.834899</c:v>
                </c:pt>
                <c:pt idx="348">
                  <c:v>2.838146</c:v>
                </c:pt>
                <c:pt idx="349">
                  <c:v>2.836041</c:v>
                </c:pt>
                <c:pt idx="350">
                  <c:v>2.828784</c:v>
                </c:pt>
                <c:pt idx="351">
                  <c:v>2.816698</c:v>
                </c:pt>
                <c:pt idx="352">
                  <c:v>2.800223</c:v>
                </c:pt>
                <c:pt idx="353">
                  <c:v>2.779897</c:v>
                </c:pt>
                <c:pt idx="354">
                  <c:v>2.756348</c:v>
                </c:pt>
                <c:pt idx="355">
                  <c:v>2.730262</c:v>
                </c:pt>
                <c:pt idx="356">
                  <c:v>2.702367</c:v>
                </c:pt>
                <c:pt idx="357">
                  <c:v>2.673419</c:v>
                </c:pt>
                <c:pt idx="358">
                  <c:v>2.644168</c:v>
                </c:pt>
                <c:pt idx="359">
                  <c:v>2.61534</c:v>
                </c:pt>
                <c:pt idx="360">
                  <c:v>2.587609</c:v>
                </c:pt>
                <c:pt idx="361">
                  <c:v>2.56159</c:v>
                </c:pt>
                <c:pt idx="362">
                  <c:v>2.537807</c:v>
                </c:pt>
                <c:pt idx="363">
                  <c:v>2.516677</c:v>
                </c:pt>
                <c:pt idx="364">
                  <c:v>2.498505</c:v>
                </c:pt>
                <c:pt idx="365">
                  <c:v>2.48347</c:v>
                </c:pt>
                <c:pt idx="366">
                  <c:v>2.471621</c:v>
                </c:pt>
                <c:pt idx="367">
                  <c:v>2.462878</c:v>
                </c:pt>
                <c:pt idx="368">
                  <c:v>2.457024</c:v>
                </c:pt>
                <c:pt idx="369">
                  <c:v>2.453722</c:v>
                </c:pt>
                <c:pt idx="370">
                  <c:v>2.452526</c:v>
                </c:pt>
                <c:pt idx="371">
                  <c:v>2.452884</c:v>
                </c:pt>
                <c:pt idx="372">
                  <c:v>2.454166</c:v>
                </c:pt>
                <c:pt idx="373">
                  <c:v>2.455679</c:v>
                </c:pt>
                <c:pt idx="374">
                  <c:v>2.456692</c:v>
                </c:pt>
                <c:pt idx="375">
                  <c:v>2.456449</c:v>
                </c:pt>
                <c:pt idx="376">
                  <c:v>2.454214</c:v>
                </c:pt>
                <c:pt idx="377">
                  <c:v>2.449276</c:v>
                </c:pt>
                <c:pt idx="378">
                  <c:v>2.440977</c:v>
                </c:pt>
                <c:pt idx="379">
                  <c:v>2.42874</c:v>
                </c:pt>
                <c:pt idx="380">
                  <c:v>2.412083</c:v>
                </c:pt>
                <c:pt idx="381">
                  <c:v>2.390636</c:v>
                </c:pt>
                <c:pt idx="382">
                  <c:v>2.364159</c:v>
                </c:pt>
                <c:pt idx="383">
                  <c:v>2.332558</c:v>
                </c:pt>
                <c:pt idx="384">
                  <c:v>2.295875</c:v>
                </c:pt>
                <c:pt idx="385">
                  <c:v>2.254307</c:v>
                </c:pt>
                <c:pt idx="386">
                  <c:v>2.208201</c:v>
                </c:pt>
                <c:pt idx="387">
                  <c:v>2.158036</c:v>
                </c:pt>
                <c:pt idx="388">
                  <c:v>2.104433</c:v>
                </c:pt>
                <c:pt idx="389">
                  <c:v>2.048127</c:v>
                </c:pt>
                <c:pt idx="390">
                  <c:v>1.98995</c:v>
                </c:pt>
                <c:pt idx="391">
                  <c:v>1.930821</c:v>
                </c:pt>
                <c:pt idx="392">
                  <c:v>1.871718</c:v>
                </c:pt>
                <c:pt idx="393">
                  <c:v>1.813653</c:v>
                </c:pt>
                <c:pt idx="394">
                  <c:v>1.757649</c:v>
                </c:pt>
                <c:pt idx="395">
                  <c:v>1.704717</c:v>
                </c:pt>
                <c:pt idx="396">
                  <c:v>1.655824</c:v>
                </c:pt>
                <c:pt idx="397">
                  <c:v>1.61188</c:v>
                </c:pt>
                <c:pt idx="398">
                  <c:v>1.573706</c:v>
                </c:pt>
                <c:pt idx="399">
                  <c:v>1.542021</c:v>
                </c:pt>
                <c:pt idx="400">
                  <c:v>1.517422</c:v>
                </c:pt>
                <c:pt idx="401">
                  <c:v>1.500376</c:v>
                </c:pt>
                <c:pt idx="402">
                  <c:v>1.491201</c:v>
                </c:pt>
                <c:pt idx="403">
                  <c:v>1.490067</c:v>
                </c:pt>
                <c:pt idx="404">
                  <c:v>1.496991</c:v>
                </c:pt>
                <c:pt idx="405">
                  <c:v>1.511839</c:v>
                </c:pt>
                <c:pt idx="406">
                  <c:v>1.534331</c:v>
                </c:pt>
                <c:pt idx="407">
                  <c:v>1.564048</c:v>
                </c:pt>
                <c:pt idx="408">
                  <c:v>1.600448</c:v>
                </c:pt>
                <c:pt idx="409">
                  <c:v>1.642877</c:v>
                </c:pt>
                <c:pt idx="410">
                  <c:v>1.690593</c:v>
                </c:pt>
                <c:pt idx="411">
                  <c:v>1.742772</c:v>
                </c:pt>
                <c:pt idx="412">
                  <c:v>1.798539</c:v>
                </c:pt>
                <c:pt idx="413">
                  <c:v>1.856982</c:v>
                </c:pt>
                <c:pt idx="414">
                  <c:v>1.917177</c:v>
                </c:pt>
                <c:pt idx="415">
                  <c:v>1.978205</c:v>
                </c:pt>
                <c:pt idx="416">
                  <c:v>2.03917</c:v>
                </c:pt>
                <c:pt idx="417">
                  <c:v>2.099221</c:v>
                </c:pt>
                <c:pt idx="418">
                  <c:v>2.157567</c:v>
                </c:pt>
                <c:pt idx="419">
                  <c:v>2.21348</c:v>
                </c:pt>
                <c:pt idx="420">
                  <c:v>2.266321</c:v>
                </c:pt>
                <c:pt idx="421">
                  <c:v>2.315532</c:v>
                </c:pt>
                <c:pt idx="422">
                  <c:v>2.360656</c:v>
                </c:pt>
                <c:pt idx="423">
                  <c:v>2.401324</c:v>
                </c:pt>
                <c:pt idx="424">
                  <c:v>2.437271</c:v>
                </c:pt>
                <c:pt idx="425">
                  <c:v>2.468321</c:v>
                </c:pt>
                <c:pt idx="426">
                  <c:v>2.494386</c:v>
                </c:pt>
                <c:pt idx="427">
                  <c:v>2.515461</c:v>
                </c:pt>
                <c:pt idx="428">
                  <c:v>2.531613</c:v>
                </c:pt>
                <c:pt idx="429">
                  <c:v>2.542973</c:v>
                </c:pt>
                <c:pt idx="430">
                  <c:v>2.549725</c:v>
                </c:pt>
                <c:pt idx="431">
                  <c:v>2.552098</c:v>
                </c:pt>
                <c:pt idx="432">
                  <c:v>2.550354</c:v>
                </c:pt>
                <c:pt idx="433">
                  <c:v>2.544783</c:v>
                </c:pt>
                <c:pt idx="434">
                  <c:v>2.535688</c:v>
                </c:pt>
                <c:pt idx="435">
                  <c:v>2.523383</c:v>
                </c:pt>
                <c:pt idx="436">
                  <c:v>2.508181</c:v>
                </c:pt>
                <c:pt idx="437">
                  <c:v>2.490396</c:v>
                </c:pt>
                <c:pt idx="438">
                  <c:v>2.470328</c:v>
                </c:pt>
                <c:pt idx="439">
                  <c:v>2.448279</c:v>
                </c:pt>
                <c:pt idx="440">
                  <c:v>2.424533</c:v>
                </c:pt>
                <c:pt idx="441">
                  <c:v>2.399369</c:v>
                </c:pt>
                <c:pt idx="442">
                  <c:v>2.373063</c:v>
                </c:pt>
                <c:pt idx="443">
                  <c:v>2.345882</c:v>
                </c:pt>
                <c:pt idx="444">
                  <c:v>2.318094</c:v>
                </c:pt>
                <c:pt idx="445">
                  <c:v>2.28997</c:v>
                </c:pt>
                <c:pt idx="446">
                  <c:v>2.261783</c:v>
                </c:pt>
                <c:pt idx="447">
                  <c:v>2.233815</c:v>
                </c:pt>
                <c:pt idx="448">
                  <c:v>2.206357</c:v>
                </c:pt>
                <c:pt idx="449">
                  <c:v>2.179712</c:v>
                </c:pt>
                <c:pt idx="450">
                  <c:v>2.154193</c:v>
                </c:pt>
                <c:pt idx="451">
                  <c:v>2.130122</c:v>
                </c:pt>
                <c:pt idx="452">
                  <c:v>2.107833</c:v>
                </c:pt>
                <c:pt idx="453">
                  <c:v>2.087661</c:v>
                </c:pt>
                <c:pt idx="454">
                  <c:v>2.069937</c:v>
                </c:pt>
                <c:pt idx="455">
                  <c:v>2.054986</c:v>
                </c:pt>
                <c:pt idx="456">
                  <c:v>2.043117</c:v>
                </c:pt>
                <c:pt idx="457">
                  <c:v>2.034615</c:v>
                </c:pt>
                <c:pt idx="458">
                  <c:v>2.029729</c:v>
                </c:pt>
                <c:pt idx="459">
                  <c:v>2.028676</c:v>
                </c:pt>
                <c:pt idx="460">
                  <c:v>2.031602</c:v>
                </c:pt>
                <c:pt idx="461">
                  <c:v>2.038612</c:v>
                </c:pt>
                <c:pt idx="462">
                  <c:v>2.049735</c:v>
                </c:pt>
                <c:pt idx="463">
                  <c:v>2.064922</c:v>
                </c:pt>
                <c:pt idx="464">
                  <c:v>2.084049</c:v>
                </c:pt>
                <c:pt idx="465">
                  <c:v>2.106905</c:v>
                </c:pt>
                <c:pt idx="466">
                  <c:v>2.133197</c:v>
                </c:pt>
                <c:pt idx="467">
                  <c:v>2.162548</c:v>
                </c:pt>
                <c:pt idx="468">
                  <c:v>2.194498</c:v>
                </c:pt>
                <c:pt idx="469">
                  <c:v>2.228518</c:v>
                </c:pt>
                <c:pt idx="470">
                  <c:v>2.264011</c:v>
                </c:pt>
                <c:pt idx="471">
                  <c:v>2.300316</c:v>
                </c:pt>
                <c:pt idx="472">
                  <c:v>2.336736</c:v>
                </c:pt>
                <c:pt idx="473">
                  <c:v>2.372537</c:v>
                </c:pt>
                <c:pt idx="474">
                  <c:v>2.406979</c:v>
                </c:pt>
                <c:pt idx="475">
                  <c:v>2.439317</c:v>
                </c:pt>
                <c:pt idx="476">
                  <c:v>2.468827</c:v>
                </c:pt>
                <c:pt idx="477">
                  <c:v>2.494824</c:v>
                </c:pt>
                <c:pt idx="478">
                  <c:v>2.516667</c:v>
                </c:pt>
                <c:pt idx="479">
                  <c:v>2.533794</c:v>
                </c:pt>
                <c:pt idx="480">
                  <c:v>2.54572</c:v>
                </c:pt>
                <c:pt idx="481">
                  <c:v>2.552054</c:v>
                </c:pt>
                <c:pt idx="482">
                  <c:v>2.552518</c:v>
                </c:pt>
                <c:pt idx="483">
                  <c:v>2.546944</c:v>
                </c:pt>
                <c:pt idx="484">
                  <c:v>2.535288</c:v>
                </c:pt>
                <c:pt idx="485">
                  <c:v>2.517628</c:v>
                </c:pt>
                <c:pt idx="486">
                  <c:v>2.494165</c:v>
                </c:pt>
                <c:pt idx="487">
                  <c:v>2.465217</c:v>
                </c:pt>
                <c:pt idx="488">
                  <c:v>2.431215</c:v>
                </c:pt>
                <c:pt idx="489">
                  <c:v>2.39269</c:v>
                </c:pt>
                <c:pt idx="490">
                  <c:v>2.350266</c:v>
                </c:pt>
                <c:pt idx="491">
                  <c:v>2.304641</c:v>
                </c:pt>
                <c:pt idx="492">
                  <c:v>2.256575</c:v>
                </c:pt>
                <c:pt idx="493">
                  <c:v>2.206865</c:v>
                </c:pt>
                <c:pt idx="494">
                  <c:v>2.156335</c:v>
                </c:pt>
                <c:pt idx="495">
                  <c:v>2.105808</c:v>
                </c:pt>
                <c:pt idx="496">
                  <c:v>2.05609</c:v>
                </c:pt>
                <c:pt idx="497">
                  <c:v>2.007952</c:v>
                </c:pt>
                <c:pt idx="498">
                  <c:v>1.96211</c:v>
                </c:pt>
                <c:pt idx="499">
                  <c:v>1.919214</c:v>
                </c:pt>
                <c:pt idx="500">
                  <c:v>1.879823</c:v>
                </c:pt>
                <c:pt idx="501">
                  <c:v>1.84441</c:v>
                </c:pt>
                <c:pt idx="502">
                  <c:v>1.813336</c:v>
                </c:pt>
                <c:pt idx="503">
                  <c:v>1.786853</c:v>
                </c:pt>
                <c:pt idx="504">
                  <c:v>1.7651</c:v>
                </c:pt>
                <c:pt idx="505">
                  <c:v>1.748098</c:v>
                </c:pt>
                <c:pt idx="506">
                  <c:v>1.735757</c:v>
                </c:pt>
                <c:pt idx="507">
                  <c:v>1.727884</c:v>
                </c:pt>
                <c:pt idx="508">
                  <c:v>1.724183</c:v>
                </c:pt>
                <c:pt idx="509">
                  <c:v>1.724273</c:v>
                </c:pt>
                <c:pt idx="510">
                  <c:v>1.727701</c:v>
                </c:pt>
                <c:pt idx="511">
                  <c:v>1.733952</c:v>
                </c:pt>
                <c:pt idx="512">
                  <c:v>1.742468</c:v>
                </c:pt>
                <c:pt idx="513">
                  <c:v>1.75266</c:v>
                </c:pt>
                <c:pt idx="514">
                  <c:v>1.763934</c:v>
                </c:pt>
                <c:pt idx="515">
                  <c:v>1.775698</c:v>
                </c:pt>
                <c:pt idx="516">
                  <c:v>1.787382</c:v>
                </c:pt>
                <c:pt idx="517">
                  <c:v>1.798461</c:v>
                </c:pt>
                <c:pt idx="518">
                  <c:v>1.808454</c:v>
                </c:pt>
                <c:pt idx="519">
                  <c:v>1.816948</c:v>
                </c:pt>
                <c:pt idx="520">
                  <c:v>1.823601</c:v>
                </c:pt>
                <c:pt idx="521">
                  <c:v>1.828149</c:v>
                </c:pt>
                <c:pt idx="522">
                  <c:v>1.830416</c:v>
                </c:pt>
                <c:pt idx="523">
                  <c:v>1.830314</c:v>
                </c:pt>
                <c:pt idx="524">
                  <c:v>1.827847</c:v>
                </c:pt>
                <c:pt idx="525">
                  <c:v>1.823101</c:v>
                </c:pt>
                <c:pt idx="526">
                  <c:v>1.816245</c:v>
                </c:pt>
                <c:pt idx="527">
                  <c:v>1.807529</c:v>
                </c:pt>
                <c:pt idx="528">
                  <c:v>1.797261</c:v>
                </c:pt>
                <c:pt idx="529">
                  <c:v>1.785812</c:v>
                </c:pt>
                <c:pt idx="530">
                  <c:v>1.7736</c:v>
                </c:pt>
                <c:pt idx="531">
                  <c:v>1.761069</c:v>
                </c:pt>
                <c:pt idx="532">
                  <c:v>1.748693</c:v>
                </c:pt>
                <c:pt idx="533">
                  <c:v>1.736952</c:v>
                </c:pt>
                <c:pt idx="534">
                  <c:v>1.72632</c:v>
                </c:pt>
                <c:pt idx="535">
                  <c:v>1.717256</c:v>
                </c:pt>
                <c:pt idx="536">
                  <c:v>1.710195</c:v>
                </c:pt>
                <c:pt idx="537">
                  <c:v>1.705529</c:v>
                </c:pt>
                <c:pt idx="538">
                  <c:v>1.703605</c:v>
                </c:pt>
                <c:pt idx="539">
                  <c:v>1.704715</c:v>
                </c:pt>
                <c:pt idx="540">
                  <c:v>1.709094</c:v>
                </c:pt>
                <c:pt idx="541">
                  <c:v>1.716908</c:v>
                </c:pt>
                <c:pt idx="542">
                  <c:v>1.728259</c:v>
                </c:pt>
                <c:pt idx="543">
                  <c:v>1.743179</c:v>
                </c:pt>
                <c:pt idx="544">
                  <c:v>1.761629</c:v>
                </c:pt>
                <c:pt idx="545">
                  <c:v>1.783506</c:v>
                </c:pt>
                <c:pt idx="546">
                  <c:v>1.808646</c:v>
                </c:pt>
                <c:pt idx="547">
                  <c:v>1.836816</c:v>
                </c:pt>
                <c:pt idx="548">
                  <c:v>1.867737</c:v>
                </c:pt>
                <c:pt idx="549">
                  <c:v>1.901079</c:v>
                </c:pt>
                <c:pt idx="550">
                  <c:v>1.936472</c:v>
                </c:pt>
                <c:pt idx="551">
                  <c:v>1.973512</c:v>
                </c:pt>
                <c:pt idx="552">
                  <c:v>2.011767</c:v>
                </c:pt>
                <c:pt idx="553">
                  <c:v>2.050784</c:v>
                </c:pt>
                <c:pt idx="554">
                  <c:v>2.090101</c:v>
                </c:pt>
                <c:pt idx="555">
                  <c:v>2.129251</c:v>
                </c:pt>
                <c:pt idx="556">
                  <c:v>2.167763</c:v>
                </c:pt>
                <c:pt idx="557">
                  <c:v>2.205179</c:v>
                </c:pt>
                <c:pt idx="558">
                  <c:v>2.241058</c:v>
                </c:pt>
                <c:pt idx="559">
                  <c:v>2.274971</c:v>
                </c:pt>
                <c:pt idx="560">
                  <c:v>2.306525</c:v>
                </c:pt>
                <c:pt idx="561">
                  <c:v>2.335345</c:v>
                </c:pt>
                <c:pt idx="562">
                  <c:v>2.361097</c:v>
                </c:pt>
                <c:pt idx="563">
                  <c:v>2.383479</c:v>
                </c:pt>
                <c:pt idx="564">
                  <c:v>2.402229</c:v>
                </c:pt>
                <c:pt idx="565">
                  <c:v>2.417129</c:v>
                </c:pt>
                <c:pt idx="566">
                  <c:v>2.428005</c:v>
                </c:pt>
                <c:pt idx="567">
                  <c:v>2.434729</c:v>
                </c:pt>
                <c:pt idx="568">
                  <c:v>2.437222</c:v>
                </c:pt>
                <c:pt idx="569">
                  <c:v>2.435454</c:v>
                </c:pt>
                <c:pt idx="570">
                  <c:v>2.429448</c:v>
                </c:pt>
                <c:pt idx="571">
                  <c:v>2.419271</c:v>
                </c:pt>
                <c:pt idx="572">
                  <c:v>2.405044</c:v>
                </c:pt>
                <c:pt idx="573">
                  <c:v>2.38694</c:v>
                </c:pt>
                <c:pt idx="574">
                  <c:v>2.365179</c:v>
                </c:pt>
                <c:pt idx="575">
                  <c:v>2.340031</c:v>
                </c:pt>
                <c:pt idx="576">
                  <c:v>2.311809</c:v>
                </c:pt>
                <c:pt idx="577">
                  <c:v>2.280875</c:v>
                </c:pt>
                <c:pt idx="578">
                  <c:v>2.247629</c:v>
                </c:pt>
                <c:pt idx="579">
                  <c:v>2.212508</c:v>
                </c:pt>
                <c:pt idx="580">
                  <c:v>2.175983</c:v>
                </c:pt>
                <c:pt idx="581">
                  <c:v>2.138547</c:v>
                </c:pt>
                <c:pt idx="582">
                  <c:v>2.100722</c:v>
                </c:pt>
                <c:pt idx="583">
                  <c:v>2.063042</c:v>
                </c:pt>
                <c:pt idx="584">
                  <c:v>2.026051</c:v>
                </c:pt>
                <c:pt idx="585">
                  <c:v>1.990288</c:v>
                </c:pt>
                <c:pt idx="586">
                  <c:v>1.95629</c:v>
                </c:pt>
                <c:pt idx="587">
                  <c:v>1.924576</c:v>
                </c:pt>
                <c:pt idx="588">
                  <c:v>1.895642</c:v>
                </c:pt>
                <c:pt idx="589">
                  <c:v>1.869946</c:v>
                </c:pt>
                <c:pt idx="590">
                  <c:v>1.847911</c:v>
                </c:pt>
                <c:pt idx="591">
                  <c:v>1.829913</c:v>
                </c:pt>
                <c:pt idx="592">
                  <c:v>1.816265</c:v>
                </c:pt>
                <c:pt idx="593">
                  <c:v>1.807227</c:v>
                </c:pt>
                <c:pt idx="594">
                  <c:v>1.802988</c:v>
                </c:pt>
                <c:pt idx="595">
                  <c:v>1.803664</c:v>
                </c:pt>
                <c:pt idx="596">
                  <c:v>1.809298</c:v>
                </c:pt>
                <c:pt idx="597">
                  <c:v>1.81986</c:v>
                </c:pt>
                <c:pt idx="598">
                  <c:v>1.835236</c:v>
                </c:pt>
                <c:pt idx="599">
                  <c:v>1.855245</c:v>
                </c:pt>
                <c:pt idx="600">
                  <c:v>1.87963</c:v>
                </c:pt>
                <c:pt idx="601">
                  <c:v>1.908067</c:v>
                </c:pt>
                <c:pt idx="602">
                  <c:v>1.940168</c:v>
                </c:pt>
                <c:pt idx="603">
                  <c:v>1.975497</c:v>
                </c:pt>
                <c:pt idx="604">
                  <c:v>2.013563</c:v>
                </c:pt>
                <c:pt idx="605">
                  <c:v>2.053843</c:v>
                </c:pt>
                <c:pt idx="606">
                  <c:v>2.095786</c:v>
                </c:pt>
                <c:pt idx="607">
                  <c:v>2.138826</c:v>
                </c:pt>
                <c:pt idx="608">
                  <c:v>2.18239</c:v>
                </c:pt>
                <c:pt idx="609">
                  <c:v>2.225919</c:v>
                </c:pt>
                <c:pt idx="610">
                  <c:v>2.268869</c:v>
                </c:pt>
                <c:pt idx="611">
                  <c:v>2.310721</c:v>
                </c:pt>
                <c:pt idx="612">
                  <c:v>2.351</c:v>
                </c:pt>
                <c:pt idx="613">
                  <c:v>2.389276</c:v>
                </c:pt>
                <c:pt idx="614">
                  <c:v>2.425184</c:v>
                </c:pt>
                <c:pt idx="615">
                  <c:v>2.458408</c:v>
                </c:pt>
                <c:pt idx="616">
                  <c:v>2.488714</c:v>
                </c:pt>
                <c:pt idx="617">
                  <c:v>2.515933</c:v>
                </c:pt>
                <c:pt idx="618">
                  <c:v>2.539975</c:v>
                </c:pt>
                <c:pt idx="619">
                  <c:v>2.560822</c:v>
                </c:pt>
                <c:pt idx="620">
                  <c:v>2.57853</c:v>
                </c:pt>
                <c:pt idx="621">
                  <c:v>2.593219</c:v>
                </c:pt>
                <c:pt idx="622">
                  <c:v>2.605078</c:v>
                </c:pt>
                <c:pt idx="623">
                  <c:v>2.614353</c:v>
                </c:pt>
                <c:pt idx="624">
                  <c:v>2.621337</c:v>
                </c:pt>
                <c:pt idx="625">
                  <c:v>2.626368</c:v>
                </c:pt>
                <c:pt idx="626">
                  <c:v>2.629813</c:v>
                </c:pt>
                <c:pt idx="627">
                  <c:v>2.632061</c:v>
                </c:pt>
                <c:pt idx="628">
                  <c:v>2.633514</c:v>
                </c:pt>
                <c:pt idx="629">
                  <c:v>2.634566</c:v>
                </c:pt>
                <c:pt idx="630">
                  <c:v>2.635608</c:v>
                </c:pt>
                <c:pt idx="631">
                  <c:v>2.637006</c:v>
                </c:pt>
                <c:pt idx="632">
                  <c:v>2.639096</c:v>
                </c:pt>
                <c:pt idx="633">
                  <c:v>2.642179</c:v>
                </c:pt>
                <c:pt idx="634">
                  <c:v>2.646506</c:v>
                </c:pt>
                <c:pt idx="635">
                  <c:v>2.652283</c:v>
                </c:pt>
                <c:pt idx="636">
                  <c:v>2.65966</c:v>
                </c:pt>
                <c:pt idx="637">
                  <c:v>2.668722</c:v>
                </c:pt>
                <c:pt idx="638">
                  <c:v>2.679501</c:v>
                </c:pt>
                <c:pt idx="639">
                  <c:v>2.691971</c:v>
                </c:pt>
                <c:pt idx="640">
                  <c:v>2.706045</c:v>
                </c:pt>
                <c:pt idx="641">
                  <c:v>2.721587</c:v>
                </c:pt>
                <c:pt idx="642">
                  <c:v>2.738408</c:v>
                </c:pt>
                <c:pt idx="643">
                  <c:v>2.756285</c:v>
                </c:pt>
                <c:pt idx="644">
                  <c:v>2.774952</c:v>
                </c:pt>
                <c:pt idx="645">
                  <c:v>2.794118</c:v>
                </c:pt>
                <c:pt idx="646">
                  <c:v>2.813472</c:v>
                </c:pt>
                <c:pt idx="647">
                  <c:v>2.832696</c:v>
                </c:pt>
                <c:pt idx="648">
                  <c:v>2.851464</c:v>
                </c:pt>
                <c:pt idx="649">
                  <c:v>2.869458</c:v>
                </c:pt>
                <c:pt idx="650">
                  <c:v>2.886382</c:v>
                </c:pt>
                <c:pt idx="651">
                  <c:v>2.901954</c:v>
                </c:pt>
                <c:pt idx="652">
                  <c:v>2.915924</c:v>
                </c:pt>
                <c:pt idx="653">
                  <c:v>2.928077</c:v>
                </c:pt>
                <c:pt idx="654">
                  <c:v>2.938236</c:v>
                </c:pt>
                <c:pt idx="655">
                  <c:v>2.946266</c:v>
                </c:pt>
                <c:pt idx="656">
                  <c:v>2.952079</c:v>
                </c:pt>
                <c:pt idx="657">
                  <c:v>2.955627</c:v>
                </c:pt>
                <c:pt idx="658">
                  <c:v>2.95691</c:v>
                </c:pt>
                <c:pt idx="659">
                  <c:v>2.95597</c:v>
                </c:pt>
                <c:pt idx="660">
                  <c:v>2.95289</c:v>
                </c:pt>
                <c:pt idx="661">
                  <c:v>2.947791</c:v>
                </c:pt>
                <c:pt idx="662">
                  <c:v>2.940812</c:v>
                </c:pt>
                <c:pt idx="663">
                  <c:v>2.93213</c:v>
                </c:pt>
                <c:pt idx="664">
                  <c:v>2.921935</c:v>
                </c:pt>
                <c:pt idx="665">
                  <c:v>2.910425</c:v>
                </c:pt>
                <c:pt idx="666">
                  <c:v>2.897808</c:v>
                </c:pt>
                <c:pt idx="667">
                  <c:v>2.884289</c:v>
                </c:pt>
                <c:pt idx="668">
                  <c:v>2.870066</c:v>
                </c:pt>
                <c:pt idx="669">
                  <c:v>2.855328</c:v>
                </c:pt>
                <c:pt idx="670">
                  <c:v>2.840238</c:v>
                </c:pt>
                <c:pt idx="671">
                  <c:v>2.824941</c:v>
                </c:pt>
                <c:pt idx="672">
                  <c:v>2.809557</c:v>
                </c:pt>
                <c:pt idx="673">
                  <c:v>2.794181</c:v>
                </c:pt>
                <c:pt idx="674">
                  <c:v>2.778876</c:v>
                </c:pt>
                <c:pt idx="675">
                  <c:v>2.763681</c:v>
                </c:pt>
                <c:pt idx="676">
                  <c:v>2.748612</c:v>
                </c:pt>
                <c:pt idx="677">
                  <c:v>2.733663</c:v>
                </c:pt>
                <c:pt idx="678">
                  <c:v>2.718805</c:v>
                </c:pt>
                <c:pt idx="679">
                  <c:v>2.704003</c:v>
                </c:pt>
                <c:pt idx="680">
                  <c:v>2.689204</c:v>
                </c:pt>
                <c:pt idx="681">
                  <c:v>2.67436</c:v>
                </c:pt>
                <c:pt idx="682">
                  <c:v>2.659425</c:v>
                </c:pt>
                <c:pt idx="683">
                  <c:v>2.644366</c:v>
                </c:pt>
                <c:pt idx="684">
                  <c:v>2.62916</c:v>
                </c:pt>
                <c:pt idx="685">
                  <c:v>2.613816</c:v>
                </c:pt>
                <c:pt idx="686">
                  <c:v>2.598358</c:v>
                </c:pt>
                <c:pt idx="687">
                  <c:v>2.58285</c:v>
                </c:pt>
                <c:pt idx="688">
                  <c:v>2.567381</c:v>
                </c:pt>
                <c:pt idx="689">
                  <c:v>2.552078</c:v>
                </c:pt>
                <c:pt idx="690">
                  <c:v>2.537109</c:v>
                </c:pt>
                <c:pt idx="691">
                  <c:v>2.522665</c:v>
                </c:pt>
                <c:pt idx="692">
                  <c:v>2.508979</c:v>
                </c:pt>
                <c:pt idx="693">
                  <c:v>2.496301</c:v>
                </c:pt>
                <c:pt idx="694">
                  <c:v>2.484912</c:v>
                </c:pt>
                <c:pt idx="695">
                  <c:v>2.475096</c:v>
                </c:pt>
                <c:pt idx="696">
                  <c:v>2.467152</c:v>
                </c:pt>
                <c:pt idx="697">
                  <c:v>2.461365</c:v>
                </c:pt>
                <c:pt idx="698">
                  <c:v>2.458014</c:v>
                </c:pt>
                <c:pt idx="699">
                  <c:v>2.457349</c:v>
                </c:pt>
                <c:pt idx="700">
                  <c:v>2.459591</c:v>
                </c:pt>
                <c:pt idx="701">
                  <c:v>2.464911</c:v>
                </c:pt>
                <c:pt idx="702">
                  <c:v>2.473425</c:v>
                </c:pt>
                <c:pt idx="703">
                  <c:v>2.485188</c:v>
                </c:pt>
                <c:pt idx="704">
                  <c:v>2.500181</c:v>
                </c:pt>
                <c:pt idx="705">
                  <c:v>2.518309</c:v>
                </c:pt>
                <c:pt idx="706">
                  <c:v>2.539391</c:v>
                </c:pt>
                <c:pt idx="707">
                  <c:v>2.563169</c:v>
                </c:pt>
                <c:pt idx="708">
                  <c:v>2.589297</c:v>
                </c:pt>
                <c:pt idx="709">
                  <c:v>2.617347</c:v>
                </c:pt>
                <c:pt idx="710">
                  <c:v>2.646822</c:v>
                </c:pt>
                <c:pt idx="711">
                  <c:v>2.677146</c:v>
                </c:pt>
                <c:pt idx="712">
                  <c:v>2.707691</c:v>
                </c:pt>
                <c:pt idx="713">
                  <c:v>2.737779</c:v>
                </c:pt>
                <c:pt idx="714">
                  <c:v>2.766699</c:v>
                </c:pt>
                <c:pt idx="715">
                  <c:v>2.793724</c:v>
                </c:pt>
                <c:pt idx="716">
                  <c:v>2.818127</c:v>
                </c:pt>
                <c:pt idx="717">
                  <c:v>2.839195</c:v>
                </c:pt>
                <c:pt idx="718">
                  <c:v>2.856262</c:v>
                </c:pt>
                <c:pt idx="719">
                  <c:v>2.868707</c:v>
                </c:pt>
                <c:pt idx="720">
                  <c:v>2.875988</c:v>
                </c:pt>
                <c:pt idx="721">
                  <c:v>2.877649</c:v>
                </c:pt>
                <c:pt idx="722">
                  <c:v>2.873341</c:v>
                </c:pt>
                <c:pt idx="723">
                  <c:v>2.862837</c:v>
                </c:pt>
                <c:pt idx="724">
                  <c:v>2.846032</c:v>
                </c:pt>
                <c:pt idx="725">
                  <c:v>2.822965</c:v>
                </c:pt>
                <c:pt idx="726">
                  <c:v>2.793813</c:v>
                </c:pt>
                <c:pt idx="727">
                  <c:v>2.758902</c:v>
                </c:pt>
                <c:pt idx="728">
                  <c:v>2.718692</c:v>
                </c:pt>
                <c:pt idx="729">
                  <c:v>2.673783</c:v>
                </c:pt>
                <c:pt idx="730">
                  <c:v>2.624897</c:v>
                </c:pt>
                <c:pt idx="731">
                  <c:v>2.572866</c:v>
                </c:pt>
                <c:pt idx="732">
                  <c:v>2.518617</c:v>
                </c:pt>
                <c:pt idx="733">
                  <c:v>2.463154</c:v>
                </c:pt>
                <c:pt idx="734">
                  <c:v>2.407535</c:v>
                </c:pt>
                <c:pt idx="735">
                  <c:v>2.352844</c:v>
                </c:pt>
                <c:pt idx="736">
                  <c:v>2.300169</c:v>
                </c:pt>
                <c:pt idx="737">
                  <c:v>2.250576</c:v>
                </c:pt>
                <c:pt idx="738">
                  <c:v>2.205078</c:v>
                </c:pt>
                <c:pt idx="739">
                  <c:v>2.164612</c:v>
                </c:pt>
                <c:pt idx="740">
                  <c:v>2.130018</c:v>
                </c:pt>
                <c:pt idx="741">
                  <c:v>2.102004</c:v>
                </c:pt>
                <c:pt idx="742">
                  <c:v>2.081147</c:v>
                </c:pt>
                <c:pt idx="743">
                  <c:v>2.067859</c:v>
                </c:pt>
                <c:pt idx="744">
                  <c:v>2.062377</c:v>
                </c:pt>
                <c:pt idx="745">
                  <c:v>2.064762</c:v>
                </c:pt>
                <c:pt idx="746">
                  <c:v>2.074885</c:v>
                </c:pt>
                <c:pt idx="747">
                  <c:v>2.092438</c:v>
                </c:pt>
                <c:pt idx="748">
                  <c:v>2.116925</c:v>
                </c:pt>
                <c:pt idx="749">
                  <c:v>2.14769</c:v>
                </c:pt>
                <c:pt idx="750">
                  <c:v>2.183916</c:v>
                </c:pt>
                <c:pt idx="751">
                  <c:v>2.224656</c:v>
                </c:pt>
                <c:pt idx="752">
                  <c:v>2.268849</c:v>
                </c:pt>
                <c:pt idx="753">
                  <c:v>2.315346</c:v>
                </c:pt>
                <c:pt idx="754">
                  <c:v>2.362936</c:v>
                </c:pt>
                <c:pt idx="755">
                  <c:v>2.410384</c:v>
                </c:pt>
                <c:pt idx="756">
                  <c:v>2.456457</c:v>
                </c:pt>
                <c:pt idx="757">
                  <c:v>2.499959</c:v>
                </c:pt>
                <c:pt idx="758">
                  <c:v>2.539752</c:v>
                </c:pt>
                <c:pt idx="759">
                  <c:v>2.574802</c:v>
                </c:pt>
                <c:pt idx="760">
                  <c:v>2.604189</c:v>
                </c:pt>
                <c:pt idx="761">
                  <c:v>2.627144</c:v>
                </c:pt>
                <c:pt idx="762">
                  <c:v>2.643059</c:v>
                </c:pt>
                <c:pt idx="763">
                  <c:v>2.65151</c:v>
                </c:pt>
                <c:pt idx="764">
                  <c:v>2.652262</c:v>
                </c:pt>
                <c:pt idx="765">
                  <c:v>2.645276</c:v>
                </c:pt>
                <c:pt idx="766">
                  <c:v>2.630716</c:v>
                </c:pt>
                <c:pt idx="767">
                  <c:v>2.608935</c:v>
                </c:pt>
                <c:pt idx="768">
                  <c:v>2.580472</c:v>
                </c:pt>
                <c:pt idx="769">
                  <c:v>2.546031</c:v>
                </c:pt>
                <c:pt idx="770">
                  <c:v>2.506464</c:v>
                </c:pt>
                <c:pt idx="771">
                  <c:v>2.462747</c:v>
                </c:pt>
                <c:pt idx="772">
                  <c:v>2.415955</c:v>
                </c:pt>
                <c:pt idx="773">
                  <c:v>2.367225</c:v>
                </c:pt>
                <c:pt idx="774">
                  <c:v>2.317735</c:v>
                </c:pt>
                <c:pt idx="775">
                  <c:v>2.268666</c:v>
                </c:pt>
                <c:pt idx="776">
                  <c:v>2.22117</c:v>
                </c:pt>
                <c:pt idx="777">
                  <c:v>2.176339</c:v>
                </c:pt>
                <c:pt idx="778">
                  <c:v>2.135179</c:v>
                </c:pt>
                <c:pt idx="779">
                  <c:v>2.098574</c:v>
                </c:pt>
                <c:pt idx="780">
                  <c:v>2.067277</c:v>
                </c:pt>
                <c:pt idx="781">
                  <c:v>2.041878</c:v>
                </c:pt>
                <c:pt idx="782">
                  <c:v>2.022799</c:v>
                </c:pt>
                <c:pt idx="783">
                  <c:v>2.010282</c:v>
                </c:pt>
                <c:pt idx="784">
                  <c:v>2.004383</c:v>
                </c:pt>
                <c:pt idx="785">
                  <c:v>2.004981</c:v>
                </c:pt>
                <c:pt idx="786">
                  <c:v>2.011775</c:v>
                </c:pt>
                <c:pt idx="787">
                  <c:v>2.024303</c:v>
                </c:pt>
                <c:pt idx="788">
                  <c:v>2.041959</c:v>
                </c:pt>
                <c:pt idx="789">
                  <c:v>2.06401</c:v>
                </c:pt>
                <c:pt idx="790">
                  <c:v>2.089625</c:v>
                </c:pt>
                <c:pt idx="791">
                  <c:v>2.117899</c:v>
                </c:pt>
                <c:pt idx="792">
                  <c:v>2.147883</c:v>
                </c:pt>
                <c:pt idx="793">
                  <c:v>2.178621</c:v>
                </c:pt>
                <c:pt idx="794">
                  <c:v>2.209167</c:v>
                </c:pt>
                <c:pt idx="795">
                  <c:v>2.238628</c:v>
                </c:pt>
                <c:pt idx="796">
                  <c:v>2.266183</c:v>
                </c:pt>
                <c:pt idx="797">
                  <c:v>2.291109</c:v>
                </c:pt>
                <c:pt idx="798">
                  <c:v>2.312805</c:v>
                </c:pt>
                <c:pt idx="799">
                  <c:v>2.330812</c:v>
                </c:pt>
                <c:pt idx="800">
                  <c:v>2.34482</c:v>
                </c:pt>
                <c:pt idx="801">
                  <c:v>2.354681</c:v>
                </c:pt>
                <c:pt idx="802">
                  <c:v>2.360412</c:v>
                </c:pt>
                <c:pt idx="803">
                  <c:v>2.362187</c:v>
                </c:pt>
                <c:pt idx="804">
                  <c:v>2.36034</c:v>
                </c:pt>
                <c:pt idx="805">
                  <c:v>2.355336</c:v>
                </c:pt>
                <c:pt idx="806">
                  <c:v>2.347772</c:v>
                </c:pt>
                <c:pt idx="807">
                  <c:v>2.338347</c:v>
                </c:pt>
                <c:pt idx="808">
                  <c:v>2.32784</c:v>
                </c:pt>
                <c:pt idx="809">
                  <c:v>2.317081</c:v>
                </c:pt>
                <c:pt idx="810">
                  <c:v>2.306925</c:v>
                </c:pt>
                <c:pt idx="811">
                  <c:v>2.298225</c:v>
                </c:pt>
                <c:pt idx="812">
                  <c:v>2.291795</c:v>
                </c:pt>
                <c:pt idx="813">
                  <c:v>2.288395</c:v>
                </c:pt>
                <c:pt idx="814">
                  <c:v>2.28869</c:v>
                </c:pt>
                <c:pt idx="815">
                  <c:v>2.293241</c:v>
                </c:pt>
                <c:pt idx="816">
                  <c:v>2.302476</c:v>
                </c:pt>
                <c:pt idx="817">
                  <c:v>2.316681</c:v>
                </c:pt>
                <c:pt idx="818">
                  <c:v>2.335984</c:v>
                </c:pt>
                <c:pt idx="819">
                  <c:v>2.360348</c:v>
                </c:pt>
                <c:pt idx="820">
                  <c:v>2.38958</c:v>
                </c:pt>
                <c:pt idx="821">
                  <c:v>2.423319</c:v>
                </c:pt>
                <c:pt idx="822">
                  <c:v>2.461058</c:v>
                </c:pt>
                <c:pt idx="823">
                  <c:v>2.502156</c:v>
                </c:pt>
                <c:pt idx="824">
                  <c:v>2.545848</c:v>
                </c:pt>
                <c:pt idx="825">
                  <c:v>2.591277</c:v>
                </c:pt>
                <c:pt idx="826">
                  <c:v>2.637512</c:v>
                </c:pt>
                <c:pt idx="827">
                  <c:v>2.683577</c:v>
                </c:pt>
                <c:pt idx="828">
                  <c:v>2.728479</c:v>
                </c:pt>
                <c:pt idx="829">
                  <c:v>2.771235</c:v>
                </c:pt>
                <c:pt idx="830">
                  <c:v>2.810899</c:v>
                </c:pt>
                <c:pt idx="831">
                  <c:v>2.846588</c:v>
                </c:pt>
                <c:pt idx="832">
                  <c:v>2.877517</c:v>
                </c:pt>
                <c:pt idx="833">
                  <c:v>2.903007</c:v>
                </c:pt>
                <c:pt idx="834">
                  <c:v>2.92251</c:v>
                </c:pt>
                <c:pt idx="835">
                  <c:v>2.935625</c:v>
                </c:pt>
                <c:pt idx="836">
                  <c:v>2.942101</c:v>
                </c:pt>
                <c:pt idx="837">
                  <c:v>2.941844</c:v>
                </c:pt>
                <c:pt idx="838">
                  <c:v>2.934925</c:v>
                </c:pt>
                <c:pt idx="839">
                  <c:v>2.921562</c:v>
                </c:pt>
                <c:pt idx="840">
                  <c:v>2.902121</c:v>
                </c:pt>
                <c:pt idx="841">
                  <c:v>2.877104</c:v>
                </c:pt>
                <c:pt idx="842">
                  <c:v>2.847115</c:v>
                </c:pt>
                <c:pt idx="843">
                  <c:v>2.812865</c:v>
                </c:pt>
                <c:pt idx="844">
                  <c:v>2.775129</c:v>
                </c:pt>
                <c:pt idx="845">
                  <c:v>2.734727</c:v>
                </c:pt>
                <c:pt idx="846">
                  <c:v>2.692503</c:v>
                </c:pt>
                <c:pt idx="847">
                  <c:v>2.649292</c:v>
                </c:pt>
                <c:pt idx="848">
                  <c:v>2.605905</c:v>
                </c:pt>
                <c:pt idx="849">
                  <c:v>2.563096</c:v>
                </c:pt>
                <c:pt idx="850">
                  <c:v>2.521549</c:v>
                </c:pt>
                <c:pt idx="851">
                  <c:v>2.481855</c:v>
                </c:pt>
                <c:pt idx="852">
                  <c:v>2.444502</c:v>
                </c:pt>
                <c:pt idx="853">
                  <c:v>2.409861</c:v>
                </c:pt>
                <c:pt idx="854">
                  <c:v>2.378177</c:v>
                </c:pt>
                <c:pt idx="855">
                  <c:v>2.349578</c:v>
                </c:pt>
                <c:pt idx="856">
                  <c:v>2.324064</c:v>
                </c:pt>
                <c:pt idx="857">
                  <c:v>2.301519</c:v>
                </c:pt>
                <c:pt idx="858">
                  <c:v>2.281729</c:v>
                </c:pt>
                <c:pt idx="859">
                  <c:v>2.264382</c:v>
                </c:pt>
                <c:pt idx="860">
                  <c:v>2.249095</c:v>
                </c:pt>
                <c:pt idx="861">
                  <c:v>2.235431</c:v>
                </c:pt>
                <c:pt idx="862">
                  <c:v>2.222917</c:v>
                </c:pt>
                <c:pt idx="863">
                  <c:v>2.211063</c:v>
                </c:pt>
                <c:pt idx="864">
                  <c:v>2.199396</c:v>
                </c:pt>
                <c:pt idx="865">
                  <c:v>2.187466</c:v>
                </c:pt>
                <c:pt idx="866">
                  <c:v>2.174877</c:v>
                </c:pt>
                <c:pt idx="867">
                  <c:v>2.161298</c:v>
                </c:pt>
                <c:pt idx="868">
                  <c:v>2.146484</c:v>
                </c:pt>
                <c:pt idx="869">
                  <c:v>2.13028</c:v>
                </c:pt>
                <c:pt idx="870">
                  <c:v>2.112637</c:v>
                </c:pt>
                <c:pt idx="871">
                  <c:v>2.093608</c:v>
                </c:pt>
                <c:pt idx="872">
                  <c:v>2.073354</c:v>
                </c:pt>
                <c:pt idx="873">
                  <c:v>2.052138</c:v>
                </c:pt>
                <c:pt idx="874">
                  <c:v>2.030319</c:v>
                </c:pt>
                <c:pt idx="875">
                  <c:v>2.008338</c:v>
                </c:pt>
                <c:pt idx="876">
                  <c:v>1.986703</c:v>
                </c:pt>
                <c:pt idx="877">
                  <c:v>1.965975</c:v>
                </c:pt>
                <c:pt idx="878">
                  <c:v>1.946743</c:v>
                </c:pt>
                <c:pt idx="879">
                  <c:v>1.929607</c:v>
                </c:pt>
                <c:pt idx="880">
                  <c:v>1.915151</c:v>
                </c:pt>
                <c:pt idx="881">
                  <c:v>1.903927</c:v>
                </c:pt>
                <c:pt idx="882">
                  <c:v>1.896429</c:v>
                </c:pt>
                <c:pt idx="883">
                  <c:v>1.893076</c:v>
                </c:pt>
                <c:pt idx="884">
                  <c:v>1.894194</c:v>
                </c:pt>
                <c:pt idx="885">
                  <c:v>1.899999</c:v>
                </c:pt>
                <c:pt idx="886">
                  <c:v>1.910587</c:v>
                </c:pt>
                <c:pt idx="887">
                  <c:v>1.925924</c:v>
                </c:pt>
                <c:pt idx="888">
                  <c:v>1.945841</c:v>
                </c:pt>
                <c:pt idx="889">
                  <c:v>1.970034</c:v>
                </c:pt>
                <c:pt idx="890">
                  <c:v>1.998075</c:v>
                </c:pt>
                <c:pt idx="891">
                  <c:v>2.029414</c:v>
                </c:pt>
                <c:pt idx="892">
                  <c:v>2.063392</c:v>
                </c:pt>
                <c:pt idx="893">
                  <c:v>2.099259</c:v>
                </c:pt>
                <c:pt idx="894">
                  <c:v>2.136188</c:v>
                </c:pt>
                <c:pt idx="895">
                  <c:v>2.173301</c:v>
                </c:pt>
                <c:pt idx="896">
                  <c:v>2.209693</c:v>
                </c:pt>
                <c:pt idx="897">
                  <c:v>2.244453</c:v>
                </c:pt>
                <c:pt idx="898">
                  <c:v>2.276687</c:v>
                </c:pt>
                <c:pt idx="899">
                  <c:v>2.305552</c:v>
                </c:pt>
                <c:pt idx="900">
                  <c:v>2.330267</c:v>
                </c:pt>
                <c:pt idx="901">
                  <c:v>2.350146</c:v>
                </c:pt>
                <c:pt idx="902">
                  <c:v>2.36461</c:v>
                </c:pt>
                <c:pt idx="903">
                  <c:v>2.373208</c:v>
                </c:pt>
                <c:pt idx="904">
                  <c:v>2.375622</c:v>
                </c:pt>
                <c:pt idx="905">
                  <c:v>2.371689</c:v>
                </c:pt>
                <c:pt idx="906">
                  <c:v>2.361392</c:v>
                </c:pt>
                <c:pt idx="907">
                  <c:v>2.344871</c:v>
                </c:pt>
                <c:pt idx="908">
                  <c:v>2.322417</c:v>
                </c:pt>
                <c:pt idx="909">
                  <c:v>2.294464</c:v>
                </c:pt>
                <c:pt idx="910">
                  <c:v>2.261576</c:v>
                </c:pt>
                <c:pt idx="911">
                  <c:v>2.224436</c:v>
                </c:pt>
                <c:pt idx="912">
                  <c:v>2.183821</c:v>
                </c:pt>
                <c:pt idx="913">
                  <c:v>2.140597</c:v>
                </c:pt>
                <c:pt idx="914">
                  <c:v>2.095673</c:v>
                </c:pt>
                <c:pt idx="915">
                  <c:v>2.050004</c:v>
                </c:pt>
                <c:pt idx="916">
                  <c:v>2.004548</c:v>
                </c:pt>
                <c:pt idx="917">
                  <c:v>1.960249</c:v>
                </c:pt>
                <c:pt idx="918">
                  <c:v>1.918019</c:v>
                </c:pt>
                <c:pt idx="919">
                  <c:v>1.878706</c:v>
                </c:pt>
                <c:pt idx="920">
                  <c:v>1.843082</c:v>
                </c:pt>
                <c:pt idx="921">
                  <c:v>1.811823</c:v>
                </c:pt>
                <c:pt idx="922">
                  <c:v>1.7855</c:v>
                </c:pt>
                <c:pt idx="923">
                  <c:v>1.764555</c:v>
                </c:pt>
                <c:pt idx="924">
                  <c:v>1.749313</c:v>
                </c:pt>
                <c:pt idx="925">
                  <c:v>1.739961</c:v>
                </c:pt>
                <c:pt idx="926">
                  <c:v>1.736556</c:v>
                </c:pt>
                <c:pt idx="927">
                  <c:v>1.739028</c:v>
                </c:pt>
                <c:pt idx="928">
                  <c:v>1.747184</c:v>
                </c:pt>
                <c:pt idx="929">
                  <c:v>1.760723</c:v>
                </c:pt>
                <c:pt idx="930">
                  <c:v>1.779237</c:v>
                </c:pt>
                <c:pt idx="931">
                  <c:v>1.802235</c:v>
                </c:pt>
                <c:pt idx="932">
                  <c:v>1.829157</c:v>
                </c:pt>
                <c:pt idx="933">
                  <c:v>1.859386</c:v>
                </c:pt>
                <c:pt idx="934">
                  <c:v>1.892273</c:v>
                </c:pt>
                <c:pt idx="935">
                  <c:v>1.927152</c:v>
                </c:pt>
                <c:pt idx="936">
                  <c:v>1.96335</c:v>
                </c:pt>
                <c:pt idx="937">
                  <c:v>2.000214</c:v>
                </c:pt>
                <c:pt idx="938">
                  <c:v>2.037116</c:v>
                </c:pt>
                <c:pt idx="939">
                  <c:v>2.073476</c:v>
                </c:pt>
                <c:pt idx="940">
                  <c:v>2.108762</c:v>
                </c:pt>
                <c:pt idx="941">
                  <c:v>2.142507</c:v>
                </c:pt>
                <c:pt idx="942">
                  <c:v>2.174315</c:v>
                </c:pt>
                <c:pt idx="943">
                  <c:v>2.203857</c:v>
                </c:pt>
                <c:pt idx="944">
                  <c:v>2.230884</c:v>
                </c:pt>
                <c:pt idx="945">
                  <c:v>2.255216</c:v>
                </c:pt>
                <c:pt idx="946">
                  <c:v>2.276748</c:v>
                </c:pt>
                <c:pt idx="947">
                  <c:v>2.295433</c:v>
                </c:pt>
                <c:pt idx="948">
                  <c:v>2.311285</c:v>
                </c:pt>
                <c:pt idx="949">
                  <c:v>2.324377</c:v>
                </c:pt>
                <c:pt idx="950">
                  <c:v>2.334817</c:v>
                </c:pt>
                <c:pt idx="951">
                  <c:v>2.342747</c:v>
                </c:pt>
                <c:pt idx="952">
                  <c:v>2.348338</c:v>
                </c:pt>
                <c:pt idx="953">
                  <c:v>2.351768</c:v>
                </c:pt>
                <c:pt idx="954">
                  <c:v>2.353229</c:v>
                </c:pt>
                <c:pt idx="955">
                  <c:v>2.352904</c:v>
                </c:pt>
                <c:pt idx="956">
                  <c:v>2.35097</c:v>
                </c:pt>
                <c:pt idx="957">
                  <c:v>2.347589</c:v>
                </c:pt>
                <c:pt idx="958">
                  <c:v>2.342904</c:v>
                </c:pt>
                <c:pt idx="959">
                  <c:v>2.337034</c:v>
                </c:pt>
                <c:pt idx="960">
                  <c:v>2.330077</c:v>
                </c:pt>
                <c:pt idx="961">
                  <c:v>2.322103</c:v>
                </c:pt>
                <c:pt idx="962">
                  <c:v>2.313164</c:v>
                </c:pt>
                <c:pt idx="963">
                  <c:v>2.303286</c:v>
                </c:pt>
                <c:pt idx="964">
                  <c:v>2.292479</c:v>
                </c:pt>
                <c:pt idx="965">
                  <c:v>2.280737</c:v>
                </c:pt>
                <c:pt idx="966">
                  <c:v>2.268049</c:v>
                </c:pt>
                <c:pt idx="967">
                  <c:v>2.254398</c:v>
                </c:pt>
                <c:pt idx="968">
                  <c:v>2.239762</c:v>
                </c:pt>
                <c:pt idx="969">
                  <c:v>2.224132</c:v>
                </c:pt>
                <c:pt idx="970">
                  <c:v>2.207501</c:v>
                </c:pt>
                <c:pt idx="971">
                  <c:v>2.189879</c:v>
                </c:pt>
                <c:pt idx="972">
                  <c:v>2.171287</c:v>
                </c:pt>
                <c:pt idx="973">
                  <c:v>2.151763</c:v>
                </c:pt>
                <c:pt idx="974">
                  <c:v>2.131368</c:v>
                </c:pt>
                <c:pt idx="975">
                  <c:v>2.110175</c:v>
                </c:pt>
                <c:pt idx="976">
                  <c:v>2.088279</c:v>
                </c:pt>
                <c:pt idx="977">
                  <c:v>2.065788</c:v>
                </c:pt>
                <c:pt idx="978">
                  <c:v>2.042825</c:v>
                </c:pt>
                <c:pt idx="979">
                  <c:v>2.01952</c:v>
                </c:pt>
                <c:pt idx="980">
                  <c:v>1.996012</c:v>
                </c:pt>
                <c:pt idx="981">
                  <c:v>1.972437</c:v>
                </c:pt>
                <c:pt idx="982">
                  <c:v>1.948937</c:v>
                </c:pt>
                <c:pt idx="983">
                  <c:v>1.925646</c:v>
                </c:pt>
                <c:pt idx="984">
                  <c:v>1.90269</c:v>
                </c:pt>
                <c:pt idx="985">
                  <c:v>1.880184</c:v>
                </c:pt>
                <c:pt idx="986">
                  <c:v>1.858229</c:v>
                </c:pt>
                <c:pt idx="987">
                  <c:v>1.836907</c:v>
                </c:pt>
                <c:pt idx="988">
                  <c:v>1.816288</c:v>
                </c:pt>
                <c:pt idx="989">
                  <c:v>1.796423</c:v>
                </c:pt>
                <c:pt idx="990">
                  <c:v>1.777349</c:v>
                </c:pt>
                <c:pt idx="991">
                  <c:v>1.759089</c:v>
                </c:pt>
                <c:pt idx="992">
                  <c:v>1.74166</c:v>
                </c:pt>
                <c:pt idx="993">
                  <c:v>1.725063</c:v>
                </c:pt>
                <c:pt idx="994">
                  <c:v>1.709306</c:v>
                </c:pt>
                <c:pt idx="995">
                  <c:v>1.694388</c:v>
                </c:pt>
                <c:pt idx="996">
                  <c:v>1.680314</c:v>
                </c:pt>
                <c:pt idx="997">
                  <c:v>1.667103</c:v>
                </c:pt>
                <c:pt idx="998">
                  <c:v>1.654782</c:v>
                </c:pt>
                <c:pt idx="999">
                  <c:v>1.643394</c:v>
                </c:pt>
                <c:pt idx="1000">
                  <c:v>1.633003</c:v>
                </c:pt>
                <c:pt idx="1001">
                  <c:v>1.623692</c:v>
                </c:pt>
                <c:pt idx="1002">
                  <c:v>1.615565</c:v>
                </c:pt>
                <c:pt idx="1003">
                  <c:v>1.608744</c:v>
                </c:pt>
                <c:pt idx="1004">
                  <c:v>1.603373</c:v>
                </c:pt>
                <c:pt idx="1005">
                  <c:v>1.599608</c:v>
                </c:pt>
                <c:pt idx="1006">
                  <c:v>1.597615</c:v>
                </c:pt>
                <c:pt idx="1007">
                  <c:v>1.597569</c:v>
                </c:pt>
                <c:pt idx="1008">
                  <c:v>1.599642</c:v>
                </c:pt>
                <c:pt idx="1009">
                  <c:v>1.604001</c:v>
                </c:pt>
                <c:pt idx="1010">
                  <c:v>1.610793</c:v>
                </c:pt>
                <c:pt idx="1011">
                  <c:v>1.620146</c:v>
                </c:pt>
                <c:pt idx="1012">
                  <c:v>1.632152</c:v>
                </c:pt>
                <c:pt idx="1013">
                  <c:v>1.646862</c:v>
                </c:pt>
                <c:pt idx="1014">
                  <c:v>1.66428</c:v>
                </c:pt>
                <c:pt idx="1015">
                  <c:v>1.684359</c:v>
                </c:pt>
                <c:pt idx="1016">
                  <c:v>1.706987</c:v>
                </c:pt>
                <c:pt idx="1017">
                  <c:v>1.731994</c:v>
                </c:pt>
                <c:pt idx="1018">
                  <c:v>1.759139</c:v>
                </c:pt>
                <c:pt idx="1019">
                  <c:v>1.788119</c:v>
                </c:pt>
                <c:pt idx="1020">
                  <c:v>1.818562</c:v>
                </c:pt>
                <c:pt idx="1021">
                  <c:v>1.850038</c:v>
                </c:pt>
                <c:pt idx="1022">
                  <c:v>1.882059</c:v>
                </c:pt>
                <c:pt idx="1023">
                  <c:v>1.914088</c:v>
                </c:pt>
                <c:pt idx="1024">
                  <c:v>1.94555</c:v>
                </c:pt>
                <c:pt idx="1025">
                  <c:v>1.975844</c:v>
                </c:pt>
                <c:pt idx="1026">
                  <c:v>2.004356</c:v>
                </c:pt>
                <c:pt idx="1027">
                  <c:v>2.030469</c:v>
                </c:pt>
                <c:pt idx="1028">
                  <c:v>2.053576</c:v>
                </c:pt>
                <c:pt idx="1029">
                  <c:v>2.073108</c:v>
                </c:pt>
                <c:pt idx="1030">
                  <c:v>2.088531</c:v>
                </c:pt>
                <c:pt idx="1031">
                  <c:v>2.099377</c:v>
                </c:pt>
                <c:pt idx="1032">
                  <c:v>2.105244</c:v>
                </c:pt>
                <c:pt idx="1033">
                  <c:v>2.105825</c:v>
                </c:pt>
                <c:pt idx="1034">
                  <c:v>2.100905</c:v>
                </c:pt>
                <c:pt idx="1035">
                  <c:v>2.090376</c:v>
                </c:pt>
                <c:pt idx="1036">
                  <c:v>2.074245</c:v>
                </c:pt>
                <c:pt idx="1037">
                  <c:v>2.052637</c:v>
                </c:pt>
                <c:pt idx="1038">
                  <c:v>2.025788</c:v>
                </c:pt>
                <c:pt idx="1039">
                  <c:v>1.994055</c:v>
                </c:pt>
                <c:pt idx="1040">
                  <c:v>1.957907</c:v>
                </c:pt>
                <c:pt idx="1041">
                  <c:v>1.917925</c:v>
                </c:pt>
                <c:pt idx="1042">
                  <c:v>1.874775</c:v>
                </c:pt>
                <c:pt idx="1043">
                  <c:v>1.829208</c:v>
                </c:pt>
                <c:pt idx="1044">
                  <c:v>1.782044</c:v>
                </c:pt>
                <c:pt idx="1045">
                  <c:v>1.734151</c:v>
                </c:pt>
                <c:pt idx="1046">
                  <c:v>1.686424</c:v>
                </c:pt>
                <c:pt idx="1047">
                  <c:v>1.63977</c:v>
                </c:pt>
                <c:pt idx="1048">
                  <c:v>1.595086</c:v>
                </c:pt>
                <c:pt idx="1049">
                  <c:v>1.553236</c:v>
                </c:pt>
                <c:pt idx="1050">
                  <c:v>1.515035</c:v>
                </c:pt>
                <c:pt idx="1051">
                  <c:v>1.48122</c:v>
                </c:pt>
                <c:pt idx="1052">
                  <c:v>1.452446</c:v>
                </c:pt>
                <c:pt idx="1053">
                  <c:v>1.429258</c:v>
                </c:pt>
                <c:pt idx="1054">
                  <c:v>1.412076</c:v>
                </c:pt>
                <c:pt idx="1055">
                  <c:v>1.401189</c:v>
                </c:pt>
                <c:pt idx="1056">
                  <c:v>1.396747</c:v>
                </c:pt>
                <c:pt idx="1057">
                  <c:v>1.398751</c:v>
                </c:pt>
                <c:pt idx="1058">
                  <c:v>1.407057</c:v>
                </c:pt>
                <c:pt idx="1059">
                  <c:v>1.421373</c:v>
                </c:pt>
                <c:pt idx="1060">
                  <c:v>1.441267</c:v>
                </c:pt>
                <c:pt idx="1061">
                  <c:v>1.466172</c:v>
                </c:pt>
                <c:pt idx="1062">
                  <c:v>1.495402</c:v>
                </c:pt>
                <c:pt idx="1063">
                  <c:v>1.528163</c:v>
                </c:pt>
                <c:pt idx="1064">
                  <c:v>1.563568</c:v>
                </c:pt>
                <c:pt idx="1065">
                  <c:v>1.600664</c:v>
                </c:pt>
                <c:pt idx="1066">
                  <c:v>1.638451</c:v>
                </c:pt>
                <c:pt idx="1067">
                  <c:v>1.675904</c:v>
                </c:pt>
                <c:pt idx="1068">
                  <c:v>1.711994</c:v>
                </c:pt>
                <c:pt idx="1069">
                  <c:v>1.745715</c:v>
                </c:pt>
                <c:pt idx="1070">
                  <c:v>1.776106</c:v>
                </c:pt>
                <c:pt idx="1071">
                  <c:v>1.802275</c:v>
                </c:pt>
                <c:pt idx="1072">
                  <c:v>1.823415</c:v>
                </c:pt>
                <c:pt idx="1073">
                  <c:v>1.838832</c:v>
                </c:pt>
                <c:pt idx="1074">
                  <c:v>1.847955</c:v>
                </c:pt>
                <c:pt idx="1075">
                  <c:v>1.850352</c:v>
                </c:pt>
                <c:pt idx="1076">
                  <c:v>1.845748</c:v>
                </c:pt>
                <c:pt idx="1077">
                  <c:v>1.834021</c:v>
                </c:pt>
                <c:pt idx="1078">
                  <c:v>1.815217</c:v>
                </c:pt>
                <c:pt idx="1079">
                  <c:v>1.789543</c:v>
                </c:pt>
                <c:pt idx="1080">
                  <c:v>1.757369</c:v>
                </c:pt>
                <c:pt idx="1081">
                  <c:v>1.719221</c:v>
                </c:pt>
                <c:pt idx="1082">
                  <c:v>1.67577</c:v>
                </c:pt>
                <c:pt idx="1083">
                  <c:v>1.627819</c:v>
                </c:pt>
                <c:pt idx="1084">
                  <c:v>1.576294</c:v>
                </c:pt>
                <c:pt idx="1085">
                  <c:v>1.522215</c:v>
                </c:pt>
                <c:pt idx="1086">
                  <c:v>1.46668</c:v>
                </c:pt>
                <c:pt idx="1087">
                  <c:v>1.410841</c:v>
                </c:pt>
                <c:pt idx="1088">
                  <c:v>1.355885</c:v>
                </c:pt>
                <c:pt idx="1089">
                  <c:v>1.303</c:v>
                </c:pt>
                <c:pt idx="1090">
                  <c:v>1.25336</c:v>
                </c:pt>
                <c:pt idx="1091">
                  <c:v>1.208092</c:v>
                </c:pt>
                <c:pt idx="1092">
                  <c:v>1.168256</c:v>
                </c:pt>
                <c:pt idx="1093">
                  <c:v>1.134823</c:v>
                </c:pt>
                <c:pt idx="1094">
                  <c:v>1.108651</c:v>
                </c:pt>
                <c:pt idx="1095">
                  <c:v>1.090464</c:v>
                </c:pt>
                <c:pt idx="1096">
                  <c:v>1.080837</c:v>
                </c:pt>
                <c:pt idx="1097">
                  <c:v>1.080186</c:v>
                </c:pt>
                <c:pt idx="1098">
                  <c:v>1.088747</c:v>
                </c:pt>
                <c:pt idx="1099">
                  <c:v>1.106578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[1]CoopCz!$C$1</c:f>
              <c:strCache>
                <c:ptCount val="1"/>
                <c:pt idx="0">
                  <c:v>Impl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numRef>
              <c:f>[1]CoopCz!$A$2:$A$1102</c:f>
              <c:numCache>
                <c:formatCode>General</c:formatCode>
                <c:ptCount val="1101"/>
                <c:pt idx="0">
                  <c:v>-100.0</c:v>
                </c:pt>
                <c:pt idx="1">
                  <c:v>-99.0</c:v>
                </c:pt>
                <c:pt idx="2">
                  <c:v>-98.0</c:v>
                </c:pt>
                <c:pt idx="3">
                  <c:v>-97.0</c:v>
                </c:pt>
                <c:pt idx="4">
                  <c:v>-96.0</c:v>
                </c:pt>
                <c:pt idx="5">
                  <c:v>-95.0</c:v>
                </c:pt>
                <c:pt idx="6">
                  <c:v>-94.0</c:v>
                </c:pt>
                <c:pt idx="7">
                  <c:v>-93.0</c:v>
                </c:pt>
                <c:pt idx="8">
                  <c:v>-92.0</c:v>
                </c:pt>
                <c:pt idx="9">
                  <c:v>-91.0</c:v>
                </c:pt>
                <c:pt idx="10">
                  <c:v>-90.0</c:v>
                </c:pt>
                <c:pt idx="11">
                  <c:v>-89.0</c:v>
                </c:pt>
                <c:pt idx="12">
                  <c:v>-88.0</c:v>
                </c:pt>
                <c:pt idx="13">
                  <c:v>-87.0</c:v>
                </c:pt>
                <c:pt idx="14">
                  <c:v>-86.0</c:v>
                </c:pt>
                <c:pt idx="15">
                  <c:v>-85.0</c:v>
                </c:pt>
                <c:pt idx="16">
                  <c:v>-84.0</c:v>
                </c:pt>
                <c:pt idx="17">
                  <c:v>-83.0</c:v>
                </c:pt>
                <c:pt idx="18">
                  <c:v>-82.0</c:v>
                </c:pt>
                <c:pt idx="19">
                  <c:v>-81.0</c:v>
                </c:pt>
                <c:pt idx="20">
                  <c:v>-80.0</c:v>
                </c:pt>
                <c:pt idx="21">
                  <c:v>-79.0</c:v>
                </c:pt>
                <c:pt idx="22">
                  <c:v>-78.0</c:v>
                </c:pt>
                <c:pt idx="23">
                  <c:v>-77.0</c:v>
                </c:pt>
                <c:pt idx="24">
                  <c:v>-76.0</c:v>
                </c:pt>
                <c:pt idx="25">
                  <c:v>-75.0</c:v>
                </c:pt>
                <c:pt idx="26">
                  <c:v>-74.0</c:v>
                </c:pt>
                <c:pt idx="27">
                  <c:v>-73.0</c:v>
                </c:pt>
                <c:pt idx="28">
                  <c:v>-72.0</c:v>
                </c:pt>
                <c:pt idx="29">
                  <c:v>-71.0</c:v>
                </c:pt>
                <c:pt idx="30">
                  <c:v>-70.0</c:v>
                </c:pt>
                <c:pt idx="31">
                  <c:v>-69.0</c:v>
                </c:pt>
                <c:pt idx="32">
                  <c:v>-68.0</c:v>
                </c:pt>
                <c:pt idx="33">
                  <c:v>-67.0</c:v>
                </c:pt>
                <c:pt idx="34">
                  <c:v>-66.0</c:v>
                </c:pt>
                <c:pt idx="35">
                  <c:v>-65.0</c:v>
                </c:pt>
                <c:pt idx="36">
                  <c:v>-64.0</c:v>
                </c:pt>
                <c:pt idx="37">
                  <c:v>-63.0</c:v>
                </c:pt>
                <c:pt idx="38">
                  <c:v>-62.0</c:v>
                </c:pt>
                <c:pt idx="39">
                  <c:v>-61.0</c:v>
                </c:pt>
                <c:pt idx="40">
                  <c:v>-60.0</c:v>
                </c:pt>
                <c:pt idx="41">
                  <c:v>-59.0</c:v>
                </c:pt>
                <c:pt idx="42">
                  <c:v>-58.0</c:v>
                </c:pt>
                <c:pt idx="43">
                  <c:v>-57.0</c:v>
                </c:pt>
                <c:pt idx="44">
                  <c:v>-56.0</c:v>
                </c:pt>
                <c:pt idx="45">
                  <c:v>-55.0</c:v>
                </c:pt>
                <c:pt idx="46">
                  <c:v>-54.0</c:v>
                </c:pt>
                <c:pt idx="47">
                  <c:v>-53.0</c:v>
                </c:pt>
                <c:pt idx="48">
                  <c:v>-52.0</c:v>
                </c:pt>
                <c:pt idx="49">
                  <c:v>-51.0</c:v>
                </c:pt>
                <c:pt idx="50">
                  <c:v>-50.0</c:v>
                </c:pt>
                <c:pt idx="51">
                  <c:v>-49.0</c:v>
                </c:pt>
                <c:pt idx="52">
                  <c:v>-48.0</c:v>
                </c:pt>
                <c:pt idx="53">
                  <c:v>-47.0</c:v>
                </c:pt>
                <c:pt idx="54">
                  <c:v>-46.0</c:v>
                </c:pt>
                <c:pt idx="55">
                  <c:v>-45.0</c:v>
                </c:pt>
                <c:pt idx="56">
                  <c:v>-44.0</c:v>
                </c:pt>
                <c:pt idx="57">
                  <c:v>-43.0</c:v>
                </c:pt>
                <c:pt idx="58">
                  <c:v>-42.0</c:v>
                </c:pt>
                <c:pt idx="59">
                  <c:v>-41.0</c:v>
                </c:pt>
                <c:pt idx="60">
                  <c:v>-40.0</c:v>
                </c:pt>
                <c:pt idx="61">
                  <c:v>-39.0</c:v>
                </c:pt>
                <c:pt idx="62">
                  <c:v>-38.0</c:v>
                </c:pt>
                <c:pt idx="63">
                  <c:v>-37.0</c:v>
                </c:pt>
                <c:pt idx="64">
                  <c:v>-36.0</c:v>
                </c:pt>
                <c:pt idx="65">
                  <c:v>-35.0</c:v>
                </c:pt>
                <c:pt idx="66">
                  <c:v>-34.0</c:v>
                </c:pt>
                <c:pt idx="67">
                  <c:v>-33.0</c:v>
                </c:pt>
                <c:pt idx="68">
                  <c:v>-32.0</c:v>
                </c:pt>
                <c:pt idx="69">
                  <c:v>-31.0</c:v>
                </c:pt>
                <c:pt idx="70">
                  <c:v>-30.0</c:v>
                </c:pt>
                <c:pt idx="71">
                  <c:v>-29.0</c:v>
                </c:pt>
                <c:pt idx="72">
                  <c:v>-28.0</c:v>
                </c:pt>
                <c:pt idx="73">
                  <c:v>-27.0</c:v>
                </c:pt>
                <c:pt idx="74">
                  <c:v>-26.0</c:v>
                </c:pt>
                <c:pt idx="75">
                  <c:v>-25.0</c:v>
                </c:pt>
                <c:pt idx="76">
                  <c:v>-24.0</c:v>
                </c:pt>
                <c:pt idx="77">
                  <c:v>-23.0</c:v>
                </c:pt>
                <c:pt idx="78">
                  <c:v>-22.0</c:v>
                </c:pt>
                <c:pt idx="79">
                  <c:v>-21.0</c:v>
                </c:pt>
                <c:pt idx="80">
                  <c:v>-20.0</c:v>
                </c:pt>
                <c:pt idx="81">
                  <c:v>-19.0</c:v>
                </c:pt>
                <c:pt idx="82">
                  <c:v>-18.0</c:v>
                </c:pt>
                <c:pt idx="83">
                  <c:v>-17.0</c:v>
                </c:pt>
                <c:pt idx="84">
                  <c:v>-16.0</c:v>
                </c:pt>
                <c:pt idx="85">
                  <c:v>-15.0</c:v>
                </c:pt>
                <c:pt idx="86">
                  <c:v>-14.0</c:v>
                </c:pt>
                <c:pt idx="87">
                  <c:v>-13.0</c:v>
                </c:pt>
                <c:pt idx="88">
                  <c:v>-12.0</c:v>
                </c:pt>
                <c:pt idx="89">
                  <c:v>-11.0</c:v>
                </c:pt>
                <c:pt idx="90">
                  <c:v>-10.0</c:v>
                </c:pt>
                <c:pt idx="91">
                  <c:v>-9.0</c:v>
                </c:pt>
                <c:pt idx="92">
                  <c:v>-8.0</c:v>
                </c:pt>
                <c:pt idx="93">
                  <c:v>-7.0</c:v>
                </c:pt>
                <c:pt idx="94">
                  <c:v>-6.0</c:v>
                </c:pt>
                <c:pt idx="95">
                  <c:v>-5.0</c:v>
                </c:pt>
                <c:pt idx="96">
                  <c:v>-4.0</c:v>
                </c:pt>
                <c:pt idx="97">
                  <c:v>-3.0</c:v>
                </c:pt>
                <c:pt idx="98">
                  <c:v>-2.0</c:v>
                </c:pt>
                <c:pt idx="99">
                  <c:v>-1.0</c:v>
                </c:pt>
                <c:pt idx="100">
                  <c:v>0.0</c:v>
                </c:pt>
                <c:pt idx="101">
                  <c:v>1.0</c:v>
                </c:pt>
                <c:pt idx="102">
                  <c:v>2.0</c:v>
                </c:pt>
                <c:pt idx="103">
                  <c:v>3.0</c:v>
                </c:pt>
                <c:pt idx="104">
                  <c:v>4.0</c:v>
                </c:pt>
                <c:pt idx="105">
                  <c:v>5.0</c:v>
                </c:pt>
                <c:pt idx="106">
                  <c:v>6.0</c:v>
                </c:pt>
                <c:pt idx="107">
                  <c:v>7.0</c:v>
                </c:pt>
                <c:pt idx="108">
                  <c:v>8.0</c:v>
                </c:pt>
                <c:pt idx="109">
                  <c:v>9.0</c:v>
                </c:pt>
                <c:pt idx="110">
                  <c:v>10.0</c:v>
                </c:pt>
                <c:pt idx="111">
                  <c:v>11.0</c:v>
                </c:pt>
                <c:pt idx="112">
                  <c:v>12.0</c:v>
                </c:pt>
                <c:pt idx="113">
                  <c:v>13.0</c:v>
                </c:pt>
                <c:pt idx="114">
                  <c:v>14.0</c:v>
                </c:pt>
                <c:pt idx="115">
                  <c:v>15.0</c:v>
                </c:pt>
                <c:pt idx="116">
                  <c:v>16.0</c:v>
                </c:pt>
                <c:pt idx="117">
                  <c:v>17.0</c:v>
                </c:pt>
                <c:pt idx="118">
                  <c:v>18.0</c:v>
                </c:pt>
                <c:pt idx="119">
                  <c:v>19.0</c:v>
                </c:pt>
                <c:pt idx="120">
                  <c:v>20.0</c:v>
                </c:pt>
                <c:pt idx="121">
                  <c:v>21.0</c:v>
                </c:pt>
                <c:pt idx="122">
                  <c:v>22.0</c:v>
                </c:pt>
                <c:pt idx="123">
                  <c:v>23.0</c:v>
                </c:pt>
                <c:pt idx="124">
                  <c:v>24.0</c:v>
                </c:pt>
                <c:pt idx="125">
                  <c:v>25.0</c:v>
                </c:pt>
                <c:pt idx="126">
                  <c:v>26.0</c:v>
                </c:pt>
                <c:pt idx="127">
                  <c:v>27.0</c:v>
                </c:pt>
                <c:pt idx="128">
                  <c:v>28.0</c:v>
                </c:pt>
                <c:pt idx="129">
                  <c:v>29.0</c:v>
                </c:pt>
                <c:pt idx="130">
                  <c:v>30.0</c:v>
                </c:pt>
                <c:pt idx="131">
                  <c:v>31.0</c:v>
                </c:pt>
                <c:pt idx="132">
                  <c:v>32.0</c:v>
                </c:pt>
                <c:pt idx="133">
                  <c:v>33.0</c:v>
                </c:pt>
                <c:pt idx="134">
                  <c:v>34.0</c:v>
                </c:pt>
                <c:pt idx="135">
                  <c:v>35.0</c:v>
                </c:pt>
                <c:pt idx="136">
                  <c:v>36.0</c:v>
                </c:pt>
                <c:pt idx="137">
                  <c:v>37.0</c:v>
                </c:pt>
                <c:pt idx="138">
                  <c:v>38.0</c:v>
                </c:pt>
                <c:pt idx="139">
                  <c:v>39.0</c:v>
                </c:pt>
                <c:pt idx="140">
                  <c:v>40.0</c:v>
                </c:pt>
                <c:pt idx="141">
                  <c:v>41.0</c:v>
                </c:pt>
                <c:pt idx="142">
                  <c:v>42.0</c:v>
                </c:pt>
                <c:pt idx="143">
                  <c:v>43.0</c:v>
                </c:pt>
                <c:pt idx="144">
                  <c:v>44.0</c:v>
                </c:pt>
                <c:pt idx="145">
                  <c:v>45.0</c:v>
                </c:pt>
                <c:pt idx="146">
                  <c:v>46.0</c:v>
                </c:pt>
                <c:pt idx="147">
                  <c:v>47.0</c:v>
                </c:pt>
                <c:pt idx="148">
                  <c:v>48.0</c:v>
                </c:pt>
                <c:pt idx="149">
                  <c:v>49.0</c:v>
                </c:pt>
                <c:pt idx="150">
                  <c:v>50.0</c:v>
                </c:pt>
                <c:pt idx="151">
                  <c:v>51.0</c:v>
                </c:pt>
                <c:pt idx="152">
                  <c:v>52.0</c:v>
                </c:pt>
                <c:pt idx="153">
                  <c:v>53.0</c:v>
                </c:pt>
                <c:pt idx="154">
                  <c:v>54.0</c:v>
                </c:pt>
                <c:pt idx="155">
                  <c:v>55.0</c:v>
                </c:pt>
                <c:pt idx="156">
                  <c:v>56.0</c:v>
                </c:pt>
                <c:pt idx="157">
                  <c:v>57.0</c:v>
                </c:pt>
                <c:pt idx="158">
                  <c:v>58.0</c:v>
                </c:pt>
                <c:pt idx="159">
                  <c:v>59.0</c:v>
                </c:pt>
                <c:pt idx="160">
                  <c:v>60.0</c:v>
                </c:pt>
                <c:pt idx="161">
                  <c:v>61.0</c:v>
                </c:pt>
                <c:pt idx="162">
                  <c:v>62.0</c:v>
                </c:pt>
                <c:pt idx="163">
                  <c:v>63.0</c:v>
                </c:pt>
                <c:pt idx="164">
                  <c:v>64.0</c:v>
                </c:pt>
                <c:pt idx="165">
                  <c:v>65.0</c:v>
                </c:pt>
                <c:pt idx="166">
                  <c:v>66.0</c:v>
                </c:pt>
                <c:pt idx="167">
                  <c:v>67.0</c:v>
                </c:pt>
                <c:pt idx="168">
                  <c:v>68.0</c:v>
                </c:pt>
                <c:pt idx="169">
                  <c:v>69.0</c:v>
                </c:pt>
                <c:pt idx="170">
                  <c:v>70.0</c:v>
                </c:pt>
                <c:pt idx="171">
                  <c:v>71.0</c:v>
                </c:pt>
                <c:pt idx="172">
                  <c:v>72.0</c:v>
                </c:pt>
                <c:pt idx="173">
                  <c:v>73.0</c:v>
                </c:pt>
                <c:pt idx="174">
                  <c:v>74.0</c:v>
                </c:pt>
                <c:pt idx="175">
                  <c:v>75.0</c:v>
                </c:pt>
                <c:pt idx="176">
                  <c:v>76.0</c:v>
                </c:pt>
                <c:pt idx="177">
                  <c:v>77.0</c:v>
                </c:pt>
                <c:pt idx="178">
                  <c:v>78.0</c:v>
                </c:pt>
                <c:pt idx="179">
                  <c:v>79.0</c:v>
                </c:pt>
                <c:pt idx="180">
                  <c:v>80.0</c:v>
                </c:pt>
                <c:pt idx="181">
                  <c:v>81.0</c:v>
                </c:pt>
                <c:pt idx="182">
                  <c:v>82.0</c:v>
                </c:pt>
                <c:pt idx="183">
                  <c:v>83.0</c:v>
                </c:pt>
                <c:pt idx="184">
                  <c:v>84.0</c:v>
                </c:pt>
                <c:pt idx="185">
                  <c:v>85.0</c:v>
                </c:pt>
                <c:pt idx="186">
                  <c:v>86.0</c:v>
                </c:pt>
                <c:pt idx="187">
                  <c:v>87.0</c:v>
                </c:pt>
                <c:pt idx="188">
                  <c:v>88.0</c:v>
                </c:pt>
                <c:pt idx="189">
                  <c:v>89.0</c:v>
                </c:pt>
                <c:pt idx="190">
                  <c:v>90.0</c:v>
                </c:pt>
                <c:pt idx="191">
                  <c:v>91.0</c:v>
                </c:pt>
                <c:pt idx="192">
                  <c:v>92.0</c:v>
                </c:pt>
                <c:pt idx="193">
                  <c:v>93.0</c:v>
                </c:pt>
                <c:pt idx="194">
                  <c:v>94.0</c:v>
                </c:pt>
                <c:pt idx="195">
                  <c:v>95.0</c:v>
                </c:pt>
                <c:pt idx="196">
                  <c:v>96.0</c:v>
                </c:pt>
                <c:pt idx="197">
                  <c:v>97.0</c:v>
                </c:pt>
                <c:pt idx="198">
                  <c:v>98.0</c:v>
                </c:pt>
                <c:pt idx="199">
                  <c:v>99.0</c:v>
                </c:pt>
                <c:pt idx="200">
                  <c:v>100.0</c:v>
                </c:pt>
                <c:pt idx="201">
                  <c:v>101.0</c:v>
                </c:pt>
                <c:pt idx="202">
                  <c:v>102.0</c:v>
                </c:pt>
                <c:pt idx="203">
                  <c:v>103.0</c:v>
                </c:pt>
                <c:pt idx="204">
                  <c:v>104.0</c:v>
                </c:pt>
                <c:pt idx="205">
                  <c:v>105.0</c:v>
                </c:pt>
                <c:pt idx="206">
                  <c:v>106.0</c:v>
                </c:pt>
                <c:pt idx="207">
                  <c:v>107.0</c:v>
                </c:pt>
                <c:pt idx="208">
                  <c:v>108.0</c:v>
                </c:pt>
                <c:pt idx="209">
                  <c:v>109.0</c:v>
                </c:pt>
                <c:pt idx="210">
                  <c:v>110.0</c:v>
                </c:pt>
                <c:pt idx="211">
                  <c:v>111.0</c:v>
                </c:pt>
                <c:pt idx="212">
                  <c:v>112.0</c:v>
                </c:pt>
                <c:pt idx="213">
                  <c:v>113.0</c:v>
                </c:pt>
                <c:pt idx="214">
                  <c:v>114.0</c:v>
                </c:pt>
                <c:pt idx="215">
                  <c:v>115.0</c:v>
                </c:pt>
                <c:pt idx="216">
                  <c:v>116.0</c:v>
                </c:pt>
                <c:pt idx="217">
                  <c:v>117.0</c:v>
                </c:pt>
                <c:pt idx="218">
                  <c:v>118.0</c:v>
                </c:pt>
                <c:pt idx="219">
                  <c:v>119.0</c:v>
                </c:pt>
                <c:pt idx="220">
                  <c:v>120.0</c:v>
                </c:pt>
                <c:pt idx="221">
                  <c:v>121.0</c:v>
                </c:pt>
                <c:pt idx="222">
                  <c:v>122.0</c:v>
                </c:pt>
                <c:pt idx="223">
                  <c:v>123.0</c:v>
                </c:pt>
                <c:pt idx="224">
                  <c:v>124.0</c:v>
                </c:pt>
                <c:pt idx="225">
                  <c:v>125.0</c:v>
                </c:pt>
                <c:pt idx="226">
                  <c:v>126.0</c:v>
                </c:pt>
                <c:pt idx="227">
                  <c:v>127.0</c:v>
                </c:pt>
                <c:pt idx="228">
                  <c:v>128.0</c:v>
                </c:pt>
                <c:pt idx="229">
                  <c:v>129.0</c:v>
                </c:pt>
                <c:pt idx="230">
                  <c:v>130.0</c:v>
                </c:pt>
                <c:pt idx="231">
                  <c:v>131.0</c:v>
                </c:pt>
                <c:pt idx="232">
                  <c:v>132.0</c:v>
                </c:pt>
                <c:pt idx="233">
                  <c:v>133.0</c:v>
                </c:pt>
                <c:pt idx="234">
                  <c:v>134.0</c:v>
                </c:pt>
                <c:pt idx="235">
                  <c:v>135.0</c:v>
                </c:pt>
                <c:pt idx="236">
                  <c:v>136.0</c:v>
                </c:pt>
                <c:pt idx="237">
                  <c:v>137.0</c:v>
                </c:pt>
                <c:pt idx="238">
                  <c:v>138.0</c:v>
                </c:pt>
                <c:pt idx="239">
                  <c:v>139.0</c:v>
                </c:pt>
                <c:pt idx="240">
                  <c:v>140.0</c:v>
                </c:pt>
                <c:pt idx="241">
                  <c:v>141.0</c:v>
                </c:pt>
                <c:pt idx="242">
                  <c:v>142.0</c:v>
                </c:pt>
                <c:pt idx="243">
                  <c:v>143.0</c:v>
                </c:pt>
                <c:pt idx="244">
                  <c:v>144.0</c:v>
                </c:pt>
                <c:pt idx="245">
                  <c:v>145.0</c:v>
                </c:pt>
                <c:pt idx="246">
                  <c:v>146.0</c:v>
                </c:pt>
                <c:pt idx="247">
                  <c:v>147.0</c:v>
                </c:pt>
                <c:pt idx="248">
                  <c:v>148.0</c:v>
                </c:pt>
                <c:pt idx="249">
                  <c:v>149.0</c:v>
                </c:pt>
                <c:pt idx="250">
                  <c:v>150.0</c:v>
                </c:pt>
                <c:pt idx="251">
                  <c:v>151.0</c:v>
                </c:pt>
                <c:pt idx="252">
                  <c:v>152.0</c:v>
                </c:pt>
                <c:pt idx="253">
                  <c:v>153.0</c:v>
                </c:pt>
                <c:pt idx="254">
                  <c:v>154.0</c:v>
                </c:pt>
                <c:pt idx="255">
                  <c:v>155.0</c:v>
                </c:pt>
                <c:pt idx="256">
                  <c:v>156.0</c:v>
                </c:pt>
                <c:pt idx="257">
                  <c:v>157.0</c:v>
                </c:pt>
                <c:pt idx="258">
                  <c:v>158.0</c:v>
                </c:pt>
                <c:pt idx="259">
                  <c:v>159.0</c:v>
                </c:pt>
                <c:pt idx="260">
                  <c:v>160.0</c:v>
                </c:pt>
                <c:pt idx="261">
                  <c:v>161.0</c:v>
                </c:pt>
                <c:pt idx="262">
                  <c:v>162.0</c:v>
                </c:pt>
                <c:pt idx="263">
                  <c:v>163.0</c:v>
                </c:pt>
                <c:pt idx="264">
                  <c:v>164.0</c:v>
                </c:pt>
                <c:pt idx="265">
                  <c:v>165.0</c:v>
                </c:pt>
                <c:pt idx="266">
                  <c:v>166.0</c:v>
                </c:pt>
                <c:pt idx="267">
                  <c:v>167.0</c:v>
                </c:pt>
                <c:pt idx="268">
                  <c:v>168.0</c:v>
                </c:pt>
                <c:pt idx="269">
                  <c:v>169.0</c:v>
                </c:pt>
                <c:pt idx="270">
                  <c:v>170.0</c:v>
                </c:pt>
                <c:pt idx="271">
                  <c:v>171.0</c:v>
                </c:pt>
                <c:pt idx="272">
                  <c:v>172.0</c:v>
                </c:pt>
                <c:pt idx="273">
                  <c:v>173.0</c:v>
                </c:pt>
                <c:pt idx="274">
                  <c:v>174.0</c:v>
                </c:pt>
                <c:pt idx="275">
                  <c:v>175.0</c:v>
                </c:pt>
                <c:pt idx="276">
                  <c:v>176.0</c:v>
                </c:pt>
                <c:pt idx="277">
                  <c:v>177.0</c:v>
                </c:pt>
                <c:pt idx="278">
                  <c:v>178.0</c:v>
                </c:pt>
                <c:pt idx="279">
                  <c:v>179.0</c:v>
                </c:pt>
                <c:pt idx="280">
                  <c:v>180.0</c:v>
                </c:pt>
                <c:pt idx="281">
                  <c:v>181.0</c:v>
                </c:pt>
                <c:pt idx="282">
                  <c:v>182.0</c:v>
                </c:pt>
                <c:pt idx="283">
                  <c:v>183.0</c:v>
                </c:pt>
                <c:pt idx="284">
                  <c:v>184.0</c:v>
                </c:pt>
                <c:pt idx="285">
                  <c:v>185.0</c:v>
                </c:pt>
                <c:pt idx="286">
                  <c:v>186.0</c:v>
                </c:pt>
                <c:pt idx="287">
                  <c:v>187.0</c:v>
                </c:pt>
                <c:pt idx="288">
                  <c:v>188.0</c:v>
                </c:pt>
                <c:pt idx="289">
                  <c:v>189.0</c:v>
                </c:pt>
                <c:pt idx="290">
                  <c:v>190.0</c:v>
                </c:pt>
                <c:pt idx="291">
                  <c:v>191.0</c:v>
                </c:pt>
                <c:pt idx="292">
                  <c:v>192.0</c:v>
                </c:pt>
                <c:pt idx="293">
                  <c:v>193.0</c:v>
                </c:pt>
                <c:pt idx="294">
                  <c:v>194.0</c:v>
                </c:pt>
                <c:pt idx="295">
                  <c:v>195.0</c:v>
                </c:pt>
                <c:pt idx="296">
                  <c:v>196.0</c:v>
                </c:pt>
                <c:pt idx="297">
                  <c:v>197.0</c:v>
                </c:pt>
                <c:pt idx="298">
                  <c:v>198.0</c:v>
                </c:pt>
                <c:pt idx="299">
                  <c:v>199.0</c:v>
                </c:pt>
                <c:pt idx="300">
                  <c:v>200.0</c:v>
                </c:pt>
                <c:pt idx="301">
                  <c:v>201.0</c:v>
                </c:pt>
                <c:pt idx="302">
                  <c:v>202.0</c:v>
                </c:pt>
                <c:pt idx="303">
                  <c:v>203.0</c:v>
                </c:pt>
                <c:pt idx="304">
                  <c:v>204.0</c:v>
                </c:pt>
                <c:pt idx="305">
                  <c:v>205.0</c:v>
                </c:pt>
                <c:pt idx="306">
                  <c:v>206.0</c:v>
                </c:pt>
                <c:pt idx="307">
                  <c:v>207.0</c:v>
                </c:pt>
                <c:pt idx="308">
                  <c:v>208.0</c:v>
                </c:pt>
                <c:pt idx="309">
                  <c:v>209.0</c:v>
                </c:pt>
                <c:pt idx="310">
                  <c:v>210.0</c:v>
                </c:pt>
                <c:pt idx="311">
                  <c:v>211.0</c:v>
                </c:pt>
                <c:pt idx="312">
                  <c:v>212.0</c:v>
                </c:pt>
                <c:pt idx="313">
                  <c:v>213.0</c:v>
                </c:pt>
                <c:pt idx="314">
                  <c:v>214.0</c:v>
                </c:pt>
                <c:pt idx="315">
                  <c:v>215.0</c:v>
                </c:pt>
                <c:pt idx="316">
                  <c:v>216.0</c:v>
                </c:pt>
                <c:pt idx="317">
                  <c:v>217.0</c:v>
                </c:pt>
                <c:pt idx="318">
                  <c:v>218.0</c:v>
                </c:pt>
                <c:pt idx="319">
                  <c:v>219.0</c:v>
                </c:pt>
                <c:pt idx="320">
                  <c:v>220.0</c:v>
                </c:pt>
                <c:pt idx="321">
                  <c:v>221.0</c:v>
                </c:pt>
                <c:pt idx="322">
                  <c:v>222.0</c:v>
                </c:pt>
                <c:pt idx="323">
                  <c:v>223.0</c:v>
                </c:pt>
                <c:pt idx="324">
                  <c:v>224.0</c:v>
                </c:pt>
                <c:pt idx="325">
                  <c:v>225.0</c:v>
                </c:pt>
                <c:pt idx="326">
                  <c:v>226.0</c:v>
                </c:pt>
                <c:pt idx="327">
                  <c:v>227.0</c:v>
                </c:pt>
                <c:pt idx="328">
                  <c:v>228.0</c:v>
                </c:pt>
                <c:pt idx="329">
                  <c:v>229.0</c:v>
                </c:pt>
                <c:pt idx="330">
                  <c:v>230.0</c:v>
                </c:pt>
                <c:pt idx="331">
                  <c:v>231.0</c:v>
                </c:pt>
                <c:pt idx="332">
                  <c:v>232.0</c:v>
                </c:pt>
                <c:pt idx="333">
                  <c:v>233.0</c:v>
                </c:pt>
                <c:pt idx="334">
                  <c:v>234.0</c:v>
                </c:pt>
                <c:pt idx="335">
                  <c:v>235.0</c:v>
                </c:pt>
                <c:pt idx="336">
                  <c:v>236.0</c:v>
                </c:pt>
                <c:pt idx="337">
                  <c:v>237.0</c:v>
                </c:pt>
                <c:pt idx="338">
                  <c:v>238.0</c:v>
                </c:pt>
                <c:pt idx="339">
                  <c:v>239.0</c:v>
                </c:pt>
                <c:pt idx="340">
                  <c:v>240.0</c:v>
                </c:pt>
                <c:pt idx="341">
                  <c:v>241.0</c:v>
                </c:pt>
                <c:pt idx="342">
                  <c:v>242.0</c:v>
                </c:pt>
                <c:pt idx="343">
                  <c:v>243.0</c:v>
                </c:pt>
                <c:pt idx="344">
                  <c:v>244.0</c:v>
                </c:pt>
                <c:pt idx="345">
                  <c:v>245.0</c:v>
                </c:pt>
                <c:pt idx="346">
                  <c:v>246.0</c:v>
                </c:pt>
                <c:pt idx="347">
                  <c:v>247.0</c:v>
                </c:pt>
                <c:pt idx="348">
                  <c:v>248.0</c:v>
                </c:pt>
                <c:pt idx="349">
                  <c:v>249.0</c:v>
                </c:pt>
                <c:pt idx="350">
                  <c:v>250.0</c:v>
                </c:pt>
                <c:pt idx="351">
                  <c:v>251.0</c:v>
                </c:pt>
                <c:pt idx="352">
                  <c:v>252.0</c:v>
                </c:pt>
                <c:pt idx="353">
                  <c:v>253.0</c:v>
                </c:pt>
                <c:pt idx="354">
                  <c:v>254.0</c:v>
                </c:pt>
                <c:pt idx="355">
                  <c:v>255.0</c:v>
                </c:pt>
                <c:pt idx="356">
                  <c:v>256.0</c:v>
                </c:pt>
                <c:pt idx="357">
                  <c:v>257.0</c:v>
                </c:pt>
                <c:pt idx="358">
                  <c:v>258.0</c:v>
                </c:pt>
                <c:pt idx="359">
                  <c:v>259.0</c:v>
                </c:pt>
                <c:pt idx="360">
                  <c:v>260.0</c:v>
                </c:pt>
                <c:pt idx="361">
                  <c:v>261.0</c:v>
                </c:pt>
                <c:pt idx="362">
                  <c:v>262.0</c:v>
                </c:pt>
                <c:pt idx="363">
                  <c:v>263.0</c:v>
                </c:pt>
                <c:pt idx="364">
                  <c:v>264.0</c:v>
                </c:pt>
                <c:pt idx="365">
                  <c:v>265.0</c:v>
                </c:pt>
                <c:pt idx="366">
                  <c:v>266.0</c:v>
                </c:pt>
                <c:pt idx="367">
                  <c:v>267.0</c:v>
                </c:pt>
                <c:pt idx="368">
                  <c:v>268.0</c:v>
                </c:pt>
                <c:pt idx="369">
                  <c:v>269.0</c:v>
                </c:pt>
                <c:pt idx="370">
                  <c:v>270.0</c:v>
                </c:pt>
                <c:pt idx="371">
                  <c:v>271.0</c:v>
                </c:pt>
                <c:pt idx="372">
                  <c:v>272.0</c:v>
                </c:pt>
                <c:pt idx="373">
                  <c:v>273.0</c:v>
                </c:pt>
                <c:pt idx="374">
                  <c:v>274.0</c:v>
                </c:pt>
                <c:pt idx="375">
                  <c:v>275.0</c:v>
                </c:pt>
                <c:pt idx="376">
                  <c:v>276.0</c:v>
                </c:pt>
                <c:pt idx="377">
                  <c:v>277.0</c:v>
                </c:pt>
                <c:pt idx="378">
                  <c:v>278.0</c:v>
                </c:pt>
                <c:pt idx="379">
                  <c:v>279.0</c:v>
                </c:pt>
                <c:pt idx="380">
                  <c:v>280.0</c:v>
                </c:pt>
                <c:pt idx="381">
                  <c:v>281.0</c:v>
                </c:pt>
                <c:pt idx="382">
                  <c:v>282.0</c:v>
                </c:pt>
                <c:pt idx="383">
                  <c:v>283.0</c:v>
                </c:pt>
                <c:pt idx="384">
                  <c:v>284.0</c:v>
                </c:pt>
                <c:pt idx="385">
                  <c:v>285.0</c:v>
                </c:pt>
                <c:pt idx="386">
                  <c:v>286.0</c:v>
                </c:pt>
                <c:pt idx="387">
                  <c:v>287.0</c:v>
                </c:pt>
                <c:pt idx="388">
                  <c:v>288.0</c:v>
                </c:pt>
                <c:pt idx="389">
                  <c:v>289.0</c:v>
                </c:pt>
                <c:pt idx="390">
                  <c:v>290.0</c:v>
                </c:pt>
                <c:pt idx="391">
                  <c:v>291.0</c:v>
                </c:pt>
                <c:pt idx="392">
                  <c:v>292.0</c:v>
                </c:pt>
                <c:pt idx="393">
                  <c:v>293.0</c:v>
                </c:pt>
                <c:pt idx="394">
                  <c:v>294.0</c:v>
                </c:pt>
                <c:pt idx="395">
                  <c:v>295.0</c:v>
                </c:pt>
                <c:pt idx="396">
                  <c:v>296.0</c:v>
                </c:pt>
                <c:pt idx="397">
                  <c:v>297.0</c:v>
                </c:pt>
                <c:pt idx="398">
                  <c:v>298.0</c:v>
                </c:pt>
                <c:pt idx="399">
                  <c:v>299.0</c:v>
                </c:pt>
                <c:pt idx="400">
                  <c:v>300.0</c:v>
                </c:pt>
                <c:pt idx="401">
                  <c:v>301.0</c:v>
                </c:pt>
                <c:pt idx="402">
                  <c:v>302.0</c:v>
                </c:pt>
                <c:pt idx="403">
                  <c:v>303.0</c:v>
                </c:pt>
                <c:pt idx="404">
                  <c:v>304.0</c:v>
                </c:pt>
                <c:pt idx="405">
                  <c:v>305.0</c:v>
                </c:pt>
                <c:pt idx="406">
                  <c:v>306.0</c:v>
                </c:pt>
                <c:pt idx="407">
                  <c:v>307.0</c:v>
                </c:pt>
                <c:pt idx="408">
                  <c:v>308.0</c:v>
                </c:pt>
                <c:pt idx="409">
                  <c:v>309.0</c:v>
                </c:pt>
                <c:pt idx="410">
                  <c:v>310.0</c:v>
                </c:pt>
                <c:pt idx="411">
                  <c:v>311.0</c:v>
                </c:pt>
                <c:pt idx="412">
                  <c:v>312.0</c:v>
                </c:pt>
                <c:pt idx="413">
                  <c:v>313.0</c:v>
                </c:pt>
                <c:pt idx="414">
                  <c:v>314.0</c:v>
                </c:pt>
                <c:pt idx="415">
                  <c:v>315.0</c:v>
                </c:pt>
                <c:pt idx="416">
                  <c:v>316.0</c:v>
                </c:pt>
                <c:pt idx="417">
                  <c:v>317.0</c:v>
                </c:pt>
                <c:pt idx="418">
                  <c:v>318.0</c:v>
                </c:pt>
                <c:pt idx="419">
                  <c:v>319.0</c:v>
                </c:pt>
                <c:pt idx="420">
                  <c:v>320.0</c:v>
                </c:pt>
                <c:pt idx="421">
                  <c:v>321.0</c:v>
                </c:pt>
                <c:pt idx="422">
                  <c:v>322.0</c:v>
                </c:pt>
                <c:pt idx="423">
                  <c:v>323.0</c:v>
                </c:pt>
                <c:pt idx="424">
                  <c:v>324.0</c:v>
                </c:pt>
                <c:pt idx="425">
                  <c:v>325.0</c:v>
                </c:pt>
                <c:pt idx="426">
                  <c:v>326.0</c:v>
                </c:pt>
                <c:pt idx="427">
                  <c:v>327.0</c:v>
                </c:pt>
                <c:pt idx="428">
                  <c:v>328.0</c:v>
                </c:pt>
                <c:pt idx="429">
                  <c:v>329.0</c:v>
                </c:pt>
                <c:pt idx="430">
                  <c:v>330.0</c:v>
                </c:pt>
                <c:pt idx="431">
                  <c:v>331.0</c:v>
                </c:pt>
                <c:pt idx="432">
                  <c:v>332.0</c:v>
                </c:pt>
                <c:pt idx="433">
                  <c:v>333.0</c:v>
                </c:pt>
                <c:pt idx="434">
                  <c:v>334.0</c:v>
                </c:pt>
                <c:pt idx="435">
                  <c:v>335.0</c:v>
                </c:pt>
                <c:pt idx="436">
                  <c:v>336.0</c:v>
                </c:pt>
                <c:pt idx="437">
                  <c:v>337.0</c:v>
                </c:pt>
                <c:pt idx="438">
                  <c:v>338.0</c:v>
                </c:pt>
                <c:pt idx="439">
                  <c:v>339.0</c:v>
                </c:pt>
                <c:pt idx="440">
                  <c:v>340.0</c:v>
                </c:pt>
                <c:pt idx="441">
                  <c:v>341.0</c:v>
                </c:pt>
                <c:pt idx="442">
                  <c:v>342.0</c:v>
                </c:pt>
                <c:pt idx="443">
                  <c:v>343.0</c:v>
                </c:pt>
                <c:pt idx="444">
                  <c:v>344.0</c:v>
                </c:pt>
                <c:pt idx="445">
                  <c:v>345.0</c:v>
                </c:pt>
                <c:pt idx="446">
                  <c:v>346.0</c:v>
                </c:pt>
                <c:pt idx="447">
                  <c:v>347.0</c:v>
                </c:pt>
                <c:pt idx="448">
                  <c:v>348.0</c:v>
                </c:pt>
                <c:pt idx="449">
                  <c:v>349.0</c:v>
                </c:pt>
                <c:pt idx="450">
                  <c:v>350.0</c:v>
                </c:pt>
                <c:pt idx="451">
                  <c:v>351.0</c:v>
                </c:pt>
                <c:pt idx="452">
                  <c:v>352.0</c:v>
                </c:pt>
                <c:pt idx="453">
                  <c:v>353.0</c:v>
                </c:pt>
                <c:pt idx="454">
                  <c:v>354.0</c:v>
                </c:pt>
                <c:pt idx="455">
                  <c:v>355.0</c:v>
                </c:pt>
                <c:pt idx="456">
                  <c:v>356.0</c:v>
                </c:pt>
                <c:pt idx="457">
                  <c:v>357.0</c:v>
                </c:pt>
                <c:pt idx="458">
                  <c:v>358.0</c:v>
                </c:pt>
                <c:pt idx="459">
                  <c:v>359.0</c:v>
                </c:pt>
                <c:pt idx="460">
                  <c:v>360.0</c:v>
                </c:pt>
                <c:pt idx="461">
                  <c:v>361.0</c:v>
                </c:pt>
                <c:pt idx="462">
                  <c:v>362.0</c:v>
                </c:pt>
                <c:pt idx="463">
                  <c:v>363.0</c:v>
                </c:pt>
                <c:pt idx="464">
                  <c:v>364.0</c:v>
                </c:pt>
                <c:pt idx="465">
                  <c:v>365.0</c:v>
                </c:pt>
                <c:pt idx="466">
                  <c:v>366.0</c:v>
                </c:pt>
                <c:pt idx="467">
                  <c:v>367.0</c:v>
                </c:pt>
                <c:pt idx="468">
                  <c:v>368.0</c:v>
                </c:pt>
                <c:pt idx="469">
                  <c:v>369.0</c:v>
                </c:pt>
                <c:pt idx="470">
                  <c:v>370.0</c:v>
                </c:pt>
                <c:pt idx="471">
                  <c:v>371.0</c:v>
                </c:pt>
                <c:pt idx="472">
                  <c:v>372.0</c:v>
                </c:pt>
                <c:pt idx="473">
                  <c:v>373.0</c:v>
                </c:pt>
                <c:pt idx="474">
                  <c:v>374.0</c:v>
                </c:pt>
                <c:pt idx="475">
                  <c:v>375.0</c:v>
                </c:pt>
                <c:pt idx="476">
                  <c:v>376.0</c:v>
                </c:pt>
                <c:pt idx="477">
                  <c:v>377.0</c:v>
                </c:pt>
                <c:pt idx="478">
                  <c:v>378.0</c:v>
                </c:pt>
                <c:pt idx="479">
                  <c:v>379.0</c:v>
                </c:pt>
                <c:pt idx="480">
                  <c:v>380.0</c:v>
                </c:pt>
                <c:pt idx="481">
                  <c:v>381.0</c:v>
                </c:pt>
                <c:pt idx="482">
                  <c:v>382.0</c:v>
                </c:pt>
                <c:pt idx="483">
                  <c:v>383.0</c:v>
                </c:pt>
                <c:pt idx="484">
                  <c:v>384.0</c:v>
                </c:pt>
                <c:pt idx="485">
                  <c:v>385.0</c:v>
                </c:pt>
                <c:pt idx="486">
                  <c:v>386.0</c:v>
                </c:pt>
                <c:pt idx="487">
                  <c:v>387.0</c:v>
                </c:pt>
                <c:pt idx="488">
                  <c:v>388.0</c:v>
                </c:pt>
                <c:pt idx="489">
                  <c:v>389.0</c:v>
                </c:pt>
                <c:pt idx="490">
                  <c:v>390.0</c:v>
                </c:pt>
                <c:pt idx="491">
                  <c:v>391.0</c:v>
                </c:pt>
                <c:pt idx="492">
                  <c:v>392.0</c:v>
                </c:pt>
                <c:pt idx="493">
                  <c:v>393.0</c:v>
                </c:pt>
                <c:pt idx="494">
                  <c:v>394.0</c:v>
                </c:pt>
                <c:pt idx="495">
                  <c:v>395.0</c:v>
                </c:pt>
                <c:pt idx="496">
                  <c:v>396.0</c:v>
                </c:pt>
                <c:pt idx="497">
                  <c:v>397.0</c:v>
                </c:pt>
                <c:pt idx="498">
                  <c:v>398.0</c:v>
                </c:pt>
                <c:pt idx="499">
                  <c:v>399.0</c:v>
                </c:pt>
                <c:pt idx="500">
                  <c:v>400.0</c:v>
                </c:pt>
                <c:pt idx="501">
                  <c:v>401.0</c:v>
                </c:pt>
                <c:pt idx="502">
                  <c:v>402.0</c:v>
                </c:pt>
                <c:pt idx="503">
                  <c:v>403.0</c:v>
                </c:pt>
                <c:pt idx="504">
                  <c:v>404.0</c:v>
                </c:pt>
                <c:pt idx="505">
                  <c:v>405.0</c:v>
                </c:pt>
                <c:pt idx="506">
                  <c:v>406.0</c:v>
                </c:pt>
                <c:pt idx="507">
                  <c:v>407.0</c:v>
                </c:pt>
                <c:pt idx="508">
                  <c:v>408.0</c:v>
                </c:pt>
                <c:pt idx="509">
                  <c:v>409.0</c:v>
                </c:pt>
                <c:pt idx="510">
                  <c:v>410.0</c:v>
                </c:pt>
                <c:pt idx="511">
                  <c:v>411.0</c:v>
                </c:pt>
                <c:pt idx="512">
                  <c:v>412.0</c:v>
                </c:pt>
                <c:pt idx="513">
                  <c:v>413.0</c:v>
                </c:pt>
                <c:pt idx="514">
                  <c:v>414.0</c:v>
                </c:pt>
                <c:pt idx="515">
                  <c:v>415.0</c:v>
                </c:pt>
                <c:pt idx="516">
                  <c:v>416.0</c:v>
                </c:pt>
                <c:pt idx="517">
                  <c:v>417.0</c:v>
                </c:pt>
                <c:pt idx="518">
                  <c:v>418.0</c:v>
                </c:pt>
                <c:pt idx="519">
                  <c:v>419.0</c:v>
                </c:pt>
                <c:pt idx="520">
                  <c:v>420.0</c:v>
                </c:pt>
                <c:pt idx="521">
                  <c:v>421.0</c:v>
                </c:pt>
                <c:pt idx="522">
                  <c:v>422.0</c:v>
                </c:pt>
                <c:pt idx="523">
                  <c:v>423.0</c:v>
                </c:pt>
                <c:pt idx="524">
                  <c:v>424.0</c:v>
                </c:pt>
                <c:pt idx="525">
                  <c:v>425.0</c:v>
                </c:pt>
                <c:pt idx="526">
                  <c:v>426.0</c:v>
                </c:pt>
                <c:pt idx="527">
                  <c:v>427.0</c:v>
                </c:pt>
                <c:pt idx="528">
                  <c:v>428.0</c:v>
                </c:pt>
                <c:pt idx="529">
                  <c:v>429.0</c:v>
                </c:pt>
                <c:pt idx="530">
                  <c:v>430.0</c:v>
                </c:pt>
                <c:pt idx="531">
                  <c:v>431.0</c:v>
                </c:pt>
                <c:pt idx="532">
                  <c:v>432.0</c:v>
                </c:pt>
                <c:pt idx="533">
                  <c:v>433.0</c:v>
                </c:pt>
                <c:pt idx="534">
                  <c:v>434.0</c:v>
                </c:pt>
                <c:pt idx="535">
                  <c:v>435.0</c:v>
                </c:pt>
                <c:pt idx="536">
                  <c:v>436.0</c:v>
                </c:pt>
                <c:pt idx="537">
                  <c:v>437.0</c:v>
                </c:pt>
                <c:pt idx="538">
                  <c:v>438.0</c:v>
                </c:pt>
                <c:pt idx="539">
                  <c:v>439.0</c:v>
                </c:pt>
                <c:pt idx="540">
                  <c:v>440.0</c:v>
                </c:pt>
                <c:pt idx="541">
                  <c:v>441.0</c:v>
                </c:pt>
                <c:pt idx="542">
                  <c:v>442.0</c:v>
                </c:pt>
                <c:pt idx="543">
                  <c:v>443.0</c:v>
                </c:pt>
                <c:pt idx="544">
                  <c:v>444.0</c:v>
                </c:pt>
                <c:pt idx="545">
                  <c:v>445.0</c:v>
                </c:pt>
                <c:pt idx="546">
                  <c:v>446.0</c:v>
                </c:pt>
                <c:pt idx="547">
                  <c:v>447.0</c:v>
                </c:pt>
                <c:pt idx="548">
                  <c:v>448.0</c:v>
                </c:pt>
                <c:pt idx="549">
                  <c:v>449.0</c:v>
                </c:pt>
                <c:pt idx="550">
                  <c:v>450.0</c:v>
                </c:pt>
                <c:pt idx="551">
                  <c:v>451.0</c:v>
                </c:pt>
                <c:pt idx="552">
                  <c:v>452.0</c:v>
                </c:pt>
                <c:pt idx="553">
                  <c:v>453.0</c:v>
                </c:pt>
                <c:pt idx="554">
                  <c:v>454.0</c:v>
                </c:pt>
                <c:pt idx="555">
                  <c:v>455.0</c:v>
                </c:pt>
                <c:pt idx="556">
                  <c:v>456.0</c:v>
                </c:pt>
                <c:pt idx="557">
                  <c:v>457.0</c:v>
                </c:pt>
                <c:pt idx="558">
                  <c:v>458.0</c:v>
                </c:pt>
                <c:pt idx="559">
                  <c:v>459.0</c:v>
                </c:pt>
                <c:pt idx="560">
                  <c:v>460.0</c:v>
                </c:pt>
                <c:pt idx="561">
                  <c:v>461.0</c:v>
                </c:pt>
                <c:pt idx="562">
                  <c:v>462.0</c:v>
                </c:pt>
                <c:pt idx="563">
                  <c:v>463.0</c:v>
                </c:pt>
                <c:pt idx="564">
                  <c:v>464.0</c:v>
                </c:pt>
                <c:pt idx="565">
                  <c:v>465.0</c:v>
                </c:pt>
                <c:pt idx="566">
                  <c:v>466.0</c:v>
                </c:pt>
                <c:pt idx="567">
                  <c:v>467.0</c:v>
                </c:pt>
                <c:pt idx="568">
                  <c:v>468.0</c:v>
                </c:pt>
                <c:pt idx="569">
                  <c:v>469.0</c:v>
                </c:pt>
                <c:pt idx="570">
                  <c:v>470.0</c:v>
                </c:pt>
                <c:pt idx="571">
                  <c:v>471.0</c:v>
                </c:pt>
                <c:pt idx="572">
                  <c:v>472.0</c:v>
                </c:pt>
                <c:pt idx="573">
                  <c:v>473.0</c:v>
                </c:pt>
                <c:pt idx="574">
                  <c:v>474.0</c:v>
                </c:pt>
                <c:pt idx="575">
                  <c:v>475.0</c:v>
                </c:pt>
                <c:pt idx="576">
                  <c:v>476.0</c:v>
                </c:pt>
                <c:pt idx="577">
                  <c:v>477.0</c:v>
                </c:pt>
                <c:pt idx="578">
                  <c:v>478.0</c:v>
                </c:pt>
                <c:pt idx="579">
                  <c:v>479.0</c:v>
                </c:pt>
                <c:pt idx="580">
                  <c:v>480.0</c:v>
                </c:pt>
                <c:pt idx="581">
                  <c:v>481.0</c:v>
                </c:pt>
                <c:pt idx="582">
                  <c:v>482.0</c:v>
                </c:pt>
                <c:pt idx="583">
                  <c:v>483.0</c:v>
                </c:pt>
                <c:pt idx="584">
                  <c:v>484.0</c:v>
                </c:pt>
                <c:pt idx="585">
                  <c:v>485.0</c:v>
                </c:pt>
                <c:pt idx="586">
                  <c:v>486.0</c:v>
                </c:pt>
                <c:pt idx="587">
                  <c:v>487.0</c:v>
                </c:pt>
                <c:pt idx="588">
                  <c:v>488.0</c:v>
                </c:pt>
                <c:pt idx="589">
                  <c:v>489.0</c:v>
                </c:pt>
                <c:pt idx="590">
                  <c:v>490.0</c:v>
                </c:pt>
                <c:pt idx="591">
                  <c:v>491.0</c:v>
                </c:pt>
                <c:pt idx="592">
                  <c:v>492.0</c:v>
                </c:pt>
                <c:pt idx="593">
                  <c:v>493.0</c:v>
                </c:pt>
                <c:pt idx="594">
                  <c:v>494.0</c:v>
                </c:pt>
                <c:pt idx="595">
                  <c:v>495.0</c:v>
                </c:pt>
                <c:pt idx="596">
                  <c:v>496.0</c:v>
                </c:pt>
                <c:pt idx="597">
                  <c:v>497.0</c:v>
                </c:pt>
                <c:pt idx="598">
                  <c:v>498.0</c:v>
                </c:pt>
                <c:pt idx="599">
                  <c:v>499.0</c:v>
                </c:pt>
                <c:pt idx="600">
                  <c:v>500.0</c:v>
                </c:pt>
                <c:pt idx="601">
                  <c:v>501.0</c:v>
                </c:pt>
                <c:pt idx="602">
                  <c:v>502.0</c:v>
                </c:pt>
                <c:pt idx="603">
                  <c:v>503.0</c:v>
                </c:pt>
                <c:pt idx="604">
                  <c:v>504.0</c:v>
                </c:pt>
                <c:pt idx="605">
                  <c:v>505.0</c:v>
                </c:pt>
                <c:pt idx="606">
                  <c:v>506.0</c:v>
                </c:pt>
                <c:pt idx="607">
                  <c:v>507.0</c:v>
                </c:pt>
                <c:pt idx="608">
                  <c:v>508.0</c:v>
                </c:pt>
                <c:pt idx="609">
                  <c:v>509.0</c:v>
                </c:pt>
                <c:pt idx="610">
                  <c:v>510.0</c:v>
                </c:pt>
                <c:pt idx="611">
                  <c:v>511.0</c:v>
                </c:pt>
                <c:pt idx="612">
                  <c:v>512.0</c:v>
                </c:pt>
                <c:pt idx="613">
                  <c:v>513.0</c:v>
                </c:pt>
                <c:pt idx="614">
                  <c:v>514.0</c:v>
                </c:pt>
                <c:pt idx="615">
                  <c:v>515.0</c:v>
                </c:pt>
                <c:pt idx="616">
                  <c:v>516.0</c:v>
                </c:pt>
                <c:pt idx="617">
                  <c:v>517.0</c:v>
                </c:pt>
                <c:pt idx="618">
                  <c:v>518.0</c:v>
                </c:pt>
                <c:pt idx="619">
                  <c:v>519.0</c:v>
                </c:pt>
                <c:pt idx="620">
                  <c:v>520.0</c:v>
                </c:pt>
                <c:pt idx="621">
                  <c:v>521.0</c:v>
                </c:pt>
                <c:pt idx="622">
                  <c:v>522.0</c:v>
                </c:pt>
                <c:pt idx="623">
                  <c:v>523.0</c:v>
                </c:pt>
                <c:pt idx="624">
                  <c:v>524.0</c:v>
                </c:pt>
                <c:pt idx="625">
                  <c:v>525.0</c:v>
                </c:pt>
                <c:pt idx="626">
                  <c:v>526.0</c:v>
                </c:pt>
                <c:pt idx="627">
                  <c:v>527.0</c:v>
                </c:pt>
                <c:pt idx="628">
                  <c:v>528.0</c:v>
                </c:pt>
                <c:pt idx="629">
                  <c:v>529.0</c:v>
                </c:pt>
                <c:pt idx="630">
                  <c:v>530.0</c:v>
                </c:pt>
                <c:pt idx="631">
                  <c:v>531.0</c:v>
                </c:pt>
                <c:pt idx="632">
                  <c:v>532.0</c:v>
                </c:pt>
                <c:pt idx="633">
                  <c:v>533.0</c:v>
                </c:pt>
                <c:pt idx="634">
                  <c:v>534.0</c:v>
                </c:pt>
                <c:pt idx="635">
                  <c:v>535.0</c:v>
                </c:pt>
                <c:pt idx="636">
                  <c:v>536.0</c:v>
                </c:pt>
                <c:pt idx="637">
                  <c:v>537.0</c:v>
                </c:pt>
                <c:pt idx="638">
                  <c:v>538.0</c:v>
                </c:pt>
                <c:pt idx="639">
                  <c:v>539.0</c:v>
                </c:pt>
                <c:pt idx="640">
                  <c:v>540.0</c:v>
                </c:pt>
                <c:pt idx="641">
                  <c:v>541.0</c:v>
                </c:pt>
                <c:pt idx="642">
                  <c:v>542.0</c:v>
                </c:pt>
                <c:pt idx="643">
                  <c:v>543.0</c:v>
                </c:pt>
                <c:pt idx="644">
                  <c:v>544.0</c:v>
                </c:pt>
                <c:pt idx="645">
                  <c:v>545.0</c:v>
                </c:pt>
                <c:pt idx="646">
                  <c:v>546.0</c:v>
                </c:pt>
                <c:pt idx="647">
                  <c:v>547.0</c:v>
                </c:pt>
                <c:pt idx="648">
                  <c:v>548.0</c:v>
                </c:pt>
                <c:pt idx="649">
                  <c:v>549.0</c:v>
                </c:pt>
                <c:pt idx="650">
                  <c:v>550.0</c:v>
                </c:pt>
                <c:pt idx="651">
                  <c:v>551.0</c:v>
                </c:pt>
                <c:pt idx="652">
                  <c:v>552.0</c:v>
                </c:pt>
                <c:pt idx="653">
                  <c:v>553.0</c:v>
                </c:pt>
                <c:pt idx="654">
                  <c:v>554.0</c:v>
                </c:pt>
                <c:pt idx="655">
                  <c:v>555.0</c:v>
                </c:pt>
                <c:pt idx="656">
                  <c:v>556.0</c:v>
                </c:pt>
                <c:pt idx="657">
                  <c:v>557.0</c:v>
                </c:pt>
                <c:pt idx="658">
                  <c:v>558.0</c:v>
                </c:pt>
                <c:pt idx="659">
                  <c:v>559.0</c:v>
                </c:pt>
                <c:pt idx="660">
                  <c:v>560.0</c:v>
                </c:pt>
                <c:pt idx="661">
                  <c:v>561.0</c:v>
                </c:pt>
                <c:pt idx="662">
                  <c:v>562.0</c:v>
                </c:pt>
                <c:pt idx="663">
                  <c:v>563.0</c:v>
                </c:pt>
                <c:pt idx="664">
                  <c:v>564.0</c:v>
                </c:pt>
                <c:pt idx="665">
                  <c:v>565.0</c:v>
                </c:pt>
                <c:pt idx="666">
                  <c:v>566.0</c:v>
                </c:pt>
                <c:pt idx="667">
                  <c:v>567.0</c:v>
                </c:pt>
                <c:pt idx="668">
                  <c:v>568.0</c:v>
                </c:pt>
                <c:pt idx="669">
                  <c:v>569.0</c:v>
                </c:pt>
                <c:pt idx="670">
                  <c:v>570.0</c:v>
                </c:pt>
                <c:pt idx="671">
                  <c:v>571.0</c:v>
                </c:pt>
                <c:pt idx="672">
                  <c:v>572.0</c:v>
                </c:pt>
                <c:pt idx="673">
                  <c:v>573.0</c:v>
                </c:pt>
                <c:pt idx="674">
                  <c:v>574.0</c:v>
                </c:pt>
                <c:pt idx="675">
                  <c:v>575.0</c:v>
                </c:pt>
                <c:pt idx="676">
                  <c:v>576.0</c:v>
                </c:pt>
                <c:pt idx="677">
                  <c:v>577.0</c:v>
                </c:pt>
                <c:pt idx="678">
                  <c:v>578.0</c:v>
                </c:pt>
                <c:pt idx="679">
                  <c:v>579.0</c:v>
                </c:pt>
                <c:pt idx="680">
                  <c:v>580.0</c:v>
                </c:pt>
                <c:pt idx="681">
                  <c:v>581.0</c:v>
                </c:pt>
                <c:pt idx="682">
                  <c:v>582.0</c:v>
                </c:pt>
                <c:pt idx="683">
                  <c:v>583.0</c:v>
                </c:pt>
                <c:pt idx="684">
                  <c:v>584.0</c:v>
                </c:pt>
                <c:pt idx="685">
                  <c:v>585.0</c:v>
                </c:pt>
                <c:pt idx="686">
                  <c:v>586.0</c:v>
                </c:pt>
                <c:pt idx="687">
                  <c:v>587.0</c:v>
                </c:pt>
                <c:pt idx="688">
                  <c:v>588.0</c:v>
                </c:pt>
                <c:pt idx="689">
                  <c:v>589.0</c:v>
                </c:pt>
                <c:pt idx="690">
                  <c:v>590.0</c:v>
                </c:pt>
                <c:pt idx="691">
                  <c:v>591.0</c:v>
                </c:pt>
                <c:pt idx="692">
                  <c:v>592.0</c:v>
                </c:pt>
                <c:pt idx="693">
                  <c:v>593.0</c:v>
                </c:pt>
                <c:pt idx="694">
                  <c:v>594.0</c:v>
                </c:pt>
                <c:pt idx="695">
                  <c:v>595.0</c:v>
                </c:pt>
                <c:pt idx="696">
                  <c:v>596.0</c:v>
                </c:pt>
                <c:pt idx="697">
                  <c:v>597.0</c:v>
                </c:pt>
                <c:pt idx="698">
                  <c:v>598.0</c:v>
                </c:pt>
                <c:pt idx="699">
                  <c:v>599.0</c:v>
                </c:pt>
                <c:pt idx="700">
                  <c:v>600.0</c:v>
                </c:pt>
                <c:pt idx="701">
                  <c:v>601.0</c:v>
                </c:pt>
                <c:pt idx="702">
                  <c:v>602.0</c:v>
                </c:pt>
                <c:pt idx="703">
                  <c:v>603.0</c:v>
                </c:pt>
                <c:pt idx="704">
                  <c:v>604.0</c:v>
                </c:pt>
                <c:pt idx="705">
                  <c:v>605.0</c:v>
                </c:pt>
                <c:pt idx="706">
                  <c:v>606.0</c:v>
                </c:pt>
                <c:pt idx="707">
                  <c:v>607.0</c:v>
                </c:pt>
                <c:pt idx="708">
                  <c:v>608.0</c:v>
                </c:pt>
                <c:pt idx="709">
                  <c:v>609.0</c:v>
                </c:pt>
                <c:pt idx="710">
                  <c:v>610.0</c:v>
                </c:pt>
                <c:pt idx="711">
                  <c:v>611.0</c:v>
                </c:pt>
                <c:pt idx="712">
                  <c:v>612.0</c:v>
                </c:pt>
                <c:pt idx="713">
                  <c:v>613.0</c:v>
                </c:pt>
                <c:pt idx="714">
                  <c:v>614.0</c:v>
                </c:pt>
                <c:pt idx="715">
                  <c:v>615.0</c:v>
                </c:pt>
                <c:pt idx="716">
                  <c:v>616.0</c:v>
                </c:pt>
                <c:pt idx="717">
                  <c:v>617.0</c:v>
                </c:pt>
                <c:pt idx="718">
                  <c:v>618.0</c:v>
                </c:pt>
                <c:pt idx="719">
                  <c:v>619.0</c:v>
                </c:pt>
                <c:pt idx="720">
                  <c:v>620.0</c:v>
                </c:pt>
                <c:pt idx="721">
                  <c:v>621.0</c:v>
                </c:pt>
                <c:pt idx="722">
                  <c:v>622.0</c:v>
                </c:pt>
                <c:pt idx="723">
                  <c:v>623.0</c:v>
                </c:pt>
                <c:pt idx="724">
                  <c:v>624.0</c:v>
                </c:pt>
                <c:pt idx="725">
                  <c:v>625.0</c:v>
                </c:pt>
                <c:pt idx="726">
                  <c:v>626.0</c:v>
                </c:pt>
                <c:pt idx="727">
                  <c:v>627.0</c:v>
                </c:pt>
                <c:pt idx="728">
                  <c:v>628.0</c:v>
                </c:pt>
                <c:pt idx="729">
                  <c:v>629.0</c:v>
                </c:pt>
                <c:pt idx="730">
                  <c:v>630.0</c:v>
                </c:pt>
                <c:pt idx="731">
                  <c:v>631.0</c:v>
                </c:pt>
                <c:pt idx="732">
                  <c:v>632.0</c:v>
                </c:pt>
                <c:pt idx="733">
                  <c:v>633.0</c:v>
                </c:pt>
                <c:pt idx="734">
                  <c:v>634.0</c:v>
                </c:pt>
                <c:pt idx="735">
                  <c:v>635.0</c:v>
                </c:pt>
                <c:pt idx="736">
                  <c:v>636.0</c:v>
                </c:pt>
                <c:pt idx="737">
                  <c:v>637.0</c:v>
                </c:pt>
                <c:pt idx="738">
                  <c:v>638.0</c:v>
                </c:pt>
                <c:pt idx="739">
                  <c:v>639.0</c:v>
                </c:pt>
                <c:pt idx="740">
                  <c:v>640.0</c:v>
                </c:pt>
                <c:pt idx="741">
                  <c:v>641.0</c:v>
                </c:pt>
                <c:pt idx="742">
                  <c:v>642.0</c:v>
                </c:pt>
                <c:pt idx="743">
                  <c:v>643.0</c:v>
                </c:pt>
                <c:pt idx="744">
                  <c:v>644.0</c:v>
                </c:pt>
                <c:pt idx="745">
                  <c:v>645.0</c:v>
                </c:pt>
                <c:pt idx="746">
                  <c:v>646.0</c:v>
                </c:pt>
                <c:pt idx="747">
                  <c:v>647.0</c:v>
                </c:pt>
                <c:pt idx="748">
                  <c:v>648.0</c:v>
                </c:pt>
                <c:pt idx="749">
                  <c:v>649.0</c:v>
                </c:pt>
                <c:pt idx="750">
                  <c:v>650.0</c:v>
                </c:pt>
                <c:pt idx="751">
                  <c:v>651.0</c:v>
                </c:pt>
                <c:pt idx="752">
                  <c:v>652.0</c:v>
                </c:pt>
                <c:pt idx="753">
                  <c:v>653.0</c:v>
                </c:pt>
                <c:pt idx="754">
                  <c:v>654.0</c:v>
                </c:pt>
                <c:pt idx="755">
                  <c:v>655.0</c:v>
                </c:pt>
                <c:pt idx="756">
                  <c:v>656.0</c:v>
                </c:pt>
                <c:pt idx="757">
                  <c:v>657.0</c:v>
                </c:pt>
                <c:pt idx="758">
                  <c:v>658.0</c:v>
                </c:pt>
                <c:pt idx="759">
                  <c:v>659.0</c:v>
                </c:pt>
                <c:pt idx="760">
                  <c:v>660.0</c:v>
                </c:pt>
                <c:pt idx="761">
                  <c:v>661.0</c:v>
                </c:pt>
                <c:pt idx="762">
                  <c:v>662.0</c:v>
                </c:pt>
                <c:pt idx="763">
                  <c:v>663.0</c:v>
                </c:pt>
                <c:pt idx="764">
                  <c:v>664.0</c:v>
                </c:pt>
                <c:pt idx="765">
                  <c:v>665.0</c:v>
                </c:pt>
                <c:pt idx="766">
                  <c:v>666.0</c:v>
                </c:pt>
                <c:pt idx="767">
                  <c:v>667.0</c:v>
                </c:pt>
                <c:pt idx="768">
                  <c:v>668.0</c:v>
                </c:pt>
                <c:pt idx="769">
                  <c:v>669.0</c:v>
                </c:pt>
                <c:pt idx="770">
                  <c:v>670.0</c:v>
                </c:pt>
                <c:pt idx="771">
                  <c:v>671.0</c:v>
                </c:pt>
                <c:pt idx="772">
                  <c:v>672.0</c:v>
                </c:pt>
                <c:pt idx="773">
                  <c:v>673.0</c:v>
                </c:pt>
                <c:pt idx="774">
                  <c:v>674.0</c:v>
                </c:pt>
                <c:pt idx="775">
                  <c:v>675.0</c:v>
                </c:pt>
                <c:pt idx="776">
                  <c:v>676.0</c:v>
                </c:pt>
                <c:pt idx="777">
                  <c:v>677.0</c:v>
                </c:pt>
                <c:pt idx="778">
                  <c:v>678.0</c:v>
                </c:pt>
                <c:pt idx="779">
                  <c:v>679.0</c:v>
                </c:pt>
                <c:pt idx="780">
                  <c:v>680.0</c:v>
                </c:pt>
                <c:pt idx="781">
                  <c:v>681.0</c:v>
                </c:pt>
                <c:pt idx="782">
                  <c:v>682.0</c:v>
                </c:pt>
                <c:pt idx="783">
                  <c:v>683.0</c:v>
                </c:pt>
                <c:pt idx="784">
                  <c:v>684.0</c:v>
                </c:pt>
                <c:pt idx="785">
                  <c:v>685.0</c:v>
                </c:pt>
                <c:pt idx="786">
                  <c:v>686.0</c:v>
                </c:pt>
                <c:pt idx="787">
                  <c:v>687.0</c:v>
                </c:pt>
                <c:pt idx="788">
                  <c:v>688.0</c:v>
                </c:pt>
                <c:pt idx="789">
                  <c:v>689.0</c:v>
                </c:pt>
                <c:pt idx="790">
                  <c:v>690.0</c:v>
                </c:pt>
                <c:pt idx="791">
                  <c:v>691.0</c:v>
                </c:pt>
                <c:pt idx="792">
                  <c:v>692.0</c:v>
                </c:pt>
                <c:pt idx="793">
                  <c:v>693.0</c:v>
                </c:pt>
                <c:pt idx="794">
                  <c:v>694.0</c:v>
                </c:pt>
                <c:pt idx="795">
                  <c:v>695.0</c:v>
                </c:pt>
                <c:pt idx="796">
                  <c:v>696.0</c:v>
                </c:pt>
                <c:pt idx="797">
                  <c:v>697.0</c:v>
                </c:pt>
                <c:pt idx="798">
                  <c:v>698.0</c:v>
                </c:pt>
                <c:pt idx="799">
                  <c:v>699.0</c:v>
                </c:pt>
                <c:pt idx="800">
                  <c:v>700.0</c:v>
                </c:pt>
                <c:pt idx="801">
                  <c:v>701.0</c:v>
                </c:pt>
                <c:pt idx="802">
                  <c:v>702.0</c:v>
                </c:pt>
                <c:pt idx="803">
                  <c:v>703.0</c:v>
                </c:pt>
                <c:pt idx="804">
                  <c:v>704.0</c:v>
                </c:pt>
                <c:pt idx="805">
                  <c:v>705.0</c:v>
                </c:pt>
                <c:pt idx="806">
                  <c:v>706.0</c:v>
                </c:pt>
                <c:pt idx="807">
                  <c:v>707.0</c:v>
                </c:pt>
                <c:pt idx="808">
                  <c:v>708.0</c:v>
                </c:pt>
                <c:pt idx="809">
                  <c:v>709.0</c:v>
                </c:pt>
                <c:pt idx="810">
                  <c:v>710.0</c:v>
                </c:pt>
                <c:pt idx="811">
                  <c:v>711.0</c:v>
                </c:pt>
                <c:pt idx="812">
                  <c:v>712.0</c:v>
                </c:pt>
                <c:pt idx="813">
                  <c:v>713.0</c:v>
                </c:pt>
                <c:pt idx="814">
                  <c:v>714.0</c:v>
                </c:pt>
                <c:pt idx="815">
                  <c:v>715.0</c:v>
                </c:pt>
                <c:pt idx="816">
                  <c:v>716.0</c:v>
                </c:pt>
                <c:pt idx="817">
                  <c:v>717.0</c:v>
                </c:pt>
                <c:pt idx="818">
                  <c:v>718.0</c:v>
                </c:pt>
                <c:pt idx="819">
                  <c:v>719.0</c:v>
                </c:pt>
                <c:pt idx="820">
                  <c:v>720.0</c:v>
                </c:pt>
                <c:pt idx="821">
                  <c:v>721.0</c:v>
                </c:pt>
                <c:pt idx="822">
                  <c:v>722.0</c:v>
                </c:pt>
                <c:pt idx="823">
                  <c:v>723.0</c:v>
                </c:pt>
                <c:pt idx="824">
                  <c:v>724.0</c:v>
                </c:pt>
                <c:pt idx="825">
                  <c:v>725.0</c:v>
                </c:pt>
                <c:pt idx="826">
                  <c:v>726.0</c:v>
                </c:pt>
                <c:pt idx="827">
                  <c:v>727.0</c:v>
                </c:pt>
                <c:pt idx="828">
                  <c:v>728.0</c:v>
                </c:pt>
                <c:pt idx="829">
                  <c:v>729.0</c:v>
                </c:pt>
                <c:pt idx="830">
                  <c:v>730.0</c:v>
                </c:pt>
                <c:pt idx="831">
                  <c:v>731.0</c:v>
                </c:pt>
                <c:pt idx="832">
                  <c:v>732.0</c:v>
                </c:pt>
                <c:pt idx="833">
                  <c:v>733.0</c:v>
                </c:pt>
                <c:pt idx="834">
                  <c:v>734.0</c:v>
                </c:pt>
                <c:pt idx="835">
                  <c:v>735.0</c:v>
                </c:pt>
                <c:pt idx="836">
                  <c:v>736.0</c:v>
                </c:pt>
                <c:pt idx="837">
                  <c:v>737.0</c:v>
                </c:pt>
                <c:pt idx="838">
                  <c:v>738.0</c:v>
                </c:pt>
                <c:pt idx="839">
                  <c:v>739.0</c:v>
                </c:pt>
                <c:pt idx="840">
                  <c:v>740.0</c:v>
                </c:pt>
                <c:pt idx="841">
                  <c:v>741.0</c:v>
                </c:pt>
                <c:pt idx="842">
                  <c:v>742.0</c:v>
                </c:pt>
                <c:pt idx="843">
                  <c:v>743.0</c:v>
                </c:pt>
                <c:pt idx="844">
                  <c:v>744.0</c:v>
                </c:pt>
                <c:pt idx="845">
                  <c:v>745.0</c:v>
                </c:pt>
                <c:pt idx="846">
                  <c:v>746.0</c:v>
                </c:pt>
                <c:pt idx="847">
                  <c:v>747.0</c:v>
                </c:pt>
                <c:pt idx="848">
                  <c:v>748.0</c:v>
                </c:pt>
                <c:pt idx="849">
                  <c:v>749.0</c:v>
                </c:pt>
                <c:pt idx="850">
                  <c:v>750.0</c:v>
                </c:pt>
                <c:pt idx="851">
                  <c:v>751.0</c:v>
                </c:pt>
                <c:pt idx="852">
                  <c:v>752.0</c:v>
                </c:pt>
                <c:pt idx="853">
                  <c:v>753.0</c:v>
                </c:pt>
                <c:pt idx="854">
                  <c:v>754.0</c:v>
                </c:pt>
                <c:pt idx="855">
                  <c:v>755.0</c:v>
                </c:pt>
                <c:pt idx="856">
                  <c:v>756.0</c:v>
                </c:pt>
                <c:pt idx="857">
                  <c:v>757.0</c:v>
                </c:pt>
                <c:pt idx="858">
                  <c:v>758.0</c:v>
                </c:pt>
                <c:pt idx="859">
                  <c:v>759.0</c:v>
                </c:pt>
                <c:pt idx="860">
                  <c:v>760.0</c:v>
                </c:pt>
                <c:pt idx="861">
                  <c:v>761.0</c:v>
                </c:pt>
                <c:pt idx="862">
                  <c:v>762.0</c:v>
                </c:pt>
                <c:pt idx="863">
                  <c:v>763.0</c:v>
                </c:pt>
                <c:pt idx="864">
                  <c:v>764.0</c:v>
                </c:pt>
                <c:pt idx="865">
                  <c:v>765.0</c:v>
                </c:pt>
                <c:pt idx="866">
                  <c:v>766.0</c:v>
                </c:pt>
                <c:pt idx="867">
                  <c:v>767.0</c:v>
                </c:pt>
                <c:pt idx="868">
                  <c:v>768.0</c:v>
                </c:pt>
                <c:pt idx="869">
                  <c:v>769.0</c:v>
                </c:pt>
                <c:pt idx="870">
                  <c:v>770.0</c:v>
                </c:pt>
                <c:pt idx="871">
                  <c:v>771.0</c:v>
                </c:pt>
                <c:pt idx="872">
                  <c:v>772.0</c:v>
                </c:pt>
                <c:pt idx="873">
                  <c:v>773.0</c:v>
                </c:pt>
                <c:pt idx="874">
                  <c:v>774.0</c:v>
                </c:pt>
                <c:pt idx="875">
                  <c:v>775.0</c:v>
                </c:pt>
                <c:pt idx="876">
                  <c:v>776.0</c:v>
                </c:pt>
                <c:pt idx="877">
                  <c:v>777.0</c:v>
                </c:pt>
                <c:pt idx="878">
                  <c:v>778.0</c:v>
                </c:pt>
                <c:pt idx="879">
                  <c:v>779.0</c:v>
                </c:pt>
                <c:pt idx="880">
                  <c:v>780.0</c:v>
                </c:pt>
                <c:pt idx="881">
                  <c:v>781.0</c:v>
                </c:pt>
                <c:pt idx="882">
                  <c:v>782.0</c:v>
                </c:pt>
                <c:pt idx="883">
                  <c:v>783.0</c:v>
                </c:pt>
                <c:pt idx="884">
                  <c:v>784.0</c:v>
                </c:pt>
                <c:pt idx="885">
                  <c:v>785.0</c:v>
                </c:pt>
                <c:pt idx="886">
                  <c:v>786.0</c:v>
                </c:pt>
                <c:pt idx="887">
                  <c:v>787.0</c:v>
                </c:pt>
                <c:pt idx="888">
                  <c:v>788.0</c:v>
                </c:pt>
                <c:pt idx="889">
                  <c:v>789.0</c:v>
                </c:pt>
                <c:pt idx="890">
                  <c:v>790.0</c:v>
                </c:pt>
                <c:pt idx="891">
                  <c:v>791.0</c:v>
                </c:pt>
                <c:pt idx="892">
                  <c:v>792.0</c:v>
                </c:pt>
                <c:pt idx="893">
                  <c:v>793.0</c:v>
                </c:pt>
                <c:pt idx="894">
                  <c:v>794.0</c:v>
                </c:pt>
                <c:pt idx="895">
                  <c:v>795.0</c:v>
                </c:pt>
                <c:pt idx="896">
                  <c:v>796.0</c:v>
                </c:pt>
                <c:pt idx="897">
                  <c:v>797.0</c:v>
                </c:pt>
                <c:pt idx="898">
                  <c:v>798.0</c:v>
                </c:pt>
                <c:pt idx="899">
                  <c:v>799.0</c:v>
                </c:pt>
                <c:pt idx="900">
                  <c:v>800.0</c:v>
                </c:pt>
                <c:pt idx="901">
                  <c:v>801.0</c:v>
                </c:pt>
                <c:pt idx="902">
                  <c:v>802.0</c:v>
                </c:pt>
                <c:pt idx="903">
                  <c:v>803.0</c:v>
                </c:pt>
                <c:pt idx="904">
                  <c:v>804.0</c:v>
                </c:pt>
                <c:pt idx="905">
                  <c:v>805.0</c:v>
                </c:pt>
                <c:pt idx="906">
                  <c:v>806.0</c:v>
                </c:pt>
                <c:pt idx="907">
                  <c:v>807.0</c:v>
                </c:pt>
                <c:pt idx="908">
                  <c:v>808.0</c:v>
                </c:pt>
                <c:pt idx="909">
                  <c:v>809.0</c:v>
                </c:pt>
                <c:pt idx="910">
                  <c:v>810.0</c:v>
                </c:pt>
                <c:pt idx="911">
                  <c:v>811.0</c:v>
                </c:pt>
                <c:pt idx="912">
                  <c:v>812.0</c:v>
                </c:pt>
                <c:pt idx="913">
                  <c:v>813.0</c:v>
                </c:pt>
                <c:pt idx="914">
                  <c:v>814.0</c:v>
                </c:pt>
                <c:pt idx="915">
                  <c:v>815.0</c:v>
                </c:pt>
                <c:pt idx="916">
                  <c:v>816.0</c:v>
                </c:pt>
                <c:pt idx="917">
                  <c:v>817.0</c:v>
                </c:pt>
                <c:pt idx="918">
                  <c:v>818.0</c:v>
                </c:pt>
                <c:pt idx="919">
                  <c:v>819.0</c:v>
                </c:pt>
                <c:pt idx="920">
                  <c:v>820.0</c:v>
                </c:pt>
                <c:pt idx="921">
                  <c:v>821.0</c:v>
                </c:pt>
                <c:pt idx="922">
                  <c:v>822.0</c:v>
                </c:pt>
                <c:pt idx="923">
                  <c:v>823.0</c:v>
                </c:pt>
                <c:pt idx="924">
                  <c:v>824.0</c:v>
                </c:pt>
                <c:pt idx="925">
                  <c:v>825.0</c:v>
                </c:pt>
                <c:pt idx="926">
                  <c:v>826.0</c:v>
                </c:pt>
                <c:pt idx="927">
                  <c:v>827.0</c:v>
                </c:pt>
                <c:pt idx="928">
                  <c:v>828.0</c:v>
                </c:pt>
                <c:pt idx="929">
                  <c:v>829.0</c:v>
                </c:pt>
                <c:pt idx="930">
                  <c:v>830.0</c:v>
                </c:pt>
                <c:pt idx="931">
                  <c:v>831.0</c:v>
                </c:pt>
                <c:pt idx="932">
                  <c:v>832.0</c:v>
                </c:pt>
                <c:pt idx="933">
                  <c:v>833.0</c:v>
                </c:pt>
                <c:pt idx="934">
                  <c:v>834.0</c:v>
                </c:pt>
                <c:pt idx="935">
                  <c:v>835.0</c:v>
                </c:pt>
                <c:pt idx="936">
                  <c:v>836.0</c:v>
                </c:pt>
                <c:pt idx="937">
                  <c:v>837.0</c:v>
                </c:pt>
                <c:pt idx="938">
                  <c:v>838.0</c:v>
                </c:pt>
                <c:pt idx="939">
                  <c:v>839.0</c:v>
                </c:pt>
                <c:pt idx="940">
                  <c:v>840.0</c:v>
                </c:pt>
                <c:pt idx="941">
                  <c:v>841.0</c:v>
                </c:pt>
                <c:pt idx="942">
                  <c:v>842.0</c:v>
                </c:pt>
                <c:pt idx="943">
                  <c:v>843.0</c:v>
                </c:pt>
                <c:pt idx="944">
                  <c:v>844.0</c:v>
                </c:pt>
                <c:pt idx="945">
                  <c:v>845.0</c:v>
                </c:pt>
                <c:pt idx="946">
                  <c:v>846.0</c:v>
                </c:pt>
                <c:pt idx="947">
                  <c:v>847.0</c:v>
                </c:pt>
                <c:pt idx="948">
                  <c:v>848.0</c:v>
                </c:pt>
                <c:pt idx="949">
                  <c:v>849.0</c:v>
                </c:pt>
                <c:pt idx="950">
                  <c:v>850.0</c:v>
                </c:pt>
                <c:pt idx="951">
                  <c:v>851.0</c:v>
                </c:pt>
                <c:pt idx="952">
                  <c:v>852.0</c:v>
                </c:pt>
                <c:pt idx="953">
                  <c:v>853.0</c:v>
                </c:pt>
                <c:pt idx="954">
                  <c:v>854.0</c:v>
                </c:pt>
                <c:pt idx="955">
                  <c:v>855.0</c:v>
                </c:pt>
                <c:pt idx="956">
                  <c:v>856.0</c:v>
                </c:pt>
                <c:pt idx="957">
                  <c:v>857.0</c:v>
                </c:pt>
                <c:pt idx="958">
                  <c:v>858.0</c:v>
                </c:pt>
                <c:pt idx="959">
                  <c:v>859.0</c:v>
                </c:pt>
                <c:pt idx="960">
                  <c:v>860.0</c:v>
                </c:pt>
                <c:pt idx="961">
                  <c:v>861.0</c:v>
                </c:pt>
                <c:pt idx="962">
                  <c:v>862.0</c:v>
                </c:pt>
                <c:pt idx="963">
                  <c:v>863.0</c:v>
                </c:pt>
                <c:pt idx="964">
                  <c:v>864.0</c:v>
                </c:pt>
                <c:pt idx="965">
                  <c:v>865.0</c:v>
                </c:pt>
                <c:pt idx="966">
                  <c:v>866.0</c:v>
                </c:pt>
                <c:pt idx="967">
                  <c:v>867.0</c:v>
                </c:pt>
                <c:pt idx="968">
                  <c:v>868.0</c:v>
                </c:pt>
                <c:pt idx="969">
                  <c:v>869.0</c:v>
                </c:pt>
                <c:pt idx="970">
                  <c:v>870.0</c:v>
                </c:pt>
                <c:pt idx="971">
                  <c:v>871.0</c:v>
                </c:pt>
                <c:pt idx="972">
                  <c:v>872.0</c:v>
                </c:pt>
                <c:pt idx="973">
                  <c:v>873.0</c:v>
                </c:pt>
                <c:pt idx="974">
                  <c:v>874.0</c:v>
                </c:pt>
                <c:pt idx="975">
                  <c:v>875.0</c:v>
                </c:pt>
                <c:pt idx="976">
                  <c:v>876.0</c:v>
                </c:pt>
                <c:pt idx="977">
                  <c:v>877.0</c:v>
                </c:pt>
                <c:pt idx="978">
                  <c:v>878.0</c:v>
                </c:pt>
                <c:pt idx="979">
                  <c:v>879.0</c:v>
                </c:pt>
                <c:pt idx="980">
                  <c:v>880.0</c:v>
                </c:pt>
                <c:pt idx="981">
                  <c:v>881.0</c:v>
                </c:pt>
                <c:pt idx="982">
                  <c:v>882.0</c:v>
                </c:pt>
                <c:pt idx="983">
                  <c:v>883.0</c:v>
                </c:pt>
                <c:pt idx="984">
                  <c:v>884.0</c:v>
                </c:pt>
                <c:pt idx="985">
                  <c:v>885.0</c:v>
                </c:pt>
                <c:pt idx="986">
                  <c:v>886.0</c:v>
                </c:pt>
                <c:pt idx="987">
                  <c:v>887.0</c:v>
                </c:pt>
                <c:pt idx="988">
                  <c:v>888.0</c:v>
                </c:pt>
                <c:pt idx="989">
                  <c:v>889.0</c:v>
                </c:pt>
                <c:pt idx="990">
                  <c:v>890.0</c:v>
                </c:pt>
                <c:pt idx="991">
                  <c:v>891.0</c:v>
                </c:pt>
                <c:pt idx="992">
                  <c:v>892.0</c:v>
                </c:pt>
                <c:pt idx="993">
                  <c:v>893.0</c:v>
                </c:pt>
                <c:pt idx="994">
                  <c:v>894.0</c:v>
                </c:pt>
                <c:pt idx="995">
                  <c:v>895.0</c:v>
                </c:pt>
                <c:pt idx="996">
                  <c:v>896.0</c:v>
                </c:pt>
                <c:pt idx="997">
                  <c:v>897.0</c:v>
                </c:pt>
                <c:pt idx="998">
                  <c:v>898.0</c:v>
                </c:pt>
                <c:pt idx="999">
                  <c:v>899.0</c:v>
                </c:pt>
                <c:pt idx="1000">
                  <c:v>900.0</c:v>
                </c:pt>
                <c:pt idx="1001">
                  <c:v>901.0</c:v>
                </c:pt>
                <c:pt idx="1002">
                  <c:v>902.0</c:v>
                </c:pt>
                <c:pt idx="1003">
                  <c:v>903.0</c:v>
                </c:pt>
                <c:pt idx="1004">
                  <c:v>904.0</c:v>
                </c:pt>
                <c:pt idx="1005">
                  <c:v>905.0</c:v>
                </c:pt>
                <c:pt idx="1006">
                  <c:v>906.0</c:v>
                </c:pt>
                <c:pt idx="1007">
                  <c:v>907.0</c:v>
                </c:pt>
                <c:pt idx="1008">
                  <c:v>908.0</c:v>
                </c:pt>
                <c:pt idx="1009">
                  <c:v>909.0</c:v>
                </c:pt>
                <c:pt idx="1010">
                  <c:v>910.0</c:v>
                </c:pt>
                <c:pt idx="1011">
                  <c:v>911.0</c:v>
                </c:pt>
                <c:pt idx="1012">
                  <c:v>912.0</c:v>
                </c:pt>
                <c:pt idx="1013">
                  <c:v>913.0</c:v>
                </c:pt>
                <c:pt idx="1014">
                  <c:v>914.0</c:v>
                </c:pt>
                <c:pt idx="1015">
                  <c:v>915.0</c:v>
                </c:pt>
                <c:pt idx="1016">
                  <c:v>916.0</c:v>
                </c:pt>
                <c:pt idx="1017">
                  <c:v>917.0</c:v>
                </c:pt>
                <c:pt idx="1018">
                  <c:v>918.0</c:v>
                </c:pt>
                <c:pt idx="1019">
                  <c:v>919.0</c:v>
                </c:pt>
                <c:pt idx="1020">
                  <c:v>920.0</c:v>
                </c:pt>
                <c:pt idx="1021">
                  <c:v>921.0</c:v>
                </c:pt>
                <c:pt idx="1022">
                  <c:v>922.0</c:v>
                </c:pt>
                <c:pt idx="1023">
                  <c:v>923.0</c:v>
                </c:pt>
                <c:pt idx="1024">
                  <c:v>924.0</c:v>
                </c:pt>
                <c:pt idx="1025">
                  <c:v>925.0</c:v>
                </c:pt>
                <c:pt idx="1026">
                  <c:v>926.0</c:v>
                </c:pt>
                <c:pt idx="1027">
                  <c:v>927.0</c:v>
                </c:pt>
                <c:pt idx="1028">
                  <c:v>928.0</c:v>
                </c:pt>
                <c:pt idx="1029">
                  <c:v>929.0</c:v>
                </c:pt>
                <c:pt idx="1030">
                  <c:v>930.0</c:v>
                </c:pt>
                <c:pt idx="1031">
                  <c:v>931.0</c:v>
                </c:pt>
                <c:pt idx="1032">
                  <c:v>932.0</c:v>
                </c:pt>
                <c:pt idx="1033">
                  <c:v>933.0</c:v>
                </c:pt>
                <c:pt idx="1034">
                  <c:v>934.0</c:v>
                </c:pt>
                <c:pt idx="1035">
                  <c:v>935.0</c:v>
                </c:pt>
                <c:pt idx="1036">
                  <c:v>936.0</c:v>
                </c:pt>
                <c:pt idx="1037">
                  <c:v>937.0</c:v>
                </c:pt>
                <c:pt idx="1038">
                  <c:v>938.0</c:v>
                </c:pt>
                <c:pt idx="1039">
                  <c:v>939.0</c:v>
                </c:pt>
                <c:pt idx="1040">
                  <c:v>940.0</c:v>
                </c:pt>
                <c:pt idx="1041">
                  <c:v>941.0</c:v>
                </c:pt>
                <c:pt idx="1042">
                  <c:v>942.0</c:v>
                </c:pt>
                <c:pt idx="1043">
                  <c:v>943.0</c:v>
                </c:pt>
                <c:pt idx="1044">
                  <c:v>944.0</c:v>
                </c:pt>
                <c:pt idx="1045">
                  <c:v>945.0</c:v>
                </c:pt>
                <c:pt idx="1046">
                  <c:v>946.0</c:v>
                </c:pt>
                <c:pt idx="1047">
                  <c:v>947.0</c:v>
                </c:pt>
                <c:pt idx="1048">
                  <c:v>948.0</c:v>
                </c:pt>
                <c:pt idx="1049">
                  <c:v>949.0</c:v>
                </c:pt>
                <c:pt idx="1050">
                  <c:v>950.0</c:v>
                </c:pt>
                <c:pt idx="1051">
                  <c:v>951.0</c:v>
                </c:pt>
                <c:pt idx="1052">
                  <c:v>952.0</c:v>
                </c:pt>
                <c:pt idx="1053">
                  <c:v>953.0</c:v>
                </c:pt>
                <c:pt idx="1054">
                  <c:v>954.0</c:v>
                </c:pt>
                <c:pt idx="1055">
                  <c:v>955.0</c:v>
                </c:pt>
                <c:pt idx="1056">
                  <c:v>956.0</c:v>
                </c:pt>
                <c:pt idx="1057">
                  <c:v>957.0</c:v>
                </c:pt>
                <c:pt idx="1058">
                  <c:v>958.0</c:v>
                </c:pt>
                <c:pt idx="1059">
                  <c:v>959.0</c:v>
                </c:pt>
                <c:pt idx="1060">
                  <c:v>960.0</c:v>
                </c:pt>
                <c:pt idx="1061">
                  <c:v>961.0</c:v>
                </c:pt>
                <c:pt idx="1062">
                  <c:v>962.0</c:v>
                </c:pt>
                <c:pt idx="1063">
                  <c:v>963.0</c:v>
                </c:pt>
                <c:pt idx="1064">
                  <c:v>964.0</c:v>
                </c:pt>
                <c:pt idx="1065">
                  <c:v>965.0</c:v>
                </c:pt>
                <c:pt idx="1066">
                  <c:v>966.0</c:v>
                </c:pt>
                <c:pt idx="1067">
                  <c:v>967.0</c:v>
                </c:pt>
                <c:pt idx="1068">
                  <c:v>968.0</c:v>
                </c:pt>
                <c:pt idx="1069">
                  <c:v>969.0</c:v>
                </c:pt>
                <c:pt idx="1070">
                  <c:v>970.0</c:v>
                </c:pt>
                <c:pt idx="1071">
                  <c:v>971.0</c:v>
                </c:pt>
                <c:pt idx="1072">
                  <c:v>972.0</c:v>
                </c:pt>
                <c:pt idx="1073">
                  <c:v>973.0</c:v>
                </c:pt>
                <c:pt idx="1074">
                  <c:v>974.0</c:v>
                </c:pt>
                <c:pt idx="1075">
                  <c:v>975.0</c:v>
                </c:pt>
                <c:pt idx="1076">
                  <c:v>976.0</c:v>
                </c:pt>
                <c:pt idx="1077">
                  <c:v>977.0</c:v>
                </c:pt>
                <c:pt idx="1078">
                  <c:v>978.0</c:v>
                </c:pt>
                <c:pt idx="1079">
                  <c:v>979.0</c:v>
                </c:pt>
                <c:pt idx="1080">
                  <c:v>980.0</c:v>
                </c:pt>
                <c:pt idx="1081">
                  <c:v>981.0</c:v>
                </c:pt>
                <c:pt idx="1082">
                  <c:v>982.0</c:v>
                </c:pt>
                <c:pt idx="1083">
                  <c:v>983.0</c:v>
                </c:pt>
                <c:pt idx="1084">
                  <c:v>984.0</c:v>
                </c:pt>
                <c:pt idx="1085">
                  <c:v>985.0</c:v>
                </c:pt>
                <c:pt idx="1086">
                  <c:v>986.0</c:v>
                </c:pt>
                <c:pt idx="1087">
                  <c:v>987.0</c:v>
                </c:pt>
                <c:pt idx="1088">
                  <c:v>988.0</c:v>
                </c:pt>
                <c:pt idx="1089">
                  <c:v>989.0</c:v>
                </c:pt>
                <c:pt idx="1090">
                  <c:v>990.0</c:v>
                </c:pt>
                <c:pt idx="1091">
                  <c:v>991.0</c:v>
                </c:pt>
                <c:pt idx="1092">
                  <c:v>992.0</c:v>
                </c:pt>
                <c:pt idx="1093">
                  <c:v>993.0</c:v>
                </c:pt>
                <c:pt idx="1094">
                  <c:v>994.0</c:v>
                </c:pt>
                <c:pt idx="1095">
                  <c:v>995.0</c:v>
                </c:pt>
                <c:pt idx="1096">
                  <c:v>996.0</c:v>
                </c:pt>
                <c:pt idx="1097">
                  <c:v>997.0</c:v>
                </c:pt>
                <c:pt idx="1098">
                  <c:v>998.0</c:v>
                </c:pt>
                <c:pt idx="1099">
                  <c:v>999.0</c:v>
                </c:pt>
              </c:numCache>
            </c:numRef>
          </c:cat>
          <c:val>
            <c:numRef>
              <c:f>[1]CoopCz!$C$2:$C$1102</c:f>
              <c:numCache>
                <c:formatCode>General</c:formatCode>
                <c:ptCount val="1101"/>
                <c:pt idx="0">
                  <c:v>-0.483366</c:v>
                </c:pt>
                <c:pt idx="1">
                  <c:v>-0.477387</c:v>
                </c:pt>
                <c:pt idx="2">
                  <c:v>-0.471791</c:v>
                </c:pt>
                <c:pt idx="3">
                  <c:v>-0.466949</c:v>
                </c:pt>
                <c:pt idx="4">
                  <c:v>-0.463144</c:v>
                </c:pt>
                <c:pt idx="5">
                  <c:v>-0.460556</c:v>
                </c:pt>
                <c:pt idx="6">
                  <c:v>-0.459257</c:v>
                </c:pt>
                <c:pt idx="7">
                  <c:v>-0.459213</c:v>
                </c:pt>
                <c:pt idx="8">
                  <c:v>-0.460278</c:v>
                </c:pt>
                <c:pt idx="9">
                  <c:v>-0.462207</c:v>
                </c:pt>
                <c:pt idx="10">
                  <c:v>-0.464667</c:v>
                </c:pt>
                <c:pt idx="11">
                  <c:v>-0.46724</c:v>
                </c:pt>
                <c:pt idx="12">
                  <c:v>-0.469444</c:v>
                </c:pt>
                <c:pt idx="13">
                  <c:v>-0.470755</c:v>
                </c:pt>
                <c:pt idx="14">
                  <c:v>-0.470618</c:v>
                </c:pt>
                <c:pt idx="15">
                  <c:v>-0.468474</c:v>
                </c:pt>
                <c:pt idx="16">
                  <c:v>-0.463778</c:v>
                </c:pt>
                <c:pt idx="17">
                  <c:v>-0.456024</c:v>
                </c:pt>
                <c:pt idx="18">
                  <c:v>-0.444764</c:v>
                </c:pt>
                <c:pt idx="19">
                  <c:v>-0.429624</c:v>
                </c:pt>
                <c:pt idx="20">
                  <c:v>-0.41032</c:v>
                </c:pt>
                <c:pt idx="21">
                  <c:v>-0.386677</c:v>
                </c:pt>
                <c:pt idx="22">
                  <c:v>-0.35863</c:v>
                </c:pt>
                <c:pt idx="23">
                  <c:v>-0.326243</c:v>
                </c:pt>
                <c:pt idx="24">
                  <c:v>-0.289701</c:v>
                </c:pt>
                <c:pt idx="25">
                  <c:v>-0.249311</c:v>
                </c:pt>
                <c:pt idx="26">
                  <c:v>-0.205506</c:v>
                </c:pt>
                <c:pt idx="27">
                  <c:v>-0.158824</c:v>
                </c:pt>
                <c:pt idx="28">
                  <c:v>-0.109901</c:v>
                </c:pt>
                <c:pt idx="29">
                  <c:v>-0.059457</c:v>
                </c:pt>
                <c:pt idx="30">
                  <c:v>-0.008272</c:v>
                </c:pt>
                <c:pt idx="31">
                  <c:v>0.04283</c:v>
                </c:pt>
                <c:pt idx="32">
                  <c:v>0.093008</c:v>
                </c:pt>
                <c:pt idx="33">
                  <c:v>0.141422</c:v>
                </c:pt>
                <c:pt idx="34">
                  <c:v>0.18726</c:v>
                </c:pt>
                <c:pt idx="35">
                  <c:v>0.229761</c:v>
                </c:pt>
                <c:pt idx="36">
                  <c:v>0.268243</c:v>
                </c:pt>
                <c:pt idx="37">
                  <c:v>0.302109</c:v>
                </c:pt>
                <c:pt idx="38">
                  <c:v>0.330879</c:v>
                </c:pt>
                <c:pt idx="39">
                  <c:v>0.354197</c:v>
                </c:pt>
                <c:pt idx="40">
                  <c:v>0.371844</c:v>
                </c:pt>
                <c:pt idx="41">
                  <c:v>0.383747</c:v>
                </c:pt>
                <c:pt idx="42">
                  <c:v>0.389975</c:v>
                </c:pt>
                <c:pt idx="43">
                  <c:v>0.390748</c:v>
                </c:pt>
                <c:pt idx="44">
                  <c:v>0.386422</c:v>
                </c:pt>
                <c:pt idx="45">
                  <c:v>0.377487</c:v>
                </c:pt>
                <c:pt idx="46">
                  <c:v>0.364549</c:v>
                </c:pt>
                <c:pt idx="47">
                  <c:v>0.348315</c:v>
                </c:pt>
                <c:pt idx="48">
                  <c:v>0.329572</c:v>
                </c:pt>
                <c:pt idx="49">
                  <c:v>0.309167</c:v>
                </c:pt>
                <c:pt idx="50">
                  <c:v>0.287974</c:v>
                </c:pt>
                <c:pt idx="51">
                  <c:v>0.266879</c:v>
                </c:pt>
                <c:pt idx="52">
                  <c:v>0.24675</c:v>
                </c:pt>
                <c:pt idx="53">
                  <c:v>0.22841</c:v>
                </c:pt>
                <c:pt idx="54">
                  <c:v>0.212611</c:v>
                </c:pt>
                <c:pt idx="55">
                  <c:v>0.200018</c:v>
                </c:pt>
                <c:pt idx="56">
                  <c:v>0.191181</c:v>
                </c:pt>
                <c:pt idx="57">
                  <c:v>0.186521</c:v>
                </c:pt>
                <c:pt idx="58">
                  <c:v>0.186319</c:v>
                </c:pt>
                <c:pt idx="59">
                  <c:v>0.190701</c:v>
                </c:pt>
                <c:pt idx="60">
                  <c:v>0.199636</c:v>
                </c:pt>
                <c:pt idx="61">
                  <c:v>0.212937</c:v>
                </c:pt>
                <c:pt idx="62">
                  <c:v>0.23026</c:v>
                </c:pt>
                <c:pt idx="63">
                  <c:v>0.251115</c:v>
                </c:pt>
                <c:pt idx="64">
                  <c:v>0.274883</c:v>
                </c:pt>
                <c:pt idx="65">
                  <c:v>0.300822</c:v>
                </c:pt>
                <c:pt idx="66">
                  <c:v>0.328093</c:v>
                </c:pt>
                <c:pt idx="67">
                  <c:v>0.355783</c:v>
                </c:pt>
                <c:pt idx="68">
                  <c:v>0.382926</c:v>
                </c:pt>
                <c:pt idx="69">
                  <c:v>0.408533</c:v>
                </c:pt>
                <c:pt idx="70">
                  <c:v>0.43162</c:v>
                </c:pt>
                <c:pt idx="71">
                  <c:v>0.451231</c:v>
                </c:pt>
                <c:pt idx="72">
                  <c:v>0.466473</c:v>
                </c:pt>
                <c:pt idx="73">
                  <c:v>0.476534</c:v>
                </c:pt>
                <c:pt idx="74">
                  <c:v>0.480707</c:v>
                </c:pt>
                <c:pt idx="75">
                  <c:v>0.478415</c:v>
                </c:pt>
                <c:pt idx="76">
                  <c:v>0.469224</c:v>
                </c:pt>
                <c:pt idx="77">
                  <c:v>0.45286</c:v>
                </c:pt>
                <c:pt idx="78">
                  <c:v>0.429215</c:v>
                </c:pt>
                <c:pt idx="79">
                  <c:v>0.398355</c:v>
                </c:pt>
                <c:pt idx="80">
                  <c:v>0.36052</c:v>
                </c:pt>
                <c:pt idx="81">
                  <c:v>0.31612</c:v>
                </c:pt>
                <c:pt idx="82">
                  <c:v>0.265725</c:v>
                </c:pt>
                <c:pt idx="83">
                  <c:v>0.210054</c:v>
                </c:pt>
                <c:pt idx="84">
                  <c:v>0.149956</c:v>
                </c:pt>
                <c:pt idx="85">
                  <c:v>0.086394</c:v>
                </c:pt>
                <c:pt idx="86">
                  <c:v>0.020416</c:v>
                </c:pt>
                <c:pt idx="87">
                  <c:v>-0.046861</c:v>
                </c:pt>
                <c:pt idx="88">
                  <c:v>-0.114284</c:v>
                </c:pt>
                <c:pt idx="89">
                  <c:v>-0.180691</c:v>
                </c:pt>
                <c:pt idx="90">
                  <c:v>-0.244935</c:v>
                </c:pt>
                <c:pt idx="91">
                  <c:v>-0.305918</c:v>
                </c:pt>
                <c:pt idx="92">
                  <c:v>-0.362606</c:v>
                </c:pt>
                <c:pt idx="93">
                  <c:v>-0.414063</c:v>
                </c:pt>
                <c:pt idx="94">
                  <c:v>-0.459465</c:v>
                </c:pt>
                <c:pt idx="95">
                  <c:v>-0.498122</c:v>
                </c:pt>
                <c:pt idx="96">
                  <c:v>-0.529488</c:v>
                </c:pt>
                <c:pt idx="97">
                  <c:v>-0.553175</c:v>
                </c:pt>
                <c:pt idx="98">
                  <c:v>-0.568955</c:v>
                </c:pt>
                <c:pt idx="99">
                  <c:v>-0.576769</c:v>
                </c:pt>
                <c:pt idx="100">
                  <c:v>-0.576716</c:v>
                </c:pt>
                <c:pt idx="101">
                  <c:v>-0.569056</c:v>
                </c:pt>
                <c:pt idx="102">
                  <c:v>-0.554192</c:v>
                </c:pt>
                <c:pt idx="103">
                  <c:v>-0.532661</c:v>
                </c:pt>
                <c:pt idx="104">
                  <c:v>-0.505114</c:v>
                </c:pt>
                <c:pt idx="105">
                  <c:v>-0.4723</c:v>
                </c:pt>
                <c:pt idx="106">
                  <c:v>-0.435043</c:v>
                </c:pt>
                <c:pt idx="107">
                  <c:v>-0.394219</c:v>
                </c:pt>
                <c:pt idx="108">
                  <c:v>-0.350733</c:v>
                </c:pt>
                <c:pt idx="109">
                  <c:v>-0.305493</c:v>
                </c:pt>
                <c:pt idx="110">
                  <c:v>-0.259396</c:v>
                </c:pt>
                <c:pt idx="111">
                  <c:v>-0.213296</c:v>
                </c:pt>
                <c:pt idx="112">
                  <c:v>-0.167986</c:v>
                </c:pt>
                <c:pt idx="113">
                  <c:v>-0.124185</c:v>
                </c:pt>
                <c:pt idx="114">
                  <c:v>-0.082515</c:v>
                </c:pt>
                <c:pt idx="115">
                  <c:v>-0.043499</c:v>
                </c:pt>
                <c:pt idx="116">
                  <c:v>-0.007543</c:v>
                </c:pt>
                <c:pt idx="117">
                  <c:v>0.025064</c:v>
                </c:pt>
                <c:pt idx="118">
                  <c:v>0.054152</c:v>
                </c:pt>
                <c:pt idx="119">
                  <c:v>0.079673</c:v>
                </c:pt>
                <c:pt idx="120">
                  <c:v>0.101691</c:v>
                </c:pt>
                <c:pt idx="121">
                  <c:v>0.120378</c:v>
                </c:pt>
                <c:pt idx="122">
                  <c:v>0.136002</c:v>
                </c:pt>
                <c:pt idx="123">
                  <c:v>0.148911</c:v>
                </c:pt>
                <c:pt idx="124">
                  <c:v>0.159524</c:v>
                </c:pt>
                <c:pt idx="125">
                  <c:v>0.168308</c:v>
                </c:pt>
                <c:pt idx="126">
                  <c:v>0.175765</c:v>
                </c:pt>
                <c:pt idx="127">
                  <c:v>0.182414</c:v>
                </c:pt>
                <c:pt idx="128">
                  <c:v>0.188773</c:v>
                </c:pt>
                <c:pt idx="129">
                  <c:v>0.195342</c:v>
                </c:pt>
                <c:pt idx="130">
                  <c:v>0.202587</c:v>
                </c:pt>
                <c:pt idx="131">
                  <c:v>0.210929</c:v>
                </c:pt>
                <c:pt idx="132">
                  <c:v>0.220727</c:v>
                </c:pt>
                <c:pt idx="133">
                  <c:v>0.232275</c:v>
                </c:pt>
                <c:pt idx="134">
                  <c:v>0.245787</c:v>
                </c:pt>
                <c:pt idx="135">
                  <c:v>0.261395</c:v>
                </c:pt>
                <c:pt idx="136">
                  <c:v>0.279149</c:v>
                </c:pt>
                <c:pt idx="137">
                  <c:v>0.299018</c:v>
                </c:pt>
                <c:pt idx="138">
                  <c:v>0.32089</c:v>
                </c:pt>
                <c:pt idx="139">
                  <c:v>0.344578</c:v>
                </c:pt>
                <c:pt idx="140">
                  <c:v>0.369831</c:v>
                </c:pt>
                <c:pt idx="141">
                  <c:v>0.396336</c:v>
                </c:pt>
                <c:pt idx="142">
                  <c:v>0.423733</c:v>
                </c:pt>
                <c:pt idx="143">
                  <c:v>0.451627</c:v>
                </c:pt>
                <c:pt idx="144">
                  <c:v>0.479599</c:v>
                </c:pt>
                <c:pt idx="145">
                  <c:v>0.507218</c:v>
                </c:pt>
                <c:pt idx="146">
                  <c:v>0.534053</c:v>
                </c:pt>
                <c:pt idx="147">
                  <c:v>0.559686</c:v>
                </c:pt>
                <c:pt idx="148">
                  <c:v>0.583724</c:v>
                </c:pt>
                <c:pt idx="149">
                  <c:v>0.605802</c:v>
                </c:pt>
                <c:pt idx="150">
                  <c:v>0.625599</c:v>
                </c:pt>
                <c:pt idx="151">
                  <c:v>0.642833</c:v>
                </c:pt>
                <c:pt idx="152">
                  <c:v>0.657281</c:v>
                </c:pt>
                <c:pt idx="153">
                  <c:v>0.668766</c:v>
                </c:pt>
                <c:pt idx="154">
                  <c:v>0.677169</c:v>
                </c:pt>
                <c:pt idx="155">
                  <c:v>0.682422</c:v>
                </c:pt>
                <c:pt idx="156">
                  <c:v>0.684511</c:v>
                </c:pt>
                <c:pt idx="157">
                  <c:v>0.683465</c:v>
                </c:pt>
                <c:pt idx="158">
                  <c:v>0.679355</c:v>
                </c:pt>
                <c:pt idx="159">
                  <c:v>0.672287</c:v>
                </c:pt>
                <c:pt idx="160">
                  <c:v>0.662397</c:v>
                </c:pt>
                <c:pt idx="161">
                  <c:v>0.649841</c:v>
                </c:pt>
                <c:pt idx="162">
                  <c:v>0.634792</c:v>
                </c:pt>
                <c:pt idx="163">
                  <c:v>0.61743</c:v>
                </c:pt>
                <c:pt idx="164">
                  <c:v>0.59794</c:v>
                </c:pt>
                <c:pt idx="165">
                  <c:v>0.576506</c:v>
                </c:pt>
                <c:pt idx="166">
                  <c:v>0.553303</c:v>
                </c:pt>
                <c:pt idx="167">
                  <c:v>0.528498</c:v>
                </c:pt>
                <c:pt idx="168">
                  <c:v>0.502248</c:v>
                </c:pt>
                <c:pt idx="169">
                  <c:v>0.474699</c:v>
                </c:pt>
                <c:pt idx="170">
                  <c:v>0.445991</c:v>
                </c:pt>
                <c:pt idx="171">
                  <c:v>0.416251</c:v>
                </c:pt>
                <c:pt idx="172">
                  <c:v>0.385607</c:v>
                </c:pt>
                <c:pt idx="173">
                  <c:v>0.354184</c:v>
                </c:pt>
                <c:pt idx="174">
                  <c:v>0.322114</c:v>
                </c:pt>
                <c:pt idx="175">
                  <c:v>0.289536</c:v>
                </c:pt>
                <c:pt idx="176">
                  <c:v>0.256602</c:v>
                </c:pt>
                <c:pt idx="177">
                  <c:v>0.223486</c:v>
                </c:pt>
                <c:pt idx="178">
                  <c:v>0.190383</c:v>
                </c:pt>
                <c:pt idx="179">
                  <c:v>0.157516</c:v>
                </c:pt>
                <c:pt idx="180">
                  <c:v>0.125137</c:v>
                </c:pt>
                <c:pt idx="181">
                  <c:v>0.093528</c:v>
                </c:pt>
                <c:pt idx="182">
                  <c:v>0.063</c:v>
                </c:pt>
                <c:pt idx="183">
                  <c:v>0.033888</c:v>
                </c:pt>
                <c:pt idx="184">
                  <c:v>0.006554</c:v>
                </c:pt>
                <c:pt idx="185">
                  <c:v>-0.018624</c:v>
                </c:pt>
                <c:pt idx="186">
                  <c:v>-0.041257</c:v>
                </c:pt>
                <c:pt idx="187">
                  <c:v>-0.06095</c:v>
                </c:pt>
                <c:pt idx="188">
                  <c:v>-0.077317</c:v>
                </c:pt>
                <c:pt idx="189">
                  <c:v>-0.089984</c:v>
                </c:pt>
                <c:pt idx="190">
                  <c:v>-0.098607</c:v>
                </c:pt>
                <c:pt idx="191">
                  <c:v>-0.102877</c:v>
                </c:pt>
                <c:pt idx="192">
                  <c:v>-0.102533</c:v>
                </c:pt>
                <c:pt idx="193">
                  <c:v>-0.097369</c:v>
                </c:pt>
                <c:pt idx="194">
                  <c:v>-0.087248</c:v>
                </c:pt>
                <c:pt idx="195">
                  <c:v>-0.072106</c:v>
                </c:pt>
                <c:pt idx="196">
                  <c:v>-0.051956</c:v>
                </c:pt>
                <c:pt idx="197">
                  <c:v>-0.026892</c:v>
                </c:pt>
                <c:pt idx="198">
                  <c:v>0.002903</c:v>
                </c:pt>
                <c:pt idx="199">
                  <c:v>0.037166</c:v>
                </c:pt>
                <c:pt idx="200">
                  <c:v>0.075551</c:v>
                </c:pt>
                <c:pt idx="201">
                  <c:v>0.117639</c:v>
                </c:pt>
                <c:pt idx="202">
                  <c:v>0.162947</c:v>
                </c:pt>
                <c:pt idx="203">
                  <c:v>0.210934</c:v>
                </c:pt>
                <c:pt idx="204">
                  <c:v>0.261018</c:v>
                </c:pt>
                <c:pt idx="205">
                  <c:v>0.312588</c:v>
                </c:pt>
                <c:pt idx="206">
                  <c:v>0.365023</c:v>
                </c:pt>
                <c:pt idx="207">
                  <c:v>0.4177</c:v>
                </c:pt>
                <c:pt idx="208">
                  <c:v>0.47002</c:v>
                </c:pt>
                <c:pt idx="209">
                  <c:v>0.521419</c:v>
                </c:pt>
                <c:pt idx="210">
                  <c:v>0.571383</c:v>
                </c:pt>
                <c:pt idx="211">
                  <c:v>0.619467</c:v>
                </c:pt>
                <c:pt idx="212">
                  <c:v>0.665306</c:v>
                </c:pt>
                <c:pt idx="213">
                  <c:v>0.708624</c:v>
                </c:pt>
                <c:pt idx="214">
                  <c:v>0.749246</c:v>
                </c:pt>
                <c:pt idx="215">
                  <c:v>0.787101</c:v>
                </c:pt>
                <c:pt idx="216">
                  <c:v>0.82222</c:v>
                </c:pt>
                <c:pt idx="217">
                  <c:v>0.854745</c:v>
                </c:pt>
                <c:pt idx="218">
                  <c:v>0.884913</c:v>
                </c:pt>
                <c:pt idx="219">
                  <c:v>0.913054</c:v>
                </c:pt>
                <c:pt idx="220">
                  <c:v>0.939583</c:v>
                </c:pt>
                <c:pt idx="221">
                  <c:v>0.96498</c:v>
                </c:pt>
                <c:pt idx="222">
                  <c:v>0.98978</c:v>
                </c:pt>
                <c:pt idx="223">
                  <c:v>1.014547</c:v>
                </c:pt>
                <c:pt idx="224">
                  <c:v>1.039863</c:v>
                </c:pt>
                <c:pt idx="225">
                  <c:v>1.066302</c:v>
                </c:pt>
                <c:pt idx="226">
                  <c:v>1.094413</c:v>
                </c:pt>
                <c:pt idx="227">
                  <c:v>1.124694</c:v>
                </c:pt>
                <c:pt idx="228">
                  <c:v>1.157583</c:v>
                </c:pt>
                <c:pt idx="229">
                  <c:v>1.193433</c:v>
                </c:pt>
                <c:pt idx="230">
                  <c:v>1.232503</c:v>
                </c:pt>
                <c:pt idx="231">
                  <c:v>1.27494</c:v>
                </c:pt>
                <c:pt idx="232">
                  <c:v>1.320779</c:v>
                </c:pt>
                <c:pt idx="233">
                  <c:v>1.369928</c:v>
                </c:pt>
                <c:pt idx="234">
                  <c:v>1.422179</c:v>
                </c:pt>
                <c:pt idx="235">
                  <c:v>1.477203</c:v>
                </c:pt>
                <c:pt idx="236">
                  <c:v>1.534558</c:v>
                </c:pt>
                <c:pt idx="237">
                  <c:v>1.593709</c:v>
                </c:pt>
                <c:pt idx="238">
                  <c:v>1.654034</c:v>
                </c:pt>
                <c:pt idx="239">
                  <c:v>1.714849</c:v>
                </c:pt>
                <c:pt idx="240">
                  <c:v>1.775423</c:v>
                </c:pt>
                <c:pt idx="241">
                  <c:v>1.835011</c:v>
                </c:pt>
                <c:pt idx="242">
                  <c:v>1.892864</c:v>
                </c:pt>
                <c:pt idx="243">
                  <c:v>1.94827</c:v>
                </c:pt>
                <c:pt idx="244">
                  <c:v>2.000564</c:v>
                </c:pt>
                <c:pt idx="245">
                  <c:v>2.049167</c:v>
                </c:pt>
                <c:pt idx="246">
                  <c:v>2.093599</c:v>
                </c:pt>
                <c:pt idx="247">
                  <c:v>2.133501</c:v>
                </c:pt>
                <c:pt idx="248">
                  <c:v>2.168655</c:v>
                </c:pt>
                <c:pt idx="249">
                  <c:v>2.198993</c:v>
                </c:pt>
                <c:pt idx="250">
                  <c:v>2.224606</c:v>
                </c:pt>
                <c:pt idx="251">
                  <c:v>2.245745</c:v>
                </c:pt>
                <c:pt idx="252">
                  <c:v>2.262825</c:v>
                </c:pt>
                <c:pt idx="253">
                  <c:v>2.276412</c:v>
                </c:pt>
                <c:pt idx="254">
                  <c:v>2.287222</c:v>
                </c:pt>
                <c:pt idx="255">
                  <c:v>2.29609</c:v>
                </c:pt>
                <c:pt idx="256">
                  <c:v>2.30396</c:v>
                </c:pt>
                <c:pt idx="257">
                  <c:v>2.311854</c:v>
                </c:pt>
                <c:pt idx="258">
                  <c:v>2.32085</c:v>
                </c:pt>
                <c:pt idx="259">
                  <c:v>2.332042</c:v>
                </c:pt>
                <c:pt idx="260">
                  <c:v>2.346518</c:v>
                </c:pt>
                <c:pt idx="261">
                  <c:v>2.365318</c:v>
                </c:pt>
                <c:pt idx="262">
                  <c:v>2.389409</c:v>
                </c:pt>
                <c:pt idx="263">
                  <c:v>2.41965</c:v>
                </c:pt>
                <c:pt idx="264">
                  <c:v>2.456761</c:v>
                </c:pt>
                <c:pt idx="265">
                  <c:v>2.501303</c:v>
                </c:pt>
                <c:pt idx="266">
                  <c:v>2.553652</c:v>
                </c:pt>
                <c:pt idx="267">
                  <c:v>2.613979</c:v>
                </c:pt>
                <c:pt idx="268">
                  <c:v>2.682243</c:v>
                </c:pt>
                <c:pt idx="269">
                  <c:v>2.758179</c:v>
                </c:pt>
                <c:pt idx="270">
                  <c:v>2.841307</c:v>
                </c:pt>
                <c:pt idx="271">
                  <c:v>2.930931</c:v>
                </c:pt>
                <c:pt idx="272">
                  <c:v>3.026148</c:v>
                </c:pt>
                <c:pt idx="273">
                  <c:v>3.125878</c:v>
                </c:pt>
                <c:pt idx="274">
                  <c:v>3.228874</c:v>
                </c:pt>
                <c:pt idx="275">
                  <c:v>3.333753</c:v>
                </c:pt>
                <c:pt idx="276">
                  <c:v>3.439036</c:v>
                </c:pt>
                <c:pt idx="277">
                  <c:v>3.543175</c:v>
                </c:pt>
                <c:pt idx="278">
                  <c:v>3.644594</c:v>
                </c:pt>
                <c:pt idx="279">
                  <c:v>3.741726</c:v>
                </c:pt>
                <c:pt idx="280">
                  <c:v>3.833056</c:v>
                </c:pt>
                <c:pt idx="281">
                  <c:v>3.917152</c:v>
                </c:pt>
                <c:pt idx="282">
                  <c:v>3.992713</c:v>
                </c:pt>
                <c:pt idx="283">
                  <c:v>4.058586</c:v>
                </c:pt>
                <c:pt idx="284">
                  <c:v>4.113803</c:v>
                </c:pt>
                <c:pt idx="285">
                  <c:v>4.157604</c:v>
                </c:pt>
                <c:pt idx="286">
                  <c:v>4.189466</c:v>
                </c:pt>
                <c:pt idx="287">
                  <c:v>4.209096</c:v>
                </c:pt>
                <c:pt idx="288">
                  <c:v>4.216447</c:v>
                </c:pt>
                <c:pt idx="289">
                  <c:v>4.211723</c:v>
                </c:pt>
                <c:pt idx="290">
                  <c:v>4.195366</c:v>
                </c:pt>
                <c:pt idx="291">
                  <c:v>4.168036</c:v>
                </c:pt>
                <c:pt idx="292">
                  <c:v>4.130606</c:v>
                </c:pt>
                <c:pt idx="293">
                  <c:v>4.084124</c:v>
                </c:pt>
                <c:pt idx="294">
                  <c:v>4.029792</c:v>
                </c:pt>
                <c:pt idx="295">
                  <c:v>3.968929</c:v>
                </c:pt>
                <c:pt idx="296">
                  <c:v>3.902938</c:v>
                </c:pt>
                <c:pt idx="297">
                  <c:v>3.833268</c:v>
                </c:pt>
                <c:pt idx="298">
                  <c:v>3.761372</c:v>
                </c:pt>
                <c:pt idx="299">
                  <c:v>3.688667</c:v>
                </c:pt>
                <c:pt idx="300">
                  <c:v>3.616508</c:v>
                </c:pt>
                <c:pt idx="301">
                  <c:v>3.546144</c:v>
                </c:pt>
                <c:pt idx="302">
                  <c:v>3.478692</c:v>
                </c:pt>
                <c:pt idx="303">
                  <c:v>3.415105</c:v>
                </c:pt>
                <c:pt idx="304">
                  <c:v>3.356163</c:v>
                </c:pt>
                <c:pt idx="305">
                  <c:v>3.302448</c:v>
                </c:pt>
                <c:pt idx="306">
                  <c:v>3.254333</c:v>
                </c:pt>
                <c:pt idx="307">
                  <c:v>3.211986</c:v>
                </c:pt>
                <c:pt idx="308">
                  <c:v>3.17537</c:v>
                </c:pt>
                <c:pt idx="309">
                  <c:v>3.144242</c:v>
                </c:pt>
                <c:pt idx="310">
                  <c:v>3.118187</c:v>
                </c:pt>
                <c:pt idx="311">
                  <c:v>3.096617</c:v>
                </c:pt>
                <c:pt idx="312">
                  <c:v>3.078812</c:v>
                </c:pt>
                <c:pt idx="313">
                  <c:v>3.063939</c:v>
                </c:pt>
                <c:pt idx="314">
                  <c:v>3.051085</c:v>
                </c:pt>
                <c:pt idx="315">
                  <c:v>3.039291</c:v>
                </c:pt>
                <c:pt idx="316">
                  <c:v>3.027575</c:v>
                </c:pt>
                <c:pt idx="317">
                  <c:v>3.014983</c:v>
                </c:pt>
                <c:pt idx="318">
                  <c:v>3.000607</c:v>
                </c:pt>
                <c:pt idx="319">
                  <c:v>2.983612</c:v>
                </c:pt>
                <c:pt idx="320">
                  <c:v>2.963282</c:v>
                </c:pt>
                <c:pt idx="321">
                  <c:v>2.939019</c:v>
                </c:pt>
                <c:pt idx="322">
                  <c:v>2.910379</c:v>
                </c:pt>
                <c:pt idx="323">
                  <c:v>2.877076</c:v>
                </c:pt>
                <c:pt idx="324">
                  <c:v>2.838994</c:v>
                </c:pt>
                <c:pt idx="325">
                  <c:v>2.796184</c:v>
                </c:pt>
                <c:pt idx="326">
                  <c:v>2.748871</c:v>
                </c:pt>
                <c:pt idx="327">
                  <c:v>2.697437</c:v>
                </c:pt>
                <c:pt idx="328">
                  <c:v>2.642408</c:v>
                </c:pt>
                <c:pt idx="329">
                  <c:v>2.584449</c:v>
                </c:pt>
                <c:pt idx="330">
                  <c:v>2.524327</c:v>
                </c:pt>
                <c:pt idx="331">
                  <c:v>2.462895</c:v>
                </c:pt>
                <c:pt idx="332">
                  <c:v>2.401066</c:v>
                </c:pt>
                <c:pt idx="333">
                  <c:v>2.339781</c:v>
                </c:pt>
                <c:pt idx="334">
                  <c:v>2.279981</c:v>
                </c:pt>
                <c:pt idx="335">
                  <c:v>2.222582</c:v>
                </c:pt>
                <c:pt idx="336">
                  <c:v>2.168446</c:v>
                </c:pt>
                <c:pt idx="337">
                  <c:v>2.118358</c:v>
                </c:pt>
                <c:pt idx="338">
                  <c:v>2.073008</c:v>
                </c:pt>
                <c:pt idx="339">
                  <c:v>2.032962</c:v>
                </c:pt>
                <c:pt idx="340">
                  <c:v>1.99866</c:v>
                </c:pt>
                <c:pt idx="341">
                  <c:v>1.970397</c:v>
                </c:pt>
                <c:pt idx="342">
                  <c:v>1.948323</c:v>
                </c:pt>
                <c:pt idx="343">
                  <c:v>1.93244</c:v>
                </c:pt>
                <c:pt idx="344">
                  <c:v>1.922608</c:v>
                </c:pt>
                <c:pt idx="345">
                  <c:v>1.918552</c:v>
                </c:pt>
                <c:pt idx="346">
                  <c:v>1.919878</c:v>
                </c:pt>
                <c:pt idx="347">
                  <c:v>1.926086</c:v>
                </c:pt>
                <c:pt idx="348">
                  <c:v>1.936589</c:v>
                </c:pt>
                <c:pt idx="349">
                  <c:v>1.950739</c:v>
                </c:pt>
                <c:pt idx="350">
                  <c:v>1.967844</c:v>
                </c:pt>
                <c:pt idx="351">
                  <c:v>1.987196</c:v>
                </c:pt>
                <c:pt idx="352">
                  <c:v>2.008093</c:v>
                </c:pt>
                <c:pt idx="353">
                  <c:v>2.029866</c:v>
                </c:pt>
                <c:pt idx="354">
                  <c:v>2.051893</c:v>
                </c:pt>
                <c:pt idx="355">
                  <c:v>2.073629</c:v>
                </c:pt>
                <c:pt idx="356">
                  <c:v>2.094611</c:v>
                </c:pt>
                <c:pt idx="357">
                  <c:v>2.11448</c:v>
                </c:pt>
                <c:pt idx="358">
                  <c:v>2.132987</c:v>
                </c:pt>
                <c:pt idx="359">
                  <c:v>2.149997</c:v>
                </c:pt>
                <c:pt idx="360">
                  <c:v>2.165493</c:v>
                </c:pt>
                <c:pt idx="361">
                  <c:v>2.179571</c:v>
                </c:pt>
                <c:pt idx="362">
                  <c:v>2.192441</c:v>
                </c:pt>
                <c:pt idx="363">
                  <c:v>2.204404</c:v>
                </c:pt>
                <c:pt idx="364">
                  <c:v>2.21585</c:v>
                </c:pt>
                <c:pt idx="365">
                  <c:v>2.227236</c:v>
                </c:pt>
                <c:pt idx="366">
                  <c:v>2.239073</c:v>
                </c:pt>
                <c:pt idx="367">
                  <c:v>2.251896</c:v>
                </c:pt>
                <c:pt idx="368">
                  <c:v>2.266251</c:v>
                </c:pt>
                <c:pt idx="369">
                  <c:v>2.282674</c:v>
                </c:pt>
                <c:pt idx="370">
                  <c:v>2.30167</c:v>
                </c:pt>
                <c:pt idx="371">
                  <c:v>2.323688</c:v>
                </c:pt>
                <c:pt idx="372">
                  <c:v>2.349112</c:v>
                </c:pt>
                <c:pt idx="373">
                  <c:v>2.37824</c:v>
                </c:pt>
                <c:pt idx="374">
                  <c:v>2.411273</c:v>
                </c:pt>
                <c:pt idx="375">
                  <c:v>2.448305</c:v>
                </c:pt>
                <c:pt idx="376">
                  <c:v>2.489311</c:v>
                </c:pt>
                <c:pt idx="377">
                  <c:v>2.53416</c:v>
                </c:pt>
                <c:pt idx="378">
                  <c:v>2.5826</c:v>
                </c:pt>
                <c:pt idx="379">
                  <c:v>2.634271</c:v>
                </c:pt>
                <c:pt idx="380">
                  <c:v>2.688711</c:v>
                </c:pt>
                <c:pt idx="381">
                  <c:v>2.745368</c:v>
                </c:pt>
                <c:pt idx="382">
                  <c:v>2.803617</c:v>
                </c:pt>
                <c:pt idx="383">
                  <c:v>2.862768</c:v>
                </c:pt>
                <c:pt idx="384">
                  <c:v>2.922085</c:v>
                </c:pt>
                <c:pt idx="385">
                  <c:v>2.980814</c:v>
                </c:pt>
                <c:pt idx="386">
                  <c:v>3.03819</c:v>
                </c:pt>
                <c:pt idx="387">
                  <c:v>3.093467</c:v>
                </c:pt>
                <c:pt idx="388">
                  <c:v>3.145929</c:v>
                </c:pt>
                <c:pt idx="389">
                  <c:v>3.194911</c:v>
                </c:pt>
                <c:pt idx="390">
                  <c:v>3.239821</c:v>
                </c:pt>
                <c:pt idx="391">
                  <c:v>3.280131</c:v>
                </c:pt>
                <c:pt idx="392">
                  <c:v>3.315418</c:v>
                </c:pt>
                <c:pt idx="393">
                  <c:v>3.345352</c:v>
                </c:pt>
                <c:pt idx="394">
                  <c:v>3.369716</c:v>
                </c:pt>
                <c:pt idx="395">
                  <c:v>3.38839</c:v>
                </c:pt>
                <c:pt idx="396">
                  <c:v>3.40137</c:v>
                </c:pt>
                <c:pt idx="397">
                  <c:v>3.408756</c:v>
                </c:pt>
                <c:pt idx="398">
                  <c:v>3.410744</c:v>
                </c:pt>
                <c:pt idx="399">
                  <c:v>3.407629</c:v>
                </c:pt>
                <c:pt idx="400">
                  <c:v>3.399773</c:v>
                </c:pt>
                <c:pt idx="401">
                  <c:v>3.387615</c:v>
                </c:pt>
                <c:pt idx="402">
                  <c:v>3.371646</c:v>
                </c:pt>
                <c:pt idx="403">
                  <c:v>3.352395</c:v>
                </c:pt>
                <c:pt idx="404">
                  <c:v>3.33042</c:v>
                </c:pt>
                <c:pt idx="405">
                  <c:v>3.306286</c:v>
                </c:pt>
                <c:pt idx="406">
                  <c:v>3.280557</c:v>
                </c:pt>
                <c:pt idx="407">
                  <c:v>3.253779</c:v>
                </c:pt>
                <c:pt idx="408">
                  <c:v>3.226465</c:v>
                </c:pt>
                <c:pt idx="409">
                  <c:v>3.199091</c:v>
                </c:pt>
                <c:pt idx="410">
                  <c:v>3.172086</c:v>
                </c:pt>
                <c:pt idx="411">
                  <c:v>3.145815</c:v>
                </c:pt>
                <c:pt idx="412">
                  <c:v>3.12059</c:v>
                </c:pt>
                <c:pt idx="413">
                  <c:v>3.096655</c:v>
                </c:pt>
                <c:pt idx="414">
                  <c:v>3.074195</c:v>
                </c:pt>
                <c:pt idx="415">
                  <c:v>3.053327</c:v>
                </c:pt>
                <c:pt idx="416">
                  <c:v>3.034112</c:v>
                </c:pt>
                <c:pt idx="417">
                  <c:v>3.016553</c:v>
                </c:pt>
                <c:pt idx="418">
                  <c:v>3.000605</c:v>
                </c:pt>
                <c:pt idx="419">
                  <c:v>2.98618</c:v>
                </c:pt>
                <c:pt idx="420">
                  <c:v>2.973158</c:v>
                </c:pt>
                <c:pt idx="421">
                  <c:v>2.961394</c:v>
                </c:pt>
                <c:pt idx="422">
                  <c:v>2.950722</c:v>
                </c:pt>
                <c:pt idx="423">
                  <c:v>2.940974</c:v>
                </c:pt>
                <c:pt idx="424">
                  <c:v>2.931977</c:v>
                </c:pt>
                <c:pt idx="425">
                  <c:v>2.923573</c:v>
                </c:pt>
                <c:pt idx="426">
                  <c:v>2.915607</c:v>
                </c:pt>
                <c:pt idx="427">
                  <c:v>2.907956</c:v>
                </c:pt>
                <c:pt idx="428">
                  <c:v>2.900513</c:v>
                </c:pt>
                <c:pt idx="429">
                  <c:v>2.893208</c:v>
                </c:pt>
                <c:pt idx="430">
                  <c:v>2.885998</c:v>
                </c:pt>
                <c:pt idx="431">
                  <c:v>2.878872</c:v>
                </c:pt>
                <c:pt idx="432">
                  <c:v>2.871854</c:v>
                </c:pt>
                <c:pt idx="433">
                  <c:v>2.864997</c:v>
                </c:pt>
                <c:pt idx="434">
                  <c:v>2.858384</c:v>
                </c:pt>
                <c:pt idx="435">
                  <c:v>2.852123</c:v>
                </c:pt>
                <c:pt idx="436">
                  <c:v>2.846344</c:v>
                </c:pt>
                <c:pt idx="437">
                  <c:v>2.841193</c:v>
                </c:pt>
                <c:pt idx="438">
                  <c:v>2.836835</c:v>
                </c:pt>
                <c:pt idx="439">
                  <c:v>2.833433</c:v>
                </c:pt>
                <c:pt idx="440">
                  <c:v>2.831157</c:v>
                </c:pt>
                <c:pt idx="441">
                  <c:v>2.830178</c:v>
                </c:pt>
                <c:pt idx="442">
                  <c:v>2.830656</c:v>
                </c:pt>
                <c:pt idx="443">
                  <c:v>2.832735</c:v>
                </c:pt>
                <c:pt idx="444">
                  <c:v>2.836546</c:v>
                </c:pt>
                <c:pt idx="445">
                  <c:v>2.8422</c:v>
                </c:pt>
                <c:pt idx="446">
                  <c:v>2.849782</c:v>
                </c:pt>
                <c:pt idx="447">
                  <c:v>2.859353</c:v>
                </c:pt>
                <c:pt idx="448">
                  <c:v>2.870944</c:v>
                </c:pt>
                <c:pt idx="449">
                  <c:v>2.884552</c:v>
                </c:pt>
                <c:pt idx="450">
                  <c:v>2.900145</c:v>
                </c:pt>
                <c:pt idx="451">
                  <c:v>2.917656</c:v>
                </c:pt>
                <c:pt idx="452">
                  <c:v>2.936985</c:v>
                </c:pt>
                <c:pt idx="453">
                  <c:v>2.957998</c:v>
                </c:pt>
                <c:pt idx="454">
                  <c:v>2.980527</c:v>
                </c:pt>
                <c:pt idx="455">
                  <c:v>3.004374</c:v>
                </c:pt>
                <c:pt idx="456">
                  <c:v>3.02931</c:v>
                </c:pt>
                <c:pt idx="457">
                  <c:v>3.055073</c:v>
                </c:pt>
                <c:pt idx="458">
                  <c:v>3.081378</c:v>
                </c:pt>
                <c:pt idx="459">
                  <c:v>3.10791</c:v>
                </c:pt>
                <c:pt idx="460">
                  <c:v>3.134334</c:v>
                </c:pt>
                <c:pt idx="461">
                  <c:v>3.160291</c:v>
                </c:pt>
                <c:pt idx="462">
                  <c:v>3.185412</c:v>
                </c:pt>
                <c:pt idx="463">
                  <c:v>3.209312</c:v>
                </c:pt>
                <c:pt idx="464">
                  <c:v>3.231601</c:v>
                </c:pt>
                <c:pt idx="465">
                  <c:v>3.251884</c:v>
                </c:pt>
                <c:pt idx="466">
                  <c:v>3.269765</c:v>
                </c:pt>
                <c:pt idx="467">
                  <c:v>3.284864</c:v>
                </c:pt>
                <c:pt idx="468">
                  <c:v>3.296808</c:v>
                </c:pt>
                <c:pt idx="469">
                  <c:v>3.305247</c:v>
                </c:pt>
                <c:pt idx="470">
                  <c:v>3.309857</c:v>
                </c:pt>
                <c:pt idx="471">
                  <c:v>3.310346</c:v>
                </c:pt>
                <c:pt idx="472">
                  <c:v>3.306464</c:v>
                </c:pt>
                <c:pt idx="473">
                  <c:v>3.298005</c:v>
                </c:pt>
                <c:pt idx="474">
                  <c:v>3.284811</c:v>
                </c:pt>
                <c:pt idx="475">
                  <c:v>3.266786</c:v>
                </c:pt>
                <c:pt idx="476">
                  <c:v>3.243892</c:v>
                </c:pt>
                <c:pt idx="477">
                  <c:v>3.21615</c:v>
                </c:pt>
                <c:pt idx="478">
                  <c:v>3.183658</c:v>
                </c:pt>
                <c:pt idx="479">
                  <c:v>3.146576</c:v>
                </c:pt>
                <c:pt idx="480">
                  <c:v>3.105134</c:v>
                </c:pt>
                <c:pt idx="481">
                  <c:v>3.059633</c:v>
                </c:pt>
                <c:pt idx="482">
                  <c:v>3.010434</c:v>
                </c:pt>
                <c:pt idx="483">
                  <c:v>2.95796</c:v>
                </c:pt>
                <c:pt idx="484">
                  <c:v>2.902689</c:v>
                </c:pt>
                <c:pt idx="485">
                  <c:v>2.845147</c:v>
                </c:pt>
                <c:pt idx="486">
                  <c:v>2.785898</c:v>
                </c:pt>
                <c:pt idx="487">
                  <c:v>2.725536</c:v>
                </c:pt>
                <c:pt idx="488">
                  <c:v>2.66468</c:v>
                </c:pt>
                <c:pt idx="489">
                  <c:v>2.603949</c:v>
                </c:pt>
                <c:pt idx="490">
                  <c:v>2.543969</c:v>
                </c:pt>
                <c:pt idx="491">
                  <c:v>2.485345</c:v>
                </c:pt>
                <c:pt idx="492">
                  <c:v>2.428655</c:v>
                </c:pt>
                <c:pt idx="493">
                  <c:v>2.374444</c:v>
                </c:pt>
                <c:pt idx="494">
                  <c:v>2.323201</c:v>
                </c:pt>
                <c:pt idx="495">
                  <c:v>2.275367</c:v>
                </c:pt>
                <c:pt idx="496">
                  <c:v>2.231315</c:v>
                </c:pt>
                <c:pt idx="497">
                  <c:v>2.191341</c:v>
                </c:pt>
                <c:pt idx="498">
                  <c:v>2.155672</c:v>
                </c:pt>
                <c:pt idx="499">
                  <c:v>2.124455</c:v>
                </c:pt>
                <c:pt idx="500">
                  <c:v>2.097751</c:v>
                </c:pt>
                <c:pt idx="501">
                  <c:v>2.075547</c:v>
                </c:pt>
                <c:pt idx="502">
                  <c:v>2.057754</c:v>
                </c:pt>
                <c:pt idx="503">
                  <c:v>2.044215</c:v>
                </c:pt>
                <c:pt idx="504">
                  <c:v>2.034709</c:v>
                </c:pt>
                <c:pt idx="505">
                  <c:v>2.028959</c:v>
                </c:pt>
                <c:pt idx="506">
                  <c:v>2.026648</c:v>
                </c:pt>
                <c:pt idx="507">
                  <c:v>2.027423</c:v>
                </c:pt>
                <c:pt idx="508">
                  <c:v>2.030912</c:v>
                </c:pt>
                <c:pt idx="509">
                  <c:v>2.036732</c:v>
                </c:pt>
                <c:pt idx="510">
                  <c:v>2.044501</c:v>
                </c:pt>
                <c:pt idx="511">
                  <c:v>2.053856</c:v>
                </c:pt>
                <c:pt idx="512">
                  <c:v>2.064453</c:v>
                </c:pt>
                <c:pt idx="513">
                  <c:v>2.075989</c:v>
                </c:pt>
                <c:pt idx="514">
                  <c:v>2.088204</c:v>
                </c:pt>
                <c:pt idx="515">
                  <c:v>2.100885</c:v>
                </c:pt>
                <c:pt idx="516">
                  <c:v>2.113874</c:v>
                </c:pt>
                <c:pt idx="517">
                  <c:v>2.127074</c:v>
                </c:pt>
                <c:pt idx="518">
                  <c:v>2.14044</c:v>
                </c:pt>
                <c:pt idx="519">
                  <c:v>2.153987</c:v>
                </c:pt>
                <c:pt idx="520">
                  <c:v>2.167779</c:v>
                </c:pt>
                <c:pt idx="521">
                  <c:v>2.18193</c:v>
                </c:pt>
                <c:pt idx="522">
                  <c:v>2.196593</c:v>
                </c:pt>
                <c:pt idx="523">
                  <c:v>2.211952</c:v>
                </c:pt>
                <c:pt idx="524">
                  <c:v>2.228207</c:v>
                </c:pt>
                <c:pt idx="525">
                  <c:v>2.245574</c:v>
                </c:pt>
                <c:pt idx="526">
                  <c:v>2.264264</c:v>
                </c:pt>
                <c:pt idx="527">
                  <c:v>2.284474</c:v>
                </c:pt>
                <c:pt idx="528">
                  <c:v>2.306386</c:v>
                </c:pt>
                <c:pt idx="529">
                  <c:v>2.330137</c:v>
                </c:pt>
                <c:pt idx="530">
                  <c:v>2.355833</c:v>
                </c:pt>
                <c:pt idx="531">
                  <c:v>2.383531</c:v>
                </c:pt>
                <c:pt idx="532">
                  <c:v>2.413225</c:v>
                </c:pt>
                <c:pt idx="533">
                  <c:v>2.444861</c:v>
                </c:pt>
                <c:pt idx="534">
                  <c:v>2.478316</c:v>
                </c:pt>
                <c:pt idx="535">
                  <c:v>2.513415</c:v>
                </c:pt>
                <c:pt idx="536">
                  <c:v>2.549923</c:v>
                </c:pt>
                <c:pt idx="537">
                  <c:v>2.587554</c:v>
                </c:pt>
                <c:pt idx="538">
                  <c:v>2.625978</c:v>
                </c:pt>
                <c:pt idx="539">
                  <c:v>2.664831</c:v>
                </c:pt>
                <c:pt idx="540">
                  <c:v>2.703719</c:v>
                </c:pt>
                <c:pt idx="541">
                  <c:v>2.742235</c:v>
                </c:pt>
                <c:pt idx="542">
                  <c:v>2.779963</c:v>
                </c:pt>
                <c:pt idx="543">
                  <c:v>2.816501</c:v>
                </c:pt>
                <c:pt idx="544">
                  <c:v>2.85146</c:v>
                </c:pt>
                <c:pt idx="545">
                  <c:v>2.884485</c:v>
                </c:pt>
                <c:pt idx="546">
                  <c:v>2.91526</c:v>
                </c:pt>
                <c:pt idx="547">
                  <c:v>2.94352</c:v>
                </c:pt>
                <c:pt idx="548">
                  <c:v>2.969054</c:v>
                </c:pt>
                <c:pt idx="549">
                  <c:v>2.991716</c:v>
                </c:pt>
                <c:pt idx="550">
                  <c:v>3.01142</c:v>
                </c:pt>
                <c:pt idx="551">
                  <c:v>3.028144</c:v>
                </c:pt>
                <c:pt idx="552">
                  <c:v>3.041939</c:v>
                </c:pt>
                <c:pt idx="553">
                  <c:v>3.052908</c:v>
                </c:pt>
                <c:pt idx="554">
                  <c:v>3.061214</c:v>
                </c:pt>
                <c:pt idx="555">
                  <c:v>3.06707</c:v>
                </c:pt>
                <c:pt idx="556">
                  <c:v>3.070725</c:v>
                </c:pt>
                <c:pt idx="557">
                  <c:v>3.072459</c:v>
                </c:pt>
                <c:pt idx="558">
                  <c:v>3.072572</c:v>
                </c:pt>
                <c:pt idx="559">
                  <c:v>3.071368</c:v>
                </c:pt>
                <c:pt idx="560">
                  <c:v>3.069147</c:v>
                </c:pt>
                <c:pt idx="561">
                  <c:v>3.066192</c:v>
                </c:pt>
                <c:pt idx="562">
                  <c:v>3.062764</c:v>
                </c:pt>
                <c:pt idx="563">
                  <c:v>3.059089</c:v>
                </c:pt>
                <c:pt idx="564">
                  <c:v>3.05535</c:v>
                </c:pt>
                <c:pt idx="565">
                  <c:v>3.051681</c:v>
                </c:pt>
                <c:pt idx="566">
                  <c:v>3.048168</c:v>
                </c:pt>
                <c:pt idx="567">
                  <c:v>3.044844</c:v>
                </c:pt>
                <c:pt idx="568">
                  <c:v>3.041686</c:v>
                </c:pt>
                <c:pt idx="569">
                  <c:v>3.038628</c:v>
                </c:pt>
                <c:pt idx="570">
                  <c:v>3.035559</c:v>
                </c:pt>
                <c:pt idx="571">
                  <c:v>3.032333</c:v>
                </c:pt>
                <c:pt idx="572">
                  <c:v>3.028778</c:v>
                </c:pt>
                <c:pt idx="573">
                  <c:v>3.024702</c:v>
                </c:pt>
                <c:pt idx="574">
                  <c:v>3.019911</c:v>
                </c:pt>
                <c:pt idx="575">
                  <c:v>3.014215</c:v>
                </c:pt>
                <c:pt idx="576">
                  <c:v>3.007442</c:v>
                </c:pt>
                <c:pt idx="577">
                  <c:v>2.999445</c:v>
                </c:pt>
                <c:pt idx="578">
                  <c:v>2.990118</c:v>
                </c:pt>
                <c:pt idx="579">
                  <c:v>2.979407</c:v>
                </c:pt>
                <c:pt idx="580">
                  <c:v>2.967309</c:v>
                </c:pt>
                <c:pt idx="581">
                  <c:v>2.953882</c:v>
                </c:pt>
                <c:pt idx="582">
                  <c:v>2.939254</c:v>
                </c:pt>
                <c:pt idx="583">
                  <c:v>2.923607</c:v>
                </c:pt>
                <c:pt idx="584">
                  <c:v>2.907193</c:v>
                </c:pt>
                <c:pt idx="585">
                  <c:v>2.890315</c:v>
                </c:pt>
                <c:pt idx="586">
                  <c:v>2.873329</c:v>
                </c:pt>
                <c:pt idx="587">
                  <c:v>2.856634</c:v>
                </c:pt>
                <c:pt idx="588">
                  <c:v>2.840653</c:v>
                </c:pt>
                <c:pt idx="589">
                  <c:v>2.825829</c:v>
                </c:pt>
                <c:pt idx="590">
                  <c:v>2.812605</c:v>
                </c:pt>
                <c:pt idx="591">
                  <c:v>2.801411</c:v>
                </c:pt>
                <c:pt idx="592">
                  <c:v>2.792657</c:v>
                </c:pt>
                <c:pt idx="593">
                  <c:v>2.786694</c:v>
                </c:pt>
                <c:pt idx="594">
                  <c:v>2.783828</c:v>
                </c:pt>
                <c:pt idx="595">
                  <c:v>2.784291</c:v>
                </c:pt>
                <c:pt idx="596">
                  <c:v>2.788234</c:v>
                </c:pt>
                <c:pt idx="597">
                  <c:v>2.795718</c:v>
                </c:pt>
                <c:pt idx="598">
                  <c:v>2.806716</c:v>
                </c:pt>
                <c:pt idx="599">
                  <c:v>2.821094</c:v>
                </c:pt>
                <c:pt idx="600">
                  <c:v>2.838619</c:v>
                </c:pt>
                <c:pt idx="601">
                  <c:v>2.858971</c:v>
                </c:pt>
                <c:pt idx="602">
                  <c:v>2.881728</c:v>
                </c:pt>
                <c:pt idx="603">
                  <c:v>2.906402</c:v>
                </c:pt>
                <c:pt idx="604">
                  <c:v>2.932428</c:v>
                </c:pt>
                <c:pt idx="605">
                  <c:v>2.959186</c:v>
                </c:pt>
                <c:pt idx="606">
                  <c:v>2.986023</c:v>
                </c:pt>
                <c:pt idx="607">
                  <c:v>3.012261</c:v>
                </c:pt>
                <c:pt idx="608">
                  <c:v>3.037224</c:v>
                </c:pt>
                <c:pt idx="609">
                  <c:v>3.060243</c:v>
                </c:pt>
                <c:pt idx="610">
                  <c:v>3.080691</c:v>
                </c:pt>
                <c:pt idx="611">
                  <c:v>3.097989</c:v>
                </c:pt>
                <c:pt idx="612">
                  <c:v>3.111627</c:v>
                </c:pt>
                <c:pt idx="613">
                  <c:v>3.121176</c:v>
                </c:pt>
                <c:pt idx="614">
                  <c:v>3.126304</c:v>
                </c:pt>
                <c:pt idx="615">
                  <c:v>3.126776</c:v>
                </c:pt>
                <c:pt idx="616">
                  <c:v>3.122469</c:v>
                </c:pt>
                <c:pt idx="617">
                  <c:v>3.113367</c:v>
                </c:pt>
                <c:pt idx="618">
                  <c:v>3.099568</c:v>
                </c:pt>
                <c:pt idx="619">
                  <c:v>3.081267</c:v>
                </c:pt>
                <c:pt idx="620">
                  <c:v>3.058767</c:v>
                </c:pt>
                <c:pt idx="621">
                  <c:v>3.032448</c:v>
                </c:pt>
                <c:pt idx="622">
                  <c:v>3.002774</c:v>
                </c:pt>
                <c:pt idx="623">
                  <c:v>2.970269</c:v>
                </c:pt>
                <c:pt idx="624">
                  <c:v>2.935495</c:v>
                </c:pt>
                <c:pt idx="625">
                  <c:v>2.899046</c:v>
                </c:pt>
                <c:pt idx="626">
                  <c:v>2.861519</c:v>
                </c:pt>
                <c:pt idx="627">
                  <c:v>2.823508</c:v>
                </c:pt>
                <c:pt idx="628">
                  <c:v>2.785579</c:v>
                </c:pt>
                <c:pt idx="629">
                  <c:v>2.748255</c:v>
                </c:pt>
                <c:pt idx="630">
                  <c:v>2.712005</c:v>
                </c:pt>
                <c:pt idx="631">
                  <c:v>2.67724</c:v>
                </c:pt>
                <c:pt idx="632">
                  <c:v>2.644284</c:v>
                </c:pt>
                <c:pt idx="633">
                  <c:v>2.613388</c:v>
                </c:pt>
                <c:pt idx="634">
                  <c:v>2.584718</c:v>
                </c:pt>
                <c:pt idx="635">
                  <c:v>2.558359</c:v>
                </c:pt>
                <c:pt idx="636">
                  <c:v>2.534314</c:v>
                </c:pt>
                <c:pt idx="637">
                  <c:v>2.512514</c:v>
                </c:pt>
                <c:pt idx="638">
                  <c:v>2.492824</c:v>
                </c:pt>
                <c:pt idx="639">
                  <c:v>2.475064</c:v>
                </c:pt>
                <c:pt idx="640">
                  <c:v>2.459</c:v>
                </c:pt>
                <c:pt idx="641">
                  <c:v>2.444381</c:v>
                </c:pt>
                <c:pt idx="642">
                  <c:v>2.430933</c:v>
                </c:pt>
                <c:pt idx="643">
                  <c:v>2.418391</c:v>
                </c:pt>
                <c:pt idx="644">
                  <c:v>2.406501</c:v>
                </c:pt>
                <c:pt idx="645">
                  <c:v>2.39504</c:v>
                </c:pt>
                <c:pt idx="646">
                  <c:v>2.383814</c:v>
                </c:pt>
                <c:pt idx="647">
                  <c:v>2.372689</c:v>
                </c:pt>
                <c:pt idx="648">
                  <c:v>2.361573</c:v>
                </c:pt>
                <c:pt idx="649">
                  <c:v>2.35044</c:v>
                </c:pt>
                <c:pt idx="650">
                  <c:v>2.339317</c:v>
                </c:pt>
                <c:pt idx="651">
                  <c:v>2.328289</c:v>
                </c:pt>
                <c:pt idx="652">
                  <c:v>2.317494</c:v>
                </c:pt>
                <c:pt idx="653">
                  <c:v>2.307112</c:v>
                </c:pt>
                <c:pt idx="654">
                  <c:v>2.297357</c:v>
                </c:pt>
                <c:pt idx="655">
                  <c:v>2.288467</c:v>
                </c:pt>
                <c:pt idx="656">
                  <c:v>2.280692</c:v>
                </c:pt>
                <c:pt idx="657">
                  <c:v>2.274274</c:v>
                </c:pt>
                <c:pt idx="658">
                  <c:v>2.269435</c:v>
                </c:pt>
                <c:pt idx="659">
                  <c:v>2.266368</c:v>
                </c:pt>
                <c:pt idx="660">
                  <c:v>2.265215</c:v>
                </c:pt>
                <c:pt idx="661">
                  <c:v>2.266064</c:v>
                </c:pt>
                <c:pt idx="662">
                  <c:v>2.26893</c:v>
                </c:pt>
                <c:pt idx="663">
                  <c:v>2.273759</c:v>
                </c:pt>
                <c:pt idx="664">
                  <c:v>2.280413</c:v>
                </c:pt>
                <c:pt idx="665">
                  <c:v>2.288676</c:v>
                </c:pt>
                <c:pt idx="666">
                  <c:v>2.298252</c:v>
                </c:pt>
                <c:pt idx="667">
                  <c:v>2.308769</c:v>
                </c:pt>
                <c:pt idx="668">
                  <c:v>2.319793</c:v>
                </c:pt>
                <c:pt idx="669">
                  <c:v>2.330839</c:v>
                </c:pt>
                <c:pt idx="670">
                  <c:v>2.341378</c:v>
                </c:pt>
                <c:pt idx="671">
                  <c:v>2.350865</c:v>
                </c:pt>
                <c:pt idx="672">
                  <c:v>2.358749</c:v>
                </c:pt>
                <c:pt idx="673">
                  <c:v>2.364496</c:v>
                </c:pt>
                <c:pt idx="674">
                  <c:v>2.367607</c:v>
                </c:pt>
                <c:pt idx="675">
                  <c:v>2.367635</c:v>
                </c:pt>
                <c:pt idx="676">
                  <c:v>2.364209</c:v>
                </c:pt>
                <c:pt idx="677">
                  <c:v>2.357049</c:v>
                </c:pt>
                <c:pt idx="678">
                  <c:v>2.345976</c:v>
                </c:pt>
                <c:pt idx="679">
                  <c:v>2.330929</c:v>
                </c:pt>
                <c:pt idx="680">
                  <c:v>2.31197</c:v>
                </c:pt>
                <c:pt idx="681">
                  <c:v>2.289288</c:v>
                </c:pt>
                <c:pt idx="682">
                  <c:v>2.263193</c:v>
                </c:pt>
                <c:pt idx="683">
                  <c:v>2.234123</c:v>
                </c:pt>
                <c:pt idx="684">
                  <c:v>2.202621</c:v>
                </c:pt>
                <c:pt idx="685">
                  <c:v>2.169332</c:v>
                </c:pt>
                <c:pt idx="686">
                  <c:v>2.134979</c:v>
                </c:pt>
                <c:pt idx="687">
                  <c:v>2.100349</c:v>
                </c:pt>
                <c:pt idx="688">
                  <c:v>2.066266</c:v>
                </c:pt>
                <c:pt idx="689">
                  <c:v>2.033568</c:v>
                </c:pt>
                <c:pt idx="690">
                  <c:v>2.003073</c:v>
                </c:pt>
                <c:pt idx="691">
                  <c:v>1.975564</c:v>
                </c:pt>
                <c:pt idx="692">
                  <c:v>1.951756</c:v>
                </c:pt>
                <c:pt idx="693">
                  <c:v>1.932268</c:v>
                </c:pt>
                <c:pt idx="694">
                  <c:v>1.917612</c:v>
                </c:pt>
                <c:pt idx="695">
                  <c:v>1.90816</c:v>
                </c:pt>
                <c:pt idx="696">
                  <c:v>1.90414</c:v>
                </c:pt>
                <c:pt idx="697">
                  <c:v>1.905614</c:v>
                </c:pt>
                <c:pt idx="698">
                  <c:v>1.912481</c:v>
                </c:pt>
                <c:pt idx="699">
                  <c:v>1.924474</c:v>
                </c:pt>
                <c:pt idx="700">
                  <c:v>1.941151</c:v>
                </c:pt>
                <c:pt idx="701">
                  <c:v>1.961929</c:v>
                </c:pt>
                <c:pt idx="702">
                  <c:v>1.986071</c:v>
                </c:pt>
                <c:pt idx="703">
                  <c:v>2.01273</c:v>
                </c:pt>
                <c:pt idx="704">
                  <c:v>2.040955</c:v>
                </c:pt>
                <c:pt idx="705">
                  <c:v>2.069726</c:v>
                </c:pt>
                <c:pt idx="706">
                  <c:v>2.097977</c:v>
                </c:pt>
                <c:pt idx="707">
                  <c:v>2.124642</c:v>
                </c:pt>
                <c:pt idx="708">
                  <c:v>2.148667</c:v>
                </c:pt>
                <c:pt idx="709">
                  <c:v>2.169058</c:v>
                </c:pt>
                <c:pt idx="710">
                  <c:v>2.184901</c:v>
                </c:pt>
                <c:pt idx="711">
                  <c:v>2.195402</c:v>
                </c:pt>
                <c:pt idx="712">
                  <c:v>2.199904</c:v>
                </c:pt>
                <c:pt idx="713">
                  <c:v>2.197908</c:v>
                </c:pt>
                <c:pt idx="714">
                  <c:v>2.189094</c:v>
                </c:pt>
                <c:pt idx="715">
                  <c:v>2.173337</c:v>
                </c:pt>
                <c:pt idx="716">
                  <c:v>2.150702</c:v>
                </c:pt>
                <c:pt idx="717">
                  <c:v>2.121452</c:v>
                </c:pt>
                <c:pt idx="718">
                  <c:v>2.086038</c:v>
                </c:pt>
                <c:pt idx="719">
                  <c:v>2.045087</c:v>
                </c:pt>
                <c:pt idx="720">
                  <c:v>1.999396</c:v>
                </c:pt>
                <c:pt idx="721">
                  <c:v>1.949895</c:v>
                </c:pt>
                <c:pt idx="722">
                  <c:v>1.897635</c:v>
                </c:pt>
                <c:pt idx="723">
                  <c:v>1.843744</c:v>
                </c:pt>
                <c:pt idx="724">
                  <c:v>1.789407</c:v>
                </c:pt>
                <c:pt idx="725">
                  <c:v>1.735829</c:v>
                </c:pt>
                <c:pt idx="726">
                  <c:v>1.684192</c:v>
                </c:pt>
                <c:pt idx="727">
                  <c:v>1.635642</c:v>
                </c:pt>
                <c:pt idx="728">
                  <c:v>1.591238</c:v>
                </c:pt>
                <c:pt idx="729">
                  <c:v>1.551935</c:v>
                </c:pt>
                <c:pt idx="730">
                  <c:v>1.518549</c:v>
                </c:pt>
                <c:pt idx="731">
                  <c:v>1.491746</c:v>
                </c:pt>
                <c:pt idx="732">
                  <c:v>1.472022</c:v>
                </c:pt>
                <c:pt idx="733">
                  <c:v>1.459687</c:v>
                </c:pt>
                <c:pt idx="734">
                  <c:v>1.454869</c:v>
                </c:pt>
                <c:pt idx="735">
                  <c:v>1.457506</c:v>
                </c:pt>
                <c:pt idx="736">
                  <c:v>1.467363</c:v>
                </c:pt>
                <c:pt idx="737">
                  <c:v>1.484031</c:v>
                </c:pt>
                <c:pt idx="738">
                  <c:v>1.506955</c:v>
                </c:pt>
                <c:pt idx="739">
                  <c:v>1.535452</c:v>
                </c:pt>
                <c:pt idx="740">
                  <c:v>1.568733</c:v>
                </c:pt>
                <c:pt idx="741">
                  <c:v>1.605934</c:v>
                </c:pt>
                <c:pt idx="742">
                  <c:v>1.64614</c:v>
                </c:pt>
                <c:pt idx="743">
                  <c:v>1.688425</c:v>
                </c:pt>
                <c:pt idx="744">
                  <c:v>1.73187</c:v>
                </c:pt>
                <c:pt idx="745">
                  <c:v>1.7756</c:v>
                </c:pt>
                <c:pt idx="746">
                  <c:v>1.818807</c:v>
                </c:pt>
                <c:pt idx="747">
                  <c:v>1.860775</c:v>
                </c:pt>
                <c:pt idx="748">
                  <c:v>1.900896</c:v>
                </c:pt>
                <c:pt idx="749">
                  <c:v>1.938691</c:v>
                </c:pt>
                <c:pt idx="750">
                  <c:v>1.973807</c:v>
                </c:pt>
                <c:pt idx="751">
                  <c:v>2.006035</c:v>
                </c:pt>
                <c:pt idx="752">
                  <c:v>2.035307</c:v>
                </c:pt>
                <c:pt idx="753">
                  <c:v>2.061683</c:v>
                </c:pt>
                <c:pt idx="754">
                  <c:v>2.085349</c:v>
                </c:pt>
                <c:pt idx="755">
                  <c:v>2.106596</c:v>
                </c:pt>
                <c:pt idx="756">
                  <c:v>2.125808</c:v>
                </c:pt>
                <c:pt idx="757">
                  <c:v>2.143432</c:v>
                </c:pt>
                <c:pt idx="758">
                  <c:v>2.15996</c:v>
                </c:pt>
                <c:pt idx="759">
                  <c:v>2.175899</c:v>
                </c:pt>
                <c:pt idx="760">
                  <c:v>2.191751</c:v>
                </c:pt>
                <c:pt idx="761">
                  <c:v>2.207983</c:v>
                </c:pt>
                <c:pt idx="762">
                  <c:v>2.225003</c:v>
                </c:pt>
                <c:pt idx="763">
                  <c:v>2.243149</c:v>
                </c:pt>
                <c:pt idx="764">
                  <c:v>2.262665</c:v>
                </c:pt>
                <c:pt idx="765">
                  <c:v>2.28368</c:v>
                </c:pt>
                <c:pt idx="766">
                  <c:v>2.306215</c:v>
                </c:pt>
                <c:pt idx="767">
                  <c:v>2.330164</c:v>
                </c:pt>
                <c:pt idx="768">
                  <c:v>2.355304</c:v>
                </c:pt>
                <c:pt idx="769">
                  <c:v>2.381296</c:v>
                </c:pt>
                <c:pt idx="770">
                  <c:v>2.407695</c:v>
                </c:pt>
                <c:pt idx="771">
                  <c:v>2.433973</c:v>
                </c:pt>
                <c:pt idx="772">
                  <c:v>2.459532</c:v>
                </c:pt>
                <c:pt idx="773">
                  <c:v>2.483722</c:v>
                </c:pt>
                <c:pt idx="774">
                  <c:v>2.50587</c:v>
                </c:pt>
                <c:pt idx="775">
                  <c:v>2.525316</c:v>
                </c:pt>
                <c:pt idx="776">
                  <c:v>2.541413</c:v>
                </c:pt>
                <c:pt idx="777">
                  <c:v>2.553583</c:v>
                </c:pt>
                <c:pt idx="778">
                  <c:v>2.561319</c:v>
                </c:pt>
                <c:pt idx="779">
                  <c:v>2.564224</c:v>
                </c:pt>
                <c:pt idx="780">
                  <c:v>2.562019</c:v>
                </c:pt>
                <c:pt idx="781">
                  <c:v>2.554566</c:v>
                </c:pt>
                <c:pt idx="782">
                  <c:v>2.541869</c:v>
                </c:pt>
                <c:pt idx="783">
                  <c:v>2.52409</c:v>
                </c:pt>
                <c:pt idx="784">
                  <c:v>2.50154</c:v>
                </c:pt>
                <c:pt idx="785">
                  <c:v>2.474681</c:v>
                </c:pt>
                <c:pt idx="786">
                  <c:v>2.444113</c:v>
                </c:pt>
                <c:pt idx="787">
                  <c:v>2.410555</c:v>
                </c:pt>
                <c:pt idx="788">
                  <c:v>2.374834</c:v>
                </c:pt>
                <c:pt idx="789">
                  <c:v>2.337852</c:v>
                </c:pt>
                <c:pt idx="790">
                  <c:v>2.300559</c:v>
                </c:pt>
                <c:pt idx="791">
                  <c:v>2.26393</c:v>
                </c:pt>
                <c:pt idx="792">
                  <c:v>2.22893</c:v>
                </c:pt>
                <c:pt idx="793">
                  <c:v>2.19648</c:v>
                </c:pt>
                <c:pt idx="794">
                  <c:v>2.167433</c:v>
                </c:pt>
                <c:pt idx="795">
                  <c:v>2.142541</c:v>
                </c:pt>
                <c:pt idx="796">
                  <c:v>2.122432</c:v>
                </c:pt>
                <c:pt idx="797">
                  <c:v>2.10759</c:v>
                </c:pt>
                <c:pt idx="798">
                  <c:v>2.09833</c:v>
                </c:pt>
                <c:pt idx="799">
                  <c:v>2.094797</c:v>
                </c:pt>
                <c:pt idx="800">
                  <c:v>2.09695</c:v>
                </c:pt>
                <c:pt idx="801">
                  <c:v>2.104566</c:v>
                </c:pt>
                <c:pt idx="802">
                  <c:v>2.117241</c:v>
                </c:pt>
                <c:pt idx="803">
                  <c:v>2.134408</c:v>
                </c:pt>
                <c:pt idx="804">
                  <c:v>2.15535</c:v>
                </c:pt>
                <c:pt idx="805">
                  <c:v>2.179219</c:v>
                </c:pt>
                <c:pt idx="806">
                  <c:v>2.205065</c:v>
                </c:pt>
                <c:pt idx="807">
                  <c:v>2.231867</c:v>
                </c:pt>
                <c:pt idx="808">
                  <c:v>2.258559</c:v>
                </c:pt>
                <c:pt idx="809">
                  <c:v>2.284067</c:v>
                </c:pt>
                <c:pt idx="810">
                  <c:v>2.307346</c:v>
                </c:pt>
                <c:pt idx="811">
                  <c:v>2.327402</c:v>
                </c:pt>
                <c:pt idx="812">
                  <c:v>2.343338</c:v>
                </c:pt>
                <c:pt idx="813">
                  <c:v>2.35437</c:v>
                </c:pt>
                <c:pt idx="814">
                  <c:v>2.359866</c:v>
                </c:pt>
                <c:pt idx="815">
                  <c:v>2.359347</c:v>
                </c:pt>
                <c:pt idx="816">
                  <c:v>2.352519</c:v>
                </c:pt>
                <c:pt idx="817">
                  <c:v>2.33927</c:v>
                </c:pt>
                <c:pt idx="818">
                  <c:v>2.319683</c:v>
                </c:pt>
                <c:pt idx="819">
                  <c:v>2.294024</c:v>
                </c:pt>
                <c:pt idx="820">
                  <c:v>2.262741</c:v>
                </c:pt>
                <c:pt idx="821">
                  <c:v>2.226449</c:v>
                </c:pt>
                <c:pt idx="822">
                  <c:v>2.185906</c:v>
                </c:pt>
                <c:pt idx="823">
                  <c:v>2.141983</c:v>
                </c:pt>
                <c:pt idx="824">
                  <c:v>2.095652</c:v>
                </c:pt>
                <c:pt idx="825">
                  <c:v>2.047941</c:v>
                </c:pt>
                <c:pt idx="826">
                  <c:v>1.999905</c:v>
                </c:pt>
                <c:pt idx="827">
                  <c:v>1.952595</c:v>
                </c:pt>
                <c:pt idx="828">
                  <c:v>1.907021</c:v>
                </c:pt>
                <c:pt idx="829">
                  <c:v>1.86413</c:v>
                </c:pt>
                <c:pt idx="830">
                  <c:v>1.824764</c:v>
                </c:pt>
                <c:pt idx="831">
                  <c:v>1.789643</c:v>
                </c:pt>
                <c:pt idx="832">
                  <c:v>1.759341</c:v>
                </c:pt>
                <c:pt idx="833">
                  <c:v>1.734274</c:v>
                </c:pt>
                <c:pt idx="834">
                  <c:v>1.714678</c:v>
                </c:pt>
                <c:pt idx="835">
                  <c:v>1.70062</c:v>
                </c:pt>
                <c:pt idx="836">
                  <c:v>1.691983</c:v>
                </c:pt>
                <c:pt idx="837">
                  <c:v>1.688488</c:v>
                </c:pt>
                <c:pt idx="838">
                  <c:v>1.689687</c:v>
                </c:pt>
                <c:pt idx="839">
                  <c:v>1.695006</c:v>
                </c:pt>
                <c:pt idx="840">
                  <c:v>1.703741</c:v>
                </c:pt>
                <c:pt idx="841">
                  <c:v>1.715103</c:v>
                </c:pt>
                <c:pt idx="842">
                  <c:v>1.72823</c:v>
                </c:pt>
                <c:pt idx="843">
                  <c:v>1.742224</c:v>
                </c:pt>
                <c:pt idx="844">
                  <c:v>1.756189</c:v>
                </c:pt>
                <c:pt idx="845">
                  <c:v>1.769246</c:v>
                </c:pt>
                <c:pt idx="846">
                  <c:v>1.780575</c:v>
                </c:pt>
                <c:pt idx="847">
                  <c:v>1.789437</c:v>
                </c:pt>
                <c:pt idx="848">
                  <c:v>1.795192</c:v>
                </c:pt>
                <c:pt idx="849">
                  <c:v>1.797334</c:v>
                </c:pt>
                <c:pt idx="850">
                  <c:v>1.795483</c:v>
                </c:pt>
                <c:pt idx="851">
                  <c:v>1.789416</c:v>
                </c:pt>
                <c:pt idx="852">
                  <c:v>1.779059</c:v>
                </c:pt>
                <c:pt idx="853">
                  <c:v>1.764498</c:v>
                </c:pt>
                <c:pt idx="854">
                  <c:v>1.745957</c:v>
                </c:pt>
                <c:pt idx="855">
                  <c:v>1.723805</c:v>
                </c:pt>
                <c:pt idx="856">
                  <c:v>1.698527</c:v>
                </c:pt>
                <c:pt idx="857">
                  <c:v>1.670708</c:v>
                </c:pt>
                <c:pt idx="858">
                  <c:v>1.64102</c:v>
                </c:pt>
                <c:pt idx="859">
                  <c:v>1.610179</c:v>
                </c:pt>
                <c:pt idx="860">
                  <c:v>1.578935</c:v>
                </c:pt>
                <c:pt idx="861">
                  <c:v>1.548039</c:v>
                </c:pt>
                <c:pt idx="862">
                  <c:v>1.518211</c:v>
                </c:pt>
                <c:pt idx="863">
                  <c:v>1.490132</c:v>
                </c:pt>
                <c:pt idx="864">
                  <c:v>1.4644</c:v>
                </c:pt>
                <c:pt idx="865">
                  <c:v>1.441528</c:v>
                </c:pt>
                <c:pt idx="866">
                  <c:v>1.421915</c:v>
                </c:pt>
                <c:pt idx="867">
                  <c:v>1.405847</c:v>
                </c:pt>
                <c:pt idx="868">
                  <c:v>1.39348</c:v>
                </c:pt>
                <c:pt idx="869">
                  <c:v>1.384847</c:v>
                </c:pt>
                <c:pt idx="870">
                  <c:v>1.379852</c:v>
                </c:pt>
                <c:pt idx="871">
                  <c:v>1.378287</c:v>
                </c:pt>
                <c:pt idx="872">
                  <c:v>1.379836</c:v>
                </c:pt>
                <c:pt idx="873">
                  <c:v>1.384095</c:v>
                </c:pt>
                <c:pt idx="874">
                  <c:v>1.39059</c:v>
                </c:pt>
                <c:pt idx="875">
                  <c:v>1.3988</c:v>
                </c:pt>
                <c:pt idx="876">
                  <c:v>1.40818</c:v>
                </c:pt>
                <c:pt idx="877">
                  <c:v>1.418181</c:v>
                </c:pt>
                <c:pt idx="878">
                  <c:v>1.42828</c:v>
                </c:pt>
                <c:pt idx="879">
                  <c:v>1.437997</c:v>
                </c:pt>
                <c:pt idx="880">
                  <c:v>1.446922</c:v>
                </c:pt>
                <c:pt idx="881">
                  <c:v>1.454727</c:v>
                </c:pt>
                <c:pt idx="882">
                  <c:v>1.461182</c:v>
                </c:pt>
                <c:pt idx="883">
                  <c:v>1.466167</c:v>
                </c:pt>
                <c:pt idx="884">
                  <c:v>1.469678</c:v>
                </c:pt>
                <c:pt idx="885">
                  <c:v>1.471828</c:v>
                </c:pt>
                <c:pt idx="886">
                  <c:v>1.472842</c:v>
                </c:pt>
                <c:pt idx="887">
                  <c:v>1.473049</c:v>
                </c:pt>
                <c:pt idx="888">
                  <c:v>1.472874</c:v>
                </c:pt>
                <c:pt idx="889">
                  <c:v>1.47282</c:v>
                </c:pt>
                <c:pt idx="890">
                  <c:v>1.473437</c:v>
                </c:pt>
                <c:pt idx="891">
                  <c:v>1.47532</c:v>
                </c:pt>
                <c:pt idx="892">
                  <c:v>1.479066</c:v>
                </c:pt>
                <c:pt idx="893">
                  <c:v>1.485255</c:v>
                </c:pt>
                <c:pt idx="894">
                  <c:v>1.494428</c:v>
                </c:pt>
                <c:pt idx="895">
                  <c:v>1.50706</c:v>
                </c:pt>
                <c:pt idx="896">
                  <c:v>1.523535</c:v>
                </c:pt>
                <c:pt idx="897">
                  <c:v>1.544131</c:v>
                </c:pt>
                <c:pt idx="898">
                  <c:v>1.568998</c:v>
                </c:pt>
                <c:pt idx="899">
                  <c:v>1.59815</c:v>
                </c:pt>
                <c:pt idx="900">
                  <c:v>1.63145</c:v>
                </c:pt>
                <c:pt idx="901">
                  <c:v>1.668623</c:v>
                </c:pt>
                <c:pt idx="902">
                  <c:v>1.709235</c:v>
                </c:pt>
                <c:pt idx="903">
                  <c:v>1.752722</c:v>
                </c:pt>
                <c:pt idx="904">
                  <c:v>1.798395</c:v>
                </c:pt>
                <c:pt idx="905">
                  <c:v>1.845453</c:v>
                </c:pt>
                <c:pt idx="906">
                  <c:v>1.893008</c:v>
                </c:pt>
                <c:pt idx="907">
                  <c:v>1.940115</c:v>
                </c:pt>
                <c:pt idx="908">
                  <c:v>1.985788</c:v>
                </c:pt>
                <c:pt idx="909">
                  <c:v>2.029042</c:v>
                </c:pt>
                <c:pt idx="910">
                  <c:v>2.068922</c:v>
                </c:pt>
                <c:pt idx="911">
                  <c:v>2.104515</c:v>
                </c:pt>
                <c:pt idx="912">
                  <c:v>2.135006</c:v>
                </c:pt>
                <c:pt idx="913">
                  <c:v>2.159689</c:v>
                </c:pt>
                <c:pt idx="914">
                  <c:v>2.177992</c:v>
                </c:pt>
                <c:pt idx="915">
                  <c:v>2.189501</c:v>
                </c:pt>
                <c:pt idx="916">
                  <c:v>2.193968</c:v>
                </c:pt>
                <c:pt idx="917">
                  <c:v>2.191333</c:v>
                </c:pt>
                <c:pt idx="918">
                  <c:v>2.181713</c:v>
                </c:pt>
                <c:pt idx="919">
                  <c:v>2.165416</c:v>
                </c:pt>
                <c:pt idx="920">
                  <c:v>2.142923</c:v>
                </c:pt>
                <c:pt idx="921">
                  <c:v>2.114882</c:v>
                </c:pt>
                <c:pt idx="922">
                  <c:v>2.08209</c:v>
                </c:pt>
                <c:pt idx="923">
                  <c:v>2.04546</c:v>
                </c:pt>
                <c:pt idx="924">
                  <c:v>2.006011</c:v>
                </c:pt>
                <c:pt idx="925">
                  <c:v>1.964828</c:v>
                </c:pt>
                <c:pt idx="926">
                  <c:v>1.92303</c:v>
                </c:pt>
                <c:pt idx="927">
                  <c:v>1.881739</c:v>
                </c:pt>
                <c:pt idx="928">
                  <c:v>1.842053</c:v>
                </c:pt>
                <c:pt idx="929">
                  <c:v>1.805001</c:v>
                </c:pt>
                <c:pt idx="930">
                  <c:v>1.771525</c:v>
                </c:pt>
                <c:pt idx="931">
                  <c:v>1.742436</c:v>
                </c:pt>
                <c:pt idx="932">
                  <c:v>1.718413</c:v>
                </c:pt>
                <c:pt idx="933">
                  <c:v>1.699966</c:v>
                </c:pt>
                <c:pt idx="934">
                  <c:v>1.687421</c:v>
                </c:pt>
                <c:pt idx="935">
                  <c:v>1.680922</c:v>
                </c:pt>
                <c:pt idx="936">
                  <c:v>1.680421</c:v>
                </c:pt>
                <c:pt idx="937">
                  <c:v>1.685685</c:v>
                </c:pt>
                <c:pt idx="938">
                  <c:v>1.696301</c:v>
                </c:pt>
                <c:pt idx="939">
                  <c:v>1.711686</c:v>
                </c:pt>
                <c:pt idx="940">
                  <c:v>1.731113</c:v>
                </c:pt>
                <c:pt idx="941">
                  <c:v>1.753736</c:v>
                </c:pt>
                <c:pt idx="942">
                  <c:v>1.778607</c:v>
                </c:pt>
                <c:pt idx="943">
                  <c:v>1.804709</c:v>
                </c:pt>
                <c:pt idx="944">
                  <c:v>1.830994</c:v>
                </c:pt>
                <c:pt idx="945">
                  <c:v>1.856408</c:v>
                </c:pt>
                <c:pt idx="946">
                  <c:v>1.879921</c:v>
                </c:pt>
                <c:pt idx="947">
                  <c:v>1.90057</c:v>
                </c:pt>
                <c:pt idx="948">
                  <c:v>1.917469</c:v>
                </c:pt>
                <c:pt idx="949">
                  <c:v>1.929854</c:v>
                </c:pt>
                <c:pt idx="950">
                  <c:v>1.937083</c:v>
                </c:pt>
                <c:pt idx="951">
                  <c:v>1.938671</c:v>
                </c:pt>
                <c:pt idx="952">
                  <c:v>1.934294</c:v>
                </c:pt>
                <c:pt idx="953">
                  <c:v>1.923796</c:v>
                </c:pt>
                <c:pt idx="954">
                  <c:v>1.907191</c:v>
                </c:pt>
                <c:pt idx="955">
                  <c:v>1.884661</c:v>
                </c:pt>
                <c:pt idx="956">
                  <c:v>1.856544</c:v>
                </c:pt>
                <c:pt idx="957">
                  <c:v>1.823328</c:v>
                </c:pt>
                <c:pt idx="958">
                  <c:v>1.785617</c:v>
                </c:pt>
                <c:pt idx="959">
                  <c:v>1.744126</c:v>
                </c:pt>
                <c:pt idx="960">
                  <c:v>1.699653</c:v>
                </c:pt>
                <c:pt idx="961">
                  <c:v>1.653045</c:v>
                </c:pt>
                <c:pt idx="962">
                  <c:v>1.60518</c:v>
                </c:pt>
                <c:pt idx="963">
                  <c:v>1.556938</c:v>
                </c:pt>
                <c:pt idx="964">
                  <c:v>1.509172</c:v>
                </c:pt>
                <c:pt idx="965">
                  <c:v>1.462685</c:v>
                </c:pt>
                <c:pt idx="966">
                  <c:v>1.418203</c:v>
                </c:pt>
                <c:pt idx="967">
                  <c:v>1.376368</c:v>
                </c:pt>
                <c:pt idx="968">
                  <c:v>1.337704</c:v>
                </c:pt>
                <c:pt idx="969">
                  <c:v>1.302623</c:v>
                </c:pt>
                <c:pt idx="970">
                  <c:v>1.271406</c:v>
                </c:pt>
                <c:pt idx="971">
                  <c:v>1.244203</c:v>
                </c:pt>
                <c:pt idx="972">
                  <c:v>1.22104</c:v>
                </c:pt>
                <c:pt idx="973">
                  <c:v>1.201816</c:v>
                </c:pt>
                <c:pt idx="974">
                  <c:v>1.186321</c:v>
                </c:pt>
                <c:pt idx="975">
                  <c:v>1.174238</c:v>
                </c:pt>
                <c:pt idx="976">
                  <c:v>1.165172</c:v>
                </c:pt>
                <c:pt idx="977">
                  <c:v>1.158659</c:v>
                </c:pt>
                <c:pt idx="978">
                  <c:v>1.154188</c:v>
                </c:pt>
                <c:pt idx="979">
                  <c:v>1.151225</c:v>
                </c:pt>
                <c:pt idx="980">
                  <c:v>1.14923</c:v>
                </c:pt>
                <c:pt idx="981">
                  <c:v>1.14768</c:v>
                </c:pt>
                <c:pt idx="982">
                  <c:v>1.146084</c:v>
                </c:pt>
                <c:pt idx="983">
                  <c:v>1.144001</c:v>
                </c:pt>
                <c:pt idx="984">
                  <c:v>1.14105</c:v>
                </c:pt>
                <c:pt idx="985">
                  <c:v>1.136932</c:v>
                </c:pt>
                <c:pt idx="986">
                  <c:v>1.131429</c:v>
                </c:pt>
                <c:pt idx="987">
                  <c:v>1.124398</c:v>
                </c:pt>
                <c:pt idx="988">
                  <c:v>1.115799</c:v>
                </c:pt>
                <c:pt idx="989">
                  <c:v>1.105663</c:v>
                </c:pt>
                <c:pt idx="990">
                  <c:v>1.094102</c:v>
                </c:pt>
                <c:pt idx="991">
                  <c:v>1.081297</c:v>
                </c:pt>
                <c:pt idx="992">
                  <c:v>1.067479</c:v>
                </c:pt>
                <c:pt idx="993">
                  <c:v>1.052924</c:v>
                </c:pt>
                <c:pt idx="994">
                  <c:v>1.037931</c:v>
                </c:pt>
                <c:pt idx="995">
                  <c:v>1.022814</c:v>
                </c:pt>
                <c:pt idx="996">
                  <c:v>1.007875</c:v>
                </c:pt>
                <c:pt idx="997">
                  <c:v>0.993403</c:v>
                </c:pt>
                <c:pt idx="998">
                  <c:v>0.979647</c:v>
                </c:pt>
                <c:pt idx="999">
                  <c:v>0.96681</c:v>
                </c:pt>
                <c:pt idx="1000">
                  <c:v>0.955038</c:v>
                </c:pt>
                <c:pt idx="1001">
                  <c:v>0.944411</c:v>
                </c:pt>
                <c:pt idx="1002">
                  <c:v>0.934939</c:v>
                </c:pt>
                <c:pt idx="1003">
                  <c:v>0.926569</c:v>
                </c:pt>
                <c:pt idx="1004">
                  <c:v>0.919172</c:v>
                </c:pt>
                <c:pt idx="1005">
                  <c:v>0.912563</c:v>
                </c:pt>
                <c:pt idx="1006">
                  <c:v>0.906501</c:v>
                </c:pt>
                <c:pt idx="1007">
                  <c:v>0.900701</c:v>
                </c:pt>
                <c:pt idx="1008">
                  <c:v>0.894853</c:v>
                </c:pt>
                <c:pt idx="1009">
                  <c:v>0.888622</c:v>
                </c:pt>
                <c:pt idx="1010">
                  <c:v>0.881686</c:v>
                </c:pt>
                <c:pt idx="1011">
                  <c:v>0.873733</c:v>
                </c:pt>
                <c:pt idx="1012">
                  <c:v>0.864484</c:v>
                </c:pt>
                <c:pt idx="1013">
                  <c:v>0.85372</c:v>
                </c:pt>
                <c:pt idx="1014">
                  <c:v>0.841277</c:v>
                </c:pt>
                <c:pt idx="1015">
                  <c:v>0.827072</c:v>
                </c:pt>
                <c:pt idx="1016">
                  <c:v>0.811105</c:v>
                </c:pt>
                <c:pt idx="1017">
                  <c:v>0.793474</c:v>
                </c:pt>
                <c:pt idx="1018">
                  <c:v>0.774364</c:v>
                </c:pt>
                <c:pt idx="1019">
                  <c:v>0.754065</c:v>
                </c:pt>
                <c:pt idx="1020">
                  <c:v>0.732956</c:v>
                </c:pt>
                <c:pt idx="1021">
                  <c:v>0.711499</c:v>
                </c:pt>
                <c:pt idx="1022">
                  <c:v>0.690236</c:v>
                </c:pt>
                <c:pt idx="1023">
                  <c:v>0.669765</c:v>
                </c:pt>
                <c:pt idx="1024">
                  <c:v>0.650729</c:v>
                </c:pt>
                <c:pt idx="1025">
                  <c:v>0.6338</c:v>
                </c:pt>
                <c:pt idx="1026">
                  <c:v>0.619649</c:v>
                </c:pt>
                <c:pt idx="1027">
                  <c:v>0.608934</c:v>
                </c:pt>
                <c:pt idx="1028">
                  <c:v>0.602278</c:v>
                </c:pt>
                <c:pt idx="1029">
                  <c:v>0.600244</c:v>
                </c:pt>
                <c:pt idx="1030">
                  <c:v>0.603317</c:v>
                </c:pt>
                <c:pt idx="1031">
                  <c:v>0.611891</c:v>
                </c:pt>
                <c:pt idx="1032">
                  <c:v>0.626246</c:v>
                </c:pt>
                <c:pt idx="1033">
                  <c:v>0.64654</c:v>
                </c:pt>
                <c:pt idx="1034">
                  <c:v>0.672798</c:v>
                </c:pt>
                <c:pt idx="1035">
                  <c:v>0.704909</c:v>
                </c:pt>
                <c:pt idx="1036">
                  <c:v>0.742622</c:v>
                </c:pt>
                <c:pt idx="1037">
                  <c:v>0.785558</c:v>
                </c:pt>
                <c:pt idx="1038">
                  <c:v>0.833203</c:v>
                </c:pt>
                <c:pt idx="1039">
                  <c:v>0.884932</c:v>
                </c:pt>
                <c:pt idx="1040">
                  <c:v>0.940016</c:v>
                </c:pt>
                <c:pt idx="1041">
                  <c:v>0.997642</c:v>
                </c:pt>
                <c:pt idx="1042">
                  <c:v>1.056932</c:v>
                </c:pt>
                <c:pt idx="1043">
                  <c:v>1.116966</c:v>
                </c:pt>
                <c:pt idx="1044">
                  <c:v>1.176805</c:v>
                </c:pt>
                <c:pt idx="1045">
                  <c:v>1.235519</c:v>
                </c:pt>
                <c:pt idx="1046">
                  <c:v>1.292203</c:v>
                </c:pt>
                <c:pt idx="1047">
                  <c:v>1.34601</c:v>
                </c:pt>
                <c:pt idx="1048">
                  <c:v>1.396163</c:v>
                </c:pt>
                <c:pt idx="1049">
                  <c:v>1.441981</c:v>
                </c:pt>
                <c:pt idx="1050">
                  <c:v>1.482888</c:v>
                </c:pt>
                <c:pt idx="1051">
                  <c:v>1.518432</c:v>
                </c:pt>
                <c:pt idx="1052">
                  <c:v>1.548293</c:v>
                </c:pt>
                <c:pt idx="1053">
                  <c:v>1.572285</c:v>
                </c:pt>
                <c:pt idx="1054">
                  <c:v>1.590367</c:v>
                </c:pt>
                <c:pt idx="1055">
                  <c:v>1.602629</c:v>
                </c:pt>
                <c:pt idx="1056">
                  <c:v>1.609286</c:v>
                </c:pt>
                <c:pt idx="1057">
                  <c:v>1.610681</c:v>
                </c:pt>
                <c:pt idx="1058">
                  <c:v>1.607257</c:v>
                </c:pt>
                <c:pt idx="1059">
                  <c:v>1.599545</c:v>
                </c:pt>
                <c:pt idx="1060">
                  <c:v>1.588145</c:v>
                </c:pt>
                <c:pt idx="1061">
                  <c:v>1.573716</c:v>
                </c:pt>
                <c:pt idx="1062">
                  <c:v>1.556939</c:v>
                </c:pt>
                <c:pt idx="1063">
                  <c:v>1.538508</c:v>
                </c:pt>
                <c:pt idx="1064">
                  <c:v>1.519102</c:v>
                </c:pt>
                <c:pt idx="1065">
                  <c:v>1.499372</c:v>
                </c:pt>
                <c:pt idx="1066">
                  <c:v>1.479919</c:v>
                </c:pt>
                <c:pt idx="1067">
                  <c:v>1.461274</c:v>
                </c:pt>
                <c:pt idx="1068">
                  <c:v>1.443895</c:v>
                </c:pt>
                <c:pt idx="1069">
                  <c:v>1.428149</c:v>
                </c:pt>
                <c:pt idx="1070">
                  <c:v>1.414311</c:v>
                </c:pt>
                <c:pt idx="1071">
                  <c:v>1.402558</c:v>
                </c:pt>
                <c:pt idx="1072">
                  <c:v>1.392965</c:v>
                </c:pt>
                <c:pt idx="1073">
                  <c:v>1.385519</c:v>
                </c:pt>
                <c:pt idx="1074">
                  <c:v>1.380115</c:v>
                </c:pt>
                <c:pt idx="1075">
                  <c:v>1.37657</c:v>
                </c:pt>
                <c:pt idx="1076">
                  <c:v>1.374633</c:v>
                </c:pt>
                <c:pt idx="1077">
                  <c:v>1.374002</c:v>
                </c:pt>
                <c:pt idx="1078">
                  <c:v>1.374331</c:v>
                </c:pt>
                <c:pt idx="1079">
                  <c:v>1.375256</c:v>
                </c:pt>
                <c:pt idx="1080">
                  <c:v>1.376396</c:v>
                </c:pt>
                <c:pt idx="1081">
                  <c:v>1.377389</c:v>
                </c:pt>
                <c:pt idx="1082">
                  <c:v>1.377883</c:v>
                </c:pt>
                <c:pt idx="1083">
                  <c:v>1.377565</c:v>
                </c:pt>
                <c:pt idx="1084">
                  <c:v>1.376161</c:v>
                </c:pt>
                <c:pt idx="1085">
                  <c:v>1.373451</c:v>
                </c:pt>
                <c:pt idx="1086">
                  <c:v>1.369274</c:v>
                </c:pt>
                <c:pt idx="1087">
                  <c:v>1.363527</c:v>
                </c:pt>
                <c:pt idx="1088">
                  <c:v>1.356169</c:v>
                </c:pt>
                <c:pt idx="1089">
                  <c:v>1.347217</c:v>
                </c:pt>
                <c:pt idx="1090">
                  <c:v>1.336743</c:v>
                </c:pt>
                <c:pt idx="1091">
                  <c:v>1.324863</c:v>
                </c:pt>
                <c:pt idx="1092">
                  <c:v>1.31173</c:v>
                </c:pt>
                <c:pt idx="1093">
                  <c:v>1.297522</c:v>
                </c:pt>
                <c:pt idx="1094">
                  <c:v>1.282436</c:v>
                </c:pt>
                <c:pt idx="1095">
                  <c:v>1.266666</c:v>
                </c:pt>
                <c:pt idx="1096">
                  <c:v>1.250398</c:v>
                </c:pt>
                <c:pt idx="1097">
                  <c:v>1.2338</c:v>
                </c:pt>
                <c:pt idx="1098">
                  <c:v>1.217004</c:v>
                </c:pt>
                <c:pt idx="1099">
                  <c:v>1.200102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[1]CoopCz!$D$1</c:f>
              <c:strCache>
                <c:ptCount val="1"/>
                <c:pt idx="0">
                  <c:v>Cont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numRef>
              <c:f>[1]CoopCz!$A$2:$A$1102</c:f>
              <c:numCache>
                <c:formatCode>General</c:formatCode>
                <c:ptCount val="1101"/>
                <c:pt idx="0">
                  <c:v>-100.0</c:v>
                </c:pt>
                <c:pt idx="1">
                  <c:v>-99.0</c:v>
                </c:pt>
                <c:pt idx="2">
                  <c:v>-98.0</c:v>
                </c:pt>
                <c:pt idx="3">
                  <c:v>-97.0</c:v>
                </c:pt>
                <c:pt idx="4">
                  <c:v>-96.0</c:v>
                </c:pt>
                <c:pt idx="5">
                  <c:v>-95.0</c:v>
                </c:pt>
                <c:pt idx="6">
                  <c:v>-94.0</c:v>
                </c:pt>
                <c:pt idx="7">
                  <c:v>-93.0</c:v>
                </c:pt>
                <c:pt idx="8">
                  <c:v>-92.0</c:v>
                </c:pt>
                <c:pt idx="9">
                  <c:v>-91.0</c:v>
                </c:pt>
                <c:pt idx="10">
                  <c:v>-90.0</c:v>
                </c:pt>
                <c:pt idx="11">
                  <c:v>-89.0</c:v>
                </c:pt>
                <c:pt idx="12">
                  <c:v>-88.0</c:v>
                </c:pt>
                <c:pt idx="13">
                  <c:v>-87.0</c:v>
                </c:pt>
                <c:pt idx="14">
                  <c:v>-86.0</c:v>
                </c:pt>
                <c:pt idx="15">
                  <c:v>-85.0</c:v>
                </c:pt>
                <c:pt idx="16">
                  <c:v>-84.0</c:v>
                </c:pt>
                <c:pt idx="17">
                  <c:v>-83.0</c:v>
                </c:pt>
                <c:pt idx="18">
                  <c:v>-82.0</c:v>
                </c:pt>
                <c:pt idx="19">
                  <c:v>-81.0</c:v>
                </c:pt>
                <c:pt idx="20">
                  <c:v>-80.0</c:v>
                </c:pt>
                <c:pt idx="21">
                  <c:v>-79.0</c:v>
                </c:pt>
                <c:pt idx="22">
                  <c:v>-78.0</c:v>
                </c:pt>
                <c:pt idx="23">
                  <c:v>-77.0</c:v>
                </c:pt>
                <c:pt idx="24">
                  <c:v>-76.0</c:v>
                </c:pt>
                <c:pt idx="25">
                  <c:v>-75.0</c:v>
                </c:pt>
                <c:pt idx="26">
                  <c:v>-74.0</c:v>
                </c:pt>
                <c:pt idx="27">
                  <c:v>-73.0</c:v>
                </c:pt>
                <c:pt idx="28">
                  <c:v>-72.0</c:v>
                </c:pt>
                <c:pt idx="29">
                  <c:v>-71.0</c:v>
                </c:pt>
                <c:pt idx="30">
                  <c:v>-70.0</c:v>
                </c:pt>
                <c:pt idx="31">
                  <c:v>-69.0</c:v>
                </c:pt>
                <c:pt idx="32">
                  <c:v>-68.0</c:v>
                </c:pt>
                <c:pt idx="33">
                  <c:v>-67.0</c:v>
                </c:pt>
                <c:pt idx="34">
                  <c:v>-66.0</c:v>
                </c:pt>
                <c:pt idx="35">
                  <c:v>-65.0</c:v>
                </c:pt>
                <c:pt idx="36">
                  <c:v>-64.0</c:v>
                </c:pt>
                <c:pt idx="37">
                  <c:v>-63.0</c:v>
                </c:pt>
                <c:pt idx="38">
                  <c:v>-62.0</c:v>
                </c:pt>
                <c:pt idx="39">
                  <c:v>-61.0</c:v>
                </c:pt>
                <c:pt idx="40">
                  <c:v>-60.0</c:v>
                </c:pt>
                <c:pt idx="41">
                  <c:v>-59.0</c:v>
                </c:pt>
                <c:pt idx="42">
                  <c:v>-58.0</c:v>
                </c:pt>
                <c:pt idx="43">
                  <c:v>-57.0</c:v>
                </c:pt>
                <c:pt idx="44">
                  <c:v>-56.0</c:v>
                </c:pt>
                <c:pt idx="45">
                  <c:v>-55.0</c:v>
                </c:pt>
                <c:pt idx="46">
                  <c:v>-54.0</c:v>
                </c:pt>
                <c:pt idx="47">
                  <c:v>-53.0</c:v>
                </c:pt>
                <c:pt idx="48">
                  <c:v>-52.0</c:v>
                </c:pt>
                <c:pt idx="49">
                  <c:v>-51.0</c:v>
                </c:pt>
                <c:pt idx="50">
                  <c:v>-50.0</c:v>
                </c:pt>
                <c:pt idx="51">
                  <c:v>-49.0</c:v>
                </c:pt>
                <c:pt idx="52">
                  <c:v>-48.0</c:v>
                </c:pt>
                <c:pt idx="53">
                  <c:v>-47.0</c:v>
                </c:pt>
                <c:pt idx="54">
                  <c:v>-46.0</c:v>
                </c:pt>
                <c:pt idx="55">
                  <c:v>-45.0</c:v>
                </c:pt>
                <c:pt idx="56">
                  <c:v>-44.0</c:v>
                </c:pt>
                <c:pt idx="57">
                  <c:v>-43.0</c:v>
                </c:pt>
                <c:pt idx="58">
                  <c:v>-42.0</c:v>
                </c:pt>
                <c:pt idx="59">
                  <c:v>-41.0</c:v>
                </c:pt>
                <c:pt idx="60">
                  <c:v>-40.0</c:v>
                </c:pt>
                <c:pt idx="61">
                  <c:v>-39.0</c:v>
                </c:pt>
                <c:pt idx="62">
                  <c:v>-38.0</c:v>
                </c:pt>
                <c:pt idx="63">
                  <c:v>-37.0</c:v>
                </c:pt>
                <c:pt idx="64">
                  <c:v>-36.0</c:v>
                </c:pt>
                <c:pt idx="65">
                  <c:v>-35.0</c:v>
                </c:pt>
                <c:pt idx="66">
                  <c:v>-34.0</c:v>
                </c:pt>
                <c:pt idx="67">
                  <c:v>-33.0</c:v>
                </c:pt>
                <c:pt idx="68">
                  <c:v>-32.0</c:v>
                </c:pt>
                <c:pt idx="69">
                  <c:v>-31.0</c:v>
                </c:pt>
                <c:pt idx="70">
                  <c:v>-30.0</c:v>
                </c:pt>
                <c:pt idx="71">
                  <c:v>-29.0</c:v>
                </c:pt>
                <c:pt idx="72">
                  <c:v>-28.0</c:v>
                </c:pt>
                <c:pt idx="73">
                  <c:v>-27.0</c:v>
                </c:pt>
                <c:pt idx="74">
                  <c:v>-26.0</c:v>
                </c:pt>
                <c:pt idx="75">
                  <c:v>-25.0</c:v>
                </c:pt>
                <c:pt idx="76">
                  <c:v>-24.0</c:v>
                </c:pt>
                <c:pt idx="77">
                  <c:v>-23.0</c:v>
                </c:pt>
                <c:pt idx="78">
                  <c:v>-22.0</c:v>
                </c:pt>
                <c:pt idx="79">
                  <c:v>-21.0</c:v>
                </c:pt>
                <c:pt idx="80">
                  <c:v>-20.0</c:v>
                </c:pt>
                <c:pt idx="81">
                  <c:v>-19.0</c:v>
                </c:pt>
                <c:pt idx="82">
                  <c:v>-18.0</c:v>
                </c:pt>
                <c:pt idx="83">
                  <c:v>-17.0</c:v>
                </c:pt>
                <c:pt idx="84">
                  <c:v>-16.0</c:v>
                </c:pt>
                <c:pt idx="85">
                  <c:v>-15.0</c:v>
                </c:pt>
                <c:pt idx="86">
                  <c:v>-14.0</c:v>
                </c:pt>
                <c:pt idx="87">
                  <c:v>-13.0</c:v>
                </c:pt>
                <c:pt idx="88">
                  <c:v>-12.0</c:v>
                </c:pt>
                <c:pt idx="89">
                  <c:v>-11.0</c:v>
                </c:pt>
                <c:pt idx="90">
                  <c:v>-10.0</c:v>
                </c:pt>
                <c:pt idx="91">
                  <c:v>-9.0</c:v>
                </c:pt>
                <c:pt idx="92">
                  <c:v>-8.0</c:v>
                </c:pt>
                <c:pt idx="93">
                  <c:v>-7.0</c:v>
                </c:pt>
                <c:pt idx="94">
                  <c:v>-6.0</c:v>
                </c:pt>
                <c:pt idx="95">
                  <c:v>-5.0</c:v>
                </c:pt>
                <c:pt idx="96">
                  <c:v>-4.0</c:v>
                </c:pt>
                <c:pt idx="97">
                  <c:v>-3.0</c:v>
                </c:pt>
                <c:pt idx="98">
                  <c:v>-2.0</c:v>
                </c:pt>
                <c:pt idx="99">
                  <c:v>-1.0</c:v>
                </c:pt>
                <c:pt idx="100">
                  <c:v>0.0</c:v>
                </c:pt>
                <c:pt idx="101">
                  <c:v>1.0</c:v>
                </c:pt>
                <c:pt idx="102">
                  <c:v>2.0</c:v>
                </c:pt>
                <c:pt idx="103">
                  <c:v>3.0</c:v>
                </c:pt>
                <c:pt idx="104">
                  <c:v>4.0</c:v>
                </c:pt>
                <c:pt idx="105">
                  <c:v>5.0</c:v>
                </c:pt>
                <c:pt idx="106">
                  <c:v>6.0</c:v>
                </c:pt>
                <c:pt idx="107">
                  <c:v>7.0</c:v>
                </c:pt>
                <c:pt idx="108">
                  <c:v>8.0</c:v>
                </c:pt>
                <c:pt idx="109">
                  <c:v>9.0</c:v>
                </c:pt>
                <c:pt idx="110">
                  <c:v>10.0</c:v>
                </c:pt>
                <c:pt idx="111">
                  <c:v>11.0</c:v>
                </c:pt>
                <c:pt idx="112">
                  <c:v>12.0</c:v>
                </c:pt>
                <c:pt idx="113">
                  <c:v>13.0</c:v>
                </c:pt>
                <c:pt idx="114">
                  <c:v>14.0</c:v>
                </c:pt>
                <c:pt idx="115">
                  <c:v>15.0</c:v>
                </c:pt>
                <c:pt idx="116">
                  <c:v>16.0</c:v>
                </c:pt>
                <c:pt idx="117">
                  <c:v>17.0</c:v>
                </c:pt>
                <c:pt idx="118">
                  <c:v>18.0</c:v>
                </c:pt>
                <c:pt idx="119">
                  <c:v>19.0</c:v>
                </c:pt>
                <c:pt idx="120">
                  <c:v>20.0</c:v>
                </c:pt>
                <c:pt idx="121">
                  <c:v>21.0</c:v>
                </c:pt>
                <c:pt idx="122">
                  <c:v>22.0</c:v>
                </c:pt>
                <c:pt idx="123">
                  <c:v>23.0</c:v>
                </c:pt>
                <c:pt idx="124">
                  <c:v>24.0</c:v>
                </c:pt>
                <c:pt idx="125">
                  <c:v>25.0</c:v>
                </c:pt>
                <c:pt idx="126">
                  <c:v>26.0</c:v>
                </c:pt>
                <c:pt idx="127">
                  <c:v>27.0</c:v>
                </c:pt>
                <c:pt idx="128">
                  <c:v>28.0</c:v>
                </c:pt>
                <c:pt idx="129">
                  <c:v>29.0</c:v>
                </c:pt>
                <c:pt idx="130">
                  <c:v>30.0</c:v>
                </c:pt>
                <c:pt idx="131">
                  <c:v>31.0</c:v>
                </c:pt>
                <c:pt idx="132">
                  <c:v>32.0</c:v>
                </c:pt>
                <c:pt idx="133">
                  <c:v>33.0</c:v>
                </c:pt>
                <c:pt idx="134">
                  <c:v>34.0</c:v>
                </c:pt>
                <c:pt idx="135">
                  <c:v>35.0</c:v>
                </c:pt>
                <c:pt idx="136">
                  <c:v>36.0</c:v>
                </c:pt>
                <c:pt idx="137">
                  <c:v>37.0</c:v>
                </c:pt>
                <c:pt idx="138">
                  <c:v>38.0</c:v>
                </c:pt>
                <c:pt idx="139">
                  <c:v>39.0</c:v>
                </c:pt>
                <c:pt idx="140">
                  <c:v>40.0</c:v>
                </c:pt>
                <c:pt idx="141">
                  <c:v>41.0</c:v>
                </c:pt>
                <c:pt idx="142">
                  <c:v>42.0</c:v>
                </c:pt>
                <c:pt idx="143">
                  <c:v>43.0</c:v>
                </c:pt>
                <c:pt idx="144">
                  <c:v>44.0</c:v>
                </c:pt>
                <c:pt idx="145">
                  <c:v>45.0</c:v>
                </c:pt>
                <c:pt idx="146">
                  <c:v>46.0</c:v>
                </c:pt>
                <c:pt idx="147">
                  <c:v>47.0</c:v>
                </c:pt>
                <c:pt idx="148">
                  <c:v>48.0</c:v>
                </c:pt>
                <c:pt idx="149">
                  <c:v>49.0</c:v>
                </c:pt>
                <c:pt idx="150">
                  <c:v>50.0</c:v>
                </c:pt>
                <c:pt idx="151">
                  <c:v>51.0</c:v>
                </c:pt>
                <c:pt idx="152">
                  <c:v>52.0</c:v>
                </c:pt>
                <c:pt idx="153">
                  <c:v>53.0</c:v>
                </c:pt>
                <c:pt idx="154">
                  <c:v>54.0</c:v>
                </c:pt>
                <c:pt idx="155">
                  <c:v>55.0</c:v>
                </c:pt>
                <c:pt idx="156">
                  <c:v>56.0</c:v>
                </c:pt>
                <c:pt idx="157">
                  <c:v>57.0</c:v>
                </c:pt>
                <c:pt idx="158">
                  <c:v>58.0</c:v>
                </c:pt>
                <c:pt idx="159">
                  <c:v>59.0</c:v>
                </c:pt>
                <c:pt idx="160">
                  <c:v>60.0</c:v>
                </c:pt>
                <c:pt idx="161">
                  <c:v>61.0</c:v>
                </c:pt>
                <c:pt idx="162">
                  <c:v>62.0</c:v>
                </c:pt>
                <c:pt idx="163">
                  <c:v>63.0</c:v>
                </c:pt>
                <c:pt idx="164">
                  <c:v>64.0</c:v>
                </c:pt>
                <c:pt idx="165">
                  <c:v>65.0</c:v>
                </c:pt>
                <c:pt idx="166">
                  <c:v>66.0</c:v>
                </c:pt>
                <c:pt idx="167">
                  <c:v>67.0</c:v>
                </c:pt>
                <c:pt idx="168">
                  <c:v>68.0</c:v>
                </c:pt>
                <c:pt idx="169">
                  <c:v>69.0</c:v>
                </c:pt>
                <c:pt idx="170">
                  <c:v>70.0</c:v>
                </c:pt>
                <c:pt idx="171">
                  <c:v>71.0</c:v>
                </c:pt>
                <c:pt idx="172">
                  <c:v>72.0</c:v>
                </c:pt>
                <c:pt idx="173">
                  <c:v>73.0</c:v>
                </c:pt>
                <c:pt idx="174">
                  <c:v>74.0</c:v>
                </c:pt>
                <c:pt idx="175">
                  <c:v>75.0</c:v>
                </c:pt>
                <c:pt idx="176">
                  <c:v>76.0</c:v>
                </c:pt>
                <c:pt idx="177">
                  <c:v>77.0</c:v>
                </c:pt>
                <c:pt idx="178">
                  <c:v>78.0</c:v>
                </c:pt>
                <c:pt idx="179">
                  <c:v>79.0</c:v>
                </c:pt>
                <c:pt idx="180">
                  <c:v>80.0</c:v>
                </c:pt>
                <c:pt idx="181">
                  <c:v>81.0</c:v>
                </c:pt>
                <c:pt idx="182">
                  <c:v>82.0</c:v>
                </c:pt>
                <c:pt idx="183">
                  <c:v>83.0</c:v>
                </c:pt>
                <c:pt idx="184">
                  <c:v>84.0</c:v>
                </c:pt>
                <c:pt idx="185">
                  <c:v>85.0</c:v>
                </c:pt>
                <c:pt idx="186">
                  <c:v>86.0</c:v>
                </c:pt>
                <c:pt idx="187">
                  <c:v>87.0</c:v>
                </c:pt>
                <c:pt idx="188">
                  <c:v>88.0</c:v>
                </c:pt>
                <c:pt idx="189">
                  <c:v>89.0</c:v>
                </c:pt>
                <c:pt idx="190">
                  <c:v>90.0</c:v>
                </c:pt>
                <c:pt idx="191">
                  <c:v>91.0</c:v>
                </c:pt>
                <c:pt idx="192">
                  <c:v>92.0</c:v>
                </c:pt>
                <c:pt idx="193">
                  <c:v>93.0</c:v>
                </c:pt>
                <c:pt idx="194">
                  <c:v>94.0</c:v>
                </c:pt>
                <c:pt idx="195">
                  <c:v>95.0</c:v>
                </c:pt>
                <c:pt idx="196">
                  <c:v>96.0</c:v>
                </c:pt>
                <c:pt idx="197">
                  <c:v>97.0</c:v>
                </c:pt>
                <c:pt idx="198">
                  <c:v>98.0</c:v>
                </c:pt>
                <c:pt idx="199">
                  <c:v>99.0</c:v>
                </c:pt>
                <c:pt idx="200">
                  <c:v>100.0</c:v>
                </c:pt>
                <c:pt idx="201">
                  <c:v>101.0</c:v>
                </c:pt>
                <c:pt idx="202">
                  <c:v>102.0</c:v>
                </c:pt>
                <c:pt idx="203">
                  <c:v>103.0</c:v>
                </c:pt>
                <c:pt idx="204">
                  <c:v>104.0</c:v>
                </c:pt>
                <c:pt idx="205">
                  <c:v>105.0</c:v>
                </c:pt>
                <c:pt idx="206">
                  <c:v>106.0</c:v>
                </c:pt>
                <c:pt idx="207">
                  <c:v>107.0</c:v>
                </c:pt>
                <c:pt idx="208">
                  <c:v>108.0</c:v>
                </c:pt>
                <c:pt idx="209">
                  <c:v>109.0</c:v>
                </c:pt>
                <c:pt idx="210">
                  <c:v>110.0</c:v>
                </c:pt>
                <c:pt idx="211">
                  <c:v>111.0</c:v>
                </c:pt>
                <c:pt idx="212">
                  <c:v>112.0</c:v>
                </c:pt>
                <c:pt idx="213">
                  <c:v>113.0</c:v>
                </c:pt>
                <c:pt idx="214">
                  <c:v>114.0</c:v>
                </c:pt>
                <c:pt idx="215">
                  <c:v>115.0</c:v>
                </c:pt>
                <c:pt idx="216">
                  <c:v>116.0</c:v>
                </c:pt>
                <c:pt idx="217">
                  <c:v>117.0</c:v>
                </c:pt>
                <c:pt idx="218">
                  <c:v>118.0</c:v>
                </c:pt>
                <c:pt idx="219">
                  <c:v>119.0</c:v>
                </c:pt>
                <c:pt idx="220">
                  <c:v>120.0</c:v>
                </c:pt>
                <c:pt idx="221">
                  <c:v>121.0</c:v>
                </c:pt>
                <c:pt idx="222">
                  <c:v>122.0</c:v>
                </c:pt>
                <c:pt idx="223">
                  <c:v>123.0</c:v>
                </c:pt>
                <c:pt idx="224">
                  <c:v>124.0</c:v>
                </c:pt>
                <c:pt idx="225">
                  <c:v>125.0</c:v>
                </c:pt>
                <c:pt idx="226">
                  <c:v>126.0</c:v>
                </c:pt>
                <c:pt idx="227">
                  <c:v>127.0</c:v>
                </c:pt>
                <c:pt idx="228">
                  <c:v>128.0</c:v>
                </c:pt>
                <c:pt idx="229">
                  <c:v>129.0</c:v>
                </c:pt>
                <c:pt idx="230">
                  <c:v>130.0</c:v>
                </c:pt>
                <c:pt idx="231">
                  <c:v>131.0</c:v>
                </c:pt>
                <c:pt idx="232">
                  <c:v>132.0</c:v>
                </c:pt>
                <c:pt idx="233">
                  <c:v>133.0</c:v>
                </c:pt>
                <c:pt idx="234">
                  <c:v>134.0</c:v>
                </c:pt>
                <c:pt idx="235">
                  <c:v>135.0</c:v>
                </c:pt>
                <c:pt idx="236">
                  <c:v>136.0</c:v>
                </c:pt>
                <c:pt idx="237">
                  <c:v>137.0</c:v>
                </c:pt>
                <c:pt idx="238">
                  <c:v>138.0</c:v>
                </c:pt>
                <c:pt idx="239">
                  <c:v>139.0</c:v>
                </c:pt>
                <c:pt idx="240">
                  <c:v>140.0</c:v>
                </c:pt>
                <c:pt idx="241">
                  <c:v>141.0</c:v>
                </c:pt>
                <c:pt idx="242">
                  <c:v>142.0</c:v>
                </c:pt>
                <c:pt idx="243">
                  <c:v>143.0</c:v>
                </c:pt>
                <c:pt idx="244">
                  <c:v>144.0</c:v>
                </c:pt>
                <c:pt idx="245">
                  <c:v>145.0</c:v>
                </c:pt>
                <c:pt idx="246">
                  <c:v>146.0</c:v>
                </c:pt>
                <c:pt idx="247">
                  <c:v>147.0</c:v>
                </c:pt>
                <c:pt idx="248">
                  <c:v>148.0</c:v>
                </c:pt>
                <c:pt idx="249">
                  <c:v>149.0</c:v>
                </c:pt>
                <c:pt idx="250">
                  <c:v>150.0</c:v>
                </c:pt>
                <c:pt idx="251">
                  <c:v>151.0</c:v>
                </c:pt>
                <c:pt idx="252">
                  <c:v>152.0</c:v>
                </c:pt>
                <c:pt idx="253">
                  <c:v>153.0</c:v>
                </c:pt>
                <c:pt idx="254">
                  <c:v>154.0</c:v>
                </c:pt>
                <c:pt idx="255">
                  <c:v>155.0</c:v>
                </c:pt>
                <c:pt idx="256">
                  <c:v>156.0</c:v>
                </c:pt>
                <c:pt idx="257">
                  <c:v>157.0</c:v>
                </c:pt>
                <c:pt idx="258">
                  <c:v>158.0</c:v>
                </c:pt>
                <c:pt idx="259">
                  <c:v>159.0</c:v>
                </c:pt>
                <c:pt idx="260">
                  <c:v>160.0</c:v>
                </c:pt>
                <c:pt idx="261">
                  <c:v>161.0</c:v>
                </c:pt>
                <c:pt idx="262">
                  <c:v>162.0</c:v>
                </c:pt>
                <c:pt idx="263">
                  <c:v>163.0</c:v>
                </c:pt>
                <c:pt idx="264">
                  <c:v>164.0</c:v>
                </c:pt>
                <c:pt idx="265">
                  <c:v>165.0</c:v>
                </c:pt>
                <c:pt idx="266">
                  <c:v>166.0</c:v>
                </c:pt>
                <c:pt idx="267">
                  <c:v>167.0</c:v>
                </c:pt>
                <c:pt idx="268">
                  <c:v>168.0</c:v>
                </c:pt>
                <c:pt idx="269">
                  <c:v>169.0</c:v>
                </c:pt>
                <c:pt idx="270">
                  <c:v>170.0</c:v>
                </c:pt>
                <c:pt idx="271">
                  <c:v>171.0</c:v>
                </c:pt>
                <c:pt idx="272">
                  <c:v>172.0</c:v>
                </c:pt>
                <c:pt idx="273">
                  <c:v>173.0</c:v>
                </c:pt>
                <c:pt idx="274">
                  <c:v>174.0</c:v>
                </c:pt>
                <c:pt idx="275">
                  <c:v>175.0</c:v>
                </c:pt>
                <c:pt idx="276">
                  <c:v>176.0</c:v>
                </c:pt>
                <c:pt idx="277">
                  <c:v>177.0</c:v>
                </c:pt>
                <c:pt idx="278">
                  <c:v>178.0</c:v>
                </c:pt>
                <c:pt idx="279">
                  <c:v>179.0</c:v>
                </c:pt>
                <c:pt idx="280">
                  <c:v>180.0</c:v>
                </c:pt>
                <c:pt idx="281">
                  <c:v>181.0</c:v>
                </c:pt>
                <c:pt idx="282">
                  <c:v>182.0</c:v>
                </c:pt>
                <c:pt idx="283">
                  <c:v>183.0</c:v>
                </c:pt>
                <c:pt idx="284">
                  <c:v>184.0</c:v>
                </c:pt>
                <c:pt idx="285">
                  <c:v>185.0</c:v>
                </c:pt>
                <c:pt idx="286">
                  <c:v>186.0</c:v>
                </c:pt>
                <c:pt idx="287">
                  <c:v>187.0</c:v>
                </c:pt>
                <c:pt idx="288">
                  <c:v>188.0</c:v>
                </c:pt>
                <c:pt idx="289">
                  <c:v>189.0</c:v>
                </c:pt>
                <c:pt idx="290">
                  <c:v>190.0</c:v>
                </c:pt>
                <c:pt idx="291">
                  <c:v>191.0</c:v>
                </c:pt>
                <c:pt idx="292">
                  <c:v>192.0</c:v>
                </c:pt>
                <c:pt idx="293">
                  <c:v>193.0</c:v>
                </c:pt>
                <c:pt idx="294">
                  <c:v>194.0</c:v>
                </c:pt>
                <c:pt idx="295">
                  <c:v>195.0</c:v>
                </c:pt>
                <c:pt idx="296">
                  <c:v>196.0</c:v>
                </c:pt>
                <c:pt idx="297">
                  <c:v>197.0</c:v>
                </c:pt>
                <c:pt idx="298">
                  <c:v>198.0</c:v>
                </c:pt>
                <c:pt idx="299">
                  <c:v>199.0</c:v>
                </c:pt>
                <c:pt idx="300">
                  <c:v>200.0</c:v>
                </c:pt>
                <c:pt idx="301">
                  <c:v>201.0</c:v>
                </c:pt>
                <c:pt idx="302">
                  <c:v>202.0</c:v>
                </c:pt>
                <c:pt idx="303">
                  <c:v>203.0</c:v>
                </c:pt>
                <c:pt idx="304">
                  <c:v>204.0</c:v>
                </c:pt>
                <c:pt idx="305">
                  <c:v>205.0</c:v>
                </c:pt>
                <c:pt idx="306">
                  <c:v>206.0</c:v>
                </c:pt>
                <c:pt idx="307">
                  <c:v>207.0</c:v>
                </c:pt>
                <c:pt idx="308">
                  <c:v>208.0</c:v>
                </c:pt>
                <c:pt idx="309">
                  <c:v>209.0</c:v>
                </c:pt>
                <c:pt idx="310">
                  <c:v>210.0</c:v>
                </c:pt>
                <c:pt idx="311">
                  <c:v>211.0</c:v>
                </c:pt>
                <c:pt idx="312">
                  <c:v>212.0</c:v>
                </c:pt>
                <c:pt idx="313">
                  <c:v>213.0</c:v>
                </c:pt>
                <c:pt idx="314">
                  <c:v>214.0</c:v>
                </c:pt>
                <c:pt idx="315">
                  <c:v>215.0</c:v>
                </c:pt>
                <c:pt idx="316">
                  <c:v>216.0</c:v>
                </c:pt>
                <c:pt idx="317">
                  <c:v>217.0</c:v>
                </c:pt>
                <c:pt idx="318">
                  <c:v>218.0</c:v>
                </c:pt>
                <c:pt idx="319">
                  <c:v>219.0</c:v>
                </c:pt>
                <c:pt idx="320">
                  <c:v>220.0</c:v>
                </c:pt>
                <c:pt idx="321">
                  <c:v>221.0</c:v>
                </c:pt>
                <c:pt idx="322">
                  <c:v>222.0</c:v>
                </c:pt>
                <c:pt idx="323">
                  <c:v>223.0</c:v>
                </c:pt>
                <c:pt idx="324">
                  <c:v>224.0</c:v>
                </c:pt>
                <c:pt idx="325">
                  <c:v>225.0</c:v>
                </c:pt>
                <c:pt idx="326">
                  <c:v>226.0</c:v>
                </c:pt>
                <c:pt idx="327">
                  <c:v>227.0</c:v>
                </c:pt>
                <c:pt idx="328">
                  <c:v>228.0</c:v>
                </c:pt>
                <c:pt idx="329">
                  <c:v>229.0</c:v>
                </c:pt>
                <c:pt idx="330">
                  <c:v>230.0</c:v>
                </c:pt>
                <c:pt idx="331">
                  <c:v>231.0</c:v>
                </c:pt>
                <c:pt idx="332">
                  <c:v>232.0</c:v>
                </c:pt>
                <c:pt idx="333">
                  <c:v>233.0</c:v>
                </c:pt>
                <c:pt idx="334">
                  <c:v>234.0</c:v>
                </c:pt>
                <c:pt idx="335">
                  <c:v>235.0</c:v>
                </c:pt>
                <c:pt idx="336">
                  <c:v>236.0</c:v>
                </c:pt>
                <c:pt idx="337">
                  <c:v>237.0</c:v>
                </c:pt>
                <c:pt idx="338">
                  <c:v>238.0</c:v>
                </c:pt>
                <c:pt idx="339">
                  <c:v>239.0</c:v>
                </c:pt>
                <c:pt idx="340">
                  <c:v>240.0</c:v>
                </c:pt>
                <c:pt idx="341">
                  <c:v>241.0</c:v>
                </c:pt>
                <c:pt idx="342">
                  <c:v>242.0</c:v>
                </c:pt>
                <c:pt idx="343">
                  <c:v>243.0</c:v>
                </c:pt>
                <c:pt idx="344">
                  <c:v>244.0</c:v>
                </c:pt>
                <c:pt idx="345">
                  <c:v>245.0</c:v>
                </c:pt>
                <c:pt idx="346">
                  <c:v>246.0</c:v>
                </c:pt>
                <c:pt idx="347">
                  <c:v>247.0</c:v>
                </c:pt>
                <c:pt idx="348">
                  <c:v>248.0</c:v>
                </c:pt>
                <c:pt idx="349">
                  <c:v>249.0</c:v>
                </c:pt>
                <c:pt idx="350">
                  <c:v>250.0</c:v>
                </c:pt>
                <c:pt idx="351">
                  <c:v>251.0</c:v>
                </c:pt>
                <c:pt idx="352">
                  <c:v>252.0</c:v>
                </c:pt>
                <c:pt idx="353">
                  <c:v>253.0</c:v>
                </c:pt>
                <c:pt idx="354">
                  <c:v>254.0</c:v>
                </c:pt>
                <c:pt idx="355">
                  <c:v>255.0</c:v>
                </c:pt>
                <c:pt idx="356">
                  <c:v>256.0</c:v>
                </c:pt>
                <c:pt idx="357">
                  <c:v>257.0</c:v>
                </c:pt>
                <c:pt idx="358">
                  <c:v>258.0</c:v>
                </c:pt>
                <c:pt idx="359">
                  <c:v>259.0</c:v>
                </c:pt>
                <c:pt idx="360">
                  <c:v>260.0</c:v>
                </c:pt>
                <c:pt idx="361">
                  <c:v>261.0</c:v>
                </c:pt>
                <c:pt idx="362">
                  <c:v>262.0</c:v>
                </c:pt>
                <c:pt idx="363">
                  <c:v>263.0</c:v>
                </c:pt>
                <c:pt idx="364">
                  <c:v>264.0</c:v>
                </c:pt>
                <c:pt idx="365">
                  <c:v>265.0</c:v>
                </c:pt>
                <c:pt idx="366">
                  <c:v>266.0</c:v>
                </c:pt>
                <c:pt idx="367">
                  <c:v>267.0</c:v>
                </c:pt>
                <c:pt idx="368">
                  <c:v>268.0</c:v>
                </c:pt>
                <c:pt idx="369">
                  <c:v>269.0</c:v>
                </c:pt>
                <c:pt idx="370">
                  <c:v>270.0</c:v>
                </c:pt>
                <c:pt idx="371">
                  <c:v>271.0</c:v>
                </c:pt>
                <c:pt idx="372">
                  <c:v>272.0</c:v>
                </c:pt>
                <c:pt idx="373">
                  <c:v>273.0</c:v>
                </c:pt>
                <c:pt idx="374">
                  <c:v>274.0</c:v>
                </c:pt>
                <c:pt idx="375">
                  <c:v>275.0</c:v>
                </c:pt>
                <c:pt idx="376">
                  <c:v>276.0</c:v>
                </c:pt>
                <c:pt idx="377">
                  <c:v>277.0</c:v>
                </c:pt>
                <c:pt idx="378">
                  <c:v>278.0</c:v>
                </c:pt>
                <c:pt idx="379">
                  <c:v>279.0</c:v>
                </c:pt>
                <c:pt idx="380">
                  <c:v>280.0</c:v>
                </c:pt>
                <c:pt idx="381">
                  <c:v>281.0</c:v>
                </c:pt>
                <c:pt idx="382">
                  <c:v>282.0</c:v>
                </c:pt>
                <c:pt idx="383">
                  <c:v>283.0</c:v>
                </c:pt>
                <c:pt idx="384">
                  <c:v>284.0</c:v>
                </c:pt>
                <c:pt idx="385">
                  <c:v>285.0</c:v>
                </c:pt>
                <c:pt idx="386">
                  <c:v>286.0</c:v>
                </c:pt>
                <c:pt idx="387">
                  <c:v>287.0</c:v>
                </c:pt>
                <c:pt idx="388">
                  <c:v>288.0</c:v>
                </c:pt>
                <c:pt idx="389">
                  <c:v>289.0</c:v>
                </c:pt>
                <c:pt idx="390">
                  <c:v>290.0</c:v>
                </c:pt>
                <c:pt idx="391">
                  <c:v>291.0</c:v>
                </c:pt>
                <c:pt idx="392">
                  <c:v>292.0</c:v>
                </c:pt>
                <c:pt idx="393">
                  <c:v>293.0</c:v>
                </c:pt>
                <c:pt idx="394">
                  <c:v>294.0</c:v>
                </c:pt>
                <c:pt idx="395">
                  <c:v>295.0</c:v>
                </c:pt>
                <c:pt idx="396">
                  <c:v>296.0</c:v>
                </c:pt>
                <c:pt idx="397">
                  <c:v>297.0</c:v>
                </c:pt>
                <c:pt idx="398">
                  <c:v>298.0</c:v>
                </c:pt>
                <c:pt idx="399">
                  <c:v>299.0</c:v>
                </c:pt>
                <c:pt idx="400">
                  <c:v>300.0</c:v>
                </c:pt>
                <c:pt idx="401">
                  <c:v>301.0</c:v>
                </c:pt>
                <c:pt idx="402">
                  <c:v>302.0</c:v>
                </c:pt>
                <c:pt idx="403">
                  <c:v>303.0</c:v>
                </c:pt>
                <c:pt idx="404">
                  <c:v>304.0</c:v>
                </c:pt>
                <c:pt idx="405">
                  <c:v>305.0</c:v>
                </c:pt>
                <c:pt idx="406">
                  <c:v>306.0</c:v>
                </c:pt>
                <c:pt idx="407">
                  <c:v>307.0</c:v>
                </c:pt>
                <c:pt idx="408">
                  <c:v>308.0</c:v>
                </c:pt>
                <c:pt idx="409">
                  <c:v>309.0</c:v>
                </c:pt>
                <c:pt idx="410">
                  <c:v>310.0</c:v>
                </c:pt>
                <c:pt idx="411">
                  <c:v>311.0</c:v>
                </c:pt>
                <c:pt idx="412">
                  <c:v>312.0</c:v>
                </c:pt>
                <c:pt idx="413">
                  <c:v>313.0</c:v>
                </c:pt>
                <c:pt idx="414">
                  <c:v>314.0</c:v>
                </c:pt>
                <c:pt idx="415">
                  <c:v>315.0</c:v>
                </c:pt>
                <c:pt idx="416">
                  <c:v>316.0</c:v>
                </c:pt>
                <c:pt idx="417">
                  <c:v>317.0</c:v>
                </c:pt>
                <c:pt idx="418">
                  <c:v>318.0</c:v>
                </c:pt>
                <c:pt idx="419">
                  <c:v>319.0</c:v>
                </c:pt>
                <c:pt idx="420">
                  <c:v>320.0</c:v>
                </c:pt>
                <c:pt idx="421">
                  <c:v>321.0</c:v>
                </c:pt>
                <c:pt idx="422">
                  <c:v>322.0</c:v>
                </c:pt>
                <c:pt idx="423">
                  <c:v>323.0</c:v>
                </c:pt>
                <c:pt idx="424">
                  <c:v>324.0</c:v>
                </c:pt>
                <c:pt idx="425">
                  <c:v>325.0</c:v>
                </c:pt>
                <c:pt idx="426">
                  <c:v>326.0</c:v>
                </c:pt>
                <c:pt idx="427">
                  <c:v>327.0</c:v>
                </c:pt>
                <c:pt idx="428">
                  <c:v>328.0</c:v>
                </c:pt>
                <c:pt idx="429">
                  <c:v>329.0</c:v>
                </c:pt>
                <c:pt idx="430">
                  <c:v>330.0</c:v>
                </c:pt>
                <c:pt idx="431">
                  <c:v>331.0</c:v>
                </c:pt>
                <c:pt idx="432">
                  <c:v>332.0</c:v>
                </c:pt>
                <c:pt idx="433">
                  <c:v>333.0</c:v>
                </c:pt>
                <c:pt idx="434">
                  <c:v>334.0</c:v>
                </c:pt>
                <c:pt idx="435">
                  <c:v>335.0</c:v>
                </c:pt>
                <c:pt idx="436">
                  <c:v>336.0</c:v>
                </c:pt>
                <c:pt idx="437">
                  <c:v>337.0</c:v>
                </c:pt>
                <c:pt idx="438">
                  <c:v>338.0</c:v>
                </c:pt>
                <c:pt idx="439">
                  <c:v>339.0</c:v>
                </c:pt>
                <c:pt idx="440">
                  <c:v>340.0</c:v>
                </c:pt>
                <c:pt idx="441">
                  <c:v>341.0</c:v>
                </c:pt>
                <c:pt idx="442">
                  <c:v>342.0</c:v>
                </c:pt>
                <c:pt idx="443">
                  <c:v>343.0</c:v>
                </c:pt>
                <c:pt idx="444">
                  <c:v>344.0</c:v>
                </c:pt>
                <c:pt idx="445">
                  <c:v>345.0</c:v>
                </c:pt>
                <c:pt idx="446">
                  <c:v>346.0</c:v>
                </c:pt>
                <c:pt idx="447">
                  <c:v>347.0</c:v>
                </c:pt>
                <c:pt idx="448">
                  <c:v>348.0</c:v>
                </c:pt>
                <c:pt idx="449">
                  <c:v>349.0</c:v>
                </c:pt>
                <c:pt idx="450">
                  <c:v>350.0</c:v>
                </c:pt>
                <c:pt idx="451">
                  <c:v>351.0</c:v>
                </c:pt>
                <c:pt idx="452">
                  <c:v>352.0</c:v>
                </c:pt>
                <c:pt idx="453">
                  <c:v>353.0</c:v>
                </c:pt>
                <c:pt idx="454">
                  <c:v>354.0</c:v>
                </c:pt>
                <c:pt idx="455">
                  <c:v>355.0</c:v>
                </c:pt>
                <c:pt idx="456">
                  <c:v>356.0</c:v>
                </c:pt>
                <c:pt idx="457">
                  <c:v>357.0</c:v>
                </c:pt>
                <c:pt idx="458">
                  <c:v>358.0</c:v>
                </c:pt>
                <c:pt idx="459">
                  <c:v>359.0</c:v>
                </c:pt>
                <c:pt idx="460">
                  <c:v>360.0</c:v>
                </c:pt>
                <c:pt idx="461">
                  <c:v>361.0</c:v>
                </c:pt>
                <c:pt idx="462">
                  <c:v>362.0</c:v>
                </c:pt>
                <c:pt idx="463">
                  <c:v>363.0</c:v>
                </c:pt>
                <c:pt idx="464">
                  <c:v>364.0</c:v>
                </c:pt>
                <c:pt idx="465">
                  <c:v>365.0</c:v>
                </c:pt>
                <c:pt idx="466">
                  <c:v>366.0</c:v>
                </c:pt>
                <c:pt idx="467">
                  <c:v>367.0</c:v>
                </c:pt>
                <c:pt idx="468">
                  <c:v>368.0</c:v>
                </c:pt>
                <c:pt idx="469">
                  <c:v>369.0</c:v>
                </c:pt>
                <c:pt idx="470">
                  <c:v>370.0</c:v>
                </c:pt>
                <c:pt idx="471">
                  <c:v>371.0</c:v>
                </c:pt>
                <c:pt idx="472">
                  <c:v>372.0</c:v>
                </c:pt>
                <c:pt idx="473">
                  <c:v>373.0</c:v>
                </c:pt>
                <c:pt idx="474">
                  <c:v>374.0</c:v>
                </c:pt>
                <c:pt idx="475">
                  <c:v>375.0</c:v>
                </c:pt>
                <c:pt idx="476">
                  <c:v>376.0</c:v>
                </c:pt>
                <c:pt idx="477">
                  <c:v>377.0</c:v>
                </c:pt>
                <c:pt idx="478">
                  <c:v>378.0</c:v>
                </c:pt>
                <c:pt idx="479">
                  <c:v>379.0</c:v>
                </c:pt>
                <c:pt idx="480">
                  <c:v>380.0</c:v>
                </c:pt>
                <c:pt idx="481">
                  <c:v>381.0</c:v>
                </c:pt>
                <c:pt idx="482">
                  <c:v>382.0</c:v>
                </c:pt>
                <c:pt idx="483">
                  <c:v>383.0</c:v>
                </c:pt>
                <c:pt idx="484">
                  <c:v>384.0</c:v>
                </c:pt>
                <c:pt idx="485">
                  <c:v>385.0</c:v>
                </c:pt>
                <c:pt idx="486">
                  <c:v>386.0</c:v>
                </c:pt>
                <c:pt idx="487">
                  <c:v>387.0</c:v>
                </c:pt>
                <c:pt idx="488">
                  <c:v>388.0</c:v>
                </c:pt>
                <c:pt idx="489">
                  <c:v>389.0</c:v>
                </c:pt>
                <c:pt idx="490">
                  <c:v>390.0</c:v>
                </c:pt>
                <c:pt idx="491">
                  <c:v>391.0</c:v>
                </c:pt>
                <c:pt idx="492">
                  <c:v>392.0</c:v>
                </c:pt>
                <c:pt idx="493">
                  <c:v>393.0</c:v>
                </c:pt>
                <c:pt idx="494">
                  <c:v>394.0</c:v>
                </c:pt>
                <c:pt idx="495">
                  <c:v>395.0</c:v>
                </c:pt>
                <c:pt idx="496">
                  <c:v>396.0</c:v>
                </c:pt>
                <c:pt idx="497">
                  <c:v>397.0</c:v>
                </c:pt>
                <c:pt idx="498">
                  <c:v>398.0</c:v>
                </c:pt>
                <c:pt idx="499">
                  <c:v>399.0</c:v>
                </c:pt>
                <c:pt idx="500">
                  <c:v>400.0</c:v>
                </c:pt>
                <c:pt idx="501">
                  <c:v>401.0</c:v>
                </c:pt>
                <c:pt idx="502">
                  <c:v>402.0</c:v>
                </c:pt>
                <c:pt idx="503">
                  <c:v>403.0</c:v>
                </c:pt>
                <c:pt idx="504">
                  <c:v>404.0</c:v>
                </c:pt>
                <c:pt idx="505">
                  <c:v>405.0</c:v>
                </c:pt>
                <c:pt idx="506">
                  <c:v>406.0</c:v>
                </c:pt>
                <c:pt idx="507">
                  <c:v>407.0</c:v>
                </c:pt>
                <c:pt idx="508">
                  <c:v>408.0</c:v>
                </c:pt>
                <c:pt idx="509">
                  <c:v>409.0</c:v>
                </c:pt>
                <c:pt idx="510">
                  <c:v>410.0</c:v>
                </c:pt>
                <c:pt idx="511">
                  <c:v>411.0</c:v>
                </c:pt>
                <c:pt idx="512">
                  <c:v>412.0</c:v>
                </c:pt>
                <c:pt idx="513">
                  <c:v>413.0</c:v>
                </c:pt>
                <c:pt idx="514">
                  <c:v>414.0</c:v>
                </c:pt>
                <c:pt idx="515">
                  <c:v>415.0</c:v>
                </c:pt>
                <c:pt idx="516">
                  <c:v>416.0</c:v>
                </c:pt>
                <c:pt idx="517">
                  <c:v>417.0</c:v>
                </c:pt>
                <c:pt idx="518">
                  <c:v>418.0</c:v>
                </c:pt>
                <c:pt idx="519">
                  <c:v>419.0</c:v>
                </c:pt>
                <c:pt idx="520">
                  <c:v>420.0</c:v>
                </c:pt>
                <c:pt idx="521">
                  <c:v>421.0</c:v>
                </c:pt>
                <c:pt idx="522">
                  <c:v>422.0</c:v>
                </c:pt>
                <c:pt idx="523">
                  <c:v>423.0</c:v>
                </c:pt>
                <c:pt idx="524">
                  <c:v>424.0</c:v>
                </c:pt>
                <c:pt idx="525">
                  <c:v>425.0</c:v>
                </c:pt>
                <c:pt idx="526">
                  <c:v>426.0</c:v>
                </c:pt>
                <c:pt idx="527">
                  <c:v>427.0</c:v>
                </c:pt>
                <c:pt idx="528">
                  <c:v>428.0</c:v>
                </c:pt>
                <c:pt idx="529">
                  <c:v>429.0</c:v>
                </c:pt>
                <c:pt idx="530">
                  <c:v>430.0</c:v>
                </c:pt>
                <c:pt idx="531">
                  <c:v>431.0</c:v>
                </c:pt>
                <c:pt idx="532">
                  <c:v>432.0</c:v>
                </c:pt>
                <c:pt idx="533">
                  <c:v>433.0</c:v>
                </c:pt>
                <c:pt idx="534">
                  <c:v>434.0</c:v>
                </c:pt>
                <c:pt idx="535">
                  <c:v>435.0</c:v>
                </c:pt>
                <c:pt idx="536">
                  <c:v>436.0</c:v>
                </c:pt>
                <c:pt idx="537">
                  <c:v>437.0</c:v>
                </c:pt>
                <c:pt idx="538">
                  <c:v>438.0</c:v>
                </c:pt>
                <c:pt idx="539">
                  <c:v>439.0</c:v>
                </c:pt>
                <c:pt idx="540">
                  <c:v>440.0</c:v>
                </c:pt>
                <c:pt idx="541">
                  <c:v>441.0</c:v>
                </c:pt>
                <c:pt idx="542">
                  <c:v>442.0</c:v>
                </c:pt>
                <c:pt idx="543">
                  <c:v>443.0</c:v>
                </c:pt>
                <c:pt idx="544">
                  <c:v>444.0</c:v>
                </c:pt>
                <c:pt idx="545">
                  <c:v>445.0</c:v>
                </c:pt>
                <c:pt idx="546">
                  <c:v>446.0</c:v>
                </c:pt>
                <c:pt idx="547">
                  <c:v>447.0</c:v>
                </c:pt>
                <c:pt idx="548">
                  <c:v>448.0</c:v>
                </c:pt>
                <c:pt idx="549">
                  <c:v>449.0</c:v>
                </c:pt>
                <c:pt idx="550">
                  <c:v>450.0</c:v>
                </c:pt>
                <c:pt idx="551">
                  <c:v>451.0</c:v>
                </c:pt>
                <c:pt idx="552">
                  <c:v>452.0</c:v>
                </c:pt>
                <c:pt idx="553">
                  <c:v>453.0</c:v>
                </c:pt>
                <c:pt idx="554">
                  <c:v>454.0</c:v>
                </c:pt>
                <c:pt idx="555">
                  <c:v>455.0</c:v>
                </c:pt>
                <c:pt idx="556">
                  <c:v>456.0</c:v>
                </c:pt>
                <c:pt idx="557">
                  <c:v>457.0</c:v>
                </c:pt>
                <c:pt idx="558">
                  <c:v>458.0</c:v>
                </c:pt>
                <c:pt idx="559">
                  <c:v>459.0</c:v>
                </c:pt>
                <c:pt idx="560">
                  <c:v>460.0</c:v>
                </c:pt>
                <c:pt idx="561">
                  <c:v>461.0</c:v>
                </c:pt>
                <c:pt idx="562">
                  <c:v>462.0</c:v>
                </c:pt>
                <c:pt idx="563">
                  <c:v>463.0</c:v>
                </c:pt>
                <c:pt idx="564">
                  <c:v>464.0</c:v>
                </c:pt>
                <c:pt idx="565">
                  <c:v>465.0</c:v>
                </c:pt>
                <c:pt idx="566">
                  <c:v>466.0</c:v>
                </c:pt>
                <c:pt idx="567">
                  <c:v>467.0</c:v>
                </c:pt>
                <c:pt idx="568">
                  <c:v>468.0</c:v>
                </c:pt>
                <c:pt idx="569">
                  <c:v>469.0</c:v>
                </c:pt>
                <c:pt idx="570">
                  <c:v>470.0</c:v>
                </c:pt>
                <c:pt idx="571">
                  <c:v>471.0</c:v>
                </c:pt>
                <c:pt idx="572">
                  <c:v>472.0</c:v>
                </c:pt>
                <c:pt idx="573">
                  <c:v>473.0</c:v>
                </c:pt>
                <c:pt idx="574">
                  <c:v>474.0</c:v>
                </c:pt>
                <c:pt idx="575">
                  <c:v>475.0</c:v>
                </c:pt>
                <c:pt idx="576">
                  <c:v>476.0</c:v>
                </c:pt>
                <c:pt idx="577">
                  <c:v>477.0</c:v>
                </c:pt>
                <c:pt idx="578">
                  <c:v>478.0</c:v>
                </c:pt>
                <c:pt idx="579">
                  <c:v>479.0</c:v>
                </c:pt>
                <c:pt idx="580">
                  <c:v>480.0</c:v>
                </c:pt>
                <c:pt idx="581">
                  <c:v>481.0</c:v>
                </c:pt>
                <c:pt idx="582">
                  <c:v>482.0</c:v>
                </c:pt>
                <c:pt idx="583">
                  <c:v>483.0</c:v>
                </c:pt>
                <c:pt idx="584">
                  <c:v>484.0</c:v>
                </c:pt>
                <c:pt idx="585">
                  <c:v>485.0</c:v>
                </c:pt>
                <c:pt idx="586">
                  <c:v>486.0</c:v>
                </c:pt>
                <c:pt idx="587">
                  <c:v>487.0</c:v>
                </c:pt>
                <c:pt idx="588">
                  <c:v>488.0</c:v>
                </c:pt>
                <c:pt idx="589">
                  <c:v>489.0</c:v>
                </c:pt>
                <c:pt idx="590">
                  <c:v>490.0</c:v>
                </c:pt>
                <c:pt idx="591">
                  <c:v>491.0</c:v>
                </c:pt>
                <c:pt idx="592">
                  <c:v>492.0</c:v>
                </c:pt>
                <c:pt idx="593">
                  <c:v>493.0</c:v>
                </c:pt>
                <c:pt idx="594">
                  <c:v>494.0</c:v>
                </c:pt>
                <c:pt idx="595">
                  <c:v>495.0</c:v>
                </c:pt>
                <c:pt idx="596">
                  <c:v>496.0</c:v>
                </c:pt>
                <c:pt idx="597">
                  <c:v>497.0</c:v>
                </c:pt>
                <c:pt idx="598">
                  <c:v>498.0</c:v>
                </c:pt>
                <c:pt idx="599">
                  <c:v>499.0</c:v>
                </c:pt>
                <c:pt idx="600">
                  <c:v>500.0</c:v>
                </c:pt>
                <c:pt idx="601">
                  <c:v>501.0</c:v>
                </c:pt>
                <c:pt idx="602">
                  <c:v>502.0</c:v>
                </c:pt>
                <c:pt idx="603">
                  <c:v>503.0</c:v>
                </c:pt>
                <c:pt idx="604">
                  <c:v>504.0</c:v>
                </c:pt>
                <c:pt idx="605">
                  <c:v>505.0</c:v>
                </c:pt>
                <c:pt idx="606">
                  <c:v>506.0</c:v>
                </c:pt>
                <c:pt idx="607">
                  <c:v>507.0</c:v>
                </c:pt>
                <c:pt idx="608">
                  <c:v>508.0</c:v>
                </c:pt>
                <c:pt idx="609">
                  <c:v>509.0</c:v>
                </c:pt>
                <c:pt idx="610">
                  <c:v>510.0</c:v>
                </c:pt>
                <c:pt idx="611">
                  <c:v>511.0</c:v>
                </c:pt>
                <c:pt idx="612">
                  <c:v>512.0</c:v>
                </c:pt>
                <c:pt idx="613">
                  <c:v>513.0</c:v>
                </c:pt>
                <c:pt idx="614">
                  <c:v>514.0</c:v>
                </c:pt>
                <c:pt idx="615">
                  <c:v>515.0</c:v>
                </c:pt>
                <c:pt idx="616">
                  <c:v>516.0</c:v>
                </c:pt>
                <c:pt idx="617">
                  <c:v>517.0</c:v>
                </c:pt>
                <c:pt idx="618">
                  <c:v>518.0</c:v>
                </c:pt>
                <c:pt idx="619">
                  <c:v>519.0</c:v>
                </c:pt>
                <c:pt idx="620">
                  <c:v>520.0</c:v>
                </c:pt>
                <c:pt idx="621">
                  <c:v>521.0</c:v>
                </c:pt>
                <c:pt idx="622">
                  <c:v>522.0</c:v>
                </c:pt>
                <c:pt idx="623">
                  <c:v>523.0</c:v>
                </c:pt>
                <c:pt idx="624">
                  <c:v>524.0</c:v>
                </c:pt>
                <c:pt idx="625">
                  <c:v>525.0</c:v>
                </c:pt>
                <c:pt idx="626">
                  <c:v>526.0</c:v>
                </c:pt>
                <c:pt idx="627">
                  <c:v>527.0</c:v>
                </c:pt>
                <c:pt idx="628">
                  <c:v>528.0</c:v>
                </c:pt>
                <c:pt idx="629">
                  <c:v>529.0</c:v>
                </c:pt>
                <c:pt idx="630">
                  <c:v>530.0</c:v>
                </c:pt>
                <c:pt idx="631">
                  <c:v>531.0</c:v>
                </c:pt>
                <c:pt idx="632">
                  <c:v>532.0</c:v>
                </c:pt>
                <c:pt idx="633">
                  <c:v>533.0</c:v>
                </c:pt>
                <c:pt idx="634">
                  <c:v>534.0</c:v>
                </c:pt>
                <c:pt idx="635">
                  <c:v>535.0</c:v>
                </c:pt>
                <c:pt idx="636">
                  <c:v>536.0</c:v>
                </c:pt>
                <c:pt idx="637">
                  <c:v>537.0</c:v>
                </c:pt>
                <c:pt idx="638">
                  <c:v>538.0</c:v>
                </c:pt>
                <c:pt idx="639">
                  <c:v>539.0</c:v>
                </c:pt>
                <c:pt idx="640">
                  <c:v>540.0</c:v>
                </c:pt>
                <c:pt idx="641">
                  <c:v>541.0</c:v>
                </c:pt>
                <c:pt idx="642">
                  <c:v>542.0</c:v>
                </c:pt>
                <c:pt idx="643">
                  <c:v>543.0</c:v>
                </c:pt>
                <c:pt idx="644">
                  <c:v>544.0</c:v>
                </c:pt>
                <c:pt idx="645">
                  <c:v>545.0</c:v>
                </c:pt>
                <c:pt idx="646">
                  <c:v>546.0</c:v>
                </c:pt>
                <c:pt idx="647">
                  <c:v>547.0</c:v>
                </c:pt>
                <c:pt idx="648">
                  <c:v>548.0</c:v>
                </c:pt>
                <c:pt idx="649">
                  <c:v>549.0</c:v>
                </c:pt>
                <c:pt idx="650">
                  <c:v>550.0</c:v>
                </c:pt>
                <c:pt idx="651">
                  <c:v>551.0</c:v>
                </c:pt>
                <c:pt idx="652">
                  <c:v>552.0</c:v>
                </c:pt>
                <c:pt idx="653">
                  <c:v>553.0</c:v>
                </c:pt>
                <c:pt idx="654">
                  <c:v>554.0</c:v>
                </c:pt>
                <c:pt idx="655">
                  <c:v>555.0</c:v>
                </c:pt>
                <c:pt idx="656">
                  <c:v>556.0</c:v>
                </c:pt>
                <c:pt idx="657">
                  <c:v>557.0</c:v>
                </c:pt>
                <c:pt idx="658">
                  <c:v>558.0</c:v>
                </c:pt>
                <c:pt idx="659">
                  <c:v>559.0</c:v>
                </c:pt>
                <c:pt idx="660">
                  <c:v>560.0</c:v>
                </c:pt>
                <c:pt idx="661">
                  <c:v>561.0</c:v>
                </c:pt>
                <c:pt idx="662">
                  <c:v>562.0</c:v>
                </c:pt>
                <c:pt idx="663">
                  <c:v>563.0</c:v>
                </c:pt>
                <c:pt idx="664">
                  <c:v>564.0</c:v>
                </c:pt>
                <c:pt idx="665">
                  <c:v>565.0</c:v>
                </c:pt>
                <c:pt idx="666">
                  <c:v>566.0</c:v>
                </c:pt>
                <c:pt idx="667">
                  <c:v>567.0</c:v>
                </c:pt>
                <c:pt idx="668">
                  <c:v>568.0</c:v>
                </c:pt>
                <c:pt idx="669">
                  <c:v>569.0</c:v>
                </c:pt>
                <c:pt idx="670">
                  <c:v>570.0</c:v>
                </c:pt>
                <c:pt idx="671">
                  <c:v>571.0</c:v>
                </c:pt>
                <c:pt idx="672">
                  <c:v>572.0</c:v>
                </c:pt>
                <c:pt idx="673">
                  <c:v>573.0</c:v>
                </c:pt>
                <c:pt idx="674">
                  <c:v>574.0</c:v>
                </c:pt>
                <c:pt idx="675">
                  <c:v>575.0</c:v>
                </c:pt>
                <c:pt idx="676">
                  <c:v>576.0</c:v>
                </c:pt>
                <c:pt idx="677">
                  <c:v>577.0</c:v>
                </c:pt>
                <c:pt idx="678">
                  <c:v>578.0</c:v>
                </c:pt>
                <c:pt idx="679">
                  <c:v>579.0</c:v>
                </c:pt>
                <c:pt idx="680">
                  <c:v>580.0</c:v>
                </c:pt>
                <c:pt idx="681">
                  <c:v>581.0</c:v>
                </c:pt>
                <c:pt idx="682">
                  <c:v>582.0</c:v>
                </c:pt>
                <c:pt idx="683">
                  <c:v>583.0</c:v>
                </c:pt>
                <c:pt idx="684">
                  <c:v>584.0</c:v>
                </c:pt>
                <c:pt idx="685">
                  <c:v>585.0</c:v>
                </c:pt>
                <c:pt idx="686">
                  <c:v>586.0</c:v>
                </c:pt>
                <c:pt idx="687">
                  <c:v>587.0</c:v>
                </c:pt>
                <c:pt idx="688">
                  <c:v>588.0</c:v>
                </c:pt>
                <c:pt idx="689">
                  <c:v>589.0</c:v>
                </c:pt>
                <c:pt idx="690">
                  <c:v>590.0</c:v>
                </c:pt>
                <c:pt idx="691">
                  <c:v>591.0</c:v>
                </c:pt>
                <c:pt idx="692">
                  <c:v>592.0</c:v>
                </c:pt>
                <c:pt idx="693">
                  <c:v>593.0</c:v>
                </c:pt>
                <c:pt idx="694">
                  <c:v>594.0</c:v>
                </c:pt>
                <c:pt idx="695">
                  <c:v>595.0</c:v>
                </c:pt>
                <c:pt idx="696">
                  <c:v>596.0</c:v>
                </c:pt>
                <c:pt idx="697">
                  <c:v>597.0</c:v>
                </c:pt>
                <c:pt idx="698">
                  <c:v>598.0</c:v>
                </c:pt>
                <c:pt idx="699">
                  <c:v>599.0</c:v>
                </c:pt>
                <c:pt idx="700">
                  <c:v>600.0</c:v>
                </c:pt>
                <c:pt idx="701">
                  <c:v>601.0</c:v>
                </c:pt>
                <c:pt idx="702">
                  <c:v>602.0</c:v>
                </c:pt>
                <c:pt idx="703">
                  <c:v>603.0</c:v>
                </c:pt>
                <c:pt idx="704">
                  <c:v>604.0</c:v>
                </c:pt>
                <c:pt idx="705">
                  <c:v>605.0</c:v>
                </c:pt>
                <c:pt idx="706">
                  <c:v>606.0</c:v>
                </c:pt>
                <c:pt idx="707">
                  <c:v>607.0</c:v>
                </c:pt>
                <c:pt idx="708">
                  <c:v>608.0</c:v>
                </c:pt>
                <c:pt idx="709">
                  <c:v>609.0</c:v>
                </c:pt>
                <c:pt idx="710">
                  <c:v>610.0</c:v>
                </c:pt>
                <c:pt idx="711">
                  <c:v>611.0</c:v>
                </c:pt>
                <c:pt idx="712">
                  <c:v>612.0</c:v>
                </c:pt>
                <c:pt idx="713">
                  <c:v>613.0</c:v>
                </c:pt>
                <c:pt idx="714">
                  <c:v>614.0</c:v>
                </c:pt>
                <c:pt idx="715">
                  <c:v>615.0</c:v>
                </c:pt>
                <c:pt idx="716">
                  <c:v>616.0</c:v>
                </c:pt>
                <c:pt idx="717">
                  <c:v>617.0</c:v>
                </c:pt>
                <c:pt idx="718">
                  <c:v>618.0</c:v>
                </c:pt>
                <c:pt idx="719">
                  <c:v>619.0</c:v>
                </c:pt>
                <c:pt idx="720">
                  <c:v>620.0</c:v>
                </c:pt>
                <c:pt idx="721">
                  <c:v>621.0</c:v>
                </c:pt>
                <c:pt idx="722">
                  <c:v>622.0</c:v>
                </c:pt>
                <c:pt idx="723">
                  <c:v>623.0</c:v>
                </c:pt>
                <c:pt idx="724">
                  <c:v>624.0</c:v>
                </c:pt>
                <c:pt idx="725">
                  <c:v>625.0</c:v>
                </c:pt>
                <c:pt idx="726">
                  <c:v>626.0</c:v>
                </c:pt>
                <c:pt idx="727">
                  <c:v>627.0</c:v>
                </c:pt>
                <c:pt idx="728">
                  <c:v>628.0</c:v>
                </c:pt>
                <c:pt idx="729">
                  <c:v>629.0</c:v>
                </c:pt>
                <c:pt idx="730">
                  <c:v>630.0</c:v>
                </c:pt>
                <c:pt idx="731">
                  <c:v>631.0</c:v>
                </c:pt>
                <c:pt idx="732">
                  <c:v>632.0</c:v>
                </c:pt>
                <c:pt idx="733">
                  <c:v>633.0</c:v>
                </c:pt>
                <c:pt idx="734">
                  <c:v>634.0</c:v>
                </c:pt>
                <c:pt idx="735">
                  <c:v>635.0</c:v>
                </c:pt>
                <c:pt idx="736">
                  <c:v>636.0</c:v>
                </c:pt>
                <c:pt idx="737">
                  <c:v>637.0</c:v>
                </c:pt>
                <c:pt idx="738">
                  <c:v>638.0</c:v>
                </c:pt>
                <c:pt idx="739">
                  <c:v>639.0</c:v>
                </c:pt>
                <c:pt idx="740">
                  <c:v>640.0</c:v>
                </c:pt>
                <c:pt idx="741">
                  <c:v>641.0</c:v>
                </c:pt>
                <c:pt idx="742">
                  <c:v>642.0</c:v>
                </c:pt>
                <c:pt idx="743">
                  <c:v>643.0</c:v>
                </c:pt>
                <c:pt idx="744">
                  <c:v>644.0</c:v>
                </c:pt>
                <c:pt idx="745">
                  <c:v>645.0</c:v>
                </c:pt>
                <c:pt idx="746">
                  <c:v>646.0</c:v>
                </c:pt>
                <c:pt idx="747">
                  <c:v>647.0</c:v>
                </c:pt>
                <c:pt idx="748">
                  <c:v>648.0</c:v>
                </c:pt>
                <c:pt idx="749">
                  <c:v>649.0</c:v>
                </c:pt>
                <c:pt idx="750">
                  <c:v>650.0</c:v>
                </c:pt>
                <c:pt idx="751">
                  <c:v>651.0</c:v>
                </c:pt>
                <c:pt idx="752">
                  <c:v>652.0</c:v>
                </c:pt>
                <c:pt idx="753">
                  <c:v>653.0</c:v>
                </c:pt>
                <c:pt idx="754">
                  <c:v>654.0</c:v>
                </c:pt>
                <c:pt idx="755">
                  <c:v>655.0</c:v>
                </c:pt>
                <c:pt idx="756">
                  <c:v>656.0</c:v>
                </c:pt>
                <c:pt idx="757">
                  <c:v>657.0</c:v>
                </c:pt>
                <c:pt idx="758">
                  <c:v>658.0</c:v>
                </c:pt>
                <c:pt idx="759">
                  <c:v>659.0</c:v>
                </c:pt>
                <c:pt idx="760">
                  <c:v>660.0</c:v>
                </c:pt>
                <c:pt idx="761">
                  <c:v>661.0</c:v>
                </c:pt>
                <c:pt idx="762">
                  <c:v>662.0</c:v>
                </c:pt>
                <c:pt idx="763">
                  <c:v>663.0</c:v>
                </c:pt>
                <c:pt idx="764">
                  <c:v>664.0</c:v>
                </c:pt>
                <c:pt idx="765">
                  <c:v>665.0</c:v>
                </c:pt>
                <c:pt idx="766">
                  <c:v>666.0</c:v>
                </c:pt>
                <c:pt idx="767">
                  <c:v>667.0</c:v>
                </c:pt>
                <c:pt idx="768">
                  <c:v>668.0</c:v>
                </c:pt>
                <c:pt idx="769">
                  <c:v>669.0</c:v>
                </c:pt>
                <c:pt idx="770">
                  <c:v>670.0</c:v>
                </c:pt>
                <c:pt idx="771">
                  <c:v>671.0</c:v>
                </c:pt>
                <c:pt idx="772">
                  <c:v>672.0</c:v>
                </c:pt>
                <c:pt idx="773">
                  <c:v>673.0</c:v>
                </c:pt>
                <c:pt idx="774">
                  <c:v>674.0</c:v>
                </c:pt>
                <c:pt idx="775">
                  <c:v>675.0</c:v>
                </c:pt>
                <c:pt idx="776">
                  <c:v>676.0</c:v>
                </c:pt>
                <c:pt idx="777">
                  <c:v>677.0</c:v>
                </c:pt>
                <c:pt idx="778">
                  <c:v>678.0</c:v>
                </c:pt>
                <c:pt idx="779">
                  <c:v>679.0</c:v>
                </c:pt>
                <c:pt idx="780">
                  <c:v>680.0</c:v>
                </c:pt>
                <c:pt idx="781">
                  <c:v>681.0</c:v>
                </c:pt>
                <c:pt idx="782">
                  <c:v>682.0</c:v>
                </c:pt>
                <c:pt idx="783">
                  <c:v>683.0</c:v>
                </c:pt>
                <c:pt idx="784">
                  <c:v>684.0</c:v>
                </c:pt>
                <c:pt idx="785">
                  <c:v>685.0</c:v>
                </c:pt>
                <c:pt idx="786">
                  <c:v>686.0</c:v>
                </c:pt>
                <c:pt idx="787">
                  <c:v>687.0</c:v>
                </c:pt>
                <c:pt idx="788">
                  <c:v>688.0</c:v>
                </c:pt>
                <c:pt idx="789">
                  <c:v>689.0</c:v>
                </c:pt>
                <c:pt idx="790">
                  <c:v>690.0</c:v>
                </c:pt>
                <c:pt idx="791">
                  <c:v>691.0</c:v>
                </c:pt>
                <c:pt idx="792">
                  <c:v>692.0</c:v>
                </c:pt>
                <c:pt idx="793">
                  <c:v>693.0</c:v>
                </c:pt>
                <c:pt idx="794">
                  <c:v>694.0</c:v>
                </c:pt>
                <c:pt idx="795">
                  <c:v>695.0</c:v>
                </c:pt>
                <c:pt idx="796">
                  <c:v>696.0</c:v>
                </c:pt>
                <c:pt idx="797">
                  <c:v>697.0</c:v>
                </c:pt>
                <c:pt idx="798">
                  <c:v>698.0</c:v>
                </c:pt>
                <c:pt idx="799">
                  <c:v>699.0</c:v>
                </c:pt>
                <c:pt idx="800">
                  <c:v>700.0</c:v>
                </c:pt>
                <c:pt idx="801">
                  <c:v>701.0</c:v>
                </c:pt>
                <c:pt idx="802">
                  <c:v>702.0</c:v>
                </c:pt>
                <c:pt idx="803">
                  <c:v>703.0</c:v>
                </c:pt>
                <c:pt idx="804">
                  <c:v>704.0</c:v>
                </c:pt>
                <c:pt idx="805">
                  <c:v>705.0</c:v>
                </c:pt>
                <c:pt idx="806">
                  <c:v>706.0</c:v>
                </c:pt>
                <c:pt idx="807">
                  <c:v>707.0</c:v>
                </c:pt>
                <c:pt idx="808">
                  <c:v>708.0</c:v>
                </c:pt>
                <c:pt idx="809">
                  <c:v>709.0</c:v>
                </c:pt>
                <c:pt idx="810">
                  <c:v>710.0</c:v>
                </c:pt>
                <c:pt idx="811">
                  <c:v>711.0</c:v>
                </c:pt>
                <c:pt idx="812">
                  <c:v>712.0</c:v>
                </c:pt>
                <c:pt idx="813">
                  <c:v>713.0</c:v>
                </c:pt>
                <c:pt idx="814">
                  <c:v>714.0</c:v>
                </c:pt>
                <c:pt idx="815">
                  <c:v>715.0</c:v>
                </c:pt>
                <c:pt idx="816">
                  <c:v>716.0</c:v>
                </c:pt>
                <c:pt idx="817">
                  <c:v>717.0</c:v>
                </c:pt>
                <c:pt idx="818">
                  <c:v>718.0</c:v>
                </c:pt>
                <c:pt idx="819">
                  <c:v>719.0</c:v>
                </c:pt>
                <c:pt idx="820">
                  <c:v>720.0</c:v>
                </c:pt>
                <c:pt idx="821">
                  <c:v>721.0</c:v>
                </c:pt>
                <c:pt idx="822">
                  <c:v>722.0</c:v>
                </c:pt>
                <c:pt idx="823">
                  <c:v>723.0</c:v>
                </c:pt>
                <c:pt idx="824">
                  <c:v>724.0</c:v>
                </c:pt>
                <c:pt idx="825">
                  <c:v>725.0</c:v>
                </c:pt>
                <c:pt idx="826">
                  <c:v>726.0</c:v>
                </c:pt>
                <c:pt idx="827">
                  <c:v>727.0</c:v>
                </c:pt>
                <c:pt idx="828">
                  <c:v>728.0</c:v>
                </c:pt>
                <c:pt idx="829">
                  <c:v>729.0</c:v>
                </c:pt>
                <c:pt idx="830">
                  <c:v>730.0</c:v>
                </c:pt>
                <c:pt idx="831">
                  <c:v>731.0</c:v>
                </c:pt>
                <c:pt idx="832">
                  <c:v>732.0</c:v>
                </c:pt>
                <c:pt idx="833">
                  <c:v>733.0</c:v>
                </c:pt>
                <c:pt idx="834">
                  <c:v>734.0</c:v>
                </c:pt>
                <c:pt idx="835">
                  <c:v>735.0</c:v>
                </c:pt>
                <c:pt idx="836">
                  <c:v>736.0</c:v>
                </c:pt>
                <c:pt idx="837">
                  <c:v>737.0</c:v>
                </c:pt>
                <c:pt idx="838">
                  <c:v>738.0</c:v>
                </c:pt>
                <c:pt idx="839">
                  <c:v>739.0</c:v>
                </c:pt>
                <c:pt idx="840">
                  <c:v>740.0</c:v>
                </c:pt>
                <c:pt idx="841">
                  <c:v>741.0</c:v>
                </c:pt>
                <c:pt idx="842">
                  <c:v>742.0</c:v>
                </c:pt>
                <c:pt idx="843">
                  <c:v>743.0</c:v>
                </c:pt>
                <c:pt idx="844">
                  <c:v>744.0</c:v>
                </c:pt>
                <c:pt idx="845">
                  <c:v>745.0</c:v>
                </c:pt>
                <c:pt idx="846">
                  <c:v>746.0</c:v>
                </c:pt>
                <c:pt idx="847">
                  <c:v>747.0</c:v>
                </c:pt>
                <c:pt idx="848">
                  <c:v>748.0</c:v>
                </c:pt>
                <c:pt idx="849">
                  <c:v>749.0</c:v>
                </c:pt>
                <c:pt idx="850">
                  <c:v>750.0</c:v>
                </c:pt>
                <c:pt idx="851">
                  <c:v>751.0</c:v>
                </c:pt>
                <c:pt idx="852">
                  <c:v>752.0</c:v>
                </c:pt>
                <c:pt idx="853">
                  <c:v>753.0</c:v>
                </c:pt>
                <c:pt idx="854">
                  <c:v>754.0</c:v>
                </c:pt>
                <c:pt idx="855">
                  <c:v>755.0</c:v>
                </c:pt>
                <c:pt idx="856">
                  <c:v>756.0</c:v>
                </c:pt>
                <c:pt idx="857">
                  <c:v>757.0</c:v>
                </c:pt>
                <c:pt idx="858">
                  <c:v>758.0</c:v>
                </c:pt>
                <c:pt idx="859">
                  <c:v>759.0</c:v>
                </c:pt>
                <c:pt idx="860">
                  <c:v>760.0</c:v>
                </c:pt>
                <c:pt idx="861">
                  <c:v>761.0</c:v>
                </c:pt>
                <c:pt idx="862">
                  <c:v>762.0</c:v>
                </c:pt>
                <c:pt idx="863">
                  <c:v>763.0</c:v>
                </c:pt>
                <c:pt idx="864">
                  <c:v>764.0</c:v>
                </c:pt>
                <c:pt idx="865">
                  <c:v>765.0</c:v>
                </c:pt>
                <c:pt idx="866">
                  <c:v>766.0</c:v>
                </c:pt>
                <c:pt idx="867">
                  <c:v>767.0</c:v>
                </c:pt>
                <c:pt idx="868">
                  <c:v>768.0</c:v>
                </c:pt>
                <c:pt idx="869">
                  <c:v>769.0</c:v>
                </c:pt>
                <c:pt idx="870">
                  <c:v>770.0</c:v>
                </c:pt>
                <c:pt idx="871">
                  <c:v>771.0</c:v>
                </c:pt>
                <c:pt idx="872">
                  <c:v>772.0</c:v>
                </c:pt>
                <c:pt idx="873">
                  <c:v>773.0</c:v>
                </c:pt>
                <c:pt idx="874">
                  <c:v>774.0</c:v>
                </c:pt>
                <c:pt idx="875">
                  <c:v>775.0</c:v>
                </c:pt>
                <c:pt idx="876">
                  <c:v>776.0</c:v>
                </c:pt>
                <c:pt idx="877">
                  <c:v>777.0</c:v>
                </c:pt>
                <c:pt idx="878">
                  <c:v>778.0</c:v>
                </c:pt>
                <c:pt idx="879">
                  <c:v>779.0</c:v>
                </c:pt>
                <c:pt idx="880">
                  <c:v>780.0</c:v>
                </c:pt>
                <c:pt idx="881">
                  <c:v>781.0</c:v>
                </c:pt>
                <c:pt idx="882">
                  <c:v>782.0</c:v>
                </c:pt>
                <c:pt idx="883">
                  <c:v>783.0</c:v>
                </c:pt>
                <c:pt idx="884">
                  <c:v>784.0</c:v>
                </c:pt>
                <c:pt idx="885">
                  <c:v>785.0</c:v>
                </c:pt>
                <c:pt idx="886">
                  <c:v>786.0</c:v>
                </c:pt>
                <c:pt idx="887">
                  <c:v>787.0</c:v>
                </c:pt>
                <c:pt idx="888">
                  <c:v>788.0</c:v>
                </c:pt>
                <c:pt idx="889">
                  <c:v>789.0</c:v>
                </c:pt>
                <c:pt idx="890">
                  <c:v>790.0</c:v>
                </c:pt>
                <c:pt idx="891">
                  <c:v>791.0</c:v>
                </c:pt>
                <c:pt idx="892">
                  <c:v>792.0</c:v>
                </c:pt>
                <c:pt idx="893">
                  <c:v>793.0</c:v>
                </c:pt>
                <c:pt idx="894">
                  <c:v>794.0</c:v>
                </c:pt>
                <c:pt idx="895">
                  <c:v>795.0</c:v>
                </c:pt>
                <c:pt idx="896">
                  <c:v>796.0</c:v>
                </c:pt>
                <c:pt idx="897">
                  <c:v>797.0</c:v>
                </c:pt>
                <c:pt idx="898">
                  <c:v>798.0</c:v>
                </c:pt>
                <c:pt idx="899">
                  <c:v>799.0</c:v>
                </c:pt>
                <c:pt idx="900">
                  <c:v>800.0</c:v>
                </c:pt>
                <c:pt idx="901">
                  <c:v>801.0</c:v>
                </c:pt>
                <c:pt idx="902">
                  <c:v>802.0</c:v>
                </c:pt>
                <c:pt idx="903">
                  <c:v>803.0</c:v>
                </c:pt>
                <c:pt idx="904">
                  <c:v>804.0</c:v>
                </c:pt>
                <c:pt idx="905">
                  <c:v>805.0</c:v>
                </c:pt>
                <c:pt idx="906">
                  <c:v>806.0</c:v>
                </c:pt>
                <c:pt idx="907">
                  <c:v>807.0</c:v>
                </c:pt>
                <c:pt idx="908">
                  <c:v>808.0</c:v>
                </c:pt>
                <c:pt idx="909">
                  <c:v>809.0</c:v>
                </c:pt>
                <c:pt idx="910">
                  <c:v>810.0</c:v>
                </c:pt>
                <c:pt idx="911">
                  <c:v>811.0</c:v>
                </c:pt>
                <c:pt idx="912">
                  <c:v>812.0</c:v>
                </c:pt>
                <c:pt idx="913">
                  <c:v>813.0</c:v>
                </c:pt>
                <c:pt idx="914">
                  <c:v>814.0</c:v>
                </c:pt>
                <c:pt idx="915">
                  <c:v>815.0</c:v>
                </c:pt>
                <c:pt idx="916">
                  <c:v>816.0</c:v>
                </c:pt>
                <c:pt idx="917">
                  <c:v>817.0</c:v>
                </c:pt>
                <c:pt idx="918">
                  <c:v>818.0</c:v>
                </c:pt>
                <c:pt idx="919">
                  <c:v>819.0</c:v>
                </c:pt>
                <c:pt idx="920">
                  <c:v>820.0</c:v>
                </c:pt>
                <c:pt idx="921">
                  <c:v>821.0</c:v>
                </c:pt>
                <c:pt idx="922">
                  <c:v>822.0</c:v>
                </c:pt>
                <c:pt idx="923">
                  <c:v>823.0</c:v>
                </c:pt>
                <c:pt idx="924">
                  <c:v>824.0</c:v>
                </c:pt>
                <c:pt idx="925">
                  <c:v>825.0</c:v>
                </c:pt>
                <c:pt idx="926">
                  <c:v>826.0</c:v>
                </c:pt>
                <c:pt idx="927">
                  <c:v>827.0</c:v>
                </c:pt>
                <c:pt idx="928">
                  <c:v>828.0</c:v>
                </c:pt>
                <c:pt idx="929">
                  <c:v>829.0</c:v>
                </c:pt>
                <c:pt idx="930">
                  <c:v>830.0</c:v>
                </c:pt>
                <c:pt idx="931">
                  <c:v>831.0</c:v>
                </c:pt>
                <c:pt idx="932">
                  <c:v>832.0</c:v>
                </c:pt>
                <c:pt idx="933">
                  <c:v>833.0</c:v>
                </c:pt>
                <c:pt idx="934">
                  <c:v>834.0</c:v>
                </c:pt>
                <c:pt idx="935">
                  <c:v>835.0</c:v>
                </c:pt>
                <c:pt idx="936">
                  <c:v>836.0</c:v>
                </c:pt>
                <c:pt idx="937">
                  <c:v>837.0</c:v>
                </c:pt>
                <c:pt idx="938">
                  <c:v>838.0</c:v>
                </c:pt>
                <c:pt idx="939">
                  <c:v>839.0</c:v>
                </c:pt>
                <c:pt idx="940">
                  <c:v>840.0</c:v>
                </c:pt>
                <c:pt idx="941">
                  <c:v>841.0</c:v>
                </c:pt>
                <c:pt idx="942">
                  <c:v>842.0</c:v>
                </c:pt>
                <c:pt idx="943">
                  <c:v>843.0</c:v>
                </c:pt>
                <c:pt idx="944">
                  <c:v>844.0</c:v>
                </c:pt>
                <c:pt idx="945">
                  <c:v>845.0</c:v>
                </c:pt>
                <c:pt idx="946">
                  <c:v>846.0</c:v>
                </c:pt>
                <c:pt idx="947">
                  <c:v>847.0</c:v>
                </c:pt>
                <c:pt idx="948">
                  <c:v>848.0</c:v>
                </c:pt>
                <c:pt idx="949">
                  <c:v>849.0</c:v>
                </c:pt>
                <c:pt idx="950">
                  <c:v>850.0</c:v>
                </c:pt>
                <c:pt idx="951">
                  <c:v>851.0</c:v>
                </c:pt>
                <c:pt idx="952">
                  <c:v>852.0</c:v>
                </c:pt>
                <c:pt idx="953">
                  <c:v>853.0</c:v>
                </c:pt>
                <c:pt idx="954">
                  <c:v>854.0</c:v>
                </c:pt>
                <c:pt idx="955">
                  <c:v>855.0</c:v>
                </c:pt>
                <c:pt idx="956">
                  <c:v>856.0</c:v>
                </c:pt>
                <c:pt idx="957">
                  <c:v>857.0</c:v>
                </c:pt>
                <c:pt idx="958">
                  <c:v>858.0</c:v>
                </c:pt>
                <c:pt idx="959">
                  <c:v>859.0</c:v>
                </c:pt>
                <c:pt idx="960">
                  <c:v>860.0</c:v>
                </c:pt>
                <c:pt idx="961">
                  <c:v>861.0</c:v>
                </c:pt>
                <c:pt idx="962">
                  <c:v>862.0</c:v>
                </c:pt>
                <c:pt idx="963">
                  <c:v>863.0</c:v>
                </c:pt>
                <c:pt idx="964">
                  <c:v>864.0</c:v>
                </c:pt>
                <c:pt idx="965">
                  <c:v>865.0</c:v>
                </c:pt>
                <c:pt idx="966">
                  <c:v>866.0</c:v>
                </c:pt>
                <c:pt idx="967">
                  <c:v>867.0</c:v>
                </c:pt>
                <c:pt idx="968">
                  <c:v>868.0</c:v>
                </c:pt>
                <c:pt idx="969">
                  <c:v>869.0</c:v>
                </c:pt>
                <c:pt idx="970">
                  <c:v>870.0</c:v>
                </c:pt>
                <c:pt idx="971">
                  <c:v>871.0</c:v>
                </c:pt>
                <c:pt idx="972">
                  <c:v>872.0</c:v>
                </c:pt>
                <c:pt idx="973">
                  <c:v>873.0</c:v>
                </c:pt>
                <c:pt idx="974">
                  <c:v>874.0</c:v>
                </c:pt>
                <c:pt idx="975">
                  <c:v>875.0</c:v>
                </c:pt>
                <c:pt idx="976">
                  <c:v>876.0</c:v>
                </c:pt>
                <c:pt idx="977">
                  <c:v>877.0</c:v>
                </c:pt>
                <c:pt idx="978">
                  <c:v>878.0</c:v>
                </c:pt>
                <c:pt idx="979">
                  <c:v>879.0</c:v>
                </c:pt>
                <c:pt idx="980">
                  <c:v>880.0</c:v>
                </c:pt>
                <c:pt idx="981">
                  <c:v>881.0</c:v>
                </c:pt>
                <c:pt idx="982">
                  <c:v>882.0</c:v>
                </c:pt>
                <c:pt idx="983">
                  <c:v>883.0</c:v>
                </c:pt>
                <c:pt idx="984">
                  <c:v>884.0</c:v>
                </c:pt>
                <c:pt idx="985">
                  <c:v>885.0</c:v>
                </c:pt>
                <c:pt idx="986">
                  <c:v>886.0</c:v>
                </c:pt>
                <c:pt idx="987">
                  <c:v>887.0</c:v>
                </c:pt>
                <c:pt idx="988">
                  <c:v>888.0</c:v>
                </c:pt>
                <c:pt idx="989">
                  <c:v>889.0</c:v>
                </c:pt>
                <c:pt idx="990">
                  <c:v>890.0</c:v>
                </c:pt>
                <c:pt idx="991">
                  <c:v>891.0</c:v>
                </c:pt>
                <c:pt idx="992">
                  <c:v>892.0</c:v>
                </c:pt>
                <c:pt idx="993">
                  <c:v>893.0</c:v>
                </c:pt>
                <c:pt idx="994">
                  <c:v>894.0</c:v>
                </c:pt>
                <c:pt idx="995">
                  <c:v>895.0</c:v>
                </c:pt>
                <c:pt idx="996">
                  <c:v>896.0</c:v>
                </c:pt>
                <c:pt idx="997">
                  <c:v>897.0</c:v>
                </c:pt>
                <c:pt idx="998">
                  <c:v>898.0</c:v>
                </c:pt>
                <c:pt idx="999">
                  <c:v>899.0</c:v>
                </c:pt>
                <c:pt idx="1000">
                  <c:v>900.0</c:v>
                </c:pt>
                <c:pt idx="1001">
                  <c:v>901.0</c:v>
                </c:pt>
                <c:pt idx="1002">
                  <c:v>902.0</c:v>
                </c:pt>
                <c:pt idx="1003">
                  <c:v>903.0</c:v>
                </c:pt>
                <c:pt idx="1004">
                  <c:v>904.0</c:v>
                </c:pt>
                <c:pt idx="1005">
                  <c:v>905.0</c:v>
                </c:pt>
                <c:pt idx="1006">
                  <c:v>906.0</c:v>
                </c:pt>
                <c:pt idx="1007">
                  <c:v>907.0</c:v>
                </c:pt>
                <c:pt idx="1008">
                  <c:v>908.0</c:v>
                </c:pt>
                <c:pt idx="1009">
                  <c:v>909.0</c:v>
                </c:pt>
                <c:pt idx="1010">
                  <c:v>910.0</c:v>
                </c:pt>
                <c:pt idx="1011">
                  <c:v>911.0</c:v>
                </c:pt>
                <c:pt idx="1012">
                  <c:v>912.0</c:v>
                </c:pt>
                <c:pt idx="1013">
                  <c:v>913.0</c:v>
                </c:pt>
                <c:pt idx="1014">
                  <c:v>914.0</c:v>
                </c:pt>
                <c:pt idx="1015">
                  <c:v>915.0</c:v>
                </c:pt>
                <c:pt idx="1016">
                  <c:v>916.0</c:v>
                </c:pt>
                <c:pt idx="1017">
                  <c:v>917.0</c:v>
                </c:pt>
                <c:pt idx="1018">
                  <c:v>918.0</c:v>
                </c:pt>
                <c:pt idx="1019">
                  <c:v>919.0</c:v>
                </c:pt>
                <c:pt idx="1020">
                  <c:v>920.0</c:v>
                </c:pt>
                <c:pt idx="1021">
                  <c:v>921.0</c:v>
                </c:pt>
                <c:pt idx="1022">
                  <c:v>922.0</c:v>
                </c:pt>
                <c:pt idx="1023">
                  <c:v>923.0</c:v>
                </c:pt>
                <c:pt idx="1024">
                  <c:v>924.0</c:v>
                </c:pt>
                <c:pt idx="1025">
                  <c:v>925.0</c:v>
                </c:pt>
                <c:pt idx="1026">
                  <c:v>926.0</c:v>
                </c:pt>
                <c:pt idx="1027">
                  <c:v>927.0</c:v>
                </c:pt>
                <c:pt idx="1028">
                  <c:v>928.0</c:v>
                </c:pt>
                <c:pt idx="1029">
                  <c:v>929.0</c:v>
                </c:pt>
                <c:pt idx="1030">
                  <c:v>930.0</c:v>
                </c:pt>
                <c:pt idx="1031">
                  <c:v>931.0</c:v>
                </c:pt>
                <c:pt idx="1032">
                  <c:v>932.0</c:v>
                </c:pt>
                <c:pt idx="1033">
                  <c:v>933.0</c:v>
                </c:pt>
                <c:pt idx="1034">
                  <c:v>934.0</c:v>
                </c:pt>
                <c:pt idx="1035">
                  <c:v>935.0</c:v>
                </c:pt>
                <c:pt idx="1036">
                  <c:v>936.0</c:v>
                </c:pt>
                <c:pt idx="1037">
                  <c:v>937.0</c:v>
                </c:pt>
                <c:pt idx="1038">
                  <c:v>938.0</c:v>
                </c:pt>
                <c:pt idx="1039">
                  <c:v>939.0</c:v>
                </c:pt>
                <c:pt idx="1040">
                  <c:v>940.0</c:v>
                </c:pt>
                <c:pt idx="1041">
                  <c:v>941.0</c:v>
                </c:pt>
                <c:pt idx="1042">
                  <c:v>942.0</c:v>
                </c:pt>
                <c:pt idx="1043">
                  <c:v>943.0</c:v>
                </c:pt>
                <c:pt idx="1044">
                  <c:v>944.0</c:v>
                </c:pt>
                <c:pt idx="1045">
                  <c:v>945.0</c:v>
                </c:pt>
                <c:pt idx="1046">
                  <c:v>946.0</c:v>
                </c:pt>
                <c:pt idx="1047">
                  <c:v>947.0</c:v>
                </c:pt>
                <c:pt idx="1048">
                  <c:v>948.0</c:v>
                </c:pt>
                <c:pt idx="1049">
                  <c:v>949.0</c:v>
                </c:pt>
                <c:pt idx="1050">
                  <c:v>950.0</c:v>
                </c:pt>
                <c:pt idx="1051">
                  <c:v>951.0</c:v>
                </c:pt>
                <c:pt idx="1052">
                  <c:v>952.0</c:v>
                </c:pt>
                <c:pt idx="1053">
                  <c:v>953.0</c:v>
                </c:pt>
                <c:pt idx="1054">
                  <c:v>954.0</c:v>
                </c:pt>
                <c:pt idx="1055">
                  <c:v>955.0</c:v>
                </c:pt>
                <c:pt idx="1056">
                  <c:v>956.0</c:v>
                </c:pt>
                <c:pt idx="1057">
                  <c:v>957.0</c:v>
                </c:pt>
                <c:pt idx="1058">
                  <c:v>958.0</c:v>
                </c:pt>
                <c:pt idx="1059">
                  <c:v>959.0</c:v>
                </c:pt>
                <c:pt idx="1060">
                  <c:v>960.0</c:v>
                </c:pt>
                <c:pt idx="1061">
                  <c:v>961.0</c:v>
                </c:pt>
                <c:pt idx="1062">
                  <c:v>962.0</c:v>
                </c:pt>
                <c:pt idx="1063">
                  <c:v>963.0</c:v>
                </c:pt>
                <c:pt idx="1064">
                  <c:v>964.0</c:v>
                </c:pt>
                <c:pt idx="1065">
                  <c:v>965.0</c:v>
                </c:pt>
                <c:pt idx="1066">
                  <c:v>966.0</c:v>
                </c:pt>
                <c:pt idx="1067">
                  <c:v>967.0</c:v>
                </c:pt>
                <c:pt idx="1068">
                  <c:v>968.0</c:v>
                </c:pt>
                <c:pt idx="1069">
                  <c:v>969.0</c:v>
                </c:pt>
                <c:pt idx="1070">
                  <c:v>970.0</c:v>
                </c:pt>
                <c:pt idx="1071">
                  <c:v>971.0</c:v>
                </c:pt>
                <c:pt idx="1072">
                  <c:v>972.0</c:v>
                </c:pt>
                <c:pt idx="1073">
                  <c:v>973.0</c:v>
                </c:pt>
                <c:pt idx="1074">
                  <c:v>974.0</c:v>
                </c:pt>
                <c:pt idx="1075">
                  <c:v>975.0</c:v>
                </c:pt>
                <c:pt idx="1076">
                  <c:v>976.0</c:v>
                </c:pt>
                <c:pt idx="1077">
                  <c:v>977.0</c:v>
                </c:pt>
                <c:pt idx="1078">
                  <c:v>978.0</c:v>
                </c:pt>
                <c:pt idx="1079">
                  <c:v>979.0</c:v>
                </c:pt>
                <c:pt idx="1080">
                  <c:v>980.0</c:v>
                </c:pt>
                <c:pt idx="1081">
                  <c:v>981.0</c:v>
                </c:pt>
                <c:pt idx="1082">
                  <c:v>982.0</c:v>
                </c:pt>
                <c:pt idx="1083">
                  <c:v>983.0</c:v>
                </c:pt>
                <c:pt idx="1084">
                  <c:v>984.0</c:v>
                </c:pt>
                <c:pt idx="1085">
                  <c:v>985.0</c:v>
                </c:pt>
                <c:pt idx="1086">
                  <c:v>986.0</c:v>
                </c:pt>
                <c:pt idx="1087">
                  <c:v>987.0</c:v>
                </c:pt>
                <c:pt idx="1088">
                  <c:v>988.0</c:v>
                </c:pt>
                <c:pt idx="1089">
                  <c:v>989.0</c:v>
                </c:pt>
                <c:pt idx="1090">
                  <c:v>990.0</c:v>
                </c:pt>
                <c:pt idx="1091">
                  <c:v>991.0</c:v>
                </c:pt>
                <c:pt idx="1092">
                  <c:v>992.0</c:v>
                </c:pt>
                <c:pt idx="1093">
                  <c:v>993.0</c:v>
                </c:pt>
                <c:pt idx="1094">
                  <c:v>994.0</c:v>
                </c:pt>
                <c:pt idx="1095">
                  <c:v>995.0</c:v>
                </c:pt>
                <c:pt idx="1096">
                  <c:v>996.0</c:v>
                </c:pt>
                <c:pt idx="1097">
                  <c:v>997.0</c:v>
                </c:pt>
                <c:pt idx="1098">
                  <c:v>998.0</c:v>
                </c:pt>
                <c:pt idx="1099">
                  <c:v>999.0</c:v>
                </c:pt>
              </c:numCache>
            </c:numRef>
          </c:cat>
          <c:val>
            <c:numRef>
              <c:f>[1]CoopCz!$D$2:$D$1102</c:f>
              <c:numCache>
                <c:formatCode>General</c:formatCode>
                <c:ptCount val="1101"/>
                <c:pt idx="0">
                  <c:v>0.432396</c:v>
                </c:pt>
                <c:pt idx="1">
                  <c:v>0.425107</c:v>
                </c:pt>
                <c:pt idx="2">
                  <c:v>0.416451</c:v>
                </c:pt>
                <c:pt idx="3">
                  <c:v>0.406846</c:v>
                </c:pt>
                <c:pt idx="4">
                  <c:v>0.396706</c:v>
                </c:pt>
                <c:pt idx="5">
                  <c:v>0.386435</c:v>
                </c:pt>
                <c:pt idx="6">
                  <c:v>0.376417</c:v>
                </c:pt>
                <c:pt idx="7">
                  <c:v>0.367004</c:v>
                </c:pt>
                <c:pt idx="8">
                  <c:v>0.358511</c:v>
                </c:pt>
                <c:pt idx="9">
                  <c:v>0.351207</c:v>
                </c:pt>
                <c:pt idx="10">
                  <c:v>0.345312</c:v>
                </c:pt>
                <c:pt idx="11">
                  <c:v>0.340993</c:v>
                </c:pt>
                <c:pt idx="12">
                  <c:v>0.338358</c:v>
                </c:pt>
                <c:pt idx="13">
                  <c:v>0.337461</c:v>
                </c:pt>
                <c:pt idx="14">
                  <c:v>0.338298</c:v>
                </c:pt>
                <c:pt idx="15">
                  <c:v>0.340811</c:v>
                </c:pt>
                <c:pt idx="16">
                  <c:v>0.344886</c:v>
                </c:pt>
                <c:pt idx="17">
                  <c:v>0.350361</c:v>
                </c:pt>
                <c:pt idx="18">
                  <c:v>0.357027</c:v>
                </c:pt>
                <c:pt idx="19">
                  <c:v>0.364634</c:v>
                </c:pt>
                <c:pt idx="20">
                  <c:v>0.3729</c:v>
                </c:pt>
                <c:pt idx="21">
                  <c:v>0.381509</c:v>
                </c:pt>
                <c:pt idx="22">
                  <c:v>0.390129</c:v>
                </c:pt>
                <c:pt idx="23">
                  <c:v>0.398407</c:v>
                </c:pt>
                <c:pt idx="24">
                  <c:v>0.405984</c:v>
                </c:pt>
                <c:pt idx="25">
                  <c:v>0.412497</c:v>
                </c:pt>
                <c:pt idx="26">
                  <c:v>0.417589</c:v>
                </c:pt>
                <c:pt idx="27">
                  <c:v>0.42091</c:v>
                </c:pt>
                <c:pt idx="28">
                  <c:v>0.422132</c:v>
                </c:pt>
                <c:pt idx="29">
                  <c:v>0.420945</c:v>
                </c:pt>
                <c:pt idx="30">
                  <c:v>0.417073</c:v>
                </c:pt>
                <c:pt idx="31">
                  <c:v>0.410273</c:v>
                </c:pt>
                <c:pt idx="32">
                  <c:v>0.400339</c:v>
                </c:pt>
                <c:pt idx="33">
                  <c:v>0.387111</c:v>
                </c:pt>
                <c:pt idx="34">
                  <c:v>0.370475</c:v>
                </c:pt>
                <c:pt idx="35">
                  <c:v>0.350371</c:v>
                </c:pt>
                <c:pt idx="36">
                  <c:v>0.326789</c:v>
                </c:pt>
                <c:pt idx="37">
                  <c:v>0.299778</c:v>
                </c:pt>
                <c:pt idx="38">
                  <c:v>0.269441</c:v>
                </c:pt>
                <c:pt idx="39">
                  <c:v>0.235941</c:v>
                </c:pt>
                <c:pt idx="40">
                  <c:v>0.199496</c:v>
                </c:pt>
                <c:pt idx="41">
                  <c:v>0.160378</c:v>
                </c:pt>
                <c:pt idx="42">
                  <c:v>0.118916</c:v>
                </c:pt>
                <c:pt idx="43">
                  <c:v>0.075482</c:v>
                </c:pt>
                <c:pt idx="44">
                  <c:v>0.030496</c:v>
                </c:pt>
                <c:pt idx="45">
                  <c:v>-0.015585</c:v>
                </c:pt>
                <c:pt idx="46">
                  <c:v>-0.062269</c:v>
                </c:pt>
                <c:pt idx="47">
                  <c:v>-0.109041</c:v>
                </c:pt>
                <c:pt idx="48">
                  <c:v>-0.155367</c:v>
                </c:pt>
                <c:pt idx="49">
                  <c:v>-0.200707</c:v>
                </c:pt>
                <c:pt idx="50">
                  <c:v>-0.24452</c:v>
                </c:pt>
                <c:pt idx="51">
                  <c:v>-0.286276</c:v>
                </c:pt>
                <c:pt idx="52">
                  <c:v>-0.325468</c:v>
                </c:pt>
                <c:pt idx="53">
                  <c:v>-0.361618</c:v>
                </c:pt>
                <c:pt idx="54">
                  <c:v>-0.39429</c:v>
                </c:pt>
                <c:pt idx="55">
                  <c:v>-0.423095</c:v>
                </c:pt>
                <c:pt idx="56">
                  <c:v>-0.447706</c:v>
                </c:pt>
                <c:pt idx="57">
                  <c:v>-0.46786</c:v>
                </c:pt>
                <c:pt idx="58">
                  <c:v>-0.483366</c:v>
                </c:pt>
                <c:pt idx="59">
                  <c:v>-0.494112</c:v>
                </c:pt>
                <c:pt idx="60">
                  <c:v>-0.500071</c:v>
                </c:pt>
                <c:pt idx="61">
                  <c:v>-0.501295</c:v>
                </c:pt>
                <c:pt idx="62">
                  <c:v>-0.497924</c:v>
                </c:pt>
                <c:pt idx="63">
                  <c:v>-0.490178</c:v>
                </c:pt>
                <c:pt idx="64">
                  <c:v>-0.478357</c:v>
                </c:pt>
                <c:pt idx="65">
                  <c:v>-0.462835</c:v>
                </c:pt>
                <c:pt idx="66">
                  <c:v>-0.444052</c:v>
                </c:pt>
                <c:pt idx="67">
                  <c:v>-0.422504</c:v>
                </c:pt>
                <c:pt idx="68">
                  <c:v>-0.398735</c:v>
                </c:pt>
                <c:pt idx="69">
                  <c:v>-0.373327</c:v>
                </c:pt>
                <c:pt idx="70">
                  <c:v>-0.34688</c:v>
                </c:pt>
                <c:pt idx="71">
                  <c:v>-0.320004</c:v>
                </c:pt>
                <c:pt idx="72">
                  <c:v>-0.293306</c:v>
                </c:pt>
                <c:pt idx="73">
                  <c:v>-0.267369</c:v>
                </c:pt>
                <c:pt idx="74">
                  <c:v>-0.242747</c:v>
                </c:pt>
                <c:pt idx="75">
                  <c:v>-0.219947</c:v>
                </c:pt>
                <c:pt idx="76">
                  <c:v>-0.199415</c:v>
                </c:pt>
                <c:pt idx="77">
                  <c:v>-0.181535</c:v>
                </c:pt>
                <c:pt idx="78">
                  <c:v>-0.166608</c:v>
                </c:pt>
                <c:pt idx="79">
                  <c:v>-0.154853</c:v>
                </c:pt>
                <c:pt idx="80">
                  <c:v>-0.146398</c:v>
                </c:pt>
                <c:pt idx="81">
                  <c:v>-0.14128</c:v>
                </c:pt>
                <c:pt idx="82">
                  <c:v>-0.139442</c:v>
                </c:pt>
                <c:pt idx="83">
                  <c:v>-0.140736</c:v>
                </c:pt>
                <c:pt idx="84">
                  <c:v>-0.144928</c:v>
                </c:pt>
                <c:pt idx="85">
                  <c:v>-0.151708</c:v>
                </c:pt>
                <c:pt idx="86">
                  <c:v>-0.160693</c:v>
                </c:pt>
                <c:pt idx="87">
                  <c:v>-0.171441</c:v>
                </c:pt>
                <c:pt idx="88">
                  <c:v>-0.183463</c:v>
                </c:pt>
                <c:pt idx="89">
                  <c:v>-0.196237</c:v>
                </c:pt>
                <c:pt idx="90">
                  <c:v>-0.209218</c:v>
                </c:pt>
                <c:pt idx="91">
                  <c:v>-0.22186</c:v>
                </c:pt>
                <c:pt idx="92">
                  <c:v>-0.233627</c:v>
                </c:pt>
                <c:pt idx="93">
                  <c:v>-0.244009</c:v>
                </c:pt>
                <c:pt idx="94">
                  <c:v>-0.252532</c:v>
                </c:pt>
                <c:pt idx="95">
                  <c:v>-0.258777</c:v>
                </c:pt>
                <c:pt idx="96">
                  <c:v>-0.262386</c:v>
                </c:pt>
                <c:pt idx="97">
                  <c:v>-0.263072</c:v>
                </c:pt>
                <c:pt idx="98">
                  <c:v>-0.260626</c:v>
                </c:pt>
                <c:pt idx="99">
                  <c:v>-0.254926</c:v>
                </c:pt>
                <c:pt idx="100">
                  <c:v>-0.245931</c:v>
                </c:pt>
                <c:pt idx="101">
                  <c:v>-0.233689</c:v>
                </c:pt>
                <c:pt idx="102">
                  <c:v>-0.218329</c:v>
                </c:pt>
                <c:pt idx="103">
                  <c:v>-0.20006</c:v>
                </c:pt>
                <c:pt idx="104">
                  <c:v>-0.179158</c:v>
                </c:pt>
                <c:pt idx="105">
                  <c:v>-0.155964</c:v>
                </c:pt>
                <c:pt idx="106">
                  <c:v>-0.130869</c:v>
                </c:pt>
                <c:pt idx="107">
                  <c:v>-0.104298</c:v>
                </c:pt>
                <c:pt idx="108">
                  <c:v>-0.076705</c:v>
                </c:pt>
                <c:pt idx="109">
                  <c:v>-0.048555</c:v>
                </c:pt>
                <c:pt idx="110">
                  <c:v>-0.020309</c:v>
                </c:pt>
                <c:pt idx="111">
                  <c:v>0.007586</c:v>
                </c:pt>
                <c:pt idx="112">
                  <c:v>0.034713</c:v>
                </c:pt>
                <c:pt idx="113">
                  <c:v>0.060692</c:v>
                </c:pt>
                <c:pt idx="114">
                  <c:v>0.085196</c:v>
                </c:pt>
                <c:pt idx="115">
                  <c:v>0.107953</c:v>
                </c:pt>
                <c:pt idx="116">
                  <c:v>0.128757</c:v>
                </c:pt>
                <c:pt idx="117">
                  <c:v>0.147467</c:v>
                </c:pt>
                <c:pt idx="118">
                  <c:v>0.164015</c:v>
                </c:pt>
                <c:pt idx="119">
                  <c:v>0.178394</c:v>
                </c:pt>
                <c:pt idx="120">
                  <c:v>0.190667</c:v>
                </c:pt>
                <c:pt idx="121">
                  <c:v>0.200954</c:v>
                </c:pt>
                <c:pt idx="122">
                  <c:v>0.209429</c:v>
                </c:pt>
                <c:pt idx="123">
                  <c:v>0.216305</c:v>
                </c:pt>
                <c:pt idx="124">
                  <c:v>0.221831</c:v>
                </c:pt>
                <c:pt idx="125">
                  <c:v>0.226272</c:v>
                </c:pt>
                <c:pt idx="126">
                  <c:v>0.229902</c:v>
                </c:pt>
                <c:pt idx="127">
                  <c:v>0.232993</c:v>
                </c:pt>
                <c:pt idx="128">
                  <c:v>0.235799</c:v>
                </c:pt>
                <c:pt idx="129">
                  <c:v>0.238543</c:v>
                </c:pt>
                <c:pt idx="130">
                  <c:v>0.241416</c:v>
                </c:pt>
                <c:pt idx="131">
                  <c:v>0.244557</c:v>
                </c:pt>
                <c:pt idx="132">
                  <c:v>0.248051</c:v>
                </c:pt>
                <c:pt idx="133">
                  <c:v>0.251928</c:v>
                </c:pt>
                <c:pt idx="134">
                  <c:v>0.256153</c:v>
                </c:pt>
                <c:pt idx="135">
                  <c:v>0.260629</c:v>
                </c:pt>
                <c:pt idx="136">
                  <c:v>0.2652</c:v>
                </c:pt>
                <c:pt idx="137">
                  <c:v>0.269653</c:v>
                </c:pt>
                <c:pt idx="138">
                  <c:v>0.273732</c:v>
                </c:pt>
                <c:pt idx="139">
                  <c:v>0.277137</c:v>
                </c:pt>
                <c:pt idx="140">
                  <c:v>0.279542</c:v>
                </c:pt>
                <c:pt idx="141">
                  <c:v>0.280605</c:v>
                </c:pt>
                <c:pt idx="142">
                  <c:v>0.279982</c:v>
                </c:pt>
                <c:pt idx="143">
                  <c:v>0.277339</c:v>
                </c:pt>
                <c:pt idx="144">
                  <c:v>0.272368</c:v>
                </c:pt>
                <c:pt idx="145">
                  <c:v>0.264798</c:v>
                </c:pt>
                <c:pt idx="146">
                  <c:v>0.254414</c:v>
                </c:pt>
                <c:pt idx="147">
                  <c:v>0.24106</c:v>
                </c:pt>
                <c:pt idx="148">
                  <c:v>0.224657</c:v>
                </c:pt>
                <c:pt idx="149">
                  <c:v>0.205205</c:v>
                </c:pt>
                <c:pt idx="150">
                  <c:v>0.18279</c:v>
                </c:pt>
                <c:pt idx="151">
                  <c:v>0.157588</c:v>
                </c:pt>
                <c:pt idx="152">
                  <c:v>0.12986</c:v>
                </c:pt>
                <c:pt idx="153">
                  <c:v>0.099955</c:v>
                </c:pt>
                <c:pt idx="154">
                  <c:v>0.0683</c:v>
                </c:pt>
                <c:pt idx="155">
                  <c:v>0.035391</c:v>
                </c:pt>
                <c:pt idx="156">
                  <c:v>0.001783</c:v>
                </c:pt>
                <c:pt idx="157">
                  <c:v>-0.031927</c:v>
                </c:pt>
                <c:pt idx="158">
                  <c:v>-0.065114</c:v>
                </c:pt>
                <c:pt idx="159">
                  <c:v>-0.097139</c:v>
                </c:pt>
                <c:pt idx="160">
                  <c:v>-0.127379</c:v>
                </c:pt>
                <c:pt idx="161">
                  <c:v>-0.155232</c:v>
                </c:pt>
                <c:pt idx="162">
                  <c:v>-0.180145</c:v>
                </c:pt>
                <c:pt idx="163">
                  <c:v>-0.201629</c:v>
                </c:pt>
                <c:pt idx="164">
                  <c:v>-0.219273</c:v>
                </c:pt>
                <c:pt idx="165">
                  <c:v>-0.232765</c:v>
                </c:pt>
                <c:pt idx="166">
                  <c:v>-0.241899</c:v>
                </c:pt>
                <c:pt idx="167">
                  <c:v>-0.246588</c:v>
                </c:pt>
                <c:pt idx="168">
                  <c:v>-0.246868</c:v>
                </c:pt>
                <c:pt idx="169">
                  <c:v>-0.242905</c:v>
                </c:pt>
                <c:pt idx="170">
                  <c:v>-0.234989</c:v>
                </c:pt>
                <c:pt idx="171">
                  <c:v>-0.223533</c:v>
                </c:pt>
                <c:pt idx="172">
                  <c:v>-0.209064</c:v>
                </c:pt>
                <c:pt idx="173">
                  <c:v>-0.192211</c:v>
                </c:pt>
                <c:pt idx="174">
                  <c:v>-0.17369</c:v>
                </c:pt>
                <c:pt idx="175">
                  <c:v>-0.154284</c:v>
                </c:pt>
                <c:pt idx="176">
                  <c:v>-0.134826</c:v>
                </c:pt>
                <c:pt idx="177">
                  <c:v>-0.116173</c:v>
                </c:pt>
                <c:pt idx="178">
                  <c:v>-0.099185</c:v>
                </c:pt>
                <c:pt idx="179">
                  <c:v>-0.084697</c:v>
                </c:pt>
                <c:pt idx="180">
                  <c:v>-0.073494</c:v>
                </c:pt>
                <c:pt idx="181">
                  <c:v>-0.06629</c:v>
                </c:pt>
                <c:pt idx="182">
                  <c:v>-0.063702</c:v>
                </c:pt>
                <c:pt idx="183">
                  <c:v>-0.066229</c:v>
                </c:pt>
                <c:pt idx="184">
                  <c:v>-0.074234</c:v>
                </c:pt>
                <c:pt idx="185">
                  <c:v>-0.087932</c:v>
                </c:pt>
                <c:pt idx="186">
                  <c:v>-0.107374</c:v>
                </c:pt>
                <c:pt idx="187">
                  <c:v>-0.132445</c:v>
                </c:pt>
                <c:pt idx="188">
                  <c:v>-0.162855</c:v>
                </c:pt>
                <c:pt idx="189">
                  <c:v>-0.198145</c:v>
                </c:pt>
                <c:pt idx="190">
                  <c:v>-0.237691</c:v>
                </c:pt>
                <c:pt idx="191">
                  <c:v>-0.280719</c:v>
                </c:pt>
                <c:pt idx="192">
                  <c:v>-0.326314</c:v>
                </c:pt>
                <c:pt idx="193">
                  <c:v>-0.373446</c:v>
                </c:pt>
                <c:pt idx="194">
                  <c:v>-0.420988</c:v>
                </c:pt>
                <c:pt idx="195">
                  <c:v>-0.467743</c:v>
                </c:pt>
                <c:pt idx="196">
                  <c:v>-0.512474</c:v>
                </c:pt>
                <c:pt idx="197">
                  <c:v>-0.553929</c:v>
                </c:pt>
                <c:pt idx="198">
                  <c:v>-0.590875</c:v>
                </c:pt>
                <c:pt idx="199">
                  <c:v>-0.622128</c:v>
                </c:pt>
                <c:pt idx="200">
                  <c:v>-0.646584</c:v>
                </c:pt>
                <c:pt idx="201">
                  <c:v>-0.663241</c:v>
                </c:pt>
                <c:pt idx="202">
                  <c:v>-0.671235</c:v>
                </c:pt>
                <c:pt idx="203">
                  <c:v>-0.669852</c:v>
                </c:pt>
                <c:pt idx="204">
                  <c:v>-0.658554</c:v>
                </c:pt>
                <c:pt idx="205">
                  <c:v>-0.636995</c:v>
                </c:pt>
                <c:pt idx="206">
                  <c:v>-0.605024</c:v>
                </c:pt>
                <c:pt idx="207">
                  <c:v>-0.562694</c:v>
                </c:pt>
                <c:pt idx="208">
                  <c:v>-0.510266</c:v>
                </c:pt>
                <c:pt idx="209">
                  <c:v>-0.448202</c:v>
                </c:pt>
                <c:pt idx="210">
                  <c:v>-0.37715</c:v>
                </c:pt>
                <c:pt idx="211">
                  <c:v>-0.297933</c:v>
                </c:pt>
                <c:pt idx="212">
                  <c:v>-0.211534</c:v>
                </c:pt>
                <c:pt idx="213">
                  <c:v>-0.11907</c:v>
                </c:pt>
                <c:pt idx="214">
                  <c:v>-0.021756</c:v>
                </c:pt>
                <c:pt idx="215">
                  <c:v>0.079106</c:v>
                </c:pt>
                <c:pt idx="216">
                  <c:v>0.182176</c:v>
                </c:pt>
                <c:pt idx="217">
                  <c:v>0.286095</c:v>
                </c:pt>
                <c:pt idx="218">
                  <c:v>0.389524</c:v>
                </c:pt>
                <c:pt idx="219">
                  <c:v>0.491175</c:v>
                </c:pt>
                <c:pt idx="220">
                  <c:v>0.58984</c:v>
                </c:pt>
                <c:pt idx="221">
                  <c:v>0.684422</c:v>
                </c:pt>
                <c:pt idx="222">
                  <c:v>0.773955</c:v>
                </c:pt>
                <c:pt idx="223">
                  <c:v>0.857633</c:v>
                </c:pt>
                <c:pt idx="224">
                  <c:v>0.934819</c:v>
                </c:pt>
                <c:pt idx="225">
                  <c:v>1.005065</c:v>
                </c:pt>
                <c:pt idx="226">
                  <c:v>1.068112</c:v>
                </c:pt>
                <c:pt idx="227">
                  <c:v>1.123902</c:v>
                </c:pt>
                <c:pt idx="228">
                  <c:v>1.172566</c:v>
                </c:pt>
                <c:pt idx="229">
                  <c:v>1.214422</c:v>
                </c:pt>
                <c:pt idx="230">
                  <c:v>1.249963</c:v>
                </c:pt>
                <c:pt idx="231">
                  <c:v>1.279835</c:v>
                </c:pt>
                <c:pt idx="232">
                  <c:v>1.30482</c:v>
                </c:pt>
                <c:pt idx="233">
                  <c:v>1.325812</c:v>
                </c:pt>
                <c:pt idx="234">
                  <c:v>1.343785</c:v>
                </c:pt>
                <c:pt idx="235">
                  <c:v>1.359769</c:v>
                </c:pt>
                <c:pt idx="236">
                  <c:v>1.374816</c:v>
                </c:pt>
                <c:pt idx="237">
                  <c:v>1.389974</c:v>
                </c:pt>
                <c:pt idx="238">
                  <c:v>1.406248</c:v>
                </c:pt>
                <c:pt idx="239">
                  <c:v>1.424583</c:v>
                </c:pt>
                <c:pt idx="240">
                  <c:v>1.445829</c:v>
                </c:pt>
                <c:pt idx="241">
                  <c:v>1.47072</c:v>
                </c:pt>
                <c:pt idx="242">
                  <c:v>1.499851</c:v>
                </c:pt>
                <c:pt idx="243">
                  <c:v>1.533668</c:v>
                </c:pt>
                <c:pt idx="244">
                  <c:v>1.572442</c:v>
                </c:pt>
                <c:pt idx="245">
                  <c:v>1.616281</c:v>
                </c:pt>
                <c:pt idx="246">
                  <c:v>1.665112</c:v>
                </c:pt>
                <c:pt idx="247">
                  <c:v>1.718692</c:v>
                </c:pt>
                <c:pt idx="248">
                  <c:v>1.77661</c:v>
                </c:pt>
                <c:pt idx="249">
                  <c:v>1.838304</c:v>
                </c:pt>
                <c:pt idx="250">
                  <c:v>1.903071</c:v>
                </c:pt>
                <c:pt idx="251">
                  <c:v>1.970096</c:v>
                </c:pt>
                <c:pt idx="252">
                  <c:v>2.038463</c:v>
                </c:pt>
                <c:pt idx="253">
                  <c:v>2.107191</c:v>
                </c:pt>
                <c:pt idx="254">
                  <c:v>2.175259</c:v>
                </c:pt>
                <c:pt idx="255">
                  <c:v>2.241632</c:v>
                </c:pt>
                <c:pt idx="256">
                  <c:v>2.30529</c:v>
                </c:pt>
                <c:pt idx="257">
                  <c:v>2.365258</c:v>
                </c:pt>
                <c:pt idx="258">
                  <c:v>2.420636</c:v>
                </c:pt>
                <c:pt idx="259">
                  <c:v>2.470615</c:v>
                </c:pt>
                <c:pt idx="260">
                  <c:v>2.514502</c:v>
                </c:pt>
                <c:pt idx="261">
                  <c:v>2.551744</c:v>
                </c:pt>
                <c:pt idx="262">
                  <c:v>2.581937</c:v>
                </c:pt>
                <c:pt idx="263">
                  <c:v>2.604837</c:v>
                </c:pt>
                <c:pt idx="264">
                  <c:v>2.620371</c:v>
                </c:pt>
                <c:pt idx="265">
                  <c:v>2.628631</c:v>
                </c:pt>
                <c:pt idx="266">
                  <c:v>2.629877</c:v>
                </c:pt>
                <c:pt idx="267">
                  <c:v>2.62453</c:v>
                </c:pt>
                <c:pt idx="268">
                  <c:v>2.613151</c:v>
                </c:pt>
                <c:pt idx="269">
                  <c:v>2.596437</c:v>
                </c:pt>
                <c:pt idx="270">
                  <c:v>2.575189</c:v>
                </c:pt>
                <c:pt idx="271">
                  <c:v>2.550307</c:v>
                </c:pt>
                <c:pt idx="272">
                  <c:v>2.522749</c:v>
                </c:pt>
                <c:pt idx="273">
                  <c:v>2.493513</c:v>
                </c:pt>
                <c:pt idx="274">
                  <c:v>2.463608</c:v>
                </c:pt>
                <c:pt idx="275">
                  <c:v>2.434031</c:v>
                </c:pt>
                <c:pt idx="276">
                  <c:v>2.405735</c:v>
                </c:pt>
                <c:pt idx="277">
                  <c:v>2.379609</c:v>
                </c:pt>
                <c:pt idx="278">
                  <c:v>2.356446</c:v>
                </c:pt>
                <c:pt idx="279">
                  <c:v>2.336938</c:v>
                </c:pt>
                <c:pt idx="280">
                  <c:v>2.321646</c:v>
                </c:pt>
                <c:pt idx="281">
                  <c:v>2.310992</c:v>
                </c:pt>
                <c:pt idx="282">
                  <c:v>2.305254</c:v>
                </c:pt>
                <c:pt idx="283">
                  <c:v>2.30455</c:v>
                </c:pt>
                <c:pt idx="284">
                  <c:v>2.308847</c:v>
                </c:pt>
                <c:pt idx="285">
                  <c:v>2.317962</c:v>
                </c:pt>
                <c:pt idx="286">
                  <c:v>2.331569</c:v>
                </c:pt>
                <c:pt idx="287">
                  <c:v>2.349208</c:v>
                </c:pt>
                <c:pt idx="288">
                  <c:v>2.370308</c:v>
                </c:pt>
                <c:pt idx="289">
                  <c:v>2.394196</c:v>
                </c:pt>
                <c:pt idx="290">
                  <c:v>2.420125</c:v>
                </c:pt>
                <c:pt idx="291">
                  <c:v>2.447295</c:v>
                </c:pt>
                <c:pt idx="292">
                  <c:v>2.474876</c:v>
                </c:pt>
                <c:pt idx="293">
                  <c:v>2.502032</c:v>
                </c:pt>
                <c:pt idx="294">
                  <c:v>2.527948</c:v>
                </c:pt>
                <c:pt idx="295">
                  <c:v>2.55185</c:v>
                </c:pt>
                <c:pt idx="296">
                  <c:v>2.57304</c:v>
                </c:pt>
                <c:pt idx="297">
                  <c:v>2.590898</c:v>
                </c:pt>
                <c:pt idx="298">
                  <c:v>2.604912</c:v>
                </c:pt>
                <c:pt idx="299">
                  <c:v>2.614691</c:v>
                </c:pt>
                <c:pt idx="300">
                  <c:v>2.619971</c:v>
                </c:pt>
                <c:pt idx="301">
                  <c:v>2.620627</c:v>
                </c:pt>
                <c:pt idx="302">
                  <c:v>2.616677</c:v>
                </c:pt>
                <c:pt idx="303">
                  <c:v>2.608276</c:v>
                </c:pt>
                <c:pt idx="304">
                  <c:v>2.595715</c:v>
                </c:pt>
                <c:pt idx="305">
                  <c:v>2.579412</c:v>
                </c:pt>
                <c:pt idx="306">
                  <c:v>2.559898</c:v>
                </c:pt>
                <c:pt idx="307">
                  <c:v>2.537805</c:v>
                </c:pt>
                <c:pt idx="308">
                  <c:v>2.51384</c:v>
                </c:pt>
                <c:pt idx="309">
                  <c:v>2.48877</c:v>
                </c:pt>
                <c:pt idx="310">
                  <c:v>2.463396</c:v>
                </c:pt>
                <c:pt idx="311">
                  <c:v>2.438534</c:v>
                </c:pt>
                <c:pt idx="312">
                  <c:v>2.414981</c:v>
                </c:pt>
                <c:pt idx="313">
                  <c:v>2.393509</c:v>
                </c:pt>
                <c:pt idx="314">
                  <c:v>2.374825</c:v>
                </c:pt>
                <c:pt idx="315">
                  <c:v>2.359552</c:v>
                </c:pt>
                <c:pt idx="316">
                  <c:v>2.348224</c:v>
                </c:pt>
                <c:pt idx="317">
                  <c:v>2.341251</c:v>
                </c:pt>
                <c:pt idx="318">
                  <c:v>2.338916</c:v>
                </c:pt>
                <c:pt idx="319">
                  <c:v>2.341369</c:v>
                </c:pt>
                <c:pt idx="320">
                  <c:v>2.348614</c:v>
                </c:pt>
                <c:pt idx="321">
                  <c:v>2.360501</c:v>
                </c:pt>
                <c:pt idx="322">
                  <c:v>2.376754</c:v>
                </c:pt>
                <c:pt idx="323">
                  <c:v>2.39695</c:v>
                </c:pt>
                <c:pt idx="324">
                  <c:v>2.42054</c:v>
                </c:pt>
                <c:pt idx="325">
                  <c:v>2.446866</c:v>
                </c:pt>
                <c:pt idx="326">
                  <c:v>2.475172</c:v>
                </c:pt>
                <c:pt idx="327">
                  <c:v>2.504629</c:v>
                </c:pt>
                <c:pt idx="328">
                  <c:v>2.534352</c:v>
                </c:pt>
                <c:pt idx="329">
                  <c:v>2.563425</c:v>
                </c:pt>
                <c:pt idx="330">
                  <c:v>2.590931</c:v>
                </c:pt>
                <c:pt idx="331">
                  <c:v>2.615973</c:v>
                </c:pt>
                <c:pt idx="332">
                  <c:v>2.637694</c:v>
                </c:pt>
                <c:pt idx="333">
                  <c:v>2.655311</c:v>
                </c:pt>
                <c:pt idx="334">
                  <c:v>2.668127</c:v>
                </c:pt>
                <c:pt idx="335">
                  <c:v>2.675558</c:v>
                </c:pt>
                <c:pt idx="336">
                  <c:v>2.677148</c:v>
                </c:pt>
                <c:pt idx="337">
                  <c:v>2.672578</c:v>
                </c:pt>
                <c:pt idx="338">
                  <c:v>2.661682</c:v>
                </c:pt>
                <c:pt idx="339">
                  <c:v>2.644452</c:v>
                </c:pt>
                <c:pt idx="340">
                  <c:v>2.621039</c:v>
                </c:pt>
                <c:pt idx="341">
                  <c:v>2.591749</c:v>
                </c:pt>
                <c:pt idx="342">
                  <c:v>2.557039</c:v>
                </c:pt>
                <c:pt idx="343">
                  <c:v>2.517507</c:v>
                </c:pt>
                <c:pt idx="344">
                  <c:v>2.473876</c:v>
                </c:pt>
                <c:pt idx="345">
                  <c:v>2.426975</c:v>
                </c:pt>
                <c:pt idx="346">
                  <c:v>2.377727</c:v>
                </c:pt>
                <c:pt idx="347">
                  <c:v>2.327111</c:v>
                </c:pt>
                <c:pt idx="348">
                  <c:v>2.276158</c:v>
                </c:pt>
                <c:pt idx="349">
                  <c:v>2.225903</c:v>
                </c:pt>
                <c:pt idx="350">
                  <c:v>2.177376</c:v>
                </c:pt>
                <c:pt idx="351">
                  <c:v>2.131566</c:v>
                </c:pt>
                <c:pt idx="352">
                  <c:v>2.089402</c:v>
                </c:pt>
                <c:pt idx="353">
                  <c:v>2.051724</c:v>
                </c:pt>
                <c:pt idx="354">
                  <c:v>2.019267</c:v>
                </c:pt>
                <c:pt idx="355">
                  <c:v>1.992637</c:v>
                </c:pt>
                <c:pt idx="356">
                  <c:v>1.972302</c:v>
                </c:pt>
                <c:pt idx="357">
                  <c:v>1.958577</c:v>
                </c:pt>
                <c:pt idx="358">
                  <c:v>1.951611</c:v>
                </c:pt>
                <c:pt idx="359">
                  <c:v>1.951394</c:v>
                </c:pt>
                <c:pt idx="360">
                  <c:v>1.957751</c:v>
                </c:pt>
                <c:pt idx="361">
                  <c:v>1.970346</c:v>
                </c:pt>
                <c:pt idx="362">
                  <c:v>1.988698</c:v>
                </c:pt>
                <c:pt idx="363">
                  <c:v>2.012186</c:v>
                </c:pt>
                <c:pt idx="364">
                  <c:v>2.040068</c:v>
                </c:pt>
                <c:pt idx="365">
                  <c:v>2.071509</c:v>
                </c:pt>
                <c:pt idx="366">
                  <c:v>2.105588</c:v>
                </c:pt>
                <c:pt idx="367">
                  <c:v>2.141338</c:v>
                </c:pt>
                <c:pt idx="368">
                  <c:v>2.177758</c:v>
                </c:pt>
                <c:pt idx="369">
                  <c:v>2.213849</c:v>
                </c:pt>
                <c:pt idx="370">
                  <c:v>2.248636</c:v>
                </c:pt>
                <c:pt idx="371">
                  <c:v>2.281193</c:v>
                </c:pt>
                <c:pt idx="372">
                  <c:v>2.310671</c:v>
                </c:pt>
                <c:pt idx="373">
                  <c:v>2.336318</c:v>
                </c:pt>
                <c:pt idx="374">
                  <c:v>2.357493</c:v>
                </c:pt>
                <c:pt idx="375">
                  <c:v>2.373695</c:v>
                </c:pt>
                <c:pt idx="376">
                  <c:v>2.384564</c:v>
                </c:pt>
                <c:pt idx="377">
                  <c:v>2.389889</c:v>
                </c:pt>
                <c:pt idx="378">
                  <c:v>2.389623</c:v>
                </c:pt>
                <c:pt idx="379">
                  <c:v>2.383874</c:v>
                </c:pt>
                <c:pt idx="380">
                  <c:v>2.372905</c:v>
                </c:pt>
                <c:pt idx="381">
                  <c:v>2.357125</c:v>
                </c:pt>
                <c:pt idx="382">
                  <c:v>2.337076</c:v>
                </c:pt>
                <c:pt idx="383">
                  <c:v>2.31342</c:v>
                </c:pt>
                <c:pt idx="384">
                  <c:v>2.286916</c:v>
                </c:pt>
                <c:pt idx="385">
                  <c:v>2.258406</c:v>
                </c:pt>
                <c:pt idx="386">
                  <c:v>2.228778</c:v>
                </c:pt>
                <c:pt idx="387">
                  <c:v>2.198953</c:v>
                </c:pt>
                <c:pt idx="388">
                  <c:v>2.169863</c:v>
                </c:pt>
                <c:pt idx="389">
                  <c:v>2.142406</c:v>
                </c:pt>
                <c:pt idx="390">
                  <c:v>2.117446</c:v>
                </c:pt>
                <c:pt idx="391">
                  <c:v>2.09577</c:v>
                </c:pt>
                <c:pt idx="392">
                  <c:v>2.078079</c:v>
                </c:pt>
                <c:pt idx="393">
                  <c:v>2.064964</c:v>
                </c:pt>
                <c:pt idx="394">
                  <c:v>2.056887</c:v>
                </c:pt>
                <c:pt idx="395">
                  <c:v>2.054177</c:v>
                </c:pt>
                <c:pt idx="396">
                  <c:v>2.057017</c:v>
                </c:pt>
                <c:pt idx="397">
                  <c:v>2.065444</c:v>
                </c:pt>
                <c:pt idx="398">
                  <c:v>2.079341</c:v>
                </c:pt>
                <c:pt idx="399">
                  <c:v>2.098448</c:v>
                </c:pt>
                <c:pt idx="400">
                  <c:v>2.122371</c:v>
                </c:pt>
                <c:pt idx="401">
                  <c:v>2.150588</c:v>
                </c:pt>
                <c:pt idx="402">
                  <c:v>2.182463</c:v>
                </c:pt>
                <c:pt idx="403">
                  <c:v>2.21728</c:v>
                </c:pt>
                <c:pt idx="404">
                  <c:v>2.254239</c:v>
                </c:pt>
                <c:pt idx="405">
                  <c:v>2.292499</c:v>
                </c:pt>
                <c:pt idx="406">
                  <c:v>2.33119</c:v>
                </c:pt>
                <c:pt idx="407">
                  <c:v>2.369436</c:v>
                </c:pt>
                <c:pt idx="408">
                  <c:v>2.406391</c:v>
                </c:pt>
                <c:pt idx="409">
                  <c:v>2.441244</c:v>
                </c:pt>
                <c:pt idx="410">
                  <c:v>2.473252</c:v>
                </c:pt>
                <c:pt idx="411">
                  <c:v>2.501752</c:v>
                </c:pt>
                <c:pt idx="412">
                  <c:v>2.526184</c:v>
                </c:pt>
                <c:pt idx="413">
                  <c:v>2.546093</c:v>
                </c:pt>
                <c:pt idx="414">
                  <c:v>2.561152</c:v>
                </c:pt>
                <c:pt idx="415">
                  <c:v>2.571156</c:v>
                </c:pt>
                <c:pt idx="416">
                  <c:v>2.57603</c:v>
                </c:pt>
                <c:pt idx="417">
                  <c:v>2.575823</c:v>
                </c:pt>
                <c:pt idx="418">
                  <c:v>2.570709</c:v>
                </c:pt>
                <c:pt idx="419">
                  <c:v>2.560968</c:v>
                </c:pt>
                <c:pt idx="420">
                  <c:v>2.546989</c:v>
                </c:pt>
                <c:pt idx="421">
                  <c:v>2.529231</c:v>
                </c:pt>
                <c:pt idx="422">
                  <c:v>2.50823</c:v>
                </c:pt>
                <c:pt idx="423">
                  <c:v>2.484569</c:v>
                </c:pt>
                <c:pt idx="424">
                  <c:v>2.458856</c:v>
                </c:pt>
                <c:pt idx="425">
                  <c:v>2.431708</c:v>
                </c:pt>
                <c:pt idx="426">
                  <c:v>2.403726</c:v>
                </c:pt>
                <c:pt idx="427">
                  <c:v>2.37548</c:v>
                </c:pt>
                <c:pt idx="428">
                  <c:v>2.34749</c:v>
                </c:pt>
                <c:pt idx="429">
                  <c:v>2.320206</c:v>
                </c:pt>
                <c:pt idx="430">
                  <c:v>2.294001</c:v>
                </c:pt>
                <c:pt idx="431">
                  <c:v>2.269158</c:v>
                </c:pt>
                <c:pt idx="432">
                  <c:v>2.24586</c:v>
                </c:pt>
                <c:pt idx="433">
                  <c:v>2.224189</c:v>
                </c:pt>
                <c:pt idx="434">
                  <c:v>2.204127</c:v>
                </c:pt>
                <c:pt idx="435">
                  <c:v>2.185558</c:v>
                </c:pt>
                <c:pt idx="436">
                  <c:v>2.168273</c:v>
                </c:pt>
                <c:pt idx="437">
                  <c:v>2.151986</c:v>
                </c:pt>
                <c:pt idx="438">
                  <c:v>2.13634</c:v>
                </c:pt>
                <c:pt idx="439">
                  <c:v>2.12093</c:v>
                </c:pt>
                <c:pt idx="440">
                  <c:v>2.105313</c:v>
                </c:pt>
                <c:pt idx="441">
                  <c:v>2.08903</c:v>
                </c:pt>
                <c:pt idx="442">
                  <c:v>2.071626</c:v>
                </c:pt>
                <c:pt idx="443">
                  <c:v>2.052669</c:v>
                </c:pt>
                <c:pt idx="444">
                  <c:v>2.031766</c:v>
                </c:pt>
                <c:pt idx="445">
                  <c:v>2.00859</c:v>
                </c:pt>
                <c:pt idx="446">
                  <c:v>1.982872</c:v>
                </c:pt>
                <c:pt idx="447">
                  <c:v>1.954453</c:v>
                </c:pt>
                <c:pt idx="448">
                  <c:v>1.923255</c:v>
                </c:pt>
                <c:pt idx="449">
                  <c:v>1.889314</c:v>
                </c:pt>
                <c:pt idx="450">
                  <c:v>1.852777</c:v>
                </c:pt>
                <c:pt idx="451">
                  <c:v>1.813897</c:v>
                </c:pt>
                <c:pt idx="452">
                  <c:v>1.77304</c:v>
                </c:pt>
                <c:pt idx="453">
                  <c:v>1.730665</c:v>
                </c:pt>
                <c:pt idx="454">
                  <c:v>1.687326</c:v>
                </c:pt>
                <c:pt idx="455">
                  <c:v>1.64365</c:v>
                </c:pt>
                <c:pt idx="456">
                  <c:v>1.600326</c:v>
                </c:pt>
                <c:pt idx="457">
                  <c:v>1.558087</c:v>
                </c:pt>
                <c:pt idx="458">
                  <c:v>1.517683</c:v>
                </c:pt>
                <c:pt idx="459">
                  <c:v>1.479864</c:v>
                </c:pt>
                <c:pt idx="460">
                  <c:v>1.445358</c:v>
                </c:pt>
                <c:pt idx="461">
                  <c:v>1.414852</c:v>
                </c:pt>
                <c:pt idx="462">
                  <c:v>1.388965</c:v>
                </c:pt>
                <c:pt idx="463">
                  <c:v>1.368236</c:v>
                </c:pt>
                <c:pt idx="464">
                  <c:v>1.353098</c:v>
                </c:pt>
                <c:pt idx="465">
                  <c:v>1.343879</c:v>
                </c:pt>
                <c:pt idx="466">
                  <c:v>1.340773</c:v>
                </c:pt>
                <c:pt idx="467">
                  <c:v>1.343846</c:v>
                </c:pt>
                <c:pt idx="468">
                  <c:v>1.353021</c:v>
                </c:pt>
                <c:pt idx="469">
                  <c:v>1.368091</c:v>
                </c:pt>
                <c:pt idx="470">
                  <c:v>1.38871</c:v>
                </c:pt>
                <c:pt idx="471">
                  <c:v>1.414409</c:v>
                </c:pt>
                <c:pt idx="472">
                  <c:v>1.444606</c:v>
                </c:pt>
                <c:pt idx="473">
                  <c:v>1.478619</c:v>
                </c:pt>
                <c:pt idx="474">
                  <c:v>1.515684</c:v>
                </c:pt>
                <c:pt idx="475">
                  <c:v>1.554974</c:v>
                </c:pt>
                <c:pt idx="476">
                  <c:v>1.595629</c:v>
                </c:pt>
                <c:pt idx="477">
                  <c:v>1.636765</c:v>
                </c:pt>
                <c:pt idx="478">
                  <c:v>1.677505</c:v>
                </c:pt>
                <c:pt idx="479">
                  <c:v>1.717005</c:v>
                </c:pt>
                <c:pt idx="480">
                  <c:v>1.75447</c:v>
                </c:pt>
                <c:pt idx="481">
                  <c:v>1.789182</c:v>
                </c:pt>
                <c:pt idx="482">
                  <c:v>1.82051</c:v>
                </c:pt>
                <c:pt idx="483">
                  <c:v>1.847932</c:v>
                </c:pt>
                <c:pt idx="484">
                  <c:v>1.871048</c:v>
                </c:pt>
                <c:pt idx="485">
                  <c:v>1.889589</c:v>
                </c:pt>
                <c:pt idx="486">
                  <c:v>1.903418</c:v>
                </c:pt>
                <c:pt idx="487">
                  <c:v>1.912538</c:v>
                </c:pt>
                <c:pt idx="488">
                  <c:v>1.91709</c:v>
                </c:pt>
                <c:pt idx="489">
                  <c:v>1.917344</c:v>
                </c:pt>
                <c:pt idx="490">
                  <c:v>1.913688</c:v>
                </c:pt>
                <c:pt idx="491">
                  <c:v>1.906621</c:v>
                </c:pt>
                <c:pt idx="492">
                  <c:v>1.896735</c:v>
                </c:pt>
                <c:pt idx="493">
                  <c:v>1.884693</c:v>
                </c:pt>
                <c:pt idx="494">
                  <c:v>1.871213</c:v>
                </c:pt>
                <c:pt idx="495">
                  <c:v>1.857044</c:v>
                </c:pt>
                <c:pt idx="496">
                  <c:v>1.842948</c:v>
                </c:pt>
                <c:pt idx="497">
                  <c:v>1.829679</c:v>
                </c:pt>
                <c:pt idx="498">
                  <c:v>1.817952</c:v>
                </c:pt>
                <c:pt idx="499">
                  <c:v>1.808432</c:v>
                </c:pt>
                <c:pt idx="500">
                  <c:v>1.801717</c:v>
                </c:pt>
                <c:pt idx="501">
                  <c:v>1.798318</c:v>
                </c:pt>
                <c:pt idx="502">
                  <c:v>1.798638</c:v>
                </c:pt>
                <c:pt idx="503">
                  <c:v>1.802978</c:v>
                </c:pt>
                <c:pt idx="504">
                  <c:v>1.811517</c:v>
                </c:pt>
                <c:pt idx="505">
                  <c:v>1.824319</c:v>
                </c:pt>
                <c:pt idx="506">
                  <c:v>1.841318</c:v>
                </c:pt>
                <c:pt idx="507">
                  <c:v>1.862335</c:v>
                </c:pt>
                <c:pt idx="508">
                  <c:v>1.88708</c:v>
                </c:pt>
                <c:pt idx="509">
                  <c:v>1.915162</c:v>
                </c:pt>
                <c:pt idx="510">
                  <c:v>1.946094</c:v>
                </c:pt>
                <c:pt idx="511">
                  <c:v>1.979319</c:v>
                </c:pt>
                <c:pt idx="512">
                  <c:v>2.014221</c:v>
                </c:pt>
                <c:pt idx="513">
                  <c:v>2.05014</c:v>
                </c:pt>
                <c:pt idx="514">
                  <c:v>2.086391</c:v>
                </c:pt>
                <c:pt idx="515">
                  <c:v>2.122291</c:v>
                </c:pt>
                <c:pt idx="516">
                  <c:v>2.157162</c:v>
                </c:pt>
                <c:pt idx="517">
                  <c:v>2.190362</c:v>
                </c:pt>
                <c:pt idx="518">
                  <c:v>2.221293</c:v>
                </c:pt>
                <c:pt idx="519">
                  <c:v>2.249421</c:v>
                </c:pt>
                <c:pt idx="520">
                  <c:v>2.274287</c:v>
                </c:pt>
                <c:pt idx="521">
                  <c:v>2.295512</c:v>
                </c:pt>
                <c:pt idx="522">
                  <c:v>2.312814</c:v>
                </c:pt>
                <c:pt idx="523">
                  <c:v>2.326012</c:v>
                </c:pt>
                <c:pt idx="524">
                  <c:v>2.335014</c:v>
                </c:pt>
                <c:pt idx="525">
                  <c:v>2.339844</c:v>
                </c:pt>
                <c:pt idx="526">
                  <c:v>2.340607</c:v>
                </c:pt>
                <c:pt idx="527">
                  <c:v>2.337513</c:v>
                </c:pt>
                <c:pt idx="528">
                  <c:v>2.330847</c:v>
                </c:pt>
                <c:pt idx="529">
                  <c:v>2.320978</c:v>
                </c:pt>
                <c:pt idx="530">
                  <c:v>2.308339</c:v>
                </c:pt>
                <c:pt idx="531">
                  <c:v>2.293411</c:v>
                </c:pt>
                <c:pt idx="532">
                  <c:v>2.276727</c:v>
                </c:pt>
                <c:pt idx="533">
                  <c:v>2.258831</c:v>
                </c:pt>
                <c:pt idx="534">
                  <c:v>2.240301</c:v>
                </c:pt>
                <c:pt idx="535">
                  <c:v>2.221703</c:v>
                </c:pt>
                <c:pt idx="536">
                  <c:v>2.203594</c:v>
                </c:pt>
                <c:pt idx="537">
                  <c:v>2.186511</c:v>
                </c:pt>
                <c:pt idx="538">
                  <c:v>2.170952</c:v>
                </c:pt>
                <c:pt idx="539">
                  <c:v>2.157376</c:v>
                </c:pt>
                <c:pt idx="540">
                  <c:v>2.146188</c:v>
                </c:pt>
                <c:pt idx="541">
                  <c:v>2.137732</c:v>
                </c:pt>
                <c:pt idx="542">
                  <c:v>2.13229</c:v>
                </c:pt>
                <c:pt idx="543">
                  <c:v>2.130075</c:v>
                </c:pt>
                <c:pt idx="544">
                  <c:v>2.131231</c:v>
                </c:pt>
                <c:pt idx="545">
                  <c:v>2.13583</c:v>
                </c:pt>
                <c:pt idx="546">
                  <c:v>2.143876</c:v>
                </c:pt>
                <c:pt idx="547">
                  <c:v>2.155295</c:v>
                </c:pt>
                <c:pt idx="548">
                  <c:v>2.169958</c:v>
                </c:pt>
                <c:pt idx="549">
                  <c:v>2.187666</c:v>
                </c:pt>
                <c:pt idx="550">
                  <c:v>2.208165</c:v>
                </c:pt>
                <c:pt idx="551">
                  <c:v>2.231146</c:v>
                </c:pt>
                <c:pt idx="552">
                  <c:v>2.256256</c:v>
                </c:pt>
                <c:pt idx="553">
                  <c:v>2.283098</c:v>
                </c:pt>
                <c:pt idx="554">
                  <c:v>2.311244</c:v>
                </c:pt>
                <c:pt idx="555">
                  <c:v>2.340237</c:v>
                </c:pt>
                <c:pt idx="556">
                  <c:v>2.369603</c:v>
                </c:pt>
                <c:pt idx="557">
                  <c:v>2.398849</c:v>
                </c:pt>
                <c:pt idx="558">
                  <c:v>2.427484</c:v>
                </c:pt>
                <c:pt idx="559">
                  <c:v>2.455009</c:v>
                </c:pt>
                <c:pt idx="560">
                  <c:v>2.480941</c:v>
                </c:pt>
                <c:pt idx="561">
                  <c:v>2.504811</c:v>
                </c:pt>
                <c:pt idx="562">
                  <c:v>2.52617</c:v>
                </c:pt>
                <c:pt idx="563">
                  <c:v>2.544597</c:v>
                </c:pt>
                <c:pt idx="564">
                  <c:v>2.559716</c:v>
                </c:pt>
                <c:pt idx="565">
                  <c:v>2.571186</c:v>
                </c:pt>
                <c:pt idx="566">
                  <c:v>2.578724</c:v>
                </c:pt>
                <c:pt idx="567">
                  <c:v>2.582097</c:v>
                </c:pt>
                <c:pt idx="568">
                  <c:v>2.581135</c:v>
                </c:pt>
                <c:pt idx="569">
                  <c:v>2.575736</c:v>
                </c:pt>
                <c:pt idx="570">
                  <c:v>2.565864</c:v>
                </c:pt>
                <c:pt idx="571">
                  <c:v>2.551566</c:v>
                </c:pt>
                <c:pt idx="572">
                  <c:v>2.532959</c:v>
                </c:pt>
                <c:pt idx="573">
                  <c:v>2.510245</c:v>
                </c:pt>
                <c:pt idx="574">
                  <c:v>2.483697</c:v>
                </c:pt>
                <c:pt idx="575">
                  <c:v>2.453669</c:v>
                </c:pt>
                <c:pt idx="576">
                  <c:v>2.42059</c:v>
                </c:pt>
                <c:pt idx="577">
                  <c:v>2.384955</c:v>
                </c:pt>
                <c:pt idx="578">
                  <c:v>2.347324</c:v>
                </c:pt>
                <c:pt idx="579">
                  <c:v>2.30831</c:v>
                </c:pt>
                <c:pt idx="580">
                  <c:v>2.268574</c:v>
                </c:pt>
                <c:pt idx="581">
                  <c:v>2.228815</c:v>
                </c:pt>
                <c:pt idx="582">
                  <c:v>2.189748</c:v>
                </c:pt>
                <c:pt idx="583">
                  <c:v>2.152103</c:v>
                </c:pt>
                <c:pt idx="584">
                  <c:v>2.116596</c:v>
                </c:pt>
                <c:pt idx="585">
                  <c:v>2.083935</c:v>
                </c:pt>
                <c:pt idx="586">
                  <c:v>2.054784</c:v>
                </c:pt>
                <c:pt idx="587">
                  <c:v>2.029757</c:v>
                </c:pt>
                <c:pt idx="588">
                  <c:v>2.009408</c:v>
                </c:pt>
                <c:pt idx="589">
                  <c:v>1.994207</c:v>
                </c:pt>
                <c:pt idx="590">
                  <c:v>1.984539</c:v>
                </c:pt>
                <c:pt idx="591">
                  <c:v>1.980678</c:v>
                </c:pt>
                <c:pt idx="592">
                  <c:v>1.982791</c:v>
                </c:pt>
                <c:pt idx="593">
                  <c:v>1.990928</c:v>
                </c:pt>
                <c:pt idx="594">
                  <c:v>2.005012</c:v>
                </c:pt>
                <c:pt idx="595">
                  <c:v>2.024844</c:v>
                </c:pt>
                <c:pt idx="596">
                  <c:v>2.050102</c:v>
                </c:pt>
                <c:pt idx="597">
                  <c:v>2.080345</c:v>
                </c:pt>
                <c:pt idx="598">
                  <c:v>2.115023</c:v>
                </c:pt>
                <c:pt idx="599">
                  <c:v>2.153485</c:v>
                </c:pt>
                <c:pt idx="600">
                  <c:v>2.194991</c:v>
                </c:pt>
                <c:pt idx="601">
                  <c:v>2.238728</c:v>
                </c:pt>
                <c:pt idx="602">
                  <c:v>2.283828</c:v>
                </c:pt>
                <c:pt idx="603">
                  <c:v>2.329391</c:v>
                </c:pt>
                <c:pt idx="604">
                  <c:v>2.374491</c:v>
                </c:pt>
                <c:pt idx="605">
                  <c:v>2.418221</c:v>
                </c:pt>
                <c:pt idx="606">
                  <c:v>2.459688</c:v>
                </c:pt>
                <c:pt idx="607">
                  <c:v>2.498054</c:v>
                </c:pt>
                <c:pt idx="608">
                  <c:v>2.532546</c:v>
                </c:pt>
                <c:pt idx="609">
                  <c:v>2.562473</c:v>
                </c:pt>
                <c:pt idx="610">
                  <c:v>2.587244</c:v>
                </c:pt>
                <c:pt idx="611">
                  <c:v>2.606391</c:v>
                </c:pt>
                <c:pt idx="612">
                  <c:v>2.619563</c:v>
                </c:pt>
                <c:pt idx="613">
                  <c:v>2.626543</c:v>
                </c:pt>
                <c:pt idx="614">
                  <c:v>2.627257</c:v>
                </c:pt>
                <c:pt idx="615">
                  <c:v>2.621762</c:v>
                </c:pt>
                <c:pt idx="616">
                  <c:v>2.610254</c:v>
                </c:pt>
                <c:pt idx="617">
                  <c:v>2.593059</c:v>
                </c:pt>
                <c:pt idx="618">
                  <c:v>2.570615</c:v>
                </c:pt>
                <c:pt idx="619">
                  <c:v>2.543475</c:v>
                </c:pt>
                <c:pt idx="620">
                  <c:v>2.512274</c:v>
                </c:pt>
                <c:pt idx="621">
                  <c:v>2.477725</c:v>
                </c:pt>
                <c:pt idx="622">
                  <c:v>2.440597</c:v>
                </c:pt>
                <c:pt idx="623">
                  <c:v>2.401685</c:v>
                </c:pt>
                <c:pt idx="624">
                  <c:v>2.361801</c:v>
                </c:pt>
                <c:pt idx="625">
                  <c:v>2.321744</c:v>
                </c:pt>
                <c:pt idx="626">
                  <c:v>2.282284</c:v>
                </c:pt>
                <c:pt idx="627">
                  <c:v>2.24414</c:v>
                </c:pt>
                <c:pt idx="628">
                  <c:v>2.207965</c:v>
                </c:pt>
                <c:pt idx="629">
                  <c:v>2.174327</c:v>
                </c:pt>
                <c:pt idx="630">
                  <c:v>2.143702</c:v>
                </c:pt>
                <c:pt idx="631">
                  <c:v>2.116459</c:v>
                </c:pt>
                <c:pt idx="632">
                  <c:v>2.092858</c:v>
                </c:pt>
                <c:pt idx="633">
                  <c:v>2.073038</c:v>
                </c:pt>
                <c:pt idx="634">
                  <c:v>2.057034</c:v>
                </c:pt>
                <c:pt idx="635">
                  <c:v>2.044762</c:v>
                </c:pt>
                <c:pt idx="636">
                  <c:v>2.036041</c:v>
                </c:pt>
                <c:pt idx="637">
                  <c:v>2.030595</c:v>
                </c:pt>
                <c:pt idx="638">
                  <c:v>2.028066</c:v>
                </c:pt>
                <c:pt idx="639">
                  <c:v>2.028034</c:v>
                </c:pt>
                <c:pt idx="640">
                  <c:v>2.030029</c:v>
                </c:pt>
                <c:pt idx="641">
                  <c:v>2.033546</c:v>
                </c:pt>
                <c:pt idx="642">
                  <c:v>2.038072</c:v>
                </c:pt>
                <c:pt idx="643">
                  <c:v>2.043088</c:v>
                </c:pt>
                <c:pt idx="644">
                  <c:v>2.048104</c:v>
                </c:pt>
                <c:pt idx="645">
                  <c:v>2.052663</c:v>
                </c:pt>
                <c:pt idx="646">
                  <c:v>2.056359</c:v>
                </c:pt>
                <c:pt idx="647">
                  <c:v>2.05885</c:v>
                </c:pt>
                <c:pt idx="648">
                  <c:v>2.059867</c:v>
                </c:pt>
                <c:pt idx="649">
                  <c:v>2.059224</c:v>
                </c:pt>
                <c:pt idx="650">
                  <c:v>2.056818</c:v>
                </c:pt>
                <c:pt idx="651">
                  <c:v>2.052632</c:v>
                </c:pt>
                <c:pt idx="652">
                  <c:v>2.046733</c:v>
                </c:pt>
                <c:pt idx="653">
                  <c:v>2.039273</c:v>
                </c:pt>
                <c:pt idx="654">
                  <c:v>2.030472</c:v>
                </c:pt>
                <c:pt idx="655">
                  <c:v>2.020621</c:v>
                </c:pt>
                <c:pt idx="656">
                  <c:v>2.010058</c:v>
                </c:pt>
                <c:pt idx="657">
                  <c:v>1.999168</c:v>
                </c:pt>
                <c:pt idx="658">
                  <c:v>1.988361</c:v>
                </c:pt>
                <c:pt idx="659">
                  <c:v>1.978058</c:v>
                </c:pt>
                <c:pt idx="660">
                  <c:v>1.968683</c:v>
                </c:pt>
                <c:pt idx="661">
                  <c:v>1.96064</c:v>
                </c:pt>
                <c:pt idx="662">
                  <c:v>1.954306</c:v>
                </c:pt>
                <c:pt idx="663">
                  <c:v>1.950019</c:v>
                </c:pt>
                <c:pt idx="664">
                  <c:v>1.948066</c:v>
                </c:pt>
                <c:pt idx="665">
                  <c:v>1.948676</c:v>
                </c:pt>
                <c:pt idx="666">
                  <c:v>1.95201</c:v>
                </c:pt>
                <c:pt idx="667">
                  <c:v>1.958165</c:v>
                </c:pt>
                <c:pt idx="668">
                  <c:v>1.967167</c:v>
                </c:pt>
                <c:pt idx="669">
                  <c:v>1.978972</c:v>
                </c:pt>
                <c:pt idx="670">
                  <c:v>1.993467</c:v>
                </c:pt>
                <c:pt idx="671">
                  <c:v>2.010483</c:v>
                </c:pt>
                <c:pt idx="672">
                  <c:v>2.029795</c:v>
                </c:pt>
                <c:pt idx="673">
                  <c:v>2.051134</c:v>
                </c:pt>
                <c:pt idx="674">
                  <c:v>2.074193</c:v>
                </c:pt>
                <c:pt idx="675">
                  <c:v>2.09864</c:v>
                </c:pt>
                <c:pt idx="676">
                  <c:v>2.12413</c:v>
                </c:pt>
                <c:pt idx="677">
                  <c:v>2.150308</c:v>
                </c:pt>
                <c:pt idx="678">
                  <c:v>2.176831</c:v>
                </c:pt>
                <c:pt idx="679">
                  <c:v>2.203363</c:v>
                </c:pt>
                <c:pt idx="680">
                  <c:v>2.2296</c:v>
                </c:pt>
                <c:pt idx="681">
                  <c:v>2.255266</c:v>
                </c:pt>
                <c:pt idx="682">
                  <c:v>2.280115</c:v>
                </c:pt>
                <c:pt idx="683">
                  <c:v>2.303947</c:v>
                </c:pt>
                <c:pt idx="684">
                  <c:v>2.326603</c:v>
                </c:pt>
                <c:pt idx="685">
                  <c:v>2.347962</c:v>
                </c:pt>
                <c:pt idx="686">
                  <c:v>2.367945</c:v>
                </c:pt>
                <c:pt idx="687">
                  <c:v>2.386513</c:v>
                </c:pt>
                <c:pt idx="688">
                  <c:v>2.403657</c:v>
                </c:pt>
                <c:pt idx="689">
                  <c:v>2.419401</c:v>
                </c:pt>
                <c:pt idx="690">
                  <c:v>2.433792</c:v>
                </c:pt>
                <c:pt idx="691">
                  <c:v>2.446889</c:v>
                </c:pt>
                <c:pt idx="692">
                  <c:v>2.458763</c:v>
                </c:pt>
                <c:pt idx="693">
                  <c:v>2.46949</c:v>
                </c:pt>
                <c:pt idx="694">
                  <c:v>2.479143</c:v>
                </c:pt>
                <c:pt idx="695">
                  <c:v>2.487785</c:v>
                </c:pt>
                <c:pt idx="696">
                  <c:v>2.495473</c:v>
                </c:pt>
                <c:pt idx="697">
                  <c:v>2.502245</c:v>
                </c:pt>
                <c:pt idx="698">
                  <c:v>2.508126</c:v>
                </c:pt>
                <c:pt idx="699">
                  <c:v>2.513126</c:v>
                </c:pt>
                <c:pt idx="700">
                  <c:v>2.517236</c:v>
                </c:pt>
                <c:pt idx="701">
                  <c:v>2.520437</c:v>
                </c:pt>
                <c:pt idx="702">
                  <c:v>2.522701</c:v>
                </c:pt>
                <c:pt idx="703">
                  <c:v>2.523994</c:v>
                </c:pt>
                <c:pt idx="704">
                  <c:v>2.524283</c:v>
                </c:pt>
                <c:pt idx="705">
                  <c:v>2.52354</c:v>
                </c:pt>
                <c:pt idx="706">
                  <c:v>2.52175</c:v>
                </c:pt>
                <c:pt idx="707">
                  <c:v>2.518915</c:v>
                </c:pt>
                <c:pt idx="708">
                  <c:v>2.515055</c:v>
                </c:pt>
                <c:pt idx="709">
                  <c:v>2.510225</c:v>
                </c:pt>
                <c:pt idx="710">
                  <c:v>2.504499</c:v>
                </c:pt>
                <c:pt idx="711">
                  <c:v>2.497988</c:v>
                </c:pt>
                <c:pt idx="712">
                  <c:v>2.490833</c:v>
                </c:pt>
                <c:pt idx="713">
                  <c:v>2.483206</c:v>
                </c:pt>
                <c:pt idx="714">
                  <c:v>2.475307</c:v>
                </c:pt>
                <c:pt idx="715">
                  <c:v>2.467361</c:v>
                </c:pt>
                <c:pt idx="716">
                  <c:v>2.45961</c:v>
                </c:pt>
                <c:pt idx="717">
                  <c:v>2.452311</c:v>
                </c:pt>
                <c:pt idx="718">
                  <c:v>2.445716</c:v>
                </c:pt>
                <c:pt idx="719">
                  <c:v>2.440079</c:v>
                </c:pt>
                <c:pt idx="720">
                  <c:v>2.435636</c:v>
                </c:pt>
                <c:pt idx="721">
                  <c:v>2.4326</c:v>
                </c:pt>
                <c:pt idx="722">
                  <c:v>2.43115</c:v>
                </c:pt>
                <c:pt idx="723">
                  <c:v>2.431423</c:v>
                </c:pt>
                <c:pt idx="724">
                  <c:v>2.433505</c:v>
                </c:pt>
                <c:pt idx="725">
                  <c:v>2.437428</c:v>
                </c:pt>
                <c:pt idx="726">
                  <c:v>2.443166</c:v>
                </c:pt>
                <c:pt idx="727">
                  <c:v>2.450626</c:v>
                </c:pt>
                <c:pt idx="728">
                  <c:v>2.45965</c:v>
                </c:pt>
                <c:pt idx="729">
                  <c:v>2.470023</c:v>
                </c:pt>
                <c:pt idx="730">
                  <c:v>2.481477</c:v>
                </c:pt>
                <c:pt idx="731">
                  <c:v>2.493685</c:v>
                </c:pt>
                <c:pt idx="732">
                  <c:v>2.506285</c:v>
                </c:pt>
                <c:pt idx="733">
                  <c:v>2.518881</c:v>
                </c:pt>
                <c:pt idx="734">
                  <c:v>2.531057</c:v>
                </c:pt>
                <c:pt idx="735">
                  <c:v>2.542397</c:v>
                </c:pt>
                <c:pt idx="736">
                  <c:v>2.552489</c:v>
                </c:pt>
                <c:pt idx="737">
                  <c:v>2.560944</c:v>
                </c:pt>
                <c:pt idx="738">
                  <c:v>2.567414</c:v>
                </c:pt>
                <c:pt idx="739">
                  <c:v>2.571602</c:v>
                </c:pt>
                <c:pt idx="740">
                  <c:v>2.573273</c:v>
                </c:pt>
                <c:pt idx="741">
                  <c:v>2.572268</c:v>
                </c:pt>
                <c:pt idx="742">
                  <c:v>2.568511</c:v>
                </c:pt>
                <c:pt idx="743">
                  <c:v>2.562018</c:v>
                </c:pt>
                <c:pt idx="744">
                  <c:v>2.552893</c:v>
                </c:pt>
                <c:pt idx="745">
                  <c:v>2.541333</c:v>
                </c:pt>
                <c:pt idx="746">
                  <c:v>2.527629</c:v>
                </c:pt>
                <c:pt idx="747">
                  <c:v>2.512151</c:v>
                </c:pt>
                <c:pt idx="748">
                  <c:v>2.495351</c:v>
                </c:pt>
                <c:pt idx="749">
                  <c:v>2.477738</c:v>
                </c:pt>
                <c:pt idx="750">
                  <c:v>2.459872</c:v>
                </c:pt>
                <c:pt idx="751">
                  <c:v>2.442347</c:v>
                </c:pt>
                <c:pt idx="752">
                  <c:v>2.425767</c:v>
                </c:pt>
                <c:pt idx="753">
                  <c:v>2.410734</c:v>
                </c:pt>
                <c:pt idx="754">
                  <c:v>2.397826</c:v>
                </c:pt>
                <c:pt idx="755">
                  <c:v>2.387577</c:v>
                </c:pt>
                <c:pt idx="756">
                  <c:v>2.380457</c:v>
                </c:pt>
                <c:pt idx="757">
                  <c:v>2.376862</c:v>
                </c:pt>
                <c:pt idx="758">
                  <c:v>2.377091</c:v>
                </c:pt>
                <c:pt idx="759">
                  <c:v>2.381335</c:v>
                </c:pt>
                <c:pt idx="760">
                  <c:v>2.389672</c:v>
                </c:pt>
                <c:pt idx="761">
                  <c:v>2.402061</c:v>
                </c:pt>
                <c:pt idx="762">
                  <c:v>2.418334</c:v>
                </c:pt>
                <c:pt idx="763">
                  <c:v>2.438208</c:v>
                </c:pt>
                <c:pt idx="764">
                  <c:v>2.461274</c:v>
                </c:pt>
                <c:pt idx="765">
                  <c:v>2.487032</c:v>
                </c:pt>
                <c:pt idx="766">
                  <c:v>2.514876</c:v>
                </c:pt>
                <c:pt idx="767">
                  <c:v>2.544136</c:v>
                </c:pt>
                <c:pt idx="768">
                  <c:v>2.574075</c:v>
                </c:pt>
                <c:pt idx="769">
                  <c:v>2.603924</c:v>
                </c:pt>
                <c:pt idx="770">
                  <c:v>2.632898</c:v>
                </c:pt>
                <c:pt idx="771">
                  <c:v>2.660227</c:v>
                </c:pt>
                <c:pt idx="772">
                  <c:v>2.685171</c:v>
                </c:pt>
                <c:pt idx="773">
                  <c:v>2.70704</c:v>
                </c:pt>
                <c:pt idx="774">
                  <c:v>2.725231</c:v>
                </c:pt>
                <c:pt idx="775">
                  <c:v>2.73923</c:v>
                </c:pt>
                <c:pt idx="776">
                  <c:v>2.748637</c:v>
                </c:pt>
                <c:pt idx="777">
                  <c:v>2.753175</c:v>
                </c:pt>
                <c:pt idx="778">
                  <c:v>2.752698</c:v>
                </c:pt>
                <c:pt idx="779">
                  <c:v>2.747206</c:v>
                </c:pt>
                <c:pt idx="780">
                  <c:v>2.736834</c:v>
                </c:pt>
                <c:pt idx="781">
                  <c:v>2.721853</c:v>
                </c:pt>
                <c:pt idx="782">
                  <c:v>2.702658</c:v>
                </c:pt>
                <c:pt idx="783">
                  <c:v>2.679769</c:v>
                </c:pt>
                <c:pt idx="784">
                  <c:v>2.653794</c:v>
                </c:pt>
                <c:pt idx="785">
                  <c:v>2.625428</c:v>
                </c:pt>
                <c:pt idx="786">
                  <c:v>2.595429</c:v>
                </c:pt>
                <c:pt idx="787">
                  <c:v>2.564585</c:v>
                </c:pt>
                <c:pt idx="788">
                  <c:v>2.533695</c:v>
                </c:pt>
                <c:pt idx="789">
                  <c:v>2.503549</c:v>
                </c:pt>
                <c:pt idx="790">
                  <c:v>2.474893</c:v>
                </c:pt>
                <c:pt idx="791">
                  <c:v>2.448419</c:v>
                </c:pt>
                <c:pt idx="792">
                  <c:v>2.424729</c:v>
                </c:pt>
                <c:pt idx="793">
                  <c:v>2.404327</c:v>
                </c:pt>
                <c:pt idx="794">
                  <c:v>2.387598</c:v>
                </c:pt>
                <c:pt idx="795">
                  <c:v>2.3748</c:v>
                </c:pt>
                <c:pt idx="796">
                  <c:v>2.366052</c:v>
                </c:pt>
                <c:pt idx="797">
                  <c:v>2.361334</c:v>
                </c:pt>
                <c:pt idx="798">
                  <c:v>2.360493</c:v>
                </c:pt>
                <c:pt idx="799">
                  <c:v>2.36324</c:v>
                </c:pt>
                <c:pt idx="800">
                  <c:v>2.369163</c:v>
                </c:pt>
                <c:pt idx="801">
                  <c:v>2.377738</c:v>
                </c:pt>
                <c:pt idx="802">
                  <c:v>2.388362</c:v>
                </c:pt>
                <c:pt idx="803">
                  <c:v>2.400346</c:v>
                </c:pt>
                <c:pt idx="804">
                  <c:v>2.412963</c:v>
                </c:pt>
                <c:pt idx="805">
                  <c:v>2.425458</c:v>
                </c:pt>
                <c:pt idx="806">
                  <c:v>2.437078</c:v>
                </c:pt>
                <c:pt idx="807">
                  <c:v>2.447091</c:v>
                </c:pt>
                <c:pt idx="808">
                  <c:v>2.454813</c:v>
                </c:pt>
                <c:pt idx="809">
                  <c:v>2.459627</c:v>
                </c:pt>
                <c:pt idx="810">
                  <c:v>2.461005</c:v>
                </c:pt>
                <c:pt idx="811">
                  <c:v>2.458527</c:v>
                </c:pt>
                <c:pt idx="812">
                  <c:v>2.451879</c:v>
                </c:pt>
                <c:pt idx="813">
                  <c:v>2.44088</c:v>
                </c:pt>
                <c:pt idx="814">
                  <c:v>2.42548</c:v>
                </c:pt>
                <c:pt idx="815">
                  <c:v>2.405749</c:v>
                </c:pt>
                <c:pt idx="816">
                  <c:v>2.381893</c:v>
                </c:pt>
                <c:pt idx="817">
                  <c:v>2.354231</c:v>
                </c:pt>
                <c:pt idx="818">
                  <c:v>2.323182</c:v>
                </c:pt>
                <c:pt idx="819">
                  <c:v>2.289265</c:v>
                </c:pt>
                <c:pt idx="820">
                  <c:v>2.253064</c:v>
                </c:pt>
                <c:pt idx="821">
                  <c:v>2.215219</c:v>
                </c:pt>
                <c:pt idx="822">
                  <c:v>2.176393</c:v>
                </c:pt>
                <c:pt idx="823">
                  <c:v>2.137267</c:v>
                </c:pt>
                <c:pt idx="824">
                  <c:v>2.098502</c:v>
                </c:pt>
                <c:pt idx="825">
                  <c:v>2.060727</c:v>
                </c:pt>
                <c:pt idx="826">
                  <c:v>2.024518</c:v>
                </c:pt>
                <c:pt idx="827">
                  <c:v>1.99038</c:v>
                </c:pt>
                <c:pt idx="828">
                  <c:v>1.958726</c:v>
                </c:pt>
                <c:pt idx="829">
                  <c:v>1.92988</c:v>
                </c:pt>
                <c:pt idx="830">
                  <c:v>1.904059</c:v>
                </c:pt>
                <c:pt idx="831">
                  <c:v>1.881377</c:v>
                </c:pt>
                <c:pt idx="832">
                  <c:v>1.861838</c:v>
                </c:pt>
                <c:pt idx="833">
                  <c:v>1.845347</c:v>
                </c:pt>
                <c:pt idx="834">
                  <c:v>1.831716</c:v>
                </c:pt>
                <c:pt idx="835">
                  <c:v>1.820672</c:v>
                </c:pt>
                <c:pt idx="836">
                  <c:v>1.811881</c:v>
                </c:pt>
                <c:pt idx="837">
                  <c:v>1.804954</c:v>
                </c:pt>
                <c:pt idx="838">
                  <c:v>1.799471</c:v>
                </c:pt>
                <c:pt idx="839">
                  <c:v>1.795003</c:v>
                </c:pt>
                <c:pt idx="840">
                  <c:v>1.791127</c:v>
                </c:pt>
                <c:pt idx="841">
                  <c:v>1.787444</c:v>
                </c:pt>
                <c:pt idx="842">
                  <c:v>1.783605</c:v>
                </c:pt>
                <c:pt idx="843">
                  <c:v>1.779322</c:v>
                </c:pt>
                <c:pt idx="844">
                  <c:v>1.774378</c:v>
                </c:pt>
                <c:pt idx="845">
                  <c:v>1.768642</c:v>
                </c:pt>
                <c:pt idx="846">
                  <c:v>1.762078</c:v>
                </c:pt>
                <c:pt idx="847">
                  <c:v>1.754747</c:v>
                </c:pt>
                <c:pt idx="848">
                  <c:v>1.746802</c:v>
                </c:pt>
                <c:pt idx="849">
                  <c:v>1.738495</c:v>
                </c:pt>
                <c:pt idx="850">
                  <c:v>1.730154</c:v>
                </c:pt>
                <c:pt idx="851">
                  <c:v>1.722187</c:v>
                </c:pt>
                <c:pt idx="852">
                  <c:v>1.715054</c:v>
                </c:pt>
                <c:pt idx="853">
                  <c:v>1.709263</c:v>
                </c:pt>
                <c:pt idx="854">
                  <c:v>1.70534</c:v>
                </c:pt>
                <c:pt idx="855">
                  <c:v>1.703815</c:v>
                </c:pt>
                <c:pt idx="856">
                  <c:v>1.705205</c:v>
                </c:pt>
                <c:pt idx="857">
                  <c:v>1.709978</c:v>
                </c:pt>
                <c:pt idx="858">
                  <c:v>1.718558</c:v>
                </c:pt>
                <c:pt idx="859">
                  <c:v>1.731285</c:v>
                </c:pt>
                <c:pt idx="860">
                  <c:v>1.74841</c:v>
                </c:pt>
                <c:pt idx="861">
                  <c:v>1.770082</c:v>
                </c:pt>
                <c:pt idx="862">
                  <c:v>1.796336</c:v>
                </c:pt>
                <c:pt idx="863">
                  <c:v>1.827087</c:v>
                </c:pt>
                <c:pt idx="864">
                  <c:v>1.862133</c:v>
                </c:pt>
                <c:pt idx="865">
                  <c:v>1.901156</c:v>
                </c:pt>
                <c:pt idx="866">
                  <c:v>1.943727</c:v>
                </c:pt>
                <c:pt idx="867">
                  <c:v>1.989318</c:v>
                </c:pt>
                <c:pt idx="868">
                  <c:v>2.037314</c:v>
                </c:pt>
                <c:pt idx="869">
                  <c:v>2.087029</c:v>
                </c:pt>
                <c:pt idx="870">
                  <c:v>2.137733</c:v>
                </c:pt>
                <c:pt idx="871">
                  <c:v>2.188665</c:v>
                </c:pt>
                <c:pt idx="872">
                  <c:v>2.239056</c:v>
                </c:pt>
                <c:pt idx="873">
                  <c:v>2.288153</c:v>
                </c:pt>
                <c:pt idx="874">
                  <c:v>2.335244</c:v>
                </c:pt>
                <c:pt idx="875">
                  <c:v>2.379673</c:v>
                </c:pt>
                <c:pt idx="876">
                  <c:v>2.420861</c:v>
                </c:pt>
                <c:pt idx="877">
                  <c:v>2.458322</c:v>
                </c:pt>
                <c:pt idx="878">
                  <c:v>2.491678</c:v>
                </c:pt>
                <c:pt idx="879">
                  <c:v>2.520662</c:v>
                </c:pt>
                <c:pt idx="880">
                  <c:v>2.545136</c:v>
                </c:pt>
                <c:pt idx="881">
                  <c:v>2.565078</c:v>
                </c:pt>
                <c:pt idx="882">
                  <c:v>2.580583</c:v>
                </c:pt>
                <c:pt idx="883">
                  <c:v>2.591864</c:v>
                </c:pt>
                <c:pt idx="884">
                  <c:v>2.599232</c:v>
                </c:pt>
                <c:pt idx="885">
                  <c:v>2.603085</c:v>
                </c:pt>
                <c:pt idx="886">
                  <c:v>2.60389</c:v>
                </c:pt>
                <c:pt idx="887">
                  <c:v>2.602168</c:v>
                </c:pt>
                <c:pt idx="888">
                  <c:v>2.598466</c:v>
                </c:pt>
                <c:pt idx="889">
                  <c:v>2.593341</c:v>
                </c:pt>
                <c:pt idx="890">
                  <c:v>2.587335</c:v>
                </c:pt>
                <c:pt idx="891">
                  <c:v>2.580954</c:v>
                </c:pt>
                <c:pt idx="892">
                  <c:v>2.574651</c:v>
                </c:pt>
                <c:pt idx="893">
                  <c:v>2.568805</c:v>
                </c:pt>
                <c:pt idx="894">
                  <c:v>2.563706</c:v>
                </c:pt>
                <c:pt idx="895">
                  <c:v>2.559553</c:v>
                </c:pt>
                <c:pt idx="896">
                  <c:v>2.556434</c:v>
                </c:pt>
                <c:pt idx="897">
                  <c:v>2.554335</c:v>
                </c:pt>
                <c:pt idx="898">
                  <c:v>2.553136</c:v>
                </c:pt>
                <c:pt idx="899">
                  <c:v>2.552618</c:v>
                </c:pt>
                <c:pt idx="900">
                  <c:v>2.552472</c:v>
                </c:pt>
                <c:pt idx="901">
                  <c:v>2.552317</c:v>
                </c:pt>
                <c:pt idx="902">
                  <c:v>2.551709</c:v>
                </c:pt>
                <c:pt idx="903">
                  <c:v>2.550174</c:v>
                </c:pt>
                <c:pt idx="904">
                  <c:v>2.547215</c:v>
                </c:pt>
                <c:pt idx="905">
                  <c:v>2.542347</c:v>
                </c:pt>
                <c:pt idx="906">
                  <c:v>2.535117</c:v>
                </c:pt>
                <c:pt idx="907">
                  <c:v>2.525126</c:v>
                </c:pt>
                <c:pt idx="908">
                  <c:v>2.512055</c:v>
                </c:pt>
                <c:pt idx="909">
                  <c:v>2.495678</c:v>
                </c:pt>
                <c:pt idx="910">
                  <c:v>2.475887</c:v>
                </c:pt>
                <c:pt idx="911">
                  <c:v>2.452698</c:v>
                </c:pt>
                <c:pt idx="912">
                  <c:v>2.426267</c:v>
                </c:pt>
                <c:pt idx="913">
                  <c:v>2.396893</c:v>
                </c:pt>
                <c:pt idx="914">
                  <c:v>2.36501</c:v>
                </c:pt>
                <c:pt idx="915">
                  <c:v>2.331198</c:v>
                </c:pt>
                <c:pt idx="916">
                  <c:v>2.296149</c:v>
                </c:pt>
                <c:pt idx="917">
                  <c:v>2.260678</c:v>
                </c:pt>
                <c:pt idx="918">
                  <c:v>2.225685</c:v>
                </c:pt>
                <c:pt idx="919">
                  <c:v>2.192138</c:v>
                </c:pt>
                <c:pt idx="920">
                  <c:v>2.161047</c:v>
                </c:pt>
                <c:pt idx="921">
                  <c:v>2.133432</c:v>
                </c:pt>
                <c:pt idx="922">
                  <c:v>2.110299</c:v>
                </c:pt>
                <c:pt idx="923">
                  <c:v>2.092603</c:v>
                </c:pt>
                <c:pt idx="924">
                  <c:v>2.08122</c:v>
                </c:pt>
                <c:pt idx="925">
                  <c:v>2.076913</c:v>
                </c:pt>
                <c:pt idx="926">
                  <c:v>2.080316</c:v>
                </c:pt>
                <c:pt idx="927">
                  <c:v>2.091902</c:v>
                </c:pt>
                <c:pt idx="928">
                  <c:v>2.111962</c:v>
                </c:pt>
                <c:pt idx="929">
                  <c:v>2.140597</c:v>
                </c:pt>
                <c:pt idx="930">
                  <c:v>2.177708</c:v>
                </c:pt>
                <c:pt idx="931">
                  <c:v>2.222988</c:v>
                </c:pt>
                <c:pt idx="932">
                  <c:v>2.275927</c:v>
                </c:pt>
                <c:pt idx="933">
                  <c:v>2.335822</c:v>
                </c:pt>
                <c:pt idx="934">
                  <c:v>2.40179</c:v>
                </c:pt>
                <c:pt idx="935">
                  <c:v>2.472787</c:v>
                </c:pt>
                <c:pt idx="936">
                  <c:v>2.547631</c:v>
                </c:pt>
                <c:pt idx="937">
                  <c:v>2.62503</c:v>
                </c:pt>
                <c:pt idx="938">
                  <c:v>2.703625</c:v>
                </c:pt>
                <c:pt idx="939">
                  <c:v>2.782015</c:v>
                </c:pt>
                <c:pt idx="940">
                  <c:v>2.858788</c:v>
                </c:pt>
                <c:pt idx="941">
                  <c:v>2.932572</c:v>
                </c:pt>
                <c:pt idx="942">
                  <c:v>3.002057</c:v>
                </c:pt>
                <c:pt idx="943">
                  <c:v>3.066041</c:v>
                </c:pt>
                <c:pt idx="944">
                  <c:v>3.123448</c:v>
                </c:pt>
                <c:pt idx="945">
                  <c:v>3.173372</c:v>
                </c:pt>
                <c:pt idx="946">
                  <c:v>3.215086</c:v>
                </c:pt>
                <c:pt idx="947">
                  <c:v>3.248063</c:v>
                </c:pt>
                <c:pt idx="948">
                  <c:v>3.272001</c:v>
                </c:pt>
                <c:pt idx="949">
                  <c:v>3.286809</c:v>
                </c:pt>
                <c:pt idx="950">
                  <c:v>3.292618</c:v>
                </c:pt>
                <c:pt idx="951">
                  <c:v>3.28978</c:v>
                </c:pt>
                <c:pt idx="952">
                  <c:v>3.278843</c:v>
                </c:pt>
                <c:pt idx="953">
                  <c:v>3.260538</c:v>
                </c:pt>
                <c:pt idx="954">
                  <c:v>3.235758</c:v>
                </c:pt>
                <c:pt idx="955">
                  <c:v>3.205533</c:v>
                </c:pt>
                <c:pt idx="956">
                  <c:v>3.170987</c:v>
                </c:pt>
                <c:pt idx="957">
                  <c:v>3.133315</c:v>
                </c:pt>
                <c:pt idx="958">
                  <c:v>3.093745</c:v>
                </c:pt>
                <c:pt idx="959">
                  <c:v>3.053503</c:v>
                </c:pt>
                <c:pt idx="960">
                  <c:v>3.01377</c:v>
                </c:pt>
                <c:pt idx="961">
                  <c:v>2.975657</c:v>
                </c:pt>
                <c:pt idx="962">
                  <c:v>2.940174</c:v>
                </c:pt>
                <c:pt idx="963">
                  <c:v>2.908199</c:v>
                </c:pt>
                <c:pt idx="964">
                  <c:v>2.880449</c:v>
                </c:pt>
                <c:pt idx="965">
                  <c:v>2.857481</c:v>
                </c:pt>
                <c:pt idx="966">
                  <c:v>2.839654</c:v>
                </c:pt>
                <c:pt idx="967">
                  <c:v>2.827147</c:v>
                </c:pt>
                <c:pt idx="968">
                  <c:v>2.819935</c:v>
                </c:pt>
                <c:pt idx="969">
                  <c:v>2.817818</c:v>
                </c:pt>
                <c:pt idx="970">
                  <c:v>2.820407</c:v>
                </c:pt>
                <c:pt idx="971">
                  <c:v>2.827165</c:v>
                </c:pt>
                <c:pt idx="972">
                  <c:v>2.837404</c:v>
                </c:pt>
                <c:pt idx="973">
                  <c:v>2.850333</c:v>
                </c:pt>
                <c:pt idx="974">
                  <c:v>2.865067</c:v>
                </c:pt>
                <c:pt idx="975">
                  <c:v>2.880669</c:v>
                </c:pt>
                <c:pt idx="976">
                  <c:v>2.896176</c:v>
                </c:pt>
                <c:pt idx="977">
                  <c:v>2.910634</c:v>
                </c:pt>
                <c:pt idx="978">
                  <c:v>2.92313</c:v>
                </c:pt>
                <c:pt idx="979">
                  <c:v>2.932814</c:v>
                </c:pt>
                <c:pt idx="980">
                  <c:v>2.938947</c:v>
                </c:pt>
                <c:pt idx="981">
                  <c:v>2.940901</c:v>
                </c:pt>
                <c:pt idx="982">
                  <c:v>2.938192</c:v>
                </c:pt>
                <c:pt idx="983">
                  <c:v>2.930491</c:v>
                </c:pt>
                <c:pt idx="984">
                  <c:v>2.917641</c:v>
                </c:pt>
                <c:pt idx="985">
                  <c:v>2.899647</c:v>
                </c:pt>
                <c:pt idx="986">
                  <c:v>2.876696</c:v>
                </c:pt>
                <c:pt idx="987">
                  <c:v>2.849137</c:v>
                </c:pt>
                <c:pt idx="988">
                  <c:v>2.817469</c:v>
                </c:pt>
                <c:pt idx="989">
                  <c:v>2.782338</c:v>
                </c:pt>
                <c:pt idx="990">
                  <c:v>2.744501</c:v>
                </c:pt>
                <c:pt idx="991">
                  <c:v>2.704819</c:v>
                </c:pt>
                <c:pt idx="992">
                  <c:v>2.664219</c:v>
                </c:pt>
                <c:pt idx="993">
                  <c:v>2.623665</c:v>
                </c:pt>
                <c:pt idx="994">
                  <c:v>2.584143</c:v>
                </c:pt>
                <c:pt idx="995">
                  <c:v>2.546614</c:v>
                </c:pt>
                <c:pt idx="996">
                  <c:v>2.511999</c:v>
                </c:pt>
                <c:pt idx="997">
                  <c:v>2.481146</c:v>
                </c:pt>
                <c:pt idx="998">
                  <c:v>2.454805</c:v>
                </c:pt>
                <c:pt idx="999">
                  <c:v>2.433611</c:v>
                </c:pt>
                <c:pt idx="1000">
                  <c:v>2.418063</c:v>
                </c:pt>
                <c:pt idx="1001">
                  <c:v>2.408511</c:v>
                </c:pt>
                <c:pt idx="1002">
                  <c:v>2.405149</c:v>
                </c:pt>
                <c:pt idx="1003">
                  <c:v>2.408007</c:v>
                </c:pt>
                <c:pt idx="1004">
                  <c:v>2.41696</c:v>
                </c:pt>
                <c:pt idx="1005">
                  <c:v>2.43172</c:v>
                </c:pt>
                <c:pt idx="1006">
                  <c:v>2.451865</c:v>
                </c:pt>
                <c:pt idx="1007">
                  <c:v>2.476837</c:v>
                </c:pt>
                <c:pt idx="1008">
                  <c:v>2.505957</c:v>
                </c:pt>
                <c:pt idx="1009">
                  <c:v>2.538467</c:v>
                </c:pt>
                <c:pt idx="1010">
                  <c:v>2.573528</c:v>
                </c:pt>
                <c:pt idx="1011">
                  <c:v>2.610261</c:v>
                </c:pt>
                <c:pt idx="1012">
                  <c:v>2.647767</c:v>
                </c:pt>
                <c:pt idx="1013">
                  <c:v>2.685147</c:v>
                </c:pt>
                <c:pt idx="1014">
                  <c:v>2.72154</c:v>
                </c:pt>
                <c:pt idx="1015">
                  <c:v>2.756135</c:v>
                </c:pt>
                <c:pt idx="1016">
                  <c:v>2.788195</c:v>
                </c:pt>
                <c:pt idx="1017">
                  <c:v>2.817077</c:v>
                </c:pt>
                <c:pt idx="1018">
                  <c:v>2.842247</c:v>
                </c:pt>
                <c:pt idx="1019">
                  <c:v>2.863294</c:v>
                </c:pt>
                <c:pt idx="1020">
                  <c:v>2.879928</c:v>
                </c:pt>
                <c:pt idx="1021">
                  <c:v>2.891998</c:v>
                </c:pt>
                <c:pt idx="1022">
                  <c:v>2.89948</c:v>
                </c:pt>
                <c:pt idx="1023">
                  <c:v>2.902485</c:v>
                </c:pt>
                <c:pt idx="1024">
                  <c:v>2.901241</c:v>
                </c:pt>
                <c:pt idx="1025">
                  <c:v>2.896083</c:v>
                </c:pt>
                <c:pt idx="1026">
                  <c:v>2.887452</c:v>
                </c:pt>
                <c:pt idx="1027">
                  <c:v>2.875856</c:v>
                </c:pt>
                <c:pt idx="1028">
                  <c:v>2.861875</c:v>
                </c:pt>
                <c:pt idx="1029">
                  <c:v>2.846127</c:v>
                </c:pt>
                <c:pt idx="1030">
                  <c:v>2.829252</c:v>
                </c:pt>
                <c:pt idx="1031">
                  <c:v>2.811894</c:v>
                </c:pt>
                <c:pt idx="1032">
                  <c:v>2.794679</c:v>
                </c:pt>
                <c:pt idx="1033">
                  <c:v>2.778195</c:v>
                </c:pt>
                <c:pt idx="1034">
                  <c:v>2.762984</c:v>
                </c:pt>
                <c:pt idx="1035">
                  <c:v>2.749515</c:v>
                </c:pt>
                <c:pt idx="1036">
                  <c:v>2.738179</c:v>
                </c:pt>
                <c:pt idx="1037">
                  <c:v>2.72928</c:v>
                </c:pt>
                <c:pt idx="1038">
                  <c:v>2.723026</c:v>
                </c:pt>
                <c:pt idx="1039">
                  <c:v>2.719531</c:v>
                </c:pt>
                <c:pt idx="1040">
                  <c:v>2.718798</c:v>
                </c:pt>
                <c:pt idx="1041">
                  <c:v>2.720749</c:v>
                </c:pt>
                <c:pt idx="1042">
                  <c:v>2.725205</c:v>
                </c:pt>
                <c:pt idx="1043">
                  <c:v>2.731907</c:v>
                </c:pt>
                <c:pt idx="1044">
                  <c:v>2.740521</c:v>
                </c:pt>
                <c:pt idx="1045">
                  <c:v>2.750651</c:v>
                </c:pt>
                <c:pt idx="1046">
                  <c:v>2.761853</c:v>
                </c:pt>
                <c:pt idx="1047">
                  <c:v>2.773649</c:v>
                </c:pt>
                <c:pt idx="1048">
                  <c:v>2.785542</c:v>
                </c:pt>
                <c:pt idx="1049">
                  <c:v>2.797027</c:v>
                </c:pt>
                <c:pt idx="1050">
                  <c:v>2.807612</c:v>
                </c:pt>
                <c:pt idx="1051">
                  <c:v>2.816828</c:v>
                </c:pt>
                <c:pt idx="1052">
                  <c:v>2.82424</c:v>
                </c:pt>
                <c:pt idx="1053">
                  <c:v>2.829457</c:v>
                </c:pt>
                <c:pt idx="1054">
                  <c:v>2.832153</c:v>
                </c:pt>
                <c:pt idx="1055">
                  <c:v>2.832055</c:v>
                </c:pt>
                <c:pt idx="1056">
                  <c:v>2.828966</c:v>
                </c:pt>
                <c:pt idx="1057">
                  <c:v>2.822763</c:v>
                </c:pt>
                <c:pt idx="1058">
                  <c:v>2.813394</c:v>
                </c:pt>
                <c:pt idx="1059">
                  <c:v>2.800882</c:v>
                </c:pt>
                <c:pt idx="1060">
                  <c:v>2.785321</c:v>
                </c:pt>
                <c:pt idx="1061">
                  <c:v>2.766875</c:v>
                </c:pt>
                <c:pt idx="1062">
                  <c:v>2.745769</c:v>
                </c:pt>
                <c:pt idx="1063">
                  <c:v>2.722281</c:v>
                </c:pt>
                <c:pt idx="1064">
                  <c:v>2.696748</c:v>
                </c:pt>
                <c:pt idx="1065">
                  <c:v>2.669535</c:v>
                </c:pt>
                <c:pt idx="1066">
                  <c:v>2.641047</c:v>
                </c:pt>
                <c:pt idx="1067">
                  <c:v>2.611706</c:v>
                </c:pt>
                <c:pt idx="1068">
                  <c:v>2.581953</c:v>
                </c:pt>
                <c:pt idx="1069">
                  <c:v>2.552231</c:v>
                </c:pt>
                <c:pt idx="1070">
                  <c:v>2.522985</c:v>
                </c:pt>
                <c:pt idx="1071">
                  <c:v>2.494643</c:v>
                </c:pt>
                <c:pt idx="1072">
                  <c:v>2.467627</c:v>
                </c:pt>
                <c:pt idx="1073">
                  <c:v>2.442329</c:v>
                </c:pt>
                <c:pt idx="1074">
                  <c:v>2.419117</c:v>
                </c:pt>
                <c:pt idx="1075">
                  <c:v>2.398329</c:v>
                </c:pt>
                <c:pt idx="1076">
                  <c:v>2.380264</c:v>
                </c:pt>
                <c:pt idx="1077">
                  <c:v>2.365189</c:v>
                </c:pt>
                <c:pt idx="1078">
                  <c:v>2.353326</c:v>
                </c:pt>
                <c:pt idx="1079">
                  <c:v>2.34486</c:v>
                </c:pt>
                <c:pt idx="1080">
                  <c:v>2.339934</c:v>
                </c:pt>
                <c:pt idx="1081">
                  <c:v>2.338651</c:v>
                </c:pt>
                <c:pt idx="1082">
                  <c:v>2.341068</c:v>
                </c:pt>
                <c:pt idx="1083">
                  <c:v>2.347205</c:v>
                </c:pt>
                <c:pt idx="1084">
                  <c:v>2.357039</c:v>
                </c:pt>
                <c:pt idx="1085">
                  <c:v>2.370509</c:v>
                </c:pt>
                <c:pt idx="1086">
                  <c:v>2.387512</c:v>
                </c:pt>
                <c:pt idx="1087">
                  <c:v>2.407906</c:v>
                </c:pt>
                <c:pt idx="1088">
                  <c:v>2.431515</c:v>
                </c:pt>
                <c:pt idx="1089">
                  <c:v>2.458124</c:v>
                </c:pt>
                <c:pt idx="1090">
                  <c:v>2.487481</c:v>
                </c:pt>
                <c:pt idx="1091">
                  <c:v>2.5193</c:v>
                </c:pt>
                <c:pt idx="1092">
                  <c:v>2.553269</c:v>
                </c:pt>
                <c:pt idx="1093">
                  <c:v>2.589033</c:v>
                </c:pt>
                <c:pt idx="1094">
                  <c:v>2.626218</c:v>
                </c:pt>
                <c:pt idx="1095">
                  <c:v>2.664421</c:v>
                </c:pt>
                <c:pt idx="1096">
                  <c:v>2.70322</c:v>
                </c:pt>
                <c:pt idx="1097">
                  <c:v>2.742172</c:v>
                </c:pt>
                <c:pt idx="1098">
                  <c:v>2.780822</c:v>
                </c:pt>
                <c:pt idx="1099">
                  <c:v>2.818713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1859352"/>
        <c:axId val="2121852696"/>
      </c:lineChart>
      <c:catAx>
        <c:axId val="21218593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</a:t>
                </a:r>
                <a:r>
                  <a:rPr lang="en-US" baseline="0"/>
                  <a:t> after stimulus (ms)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1852696"/>
        <c:crosses val="autoZero"/>
        <c:auto val="1"/>
        <c:lblAlgn val="ctr"/>
        <c:lblOffset val="100"/>
        <c:tickLblSkip val="100"/>
        <c:noMultiLvlLbl val="0"/>
      </c:catAx>
      <c:valAx>
        <c:axId val="2121852696"/>
        <c:scaling>
          <c:orientation val="minMax"/>
          <c:max val="8.0"/>
          <c:min val="-4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Mean</a:t>
                </a:r>
                <a:r>
                  <a:rPr lang="en-US" baseline="0"/>
                  <a:t> amplitude (μV)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18593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Coop Pz</a:t>
            </a:r>
          </a:p>
        </c:rich>
      </c:tx>
      <c:layout/>
      <c:overlay val="1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[1]CoopPz!$B$1</c:f>
              <c:strCache>
                <c:ptCount val="1"/>
                <c:pt idx="0">
                  <c:v>Plaus</c:v>
                </c:pt>
              </c:strCache>
            </c:strRef>
          </c:tx>
          <c:spPr>
            <a:ln w="12700"/>
          </c:spPr>
          <c:marker>
            <c:symbol val="none"/>
          </c:marker>
          <c:val>
            <c:numRef>
              <c:f>[1]CoopPz!$B$2:$B$1101</c:f>
              <c:numCache>
                <c:formatCode>General</c:formatCode>
                <c:ptCount val="1100"/>
                <c:pt idx="0">
                  <c:v>-0.405979</c:v>
                </c:pt>
                <c:pt idx="1">
                  <c:v>-0.428388</c:v>
                </c:pt>
                <c:pt idx="2">
                  <c:v>-0.449164</c:v>
                </c:pt>
                <c:pt idx="3">
                  <c:v>-0.468671</c:v>
                </c:pt>
                <c:pt idx="4">
                  <c:v>-0.487289</c:v>
                </c:pt>
                <c:pt idx="5">
                  <c:v>-0.505396</c:v>
                </c:pt>
                <c:pt idx="6">
                  <c:v>-0.523345</c:v>
                </c:pt>
                <c:pt idx="7">
                  <c:v>-0.541456</c:v>
                </c:pt>
                <c:pt idx="8">
                  <c:v>-0.559999</c:v>
                </c:pt>
                <c:pt idx="9">
                  <c:v>-0.579186</c:v>
                </c:pt>
                <c:pt idx="10">
                  <c:v>-0.599152</c:v>
                </c:pt>
                <c:pt idx="11">
                  <c:v>-0.619956</c:v>
                </c:pt>
                <c:pt idx="12">
                  <c:v>-0.641572</c:v>
                </c:pt>
                <c:pt idx="13">
                  <c:v>-0.663889</c:v>
                </c:pt>
                <c:pt idx="14">
                  <c:v>-0.686701</c:v>
                </c:pt>
                <c:pt idx="15">
                  <c:v>-0.709728</c:v>
                </c:pt>
                <c:pt idx="16">
                  <c:v>-0.73261</c:v>
                </c:pt>
                <c:pt idx="17">
                  <c:v>-0.75491</c:v>
                </c:pt>
                <c:pt idx="18">
                  <c:v>-0.776143</c:v>
                </c:pt>
                <c:pt idx="19">
                  <c:v>-0.795769</c:v>
                </c:pt>
                <c:pt idx="20">
                  <c:v>-0.813215</c:v>
                </c:pt>
                <c:pt idx="21">
                  <c:v>-0.827902</c:v>
                </c:pt>
                <c:pt idx="22">
                  <c:v>-0.839244</c:v>
                </c:pt>
                <c:pt idx="23">
                  <c:v>-0.846667</c:v>
                </c:pt>
                <c:pt idx="24">
                  <c:v>-0.849636</c:v>
                </c:pt>
                <c:pt idx="25">
                  <c:v>-0.84766</c:v>
                </c:pt>
                <c:pt idx="26">
                  <c:v>-0.840303</c:v>
                </c:pt>
                <c:pt idx="27">
                  <c:v>-0.827211</c:v>
                </c:pt>
                <c:pt idx="28">
                  <c:v>-0.808111</c:v>
                </c:pt>
                <c:pt idx="29">
                  <c:v>-0.782823</c:v>
                </c:pt>
                <c:pt idx="30">
                  <c:v>-0.751273</c:v>
                </c:pt>
                <c:pt idx="31">
                  <c:v>-0.713482</c:v>
                </c:pt>
                <c:pt idx="32">
                  <c:v>-0.669585</c:v>
                </c:pt>
                <c:pt idx="33">
                  <c:v>-0.61982</c:v>
                </c:pt>
                <c:pt idx="34">
                  <c:v>-0.564526</c:v>
                </c:pt>
                <c:pt idx="35">
                  <c:v>-0.50413</c:v>
                </c:pt>
                <c:pt idx="36">
                  <c:v>-0.439157</c:v>
                </c:pt>
                <c:pt idx="37">
                  <c:v>-0.370208</c:v>
                </c:pt>
                <c:pt idx="38">
                  <c:v>-0.297944</c:v>
                </c:pt>
                <c:pt idx="39">
                  <c:v>-0.223089</c:v>
                </c:pt>
                <c:pt idx="40">
                  <c:v>-0.146402</c:v>
                </c:pt>
                <c:pt idx="41">
                  <c:v>-0.068663</c:v>
                </c:pt>
                <c:pt idx="42">
                  <c:v>0.009332</c:v>
                </c:pt>
                <c:pt idx="43">
                  <c:v>0.086794</c:v>
                </c:pt>
                <c:pt idx="44">
                  <c:v>0.16295</c:v>
                </c:pt>
                <c:pt idx="45">
                  <c:v>0.237065</c:v>
                </c:pt>
                <c:pt idx="46">
                  <c:v>0.308444</c:v>
                </c:pt>
                <c:pt idx="47">
                  <c:v>0.376444</c:v>
                </c:pt>
                <c:pt idx="48">
                  <c:v>0.440493</c:v>
                </c:pt>
                <c:pt idx="49">
                  <c:v>0.500092</c:v>
                </c:pt>
                <c:pt idx="50">
                  <c:v>0.554821</c:v>
                </c:pt>
                <c:pt idx="51">
                  <c:v>0.604343</c:v>
                </c:pt>
                <c:pt idx="52">
                  <c:v>0.648414</c:v>
                </c:pt>
                <c:pt idx="53">
                  <c:v>0.686868</c:v>
                </c:pt>
                <c:pt idx="54">
                  <c:v>0.719632</c:v>
                </c:pt>
                <c:pt idx="55">
                  <c:v>0.746714</c:v>
                </c:pt>
                <c:pt idx="56">
                  <c:v>0.768201</c:v>
                </c:pt>
                <c:pt idx="57">
                  <c:v>0.784255</c:v>
                </c:pt>
                <c:pt idx="58">
                  <c:v>0.7951</c:v>
                </c:pt>
                <c:pt idx="59">
                  <c:v>0.801023</c:v>
                </c:pt>
                <c:pt idx="60">
                  <c:v>0.802361</c:v>
                </c:pt>
                <c:pt idx="61">
                  <c:v>0.799488</c:v>
                </c:pt>
                <c:pt idx="62">
                  <c:v>0.792804</c:v>
                </c:pt>
                <c:pt idx="63">
                  <c:v>0.782736</c:v>
                </c:pt>
                <c:pt idx="64">
                  <c:v>0.769714</c:v>
                </c:pt>
                <c:pt idx="65">
                  <c:v>0.754174</c:v>
                </c:pt>
                <c:pt idx="66">
                  <c:v>0.736541</c:v>
                </c:pt>
                <c:pt idx="67">
                  <c:v>0.71722</c:v>
                </c:pt>
                <c:pt idx="68">
                  <c:v>0.696599</c:v>
                </c:pt>
                <c:pt idx="69">
                  <c:v>0.675023</c:v>
                </c:pt>
                <c:pt idx="70">
                  <c:v>0.65281</c:v>
                </c:pt>
                <c:pt idx="71">
                  <c:v>0.630224</c:v>
                </c:pt>
                <c:pt idx="72">
                  <c:v>0.607493</c:v>
                </c:pt>
                <c:pt idx="73">
                  <c:v>0.584791</c:v>
                </c:pt>
                <c:pt idx="74">
                  <c:v>0.562245</c:v>
                </c:pt>
                <c:pt idx="75">
                  <c:v>0.539932</c:v>
                </c:pt>
                <c:pt idx="76">
                  <c:v>0.51788</c:v>
                </c:pt>
                <c:pt idx="77">
                  <c:v>0.496074</c:v>
                </c:pt>
                <c:pt idx="78">
                  <c:v>0.474454</c:v>
                </c:pt>
                <c:pt idx="79">
                  <c:v>0.452922</c:v>
                </c:pt>
                <c:pt idx="80">
                  <c:v>0.431349</c:v>
                </c:pt>
                <c:pt idx="81">
                  <c:v>0.409576</c:v>
                </c:pt>
                <c:pt idx="82">
                  <c:v>0.387424</c:v>
                </c:pt>
                <c:pt idx="83">
                  <c:v>0.364705</c:v>
                </c:pt>
                <c:pt idx="84">
                  <c:v>0.341218</c:v>
                </c:pt>
                <c:pt idx="85">
                  <c:v>0.316773</c:v>
                </c:pt>
                <c:pt idx="86">
                  <c:v>0.291178</c:v>
                </c:pt>
                <c:pt idx="87">
                  <c:v>0.26426</c:v>
                </c:pt>
                <c:pt idx="88">
                  <c:v>0.235874</c:v>
                </c:pt>
                <c:pt idx="89">
                  <c:v>0.205899</c:v>
                </c:pt>
                <c:pt idx="90">
                  <c:v>0.174245</c:v>
                </c:pt>
                <c:pt idx="91">
                  <c:v>0.140873</c:v>
                </c:pt>
                <c:pt idx="92">
                  <c:v>0.105775</c:v>
                </c:pt>
                <c:pt idx="93">
                  <c:v>0.068995</c:v>
                </c:pt>
                <c:pt idx="94">
                  <c:v>0.030635</c:v>
                </c:pt>
                <c:pt idx="95">
                  <c:v>-0.009166</c:v>
                </c:pt>
                <c:pt idx="96">
                  <c:v>-0.050215</c:v>
                </c:pt>
                <c:pt idx="97">
                  <c:v>-0.09227</c:v>
                </c:pt>
                <c:pt idx="98">
                  <c:v>-0.135041</c:v>
                </c:pt>
                <c:pt idx="99">
                  <c:v>-0.178203</c:v>
                </c:pt>
                <c:pt idx="100">
                  <c:v>-0.221381</c:v>
                </c:pt>
                <c:pt idx="101">
                  <c:v>-0.264185</c:v>
                </c:pt>
                <c:pt idx="102">
                  <c:v>-0.306183</c:v>
                </c:pt>
                <c:pt idx="103">
                  <c:v>-0.346936</c:v>
                </c:pt>
                <c:pt idx="104">
                  <c:v>-0.385994</c:v>
                </c:pt>
                <c:pt idx="105">
                  <c:v>-0.422905</c:v>
                </c:pt>
                <c:pt idx="106">
                  <c:v>-0.45722</c:v>
                </c:pt>
                <c:pt idx="107">
                  <c:v>-0.48851</c:v>
                </c:pt>
                <c:pt idx="108">
                  <c:v>-0.516368</c:v>
                </c:pt>
                <c:pt idx="109">
                  <c:v>-0.540417</c:v>
                </c:pt>
                <c:pt idx="110">
                  <c:v>-0.560326</c:v>
                </c:pt>
                <c:pt idx="111">
                  <c:v>-0.575798</c:v>
                </c:pt>
                <c:pt idx="112">
                  <c:v>-0.586601</c:v>
                </c:pt>
                <c:pt idx="113">
                  <c:v>-0.592552</c:v>
                </c:pt>
                <c:pt idx="114">
                  <c:v>-0.593528</c:v>
                </c:pt>
                <c:pt idx="115">
                  <c:v>-0.58948</c:v>
                </c:pt>
                <c:pt idx="116">
                  <c:v>-0.580412</c:v>
                </c:pt>
                <c:pt idx="117">
                  <c:v>-0.5664</c:v>
                </c:pt>
                <c:pt idx="118">
                  <c:v>-0.547574</c:v>
                </c:pt>
                <c:pt idx="119">
                  <c:v>-0.524131</c:v>
                </c:pt>
                <c:pt idx="120">
                  <c:v>-0.496324</c:v>
                </c:pt>
                <c:pt idx="121">
                  <c:v>-0.464459</c:v>
                </c:pt>
                <c:pt idx="122">
                  <c:v>-0.428889</c:v>
                </c:pt>
                <c:pt idx="123">
                  <c:v>-0.389998</c:v>
                </c:pt>
                <c:pt idx="124">
                  <c:v>-0.348216</c:v>
                </c:pt>
                <c:pt idx="125">
                  <c:v>-0.303983</c:v>
                </c:pt>
                <c:pt idx="126">
                  <c:v>-0.25776</c:v>
                </c:pt>
                <c:pt idx="127">
                  <c:v>-0.21002</c:v>
                </c:pt>
                <c:pt idx="128">
                  <c:v>-0.161232</c:v>
                </c:pt>
                <c:pt idx="129">
                  <c:v>-0.111866</c:v>
                </c:pt>
                <c:pt idx="130">
                  <c:v>-0.062372</c:v>
                </c:pt>
                <c:pt idx="131">
                  <c:v>-0.013185</c:v>
                </c:pt>
                <c:pt idx="132">
                  <c:v>0.035288</c:v>
                </c:pt>
                <c:pt idx="133">
                  <c:v>0.082666</c:v>
                </c:pt>
                <c:pt idx="134">
                  <c:v>0.128607</c:v>
                </c:pt>
                <c:pt idx="135">
                  <c:v>0.172794</c:v>
                </c:pt>
                <c:pt idx="136">
                  <c:v>0.214961</c:v>
                </c:pt>
                <c:pt idx="137">
                  <c:v>0.254859</c:v>
                </c:pt>
                <c:pt idx="138">
                  <c:v>0.292289</c:v>
                </c:pt>
                <c:pt idx="139">
                  <c:v>0.327082</c:v>
                </c:pt>
                <c:pt idx="140">
                  <c:v>0.3591</c:v>
                </c:pt>
                <c:pt idx="141">
                  <c:v>0.38823</c:v>
                </c:pt>
                <c:pt idx="142">
                  <c:v>0.41439</c:v>
                </c:pt>
                <c:pt idx="143">
                  <c:v>0.437521</c:v>
                </c:pt>
                <c:pt idx="144">
                  <c:v>0.457575</c:v>
                </c:pt>
                <c:pt idx="145">
                  <c:v>0.474522</c:v>
                </c:pt>
                <c:pt idx="146">
                  <c:v>0.488342</c:v>
                </c:pt>
                <c:pt idx="147">
                  <c:v>0.499017</c:v>
                </c:pt>
                <c:pt idx="148">
                  <c:v>0.506539</c:v>
                </c:pt>
                <c:pt idx="149">
                  <c:v>0.510899</c:v>
                </c:pt>
                <c:pt idx="150">
                  <c:v>0.512094</c:v>
                </c:pt>
                <c:pt idx="151">
                  <c:v>0.510112</c:v>
                </c:pt>
                <c:pt idx="152">
                  <c:v>0.504951</c:v>
                </c:pt>
                <c:pt idx="153">
                  <c:v>0.496605</c:v>
                </c:pt>
                <c:pt idx="154">
                  <c:v>0.485075</c:v>
                </c:pt>
                <c:pt idx="155">
                  <c:v>0.47036</c:v>
                </c:pt>
                <c:pt idx="156">
                  <c:v>0.452475</c:v>
                </c:pt>
                <c:pt idx="157">
                  <c:v>0.431443</c:v>
                </c:pt>
                <c:pt idx="158">
                  <c:v>0.40731</c:v>
                </c:pt>
                <c:pt idx="159">
                  <c:v>0.380134</c:v>
                </c:pt>
                <c:pt idx="160">
                  <c:v>0.350001</c:v>
                </c:pt>
                <c:pt idx="161">
                  <c:v>0.317029</c:v>
                </c:pt>
                <c:pt idx="162">
                  <c:v>0.281359</c:v>
                </c:pt>
                <c:pt idx="163">
                  <c:v>0.243169</c:v>
                </c:pt>
                <c:pt idx="164">
                  <c:v>0.202675</c:v>
                </c:pt>
                <c:pt idx="165">
                  <c:v>0.160123</c:v>
                </c:pt>
                <c:pt idx="166">
                  <c:v>0.115807</c:v>
                </c:pt>
                <c:pt idx="167">
                  <c:v>0.070048</c:v>
                </c:pt>
                <c:pt idx="168">
                  <c:v>0.023209</c:v>
                </c:pt>
                <c:pt idx="169">
                  <c:v>-0.024319</c:v>
                </c:pt>
                <c:pt idx="170">
                  <c:v>-0.072119</c:v>
                </c:pt>
                <c:pt idx="171">
                  <c:v>-0.119751</c:v>
                </c:pt>
                <c:pt idx="172">
                  <c:v>-0.166756</c:v>
                </c:pt>
                <c:pt idx="173">
                  <c:v>-0.212672</c:v>
                </c:pt>
                <c:pt idx="174">
                  <c:v>-0.257033</c:v>
                </c:pt>
                <c:pt idx="175">
                  <c:v>-0.299383</c:v>
                </c:pt>
                <c:pt idx="176">
                  <c:v>-0.339272</c:v>
                </c:pt>
                <c:pt idx="177">
                  <c:v>-0.376285</c:v>
                </c:pt>
                <c:pt idx="178">
                  <c:v>-0.410033</c:v>
                </c:pt>
                <c:pt idx="179">
                  <c:v>-0.440173</c:v>
                </c:pt>
                <c:pt idx="180">
                  <c:v>-0.46641</c:v>
                </c:pt>
                <c:pt idx="181">
                  <c:v>-0.488504</c:v>
                </c:pt>
                <c:pt idx="182">
                  <c:v>-0.506275</c:v>
                </c:pt>
                <c:pt idx="183">
                  <c:v>-0.519615</c:v>
                </c:pt>
                <c:pt idx="184">
                  <c:v>-0.528471</c:v>
                </c:pt>
                <c:pt idx="185">
                  <c:v>-0.532876</c:v>
                </c:pt>
                <c:pt idx="186">
                  <c:v>-0.53293</c:v>
                </c:pt>
                <c:pt idx="187">
                  <c:v>-0.528795</c:v>
                </c:pt>
                <c:pt idx="188">
                  <c:v>-0.520712</c:v>
                </c:pt>
                <c:pt idx="189">
                  <c:v>-0.508974</c:v>
                </c:pt>
                <c:pt idx="190">
                  <c:v>-0.493939</c:v>
                </c:pt>
                <c:pt idx="191">
                  <c:v>-0.476007</c:v>
                </c:pt>
                <c:pt idx="192">
                  <c:v>-0.455623</c:v>
                </c:pt>
                <c:pt idx="193">
                  <c:v>-0.433264</c:v>
                </c:pt>
                <c:pt idx="194">
                  <c:v>-0.409419</c:v>
                </c:pt>
                <c:pt idx="195">
                  <c:v>-0.384596</c:v>
                </c:pt>
                <c:pt idx="196">
                  <c:v>-0.359299</c:v>
                </c:pt>
                <c:pt idx="197">
                  <c:v>-0.334021</c:v>
                </c:pt>
                <c:pt idx="198">
                  <c:v>-0.309231</c:v>
                </c:pt>
                <c:pt idx="199">
                  <c:v>-0.285361</c:v>
                </c:pt>
                <c:pt idx="200">
                  <c:v>-0.262801</c:v>
                </c:pt>
                <c:pt idx="201">
                  <c:v>-0.241884</c:v>
                </c:pt>
                <c:pt idx="202">
                  <c:v>-0.222891</c:v>
                </c:pt>
                <c:pt idx="203">
                  <c:v>-0.206026</c:v>
                </c:pt>
                <c:pt idx="204">
                  <c:v>-0.191424</c:v>
                </c:pt>
                <c:pt idx="205">
                  <c:v>-0.17915</c:v>
                </c:pt>
                <c:pt idx="206">
                  <c:v>-0.169186</c:v>
                </c:pt>
                <c:pt idx="207">
                  <c:v>-0.161438</c:v>
                </c:pt>
                <c:pt idx="208">
                  <c:v>-0.155739</c:v>
                </c:pt>
                <c:pt idx="209">
                  <c:v>-0.151848</c:v>
                </c:pt>
                <c:pt idx="210">
                  <c:v>-0.149461</c:v>
                </c:pt>
                <c:pt idx="211">
                  <c:v>-0.148205</c:v>
                </c:pt>
                <c:pt idx="212">
                  <c:v>-0.147672</c:v>
                </c:pt>
                <c:pt idx="213">
                  <c:v>-0.147399</c:v>
                </c:pt>
                <c:pt idx="214">
                  <c:v>-0.146901</c:v>
                </c:pt>
                <c:pt idx="215">
                  <c:v>-0.145664</c:v>
                </c:pt>
                <c:pt idx="216">
                  <c:v>-0.143175</c:v>
                </c:pt>
                <c:pt idx="217">
                  <c:v>-0.138909</c:v>
                </c:pt>
                <c:pt idx="218">
                  <c:v>-0.132372</c:v>
                </c:pt>
                <c:pt idx="219">
                  <c:v>-0.123081</c:v>
                </c:pt>
                <c:pt idx="220">
                  <c:v>-0.1106</c:v>
                </c:pt>
                <c:pt idx="221">
                  <c:v>-0.094535</c:v>
                </c:pt>
                <c:pt idx="222">
                  <c:v>-0.074548</c:v>
                </c:pt>
                <c:pt idx="223">
                  <c:v>-0.05037</c:v>
                </c:pt>
                <c:pt idx="224">
                  <c:v>-0.021797</c:v>
                </c:pt>
                <c:pt idx="225">
                  <c:v>0.011294</c:v>
                </c:pt>
                <c:pt idx="226">
                  <c:v>0.048959</c:v>
                </c:pt>
                <c:pt idx="227">
                  <c:v>0.091161</c:v>
                </c:pt>
                <c:pt idx="228">
                  <c:v>0.137782</c:v>
                </c:pt>
                <c:pt idx="229">
                  <c:v>0.188638</c:v>
                </c:pt>
                <c:pt idx="230">
                  <c:v>0.243455</c:v>
                </c:pt>
                <c:pt idx="231">
                  <c:v>0.301888</c:v>
                </c:pt>
                <c:pt idx="232">
                  <c:v>0.363536</c:v>
                </c:pt>
                <c:pt idx="233">
                  <c:v>0.427929</c:v>
                </c:pt>
                <c:pt idx="234">
                  <c:v>0.494557</c:v>
                </c:pt>
                <c:pt idx="235">
                  <c:v>0.562869</c:v>
                </c:pt>
                <c:pt idx="236">
                  <c:v>0.632282</c:v>
                </c:pt>
                <c:pt idx="237">
                  <c:v>0.702191</c:v>
                </c:pt>
                <c:pt idx="238">
                  <c:v>0.771993</c:v>
                </c:pt>
                <c:pt idx="239">
                  <c:v>0.841077</c:v>
                </c:pt>
                <c:pt idx="240">
                  <c:v>0.908847</c:v>
                </c:pt>
                <c:pt idx="241">
                  <c:v>0.974738</c:v>
                </c:pt>
                <c:pt idx="242">
                  <c:v>1.038212</c:v>
                </c:pt>
                <c:pt idx="243">
                  <c:v>1.098774</c:v>
                </c:pt>
                <c:pt idx="244">
                  <c:v>1.155973</c:v>
                </c:pt>
                <c:pt idx="245">
                  <c:v>1.209419</c:v>
                </c:pt>
                <c:pt idx="246">
                  <c:v>1.258778</c:v>
                </c:pt>
                <c:pt idx="247">
                  <c:v>1.303777</c:v>
                </c:pt>
                <c:pt idx="248">
                  <c:v>1.344207</c:v>
                </c:pt>
                <c:pt idx="249">
                  <c:v>1.379931</c:v>
                </c:pt>
                <c:pt idx="250">
                  <c:v>1.410868</c:v>
                </c:pt>
                <c:pt idx="251">
                  <c:v>1.437006</c:v>
                </c:pt>
                <c:pt idx="252">
                  <c:v>1.458386</c:v>
                </c:pt>
                <c:pt idx="253">
                  <c:v>1.475108</c:v>
                </c:pt>
                <c:pt idx="254">
                  <c:v>1.487316</c:v>
                </c:pt>
                <c:pt idx="255">
                  <c:v>1.495196</c:v>
                </c:pt>
                <c:pt idx="256">
                  <c:v>1.49897</c:v>
                </c:pt>
                <c:pt idx="257">
                  <c:v>1.498887</c:v>
                </c:pt>
                <c:pt idx="258">
                  <c:v>1.495222</c:v>
                </c:pt>
                <c:pt idx="259">
                  <c:v>1.48825</c:v>
                </c:pt>
                <c:pt idx="260">
                  <c:v>1.478266</c:v>
                </c:pt>
                <c:pt idx="261">
                  <c:v>1.465563</c:v>
                </c:pt>
                <c:pt idx="262">
                  <c:v>1.450415</c:v>
                </c:pt>
                <c:pt idx="263">
                  <c:v>1.433095</c:v>
                </c:pt>
                <c:pt idx="264">
                  <c:v>1.413863</c:v>
                </c:pt>
                <c:pt idx="265">
                  <c:v>1.392951</c:v>
                </c:pt>
                <c:pt idx="266">
                  <c:v>1.370578</c:v>
                </c:pt>
                <c:pt idx="267">
                  <c:v>1.346939</c:v>
                </c:pt>
                <c:pt idx="268">
                  <c:v>1.322208</c:v>
                </c:pt>
                <c:pt idx="269">
                  <c:v>1.296543</c:v>
                </c:pt>
                <c:pt idx="270">
                  <c:v>1.270082</c:v>
                </c:pt>
                <c:pt idx="271">
                  <c:v>1.242945</c:v>
                </c:pt>
                <c:pt idx="272">
                  <c:v>1.21525</c:v>
                </c:pt>
                <c:pt idx="273">
                  <c:v>1.187097</c:v>
                </c:pt>
                <c:pt idx="274">
                  <c:v>1.158589</c:v>
                </c:pt>
                <c:pt idx="275">
                  <c:v>1.129837</c:v>
                </c:pt>
                <c:pt idx="276">
                  <c:v>1.100951</c:v>
                </c:pt>
                <c:pt idx="277">
                  <c:v>1.072058</c:v>
                </c:pt>
                <c:pt idx="278">
                  <c:v>1.043292</c:v>
                </c:pt>
                <c:pt idx="279">
                  <c:v>1.014806</c:v>
                </c:pt>
                <c:pt idx="280">
                  <c:v>0.98677</c:v>
                </c:pt>
                <c:pt idx="281">
                  <c:v>0.959375</c:v>
                </c:pt>
                <c:pt idx="282">
                  <c:v>0.932828</c:v>
                </c:pt>
                <c:pt idx="283">
                  <c:v>0.907351</c:v>
                </c:pt>
                <c:pt idx="284">
                  <c:v>0.883185</c:v>
                </c:pt>
                <c:pt idx="285">
                  <c:v>0.860581</c:v>
                </c:pt>
                <c:pt idx="286">
                  <c:v>0.83979</c:v>
                </c:pt>
                <c:pt idx="287">
                  <c:v>0.821068</c:v>
                </c:pt>
                <c:pt idx="288">
                  <c:v>0.804663</c:v>
                </c:pt>
                <c:pt idx="289">
                  <c:v>0.790809</c:v>
                </c:pt>
                <c:pt idx="290">
                  <c:v>0.779715</c:v>
                </c:pt>
                <c:pt idx="291">
                  <c:v>0.77157</c:v>
                </c:pt>
                <c:pt idx="292">
                  <c:v>0.766524</c:v>
                </c:pt>
                <c:pt idx="293">
                  <c:v>0.764688</c:v>
                </c:pt>
                <c:pt idx="294">
                  <c:v>0.766123</c:v>
                </c:pt>
                <c:pt idx="295">
                  <c:v>0.770835</c:v>
                </c:pt>
                <c:pt idx="296">
                  <c:v>0.778781</c:v>
                </c:pt>
                <c:pt idx="297">
                  <c:v>0.789851</c:v>
                </c:pt>
                <c:pt idx="298">
                  <c:v>0.803886</c:v>
                </c:pt>
                <c:pt idx="299">
                  <c:v>0.820657</c:v>
                </c:pt>
                <c:pt idx="300">
                  <c:v>0.839888</c:v>
                </c:pt>
                <c:pt idx="301">
                  <c:v>0.861255</c:v>
                </c:pt>
                <c:pt idx="302">
                  <c:v>0.884382</c:v>
                </c:pt>
                <c:pt idx="303">
                  <c:v>0.908859</c:v>
                </c:pt>
                <c:pt idx="304">
                  <c:v>0.93425</c:v>
                </c:pt>
                <c:pt idx="305">
                  <c:v>0.960097</c:v>
                </c:pt>
                <c:pt idx="306">
                  <c:v>0.985933</c:v>
                </c:pt>
                <c:pt idx="307">
                  <c:v>1.011304</c:v>
                </c:pt>
                <c:pt idx="308">
                  <c:v>1.035768</c:v>
                </c:pt>
                <c:pt idx="309">
                  <c:v>1.058906</c:v>
                </c:pt>
                <c:pt idx="310">
                  <c:v>1.080353</c:v>
                </c:pt>
                <c:pt idx="311">
                  <c:v>1.099779</c:v>
                </c:pt>
                <c:pt idx="312">
                  <c:v>1.116925</c:v>
                </c:pt>
                <c:pt idx="313">
                  <c:v>1.131594</c:v>
                </c:pt>
                <c:pt idx="314">
                  <c:v>1.143665</c:v>
                </c:pt>
                <c:pt idx="315">
                  <c:v>1.153097</c:v>
                </c:pt>
                <c:pt idx="316">
                  <c:v>1.159925</c:v>
                </c:pt>
                <c:pt idx="317">
                  <c:v>1.164269</c:v>
                </c:pt>
                <c:pt idx="318">
                  <c:v>1.166333</c:v>
                </c:pt>
                <c:pt idx="319">
                  <c:v>1.166383</c:v>
                </c:pt>
                <c:pt idx="320">
                  <c:v>1.164761</c:v>
                </c:pt>
                <c:pt idx="321">
                  <c:v>1.161861</c:v>
                </c:pt>
                <c:pt idx="322">
                  <c:v>1.158135</c:v>
                </c:pt>
                <c:pt idx="323">
                  <c:v>1.154058</c:v>
                </c:pt>
                <c:pt idx="324">
                  <c:v>1.150133</c:v>
                </c:pt>
                <c:pt idx="325">
                  <c:v>1.14687</c:v>
                </c:pt>
                <c:pt idx="326">
                  <c:v>1.14478</c:v>
                </c:pt>
                <c:pt idx="327">
                  <c:v>1.144344</c:v>
                </c:pt>
                <c:pt idx="328">
                  <c:v>1.146008</c:v>
                </c:pt>
                <c:pt idx="329">
                  <c:v>1.150175</c:v>
                </c:pt>
                <c:pt idx="330">
                  <c:v>1.157184</c:v>
                </c:pt>
                <c:pt idx="331">
                  <c:v>1.1673</c:v>
                </c:pt>
                <c:pt idx="332">
                  <c:v>1.180716</c:v>
                </c:pt>
                <c:pt idx="333">
                  <c:v>1.197534</c:v>
                </c:pt>
                <c:pt idx="334">
                  <c:v>1.217769</c:v>
                </c:pt>
                <c:pt idx="335">
                  <c:v>1.241352</c:v>
                </c:pt>
                <c:pt idx="336">
                  <c:v>1.268111</c:v>
                </c:pt>
                <c:pt idx="337">
                  <c:v>1.297799</c:v>
                </c:pt>
                <c:pt idx="338">
                  <c:v>1.330086</c:v>
                </c:pt>
                <c:pt idx="339">
                  <c:v>1.364581</c:v>
                </c:pt>
                <c:pt idx="340">
                  <c:v>1.400818</c:v>
                </c:pt>
                <c:pt idx="341">
                  <c:v>1.438299</c:v>
                </c:pt>
                <c:pt idx="342">
                  <c:v>1.476477</c:v>
                </c:pt>
                <c:pt idx="343">
                  <c:v>1.5148</c:v>
                </c:pt>
                <c:pt idx="344">
                  <c:v>1.552708</c:v>
                </c:pt>
                <c:pt idx="345">
                  <c:v>1.589638</c:v>
                </c:pt>
                <c:pt idx="346">
                  <c:v>1.625073</c:v>
                </c:pt>
                <c:pt idx="347">
                  <c:v>1.65851</c:v>
                </c:pt>
                <c:pt idx="348">
                  <c:v>1.689523</c:v>
                </c:pt>
                <c:pt idx="349">
                  <c:v>1.717722</c:v>
                </c:pt>
                <c:pt idx="350">
                  <c:v>1.742804</c:v>
                </c:pt>
                <c:pt idx="351">
                  <c:v>1.764542</c:v>
                </c:pt>
                <c:pt idx="352">
                  <c:v>1.782778</c:v>
                </c:pt>
                <c:pt idx="353">
                  <c:v>1.797449</c:v>
                </c:pt>
                <c:pt idx="354">
                  <c:v>1.80857</c:v>
                </c:pt>
                <c:pt idx="355">
                  <c:v>1.816236</c:v>
                </c:pt>
                <c:pt idx="356">
                  <c:v>1.820607</c:v>
                </c:pt>
                <c:pt idx="357">
                  <c:v>1.82192</c:v>
                </c:pt>
                <c:pt idx="358">
                  <c:v>1.820472</c:v>
                </c:pt>
                <c:pt idx="359">
                  <c:v>1.816594</c:v>
                </c:pt>
                <c:pt idx="360">
                  <c:v>1.810664</c:v>
                </c:pt>
                <c:pt idx="361">
                  <c:v>1.803077</c:v>
                </c:pt>
                <c:pt idx="362">
                  <c:v>1.794243</c:v>
                </c:pt>
                <c:pt idx="363">
                  <c:v>1.784572</c:v>
                </c:pt>
                <c:pt idx="364">
                  <c:v>1.774451</c:v>
                </c:pt>
                <c:pt idx="365">
                  <c:v>1.764251</c:v>
                </c:pt>
                <c:pt idx="366">
                  <c:v>1.75431</c:v>
                </c:pt>
                <c:pt idx="367">
                  <c:v>1.744919</c:v>
                </c:pt>
                <c:pt idx="368">
                  <c:v>1.736334</c:v>
                </c:pt>
                <c:pt idx="369">
                  <c:v>1.728739</c:v>
                </c:pt>
                <c:pt idx="370">
                  <c:v>1.722286</c:v>
                </c:pt>
                <c:pt idx="371">
                  <c:v>1.71706</c:v>
                </c:pt>
                <c:pt idx="372">
                  <c:v>1.713097</c:v>
                </c:pt>
                <c:pt idx="373">
                  <c:v>1.710383</c:v>
                </c:pt>
                <c:pt idx="374">
                  <c:v>1.708868</c:v>
                </c:pt>
                <c:pt idx="375">
                  <c:v>1.708459</c:v>
                </c:pt>
                <c:pt idx="376">
                  <c:v>1.709038</c:v>
                </c:pt>
                <c:pt idx="377">
                  <c:v>1.71047</c:v>
                </c:pt>
                <c:pt idx="378">
                  <c:v>1.712606</c:v>
                </c:pt>
                <c:pt idx="379">
                  <c:v>1.715298</c:v>
                </c:pt>
                <c:pt idx="380">
                  <c:v>1.718405</c:v>
                </c:pt>
                <c:pt idx="381">
                  <c:v>1.721792</c:v>
                </c:pt>
                <c:pt idx="382">
                  <c:v>1.725358</c:v>
                </c:pt>
                <c:pt idx="383">
                  <c:v>1.729028</c:v>
                </c:pt>
                <c:pt idx="384">
                  <c:v>1.732751</c:v>
                </c:pt>
                <c:pt idx="385">
                  <c:v>1.736519</c:v>
                </c:pt>
                <c:pt idx="386">
                  <c:v>1.740358</c:v>
                </c:pt>
                <c:pt idx="387">
                  <c:v>1.744328</c:v>
                </c:pt>
                <c:pt idx="388">
                  <c:v>1.748511</c:v>
                </c:pt>
                <c:pt idx="389">
                  <c:v>1.753034</c:v>
                </c:pt>
                <c:pt idx="390">
                  <c:v>1.758029</c:v>
                </c:pt>
                <c:pt idx="391">
                  <c:v>1.763651</c:v>
                </c:pt>
                <c:pt idx="392">
                  <c:v>1.770068</c:v>
                </c:pt>
                <c:pt idx="393">
                  <c:v>1.777435</c:v>
                </c:pt>
                <c:pt idx="394">
                  <c:v>1.785903</c:v>
                </c:pt>
                <c:pt idx="395">
                  <c:v>1.795606</c:v>
                </c:pt>
                <c:pt idx="396">
                  <c:v>1.806652</c:v>
                </c:pt>
                <c:pt idx="397">
                  <c:v>1.819116</c:v>
                </c:pt>
                <c:pt idx="398">
                  <c:v>1.83303</c:v>
                </c:pt>
                <c:pt idx="399">
                  <c:v>1.848396</c:v>
                </c:pt>
                <c:pt idx="400">
                  <c:v>1.865154</c:v>
                </c:pt>
                <c:pt idx="401">
                  <c:v>1.883213</c:v>
                </c:pt>
                <c:pt idx="402">
                  <c:v>1.902427</c:v>
                </c:pt>
                <c:pt idx="403">
                  <c:v>1.922613</c:v>
                </c:pt>
                <c:pt idx="404">
                  <c:v>1.943548</c:v>
                </c:pt>
                <c:pt idx="405">
                  <c:v>1.964977</c:v>
                </c:pt>
                <c:pt idx="406">
                  <c:v>1.986626</c:v>
                </c:pt>
                <c:pt idx="407">
                  <c:v>2.008201</c:v>
                </c:pt>
                <c:pt idx="408">
                  <c:v>2.029411</c:v>
                </c:pt>
                <c:pt idx="409">
                  <c:v>2.049968</c:v>
                </c:pt>
                <c:pt idx="410">
                  <c:v>2.0696</c:v>
                </c:pt>
                <c:pt idx="411">
                  <c:v>2.08807</c:v>
                </c:pt>
                <c:pt idx="412">
                  <c:v>2.105169</c:v>
                </c:pt>
                <c:pt idx="413">
                  <c:v>2.120741</c:v>
                </c:pt>
                <c:pt idx="414">
                  <c:v>2.134683</c:v>
                </c:pt>
                <c:pt idx="415">
                  <c:v>2.146947</c:v>
                </c:pt>
                <c:pt idx="416">
                  <c:v>2.157555</c:v>
                </c:pt>
                <c:pt idx="417">
                  <c:v>2.166595</c:v>
                </c:pt>
                <c:pt idx="418">
                  <c:v>2.174218</c:v>
                </c:pt>
                <c:pt idx="419">
                  <c:v>2.18064</c:v>
                </c:pt>
                <c:pt idx="420">
                  <c:v>2.186131</c:v>
                </c:pt>
                <c:pt idx="421">
                  <c:v>2.191013</c:v>
                </c:pt>
                <c:pt idx="422">
                  <c:v>2.195647</c:v>
                </c:pt>
                <c:pt idx="423">
                  <c:v>2.200425</c:v>
                </c:pt>
                <c:pt idx="424">
                  <c:v>2.205761</c:v>
                </c:pt>
                <c:pt idx="425">
                  <c:v>2.212066</c:v>
                </c:pt>
                <c:pt idx="426">
                  <c:v>2.219755</c:v>
                </c:pt>
                <c:pt idx="427">
                  <c:v>2.229207</c:v>
                </c:pt>
                <c:pt idx="428">
                  <c:v>2.240777</c:v>
                </c:pt>
                <c:pt idx="429">
                  <c:v>2.254762</c:v>
                </c:pt>
                <c:pt idx="430">
                  <c:v>2.271403</c:v>
                </c:pt>
                <c:pt idx="431">
                  <c:v>2.290875</c:v>
                </c:pt>
                <c:pt idx="432">
                  <c:v>2.313274</c:v>
                </c:pt>
                <c:pt idx="433">
                  <c:v>2.338619</c:v>
                </c:pt>
                <c:pt idx="434">
                  <c:v>2.366842</c:v>
                </c:pt>
                <c:pt idx="435">
                  <c:v>2.39779</c:v>
                </c:pt>
                <c:pt idx="436">
                  <c:v>2.431235</c:v>
                </c:pt>
                <c:pt idx="437">
                  <c:v>2.466863</c:v>
                </c:pt>
                <c:pt idx="438">
                  <c:v>2.504302</c:v>
                </c:pt>
                <c:pt idx="439">
                  <c:v>2.543114</c:v>
                </c:pt>
                <c:pt idx="440">
                  <c:v>2.582819</c:v>
                </c:pt>
                <c:pt idx="441">
                  <c:v>2.622903</c:v>
                </c:pt>
                <c:pt idx="442">
                  <c:v>2.662832</c:v>
                </c:pt>
                <c:pt idx="443">
                  <c:v>2.702078</c:v>
                </c:pt>
                <c:pt idx="444">
                  <c:v>2.740112</c:v>
                </c:pt>
                <c:pt idx="445">
                  <c:v>2.776439</c:v>
                </c:pt>
                <c:pt idx="446">
                  <c:v>2.810607</c:v>
                </c:pt>
                <c:pt idx="447">
                  <c:v>2.842219</c:v>
                </c:pt>
                <c:pt idx="448">
                  <c:v>2.870933</c:v>
                </c:pt>
                <c:pt idx="449">
                  <c:v>2.89649</c:v>
                </c:pt>
                <c:pt idx="450">
                  <c:v>2.918727</c:v>
                </c:pt>
                <c:pt idx="451">
                  <c:v>2.937545</c:v>
                </c:pt>
                <c:pt idx="452">
                  <c:v>2.952947</c:v>
                </c:pt>
                <c:pt idx="453">
                  <c:v>2.965024</c:v>
                </c:pt>
                <c:pt idx="454">
                  <c:v>2.973947</c:v>
                </c:pt>
                <c:pt idx="455">
                  <c:v>2.979962</c:v>
                </c:pt>
                <c:pt idx="456">
                  <c:v>2.983392</c:v>
                </c:pt>
                <c:pt idx="457">
                  <c:v>2.98461</c:v>
                </c:pt>
                <c:pt idx="458">
                  <c:v>2.984045</c:v>
                </c:pt>
                <c:pt idx="459">
                  <c:v>2.982152</c:v>
                </c:pt>
                <c:pt idx="460">
                  <c:v>2.979404</c:v>
                </c:pt>
                <c:pt idx="461">
                  <c:v>2.976283</c:v>
                </c:pt>
                <c:pt idx="462">
                  <c:v>2.973254</c:v>
                </c:pt>
                <c:pt idx="463">
                  <c:v>2.970753</c:v>
                </c:pt>
                <c:pt idx="464">
                  <c:v>2.969192</c:v>
                </c:pt>
                <c:pt idx="465">
                  <c:v>2.968918</c:v>
                </c:pt>
                <c:pt idx="466">
                  <c:v>2.97023</c:v>
                </c:pt>
                <c:pt idx="467">
                  <c:v>2.973351</c:v>
                </c:pt>
                <c:pt idx="468">
                  <c:v>2.978438</c:v>
                </c:pt>
                <c:pt idx="469">
                  <c:v>2.985568</c:v>
                </c:pt>
                <c:pt idx="470">
                  <c:v>2.994748</c:v>
                </c:pt>
                <c:pt idx="471">
                  <c:v>3.005899</c:v>
                </c:pt>
                <c:pt idx="472">
                  <c:v>3.018882</c:v>
                </c:pt>
                <c:pt idx="473">
                  <c:v>3.033495</c:v>
                </c:pt>
                <c:pt idx="474">
                  <c:v>3.049477</c:v>
                </c:pt>
                <c:pt idx="475">
                  <c:v>3.066527</c:v>
                </c:pt>
                <c:pt idx="476">
                  <c:v>3.084307</c:v>
                </c:pt>
                <c:pt idx="477">
                  <c:v>3.102455</c:v>
                </c:pt>
                <c:pt idx="478">
                  <c:v>3.120607</c:v>
                </c:pt>
                <c:pt idx="479">
                  <c:v>3.138395</c:v>
                </c:pt>
                <c:pt idx="480">
                  <c:v>3.155465</c:v>
                </c:pt>
                <c:pt idx="481">
                  <c:v>3.171488</c:v>
                </c:pt>
                <c:pt idx="482">
                  <c:v>3.186164</c:v>
                </c:pt>
                <c:pt idx="483">
                  <c:v>3.199243</c:v>
                </c:pt>
                <c:pt idx="484">
                  <c:v>3.210516</c:v>
                </c:pt>
                <c:pt idx="485">
                  <c:v>3.219835</c:v>
                </c:pt>
                <c:pt idx="486">
                  <c:v>3.227086</c:v>
                </c:pt>
                <c:pt idx="487">
                  <c:v>3.232227</c:v>
                </c:pt>
                <c:pt idx="488">
                  <c:v>3.235263</c:v>
                </c:pt>
                <c:pt idx="489">
                  <c:v>3.236237</c:v>
                </c:pt>
                <c:pt idx="490">
                  <c:v>3.23525</c:v>
                </c:pt>
                <c:pt idx="491">
                  <c:v>3.232424</c:v>
                </c:pt>
                <c:pt idx="492">
                  <c:v>3.227921</c:v>
                </c:pt>
                <c:pt idx="493">
                  <c:v>3.221913</c:v>
                </c:pt>
                <c:pt idx="494">
                  <c:v>3.214588</c:v>
                </c:pt>
                <c:pt idx="495">
                  <c:v>3.206128</c:v>
                </c:pt>
                <c:pt idx="496">
                  <c:v>3.196717</c:v>
                </c:pt>
                <c:pt idx="497">
                  <c:v>3.186512</c:v>
                </c:pt>
                <c:pt idx="498">
                  <c:v>3.175656</c:v>
                </c:pt>
                <c:pt idx="499">
                  <c:v>3.16426</c:v>
                </c:pt>
                <c:pt idx="500">
                  <c:v>3.152403</c:v>
                </c:pt>
                <c:pt idx="501">
                  <c:v>3.140132</c:v>
                </c:pt>
                <c:pt idx="502">
                  <c:v>3.127454</c:v>
                </c:pt>
                <c:pt idx="503">
                  <c:v>3.114347</c:v>
                </c:pt>
                <c:pt idx="504">
                  <c:v>3.100753</c:v>
                </c:pt>
                <c:pt idx="505">
                  <c:v>3.086585</c:v>
                </c:pt>
                <c:pt idx="506">
                  <c:v>3.071736</c:v>
                </c:pt>
                <c:pt idx="507">
                  <c:v>3.056088</c:v>
                </c:pt>
                <c:pt idx="508">
                  <c:v>3.039505</c:v>
                </c:pt>
                <c:pt idx="509">
                  <c:v>3.021862</c:v>
                </c:pt>
                <c:pt idx="510">
                  <c:v>3.003031</c:v>
                </c:pt>
                <c:pt idx="511">
                  <c:v>2.98291</c:v>
                </c:pt>
                <c:pt idx="512">
                  <c:v>2.961409</c:v>
                </c:pt>
                <c:pt idx="513">
                  <c:v>2.938478</c:v>
                </c:pt>
                <c:pt idx="514">
                  <c:v>2.914099</c:v>
                </c:pt>
                <c:pt idx="515">
                  <c:v>2.888289</c:v>
                </c:pt>
                <c:pt idx="516">
                  <c:v>2.861112</c:v>
                </c:pt>
                <c:pt idx="517">
                  <c:v>2.832671</c:v>
                </c:pt>
                <c:pt idx="518">
                  <c:v>2.803119</c:v>
                </c:pt>
                <c:pt idx="519">
                  <c:v>2.772654</c:v>
                </c:pt>
                <c:pt idx="520">
                  <c:v>2.741495</c:v>
                </c:pt>
                <c:pt idx="521">
                  <c:v>2.709904</c:v>
                </c:pt>
                <c:pt idx="522">
                  <c:v>2.678164</c:v>
                </c:pt>
                <c:pt idx="523">
                  <c:v>2.646575</c:v>
                </c:pt>
                <c:pt idx="524">
                  <c:v>2.615452</c:v>
                </c:pt>
                <c:pt idx="525">
                  <c:v>2.585105</c:v>
                </c:pt>
                <c:pt idx="526">
                  <c:v>2.55584</c:v>
                </c:pt>
                <c:pt idx="527">
                  <c:v>2.527948</c:v>
                </c:pt>
                <c:pt idx="528">
                  <c:v>2.501696</c:v>
                </c:pt>
                <c:pt idx="529">
                  <c:v>2.477313</c:v>
                </c:pt>
                <c:pt idx="530">
                  <c:v>2.455003</c:v>
                </c:pt>
                <c:pt idx="531">
                  <c:v>2.434921</c:v>
                </c:pt>
                <c:pt idx="532">
                  <c:v>2.417181</c:v>
                </c:pt>
                <c:pt idx="533">
                  <c:v>2.401853</c:v>
                </c:pt>
                <c:pt idx="534">
                  <c:v>2.388967</c:v>
                </c:pt>
                <c:pt idx="535">
                  <c:v>2.378505</c:v>
                </c:pt>
                <c:pt idx="536">
                  <c:v>2.37042</c:v>
                </c:pt>
                <c:pt idx="537">
                  <c:v>2.364627</c:v>
                </c:pt>
                <c:pt idx="538">
                  <c:v>2.361021</c:v>
                </c:pt>
                <c:pt idx="539">
                  <c:v>2.359476</c:v>
                </c:pt>
                <c:pt idx="540">
                  <c:v>2.359857</c:v>
                </c:pt>
                <c:pt idx="541">
                  <c:v>2.362036</c:v>
                </c:pt>
                <c:pt idx="542">
                  <c:v>2.365886</c:v>
                </c:pt>
                <c:pt idx="543">
                  <c:v>2.371296</c:v>
                </c:pt>
                <c:pt idx="544">
                  <c:v>2.378188</c:v>
                </c:pt>
                <c:pt idx="545">
                  <c:v>2.386502</c:v>
                </c:pt>
                <c:pt idx="546">
                  <c:v>2.396222</c:v>
                </c:pt>
                <c:pt idx="547">
                  <c:v>2.407361</c:v>
                </c:pt>
                <c:pt idx="548">
                  <c:v>2.419972</c:v>
                </c:pt>
                <c:pt idx="549">
                  <c:v>2.434154</c:v>
                </c:pt>
                <c:pt idx="550">
                  <c:v>2.450033</c:v>
                </c:pt>
                <c:pt idx="551">
                  <c:v>2.46777</c:v>
                </c:pt>
                <c:pt idx="552">
                  <c:v>2.487549</c:v>
                </c:pt>
                <c:pt idx="553">
                  <c:v>2.509572</c:v>
                </c:pt>
                <c:pt idx="554">
                  <c:v>2.534049</c:v>
                </c:pt>
                <c:pt idx="555">
                  <c:v>2.561184</c:v>
                </c:pt>
                <c:pt idx="556">
                  <c:v>2.591163</c:v>
                </c:pt>
                <c:pt idx="557">
                  <c:v>2.624156</c:v>
                </c:pt>
                <c:pt idx="558">
                  <c:v>2.660289</c:v>
                </c:pt>
                <c:pt idx="559">
                  <c:v>2.699643</c:v>
                </c:pt>
                <c:pt idx="560">
                  <c:v>2.742246</c:v>
                </c:pt>
                <c:pt idx="561">
                  <c:v>2.788049</c:v>
                </c:pt>
                <c:pt idx="562">
                  <c:v>2.836943</c:v>
                </c:pt>
                <c:pt idx="563">
                  <c:v>2.888736</c:v>
                </c:pt>
                <c:pt idx="564">
                  <c:v>2.943155</c:v>
                </c:pt>
                <c:pt idx="565">
                  <c:v>2.999854</c:v>
                </c:pt>
                <c:pt idx="566">
                  <c:v>3.058409</c:v>
                </c:pt>
                <c:pt idx="567">
                  <c:v>3.118328</c:v>
                </c:pt>
                <c:pt idx="568">
                  <c:v>3.179054</c:v>
                </c:pt>
                <c:pt idx="569">
                  <c:v>3.239982</c:v>
                </c:pt>
                <c:pt idx="570">
                  <c:v>3.300468</c:v>
                </c:pt>
                <c:pt idx="571">
                  <c:v>3.359836</c:v>
                </c:pt>
                <c:pt idx="572">
                  <c:v>3.41741</c:v>
                </c:pt>
                <c:pt idx="573">
                  <c:v>3.472514</c:v>
                </c:pt>
                <c:pt idx="574">
                  <c:v>3.524506</c:v>
                </c:pt>
                <c:pt idx="575">
                  <c:v>3.57277</c:v>
                </c:pt>
                <c:pt idx="576">
                  <c:v>3.616765</c:v>
                </c:pt>
                <c:pt idx="577">
                  <c:v>3.656005</c:v>
                </c:pt>
                <c:pt idx="578">
                  <c:v>3.690104</c:v>
                </c:pt>
                <c:pt idx="579">
                  <c:v>3.718765</c:v>
                </c:pt>
                <c:pt idx="580">
                  <c:v>3.741802</c:v>
                </c:pt>
                <c:pt idx="581">
                  <c:v>3.759133</c:v>
                </c:pt>
                <c:pt idx="582">
                  <c:v>3.770805</c:v>
                </c:pt>
                <c:pt idx="583">
                  <c:v>3.776973</c:v>
                </c:pt>
                <c:pt idx="584">
                  <c:v>3.777912</c:v>
                </c:pt>
                <c:pt idx="585">
                  <c:v>3.773998</c:v>
                </c:pt>
                <c:pt idx="586">
                  <c:v>3.765719</c:v>
                </c:pt>
                <c:pt idx="587">
                  <c:v>3.753633</c:v>
                </c:pt>
                <c:pt idx="588">
                  <c:v>3.738384</c:v>
                </c:pt>
                <c:pt idx="589">
                  <c:v>3.720677</c:v>
                </c:pt>
                <c:pt idx="590">
                  <c:v>3.701239</c:v>
                </c:pt>
                <c:pt idx="591">
                  <c:v>3.680838</c:v>
                </c:pt>
                <c:pt idx="592">
                  <c:v>3.66023</c:v>
                </c:pt>
                <c:pt idx="593">
                  <c:v>3.640164</c:v>
                </c:pt>
                <c:pt idx="594">
                  <c:v>3.621351</c:v>
                </c:pt>
                <c:pt idx="595">
                  <c:v>3.604441</c:v>
                </c:pt>
                <c:pt idx="596">
                  <c:v>3.590021</c:v>
                </c:pt>
                <c:pt idx="597">
                  <c:v>3.578586</c:v>
                </c:pt>
                <c:pt idx="598">
                  <c:v>3.570544</c:v>
                </c:pt>
                <c:pt idx="599">
                  <c:v>3.566189</c:v>
                </c:pt>
                <c:pt idx="600">
                  <c:v>3.56571</c:v>
                </c:pt>
                <c:pt idx="601">
                  <c:v>3.56918</c:v>
                </c:pt>
                <c:pt idx="602">
                  <c:v>3.576551</c:v>
                </c:pt>
                <c:pt idx="603">
                  <c:v>3.587677</c:v>
                </c:pt>
                <c:pt idx="604">
                  <c:v>3.602288</c:v>
                </c:pt>
                <c:pt idx="605">
                  <c:v>3.620036</c:v>
                </c:pt>
                <c:pt idx="606">
                  <c:v>3.640468</c:v>
                </c:pt>
                <c:pt idx="607">
                  <c:v>3.663078</c:v>
                </c:pt>
                <c:pt idx="608">
                  <c:v>3.687291</c:v>
                </c:pt>
                <c:pt idx="609">
                  <c:v>3.712495</c:v>
                </c:pt>
                <c:pt idx="610">
                  <c:v>3.738056</c:v>
                </c:pt>
                <c:pt idx="611">
                  <c:v>3.763338</c:v>
                </c:pt>
                <c:pt idx="612">
                  <c:v>3.787704</c:v>
                </c:pt>
                <c:pt idx="613">
                  <c:v>3.810557</c:v>
                </c:pt>
                <c:pt idx="614">
                  <c:v>3.831331</c:v>
                </c:pt>
                <c:pt idx="615">
                  <c:v>3.849529</c:v>
                </c:pt>
                <c:pt idx="616">
                  <c:v>3.864714</c:v>
                </c:pt>
                <c:pt idx="617">
                  <c:v>3.87653</c:v>
                </c:pt>
                <c:pt idx="618">
                  <c:v>3.88471</c:v>
                </c:pt>
                <c:pt idx="619">
                  <c:v>3.889078</c:v>
                </c:pt>
                <c:pt idx="620">
                  <c:v>3.889551</c:v>
                </c:pt>
                <c:pt idx="621">
                  <c:v>3.886137</c:v>
                </c:pt>
                <c:pt idx="622">
                  <c:v>3.878938</c:v>
                </c:pt>
                <c:pt idx="623">
                  <c:v>3.86814</c:v>
                </c:pt>
                <c:pt idx="624">
                  <c:v>3.854017</c:v>
                </c:pt>
                <c:pt idx="625">
                  <c:v>3.836907</c:v>
                </c:pt>
                <c:pt idx="626">
                  <c:v>3.817211</c:v>
                </c:pt>
                <c:pt idx="627">
                  <c:v>3.795376</c:v>
                </c:pt>
                <c:pt idx="628">
                  <c:v>3.77189</c:v>
                </c:pt>
                <c:pt idx="629">
                  <c:v>3.747273</c:v>
                </c:pt>
                <c:pt idx="630">
                  <c:v>3.722033</c:v>
                </c:pt>
                <c:pt idx="631">
                  <c:v>3.696695</c:v>
                </c:pt>
                <c:pt idx="632">
                  <c:v>3.671768</c:v>
                </c:pt>
                <c:pt idx="633">
                  <c:v>3.647729</c:v>
                </c:pt>
                <c:pt idx="634">
                  <c:v>3.625019</c:v>
                </c:pt>
                <c:pt idx="635">
                  <c:v>3.604039</c:v>
                </c:pt>
                <c:pt idx="636">
                  <c:v>3.585133</c:v>
                </c:pt>
                <c:pt idx="637">
                  <c:v>3.568585</c:v>
                </c:pt>
                <c:pt idx="638">
                  <c:v>3.554611</c:v>
                </c:pt>
                <c:pt idx="639">
                  <c:v>3.543359</c:v>
                </c:pt>
                <c:pt idx="640">
                  <c:v>3.534914</c:v>
                </c:pt>
                <c:pt idx="641">
                  <c:v>3.529286</c:v>
                </c:pt>
                <c:pt idx="642">
                  <c:v>3.526418</c:v>
                </c:pt>
                <c:pt idx="643">
                  <c:v>3.526188</c:v>
                </c:pt>
                <c:pt idx="644">
                  <c:v>3.528413</c:v>
                </c:pt>
                <c:pt idx="645">
                  <c:v>3.532858</c:v>
                </c:pt>
                <c:pt idx="646">
                  <c:v>3.539233</c:v>
                </c:pt>
                <c:pt idx="647">
                  <c:v>3.547211</c:v>
                </c:pt>
                <c:pt idx="648">
                  <c:v>3.556424</c:v>
                </c:pt>
                <c:pt idx="649">
                  <c:v>3.566484</c:v>
                </c:pt>
                <c:pt idx="650">
                  <c:v>3.576973</c:v>
                </c:pt>
                <c:pt idx="651">
                  <c:v>3.58748</c:v>
                </c:pt>
                <c:pt idx="652">
                  <c:v>3.597579</c:v>
                </c:pt>
                <c:pt idx="653">
                  <c:v>3.606857</c:v>
                </c:pt>
                <c:pt idx="654">
                  <c:v>3.614902</c:v>
                </c:pt>
                <c:pt idx="655">
                  <c:v>3.621337</c:v>
                </c:pt>
                <c:pt idx="656">
                  <c:v>3.625811</c:v>
                </c:pt>
                <c:pt idx="657">
                  <c:v>3.627996</c:v>
                </c:pt>
                <c:pt idx="658">
                  <c:v>3.627619</c:v>
                </c:pt>
                <c:pt idx="659">
                  <c:v>3.624441</c:v>
                </c:pt>
                <c:pt idx="660">
                  <c:v>3.618286</c:v>
                </c:pt>
                <c:pt idx="661">
                  <c:v>3.609019</c:v>
                </c:pt>
                <c:pt idx="662">
                  <c:v>3.596564</c:v>
                </c:pt>
                <c:pt idx="663">
                  <c:v>3.580909</c:v>
                </c:pt>
                <c:pt idx="664">
                  <c:v>3.562097</c:v>
                </c:pt>
                <c:pt idx="665">
                  <c:v>3.540232</c:v>
                </c:pt>
                <c:pt idx="666">
                  <c:v>3.515479</c:v>
                </c:pt>
                <c:pt idx="667">
                  <c:v>3.48806</c:v>
                </c:pt>
                <c:pt idx="668">
                  <c:v>3.458256</c:v>
                </c:pt>
                <c:pt idx="669">
                  <c:v>3.426395</c:v>
                </c:pt>
                <c:pt idx="670">
                  <c:v>3.392858</c:v>
                </c:pt>
                <c:pt idx="671">
                  <c:v>3.358066</c:v>
                </c:pt>
                <c:pt idx="672">
                  <c:v>3.322484</c:v>
                </c:pt>
                <c:pt idx="673">
                  <c:v>3.286591</c:v>
                </c:pt>
                <c:pt idx="674">
                  <c:v>3.2509</c:v>
                </c:pt>
                <c:pt idx="675">
                  <c:v>3.215931</c:v>
                </c:pt>
                <c:pt idx="676">
                  <c:v>3.182218</c:v>
                </c:pt>
                <c:pt idx="677">
                  <c:v>3.150276</c:v>
                </c:pt>
                <c:pt idx="678">
                  <c:v>3.12061</c:v>
                </c:pt>
                <c:pt idx="679">
                  <c:v>3.093706</c:v>
                </c:pt>
                <c:pt idx="680">
                  <c:v>3.069998</c:v>
                </c:pt>
                <c:pt idx="681">
                  <c:v>3.049896</c:v>
                </c:pt>
                <c:pt idx="682">
                  <c:v>3.033741</c:v>
                </c:pt>
                <c:pt idx="683">
                  <c:v>3.021824</c:v>
                </c:pt>
                <c:pt idx="684">
                  <c:v>3.014359</c:v>
                </c:pt>
                <c:pt idx="685">
                  <c:v>3.011492</c:v>
                </c:pt>
                <c:pt idx="686">
                  <c:v>3.013286</c:v>
                </c:pt>
                <c:pt idx="687">
                  <c:v>3.019722</c:v>
                </c:pt>
                <c:pt idx="688">
                  <c:v>3.030699</c:v>
                </c:pt>
                <c:pt idx="689">
                  <c:v>3.046032</c:v>
                </c:pt>
                <c:pt idx="690">
                  <c:v>3.065457</c:v>
                </c:pt>
                <c:pt idx="691">
                  <c:v>3.088625</c:v>
                </c:pt>
                <c:pt idx="692">
                  <c:v>3.115129</c:v>
                </c:pt>
                <c:pt idx="693">
                  <c:v>3.144491</c:v>
                </c:pt>
                <c:pt idx="694">
                  <c:v>3.176178</c:v>
                </c:pt>
                <c:pt idx="695">
                  <c:v>3.209607</c:v>
                </c:pt>
                <c:pt idx="696">
                  <c:v>3.244169</c:v>
                </c:pt>
                <c:pt idx="697">
                  <c:v>3.279228</c:v>
                </c:pt>
                <c:pt idx="698">
                  <c:v>3.314137</c:v>
                </c:pt>
                <c:pt idx="699">
                  <c:v>3.34826</c:v>
                </c:pt>
                <c:pt idx="700">
                  <c:v>3.380963</c:v>
                </c:pt>
                <c:pt idx="701">
                  <c:v>3.411652</c:v>
                </c:pt>
                <c:pt idx="702">
                  <c:v>3.439772</c:v>
                </c:pt>
                <c:pt idx="703">
                  <c:v>3.464813</c:v>
                </c:pt>
                <c:pt idx="704">
                  <c:v>3.486328</c:v>
                </c:pt>
                <c:pt idx="705">
                  <c:v>3.503929</c:v>
                </c:pt>
                <c:pt idx="706">
                  <c:v>3.517312</c:v>
                </c:pt>
                <c:pt idx="707">
                  <c:v>3.526245</c:v>
                </c:pt>
                <c:pt idx="708">
                  <c:v>3.530569</c:v>
                </c:pt>
                <c:pt idx="709">
                  <c:v>3.530223</c:v>
                </c:pt>
                <c:pt idx="710">
                  <c:v>3.525204</c:v>
                </c:pt>
                <c:pt idx="711">
                  <c:v>3.515593</c:v>
                </c:pt>
                <c:pt idx="712">
                  <c:v>3.501533</c:v>
                </c:pt>
                <c:pt idx="713">
                  <c:v>3.483228</c:v>
                </c:pt>
                <c:pt idx="714">
                  <c:v>3.46095</c:v>
                </c:pt>
                <c:pt idx="715">
                  <c:v>3.434989</c:v>
                </c:pt>
                <c:pt idx="716">
                  <c:v>3.405693</c:v>
                </c:pt>
                <c:pt idx="717">
                  <c:v>3.373421</c:v>
                </c:pt>
                <c:pt idx="718">
                  <c:v>3.33855</c:v>
                </c:pt>
                <c:pt idx="719">
                  <c:v>3.30146</c:v>
                </c:pt>
                <c:pt idx="720">
                  <c:v>3.262528</c:v>
                </c:pt>
                <c:pt idx="721">
                  <c:v>3.222115</c:v>
                </c:pt>
                <c:pt idx="722">
                  <c:v>3.180559</c:v>
                </c:pt>
                <c:pt idx="723">
                  <c:v>3.138175</c:v>
                </c:pt>
                <c:pt idx="724">
                  <c:v>3.095247</c:v>
                </c:pt>
                <c:pt idx="725">
                  <c:v>3.052025</c:v>
                </c:pt>
                <c:pt idx="726">
                  <c:v>3.008728</c:v>
                </c:pt>
                <c:pt idx="727">
                  <c:v>2.965531</c:v>
                </c:pt>
                <c:pt idx="728">
                  <c:v>2.922595</c:v>
                </c:pt>
                <c:pt idx="729">
                  <c:v>2.880041</c:v>
                </c:pt>
                <c:pt idx="730">
                  <c:v>2.83796</c:v>
                </c:pt>
                <c:pt idx="731">
                  <c:v>2.796433</c:v>
                </c:pt>
                <c:pt idx="732">
                  <c:v>2.755535</c:v>
                </c:pt>
                <c:pt idx="733">
                  <c:v>2.715326</c:v>
                </c:pt>
                <c:pt idx="734">
                  <c:v>2.675865</c:v>
                </c:pt>
                <c:pt idx="735">
                  <c:v>2.637225</c:v>
                </c:pt>
                <c:pt idx="736">
                  <c:v>2.599488</c:v>
                </c:pt>
                <c:pt idx="737">
                  <c:v>2.562756</c:v>
                </c:pt>
                <c:pt idx="738">
                  <c:v>2.527137</c:v>
                </c:pt>
                <c:pt idx="739">
                  <c:v>2.492778</c:v>
                </c:pt>
                <c:pt idx="740">
                  <c:v>2.459836</c:v>
                </c:pt>
                <c:pt idx="741">
                  <c:v>2.428496</c:v>
                </c:pt>
                <c:pt idx="742">
                  <c:v>2.398955</c:v>
                </c:pt>
                <c:pt idx="743">
                  <c:v>2.37144</c:v>
                </c:pt>
                <c:pt idx="744">
                  <c:v>2.346166</c:v>
                </c:pt>
                <c:pt idx="745">
                  <c:v>2.323363</c:v>
                </c:pt>
                <c:pt idx="746">
                  <c:v>2.303249</c:v>
                </c:pt>
                <c:pt idx="747">
                  <c:v>2.286025</c:v>
                </c:pt>
                <c:pt idx="748">
                  <c:v>2.271873</c:v>
                </c:pt>
                <c:pt idx="749">
                  <c:v>2.260933</c:v>
                </c:pt>
                <c:pt idx="750">
                  <c:v>2.253314</c:v>
                </c:pt>
                <c:pt idx="751">
                  <c:v>2.249061</c:v>
                </c:pt>
                <c:pt idx="752">
                  <c:v>2.248169</c:v>
                </c:pt>
                <c:pt idx="753">
                  <c:v>2.250568</c:v>
                </c:pt>
                <c:pt idx="754">
                  <c:v>2.256114</c:v>
                </c:pt>
                <c:pt idx="755">
                  <c:v>2.2646</c:v>
                </c:pt>
                <c:pt idx="756">
                  <c:v>2.275744</c:v>
                </c:pt>
                <c:pt idx="757">
                  <c:v>2.289196</c:v>
                </c:pt>
                <c:pt idx="758">
                  <c:v>2.304541</c:v>
                </c:pt>
                <c:pt idx="759">
                  <c:v>2.321317</c:v>
                </c:pt>
                <c:pt idx="760">
                  <c:v>2.339003</c:v>
                </c:pt>
                <c:pt idx="761">
                  <c:v>2.357046</c:v>
                </c:pt>
                <c:pt idx="762">
                  <c:v>2.374871</c:v>
                </c:pt>
                <c:pt idx="763">
                  <c:v>2.391886</c:v>
                </c:pt>
                <c:pt idx="764">
                  <c:v>2.407511</c:v>
                </c:pt>
                <c:pt idx="765">
                  <c:v>2.42118</c:v>
                </c:pt>
                <c:pt idx="766">
                  <c:v>2.432368</c:v>
                </c:pt>
                <c:pt idx="767">
                  <c:v>2.440603</c:v>
                </c:pt>
                <c:pt idx="768">
                  <c:v>2.445472</c:v>
                </c:pt>
                <c:pt idx="769">
                  <c:v>2.446653</c:v>
                </c:pt>
                <c:pt idx="770">
                  <c:v>2.443899</c:v>
                </c:pt>
                <c:pt idx="771">
                  <c:v>2.437072</c:v>
                </c:pt>
                <c:pt idx="772">
                  <c:v>2.426141</c:v>
                </c:pt>
                <c:pt idx="773">
                  <c:v>2.411173</c:v>
                </c:pt>
                <c:pt idx="774">
                  <c:v>2.392365</c:v>
                </c:pt>
                <c:pt idx="775">
                  <c:v>2.370005</c:v>
                </c:pt>
                <c:pt idx="776">
                  <c:v>2.344491</c:v>
                </c:pt>
                <c:pt idx="777">
                  <c:v>2.316317</c:v>
                </c:pt>
                <c:pt idx="778">
                  <c:v>2.286054</c:v>
                </c:pt>
                <c:pt idx="779">
                  <c:v>2.254347</c:v>
                </c:pt>
                <c:pt idx="780">
                  <c:v>2.2219</c:v>
                </c:pt>
                <c:pt idx="781">
                  <c:v>2.189436</c:v>
                </c:pt>
                <c:pt idx="782">
                  <c:v>2.157718</c:v>
                </c:pt>
                <c:pt idx="783">
                  <c:v>2.127491</c:v>
                </c:pt>
                <c:pt idx="784">
                  <c:v>2.099483</c:v>
                </c:pt>
                <c:pt idx="785">
                  <c:v>2.074384</c:v>
                </c:pt>
                <c:pt idx="786">
                  <c:v>2.052825</c:v>
                </c:pt>
                <c:pt idx="787">
                  <c:v>2.035347</c:v>
                </c:pt>
                <c:pt idx="788">
                  <c:v>2.022415</c:v>
                </c:pt>
                <c:pt idx="789">
                  <c:v>2.014381</c:v>
                </c:pt>
                <c:pt idx="790">
                  <c:v>2.011483</c:v>
                </c:pt>
                <c:pt idx="791">
                  <c:v>2.013841</c:v>
                </c:pt>
                <c:pt idx="792">
                  <c:v>2.021447</c:v>
                </c:pt>
                <c:pt idx="793">
                  <c:v>2.034161</c:v>
                </c:pt>
                <c:pt idx="794">
                  <c:v>2.051726</c:v>
                </c:pt>
                <c:pt idx="795">
                  <c:v>2.07377</c:v>
                </c:pt>
                <c:pt idx="796">
                  <c:v>2.099804</c:v>
                </c:pt>
                <c:pt idx="797">
                  <c:v>2.129247</c:v>
                </c:pt>
                <c:pt idx="798">
                  <c:v>2.161426</c:v>
                </c:pt>
                <c:pt idx="799">
                  <c:v>2.195618</c:v>
                </c:pt>
                <c:pt idx="800">
                  <c:v>2.231033</c:v>
                </c:pt>
                <c:pt idx="801">
                  <c:v>2.266858</c:v>
                </c:pt>
                <c:pt idx="802">
                  <c:v>2.302275</c:v>
                </c:pt>
                <c:pt idx="803">
                  <c:v>2.336457</c:v>
                </c:pt>
                <c:pt idx="804">
                  <c:v>2.36862</c:v>
                </c:pt>
                <c:pt idx="805">
                  <c:v>2.398008</c:v>
                </c:pt>
                <c:pt idx="806">
                  <c:v>2.423939</c:v>
                </c:pt>
                <c:pt idx="807">
                  <c:v>2.445794</c:v>
                </c:pt>
                <c:pt idx="808">
                  <c:v>2.463047</c:v>
                </c:pt>
                <c:pt idx="809">
                  <c:v>2.475266</c:v>
                </c:pt>
                <c:pt idx="810">
                  <c:v>2.482117</c:v>
                </c:pt>
                <c:pt idx="811">
                  <c:v>2.483382</c:v>
                </c:pt>
                <c:pt idx="812">
                  <c:v>2.478935</c:v>
                </c:pt>
                <c:pt idx="813">
                  <c:v>2.468773</c:v>
                </c:pt>
                <c:pt idx="814">
                  <c:v>2.452981</c:v>
                </c:pt>
                <c:pt idx="815">
                  <c:v>2.431751</c:v>
                </c:pt>
                <c:pt idx="816">
                  <c:v>2.405355</c:v>
                </c:pt>
                <c:pt idx="817">
                  <c:v>2.37415</c:v>
                </c:pt>
                <c:pt idx="818">
                  <c:v>2.338551</c:v>
                </c:pt>
                <c:pt idx="819">
                  <c:v>2.299035</c:v>
                </c:pt>
                <c:pt idx="820">
                  <c:v>2.256114</c:v>
                </c:pt>
                <c:pt idx="821">
                  <c:v>2.210334</c:v>
                </c:pt>
                <c:pt idx="822">
                  <c:v>2.162241</c:v>
                </c:pt>
                <c:pt idx="823">
                  <c:v>2.112399</c:v>
                </c:pt>
                <c:pt idx="824">
                  <c:v>2.06135</c:v>
                </c:pt>
                <c:pt idx="825">
                  <c:v>2.009626</c:v>
                </c:pt>
                <c:pt idx="826">
                  <c:v>1.957723</c:v>
                </c:pt>
                <c:pt idx="827">
                  <c:v>1.906105</c:v>
                </c:pt>
                <c:pt idx="828">
                  <c:v>1.855191</c:v>
                </c:pt>
                <c:pt idx="829">
                  <c:v>1.805353</c:v>
                </c:pt>
                <c:pt idx="830">
                  <c:v>1.756909</c:v>
                </c:pt>
                <c:pt idx="831">
                  <c:v>1.710133</c:v>
                </c:pt>
                <c:pt idx="832">
                  <c:v>1.665245</c:v>
                </c:pt>
                <c:pt idx="833">
                  <c:v>1.622415</c:v>
                </c:pt>
                <c:pt idx="834">
                  <c:v>1.581771</c:v>
                </c:pt>
                <c:pt idx="835">
                  <c:v>1.543396</c:v>
                </c:pt>
                <c:pt idx="836">
                  <c:v>1.507338</c:v>
                </c:pt>
                <c:pt idx="837">
                  <c:v>1.473608</c:v>
                </c:pt>
                <c:pt idx="838">
                  <c:v>1.442186</c:v>
                </c:pt>
                <c:pt idx="839">
                  <c:v>1.413038</c:v>
                </c:pt>
                <c:pt idx="840">
                  <c:v>1.386096</c:v>
                </c:pt>
                <c:pt idx="841">
                  <c:v>1.361297</c:v>
                </c:pt>
                <c:pt idx="842">
                  <c:v>1.338549</c:v>
                </c:pt>
                <c:pt idx="843">
                  <c:v>1.317762</c:v>
                </c:pt>
                <c:pt idx="844">
                  <c:v>1.298838</c:v>
                </c:pt>
                <c:pt idx="845">
                  <c:v>1.281672</c:v>
                </c:pt>
                <c:pt idx="846">
                  <c:v>1.266158</c:v>
                </c:pt>
                <c:pt idx="847">
                  <c:v>1.252185</c:v>
                </c:pt>
                <c:pt idx="848">
                  <c:v>1.239634</c:v>
                </c:pt>
                <c:pt idx="849">
                  <c:v>1.228392</c:v>
                </c:pt>
                <c:pt idx="850">
                  <c:v>1.218331</c:v>
                </c:pt>
                <c:pt idx="851">
                  <c:v>1.20933</c:v>
                </c:pt>
                <c:pt idx="852">
                  <c:v>1.201259</c:v>
                </c:pt>
                <c:pt idx="853">
                  <c:v>1.193968</c:v>
                </c:pt>
                <c:pt idx="854">
                  <c:v>1.187317</c:v>
                </c:pt>
                <c:pt idx="855">
                  <c:v>1.181155</c:v>
                </c:pt>
                <c:pt idx="856">
                  <c:v>1.175323</c:v>
                </c:pt>
                <c:pt idx="857">
                  <c:v>1.169657</c:v>
                </c:pt>
                <c:pt idx="858">
                  <c:v>1.164</c:v>
                </c:pt>
                <c:pt idx="859">
                  <c:v>1.158186</c:v>
                </c:pt>
                <c:pt idx="860">
                  <c:v>1.152062</c:v>
                </c:pt>
                <c:pt idx="861">
                  <c:v>1.145481</c:v>
                </c:pt>
                <c:pt idx="862">
                  <c:v>1.138301</c:v>
                </c:pt>
                <c:pt idx="863">
                  <c:v>1.130409</c:v>
                </c:pt>
                <c:pt idx="864">
                  <c:v>1.121699</c:v>
                </c:pt>
                <c:pt idx="865">
                  <c:v>1.112095</c:v>
                </c:pt>
                <c:pt idx="866">
                  <c:v>1.101551</c:v>
                </c:pt>
                <c:pt idx="867">
                  <c:v>1.090053</c:v>
                </c:pt>
                <c:pt idx="868">
                  <c:v>1.077614</c:v>
                </c:pt>
                <c:pt idx="869">
                  <c:v>1.064284</c:v>
                </c:pt>
                <c:pt idx="870">
                  <c:v>1.050157</c:v>
                </c:pt>
                <c:pt idx="871">
                  <c:v>1.035346</c:v>
                </c:pt>
                <c:pt idx="872">
                  <c:v>1.020001</c:v>
                </c:pt>
                <c:pt idx="873">
                  <c:v>1.004306</c:v>
                </c:pt>
                <c:pt idx="874">
                  <c:v>0.988466</c:v>
                </c:pt>
                <c:pt idx="875">
                  <c:v>0.972709</c:v>
                </c:pt>
                <c:pt idx="876">
                  <c:v>0.957272</c:v>
                </c:pt>
                <c:pt idx="877">
                  <c:v>0.942402</c:v>
                </c:pt>
                <c:pt idx="878">
                  <c:v>0.928345</c:v>
                </c:pt>
                <c:pt idx="879">
                  <c:v>0.915341</c:v>
                </c:pt>
                <c:pt idx="880">
                  <c:v>0.903602</c:v>
                </c:pt>
                <c:pt idx="881">
                  <c:v>0.893328</c:v>
                </c:pt>
                <c:pt idx="882">
                  <c:v>0.884684</c:v>
                </c:pt>
                <c:pt idx="883">
                  <c:v>0.877794</c:v>
                </c:pt>
                <c:pt idx="884">
                  <c:v>0.872745</c:v>
                </c:pt>
                <c:pt idx="885">
                  <c:v>0.869571</c:v>
                </c:pt>
                <c:pt idx="886">
                  <c:v>0.868261</c:v>
                </c:pt>
                <c:pt idx="887">
                  <c:v>0.868744</c:v>
                </c:pt>
                <c:pt idx="888">
                  <c:v>0.870906</c:v>
                </c:pt>
                <c:pt idx="889">
                  <c:v>0.874572</c:v>
                </c:pt>
                <c:pt idx="890">
                  <c:v>0.879533</c:v>
                </c:pt>
                <c:pt idx="891">
                  <c:v>0.885527</c:v>
                </c:pt>
                <c:pt idx="892">
                  <c:v>0.892275</c:v>
                </c:pt>
                <c:pt idx="893">
                  <c:v>0.899445</c:v>
                </c:pt>
                <c:pt idx="894">
                  <c:v>0.906711</c:v>
                </c:pt>
                <c:pt idx="895">
                  <c:v>0.913717</c:v>
                </c:pt>
                <c:pt idx="896">
                  <c:v>0.920129</c:v>
                </c:pt>
                <c:pt idx="897">
                  <c:v>0.925604</c:v>
                </c:pt>
                <c:pt idx="898">
                  <c:v>0.929838</c:v>
                </c:pt>
                <c:pt idx="899">
                  <c:v>0.932545</c:v>
                </c:pt>
                <c:pt idx="900">
                  <c:v>0.933488</c:v>
                </c:pt>
                <c:pt idx="901">
                  <c:v>0.932469</c:v>
                </c:pt>
                <c:pt idx="902">
                  <c:v>0.929353</c:v>
                </c:pt>
                <c:pt idx="903">
                  <c:v>0.924055</c:v>
                </c:pt>
                <c:pt idx="904">
                  <c:v>0.916553</c:v>
                </c:pt>
                <c:pt idx="905">
                  <c:v>0.906899</c:v>
                </c:pt>
                <c:pt idx="906">
                  <c:v>0.895186</c:v>
                </c:pt>
                <c:pt idx="907">
                  <c:v>0.881581</c:v>
                </c:pt>
                <c:pt idx="908">
                  <c:v>0.866313</c:v>
                </c:pt>
                <c:pt idx="909">
                  <c:v>0.849637</c:v>
                </c:pt>
                <c:pt idx="910">
                  <c:v>0.831874</c:v>
                </c:pt>
                <c:pt idx="911">
                  <c:v>0.813363</c:v>
                </c:pt>
                <c:pt idx="912">
                  <c:v>0.794468</c:v>
                </c:pt>
                <c:pt idx="913">
                  <c:v>0.775568</c:v>
                </c:pt>
                <c:pt idx="914">
                  <c:v>0.757046</c:v>
                </c:pt>
                <c:pt idx="915">
                  <c:v>0.739269</c:v>
                </c:pt>
                <c:pt idx="916">
                  <c:v>0.722592</c:v>
                </c:pt>
                <c:pt idx="917">
                  <c:v>0.707337</c:v>
                </c:pt>
                <c:pt idx="918">
                  <c:v>0.693792</c:v>
                </c:pt>
                <c:pt idx="919">
                  <c:v>0.682202</c:v>
                </c:pt>
                <c:pt idx="920">
                  <c:v>0.672762</c:v>
                </c:pt>
                <c:pt idx="921">
                  <c:v>0.665602</c:v>
                </c:pt>
                <c:pt idx="922">
                  <c:v>0.660811</c:v>
                </c:pt>
                <c:pt idx="923">
                  <c:v>0.658405</c:v>
                </c:pt>
                <c:pt idx="924">
                  <c:v>0.658355</c:v>
                </c:pt>
                <c:pt idx="925">
                  <c:v>0.66058</c:v>
                </c:pt>
                <c:pt idx="926">
                  <c:v>0.664938</c:v>
                </c:pt>
                <c:pt idx="927">
                  <c:v>0.671263</c:v>
                </c:pt>
                <c:pt idx="928">
                  <c:v>0.679339</c:v>
                </c:pt>
                <c:pt idx="929">
                  <c:v>0.688935</c:v>
                </c:pt>
                <c:pt idx="930">
                  <c:v>0.69979</c:v>
                </c:pt>
                <c:pt idx="931">
                  <c:v>0.711647</c:v>
                </c:pt>
                <c:pt idx="932">
                  <c:v>0.724235</c:v>
                </c:pt>
                <c:pt idx="933">
                  <c:v>0.737311</c:v>
                </c:pt>
                <c:pt idx="934">
                  <c:v>0.750631</c:v>
                </c:pt>
                <c:pt idx="935">
                  <c:v>0.763988</c:v>
                </c:pt>
                <c:pt idx="936">
                  <c:v>0.7772</c:v>
                </c:pt>
                <c:pt idx="937">
                  <c:v>0.790122</c:v>
                </c:pt>
                <c:pt idx="938">
                  <c:v>0.802642</c:v>
                </c:pt>
                <c:pt idx="939">
                  <c:v>0.81469</c:v>
                </c:pt>
                <c:pt idx="940">
                  <c:v>0.826232</c:v>
                </c:pt>
                <c:pt idx="941">
                  <c:v>0.837279</c:v>
                </c:pt>
                <c:pt idx="942">
                  <c:v>0.847865</c:v>
                </c:pt>
                <c:pt idx="943">
                  <c:v>0.858056</c:v>
                </c:pt>
                <c:pt idx="944">
                  <c:v>0.867947</c:v>
                </c:pt>
                <c:pt idx="945">
                  <c:v>0.87764</c:v>
                </c:pt>
                <c:pt idx="946">
                  <c:v>0.887252</c:v>
                </c:pt>
                <c:pt idx="947">
                  <c:v>0.896897</c:v>
                </c:pt>
                <c:pt idx="948">
                  <c:v>0.906685</c:v>
                </c:pt>
                <c:pt idx="949">
                  <c:v>0.916712</c:v>
                </c:pt>
                <c:pt idx="950">
                  <c:v>0.927051</c:v>
                </c:pt>
                <c:pt idx="951">
                  <c:v>0.937757</c:v>
                </c:pt>
                <c:pt idx="952">
                  <c:v>0.948851</c:v>
                </c:pt>
                <c:pt idx="953">
                  <c:v>0.960312</c:v>
                </c:pt>
                <c:pt idx="954">
                  <c:v>0.972101</c:v>
                </c:pt>
                <c:pt idx="955">
                  <c:v>0.984132</c:v>
                </c:pt>
                <c:pt idx="956">
                  <c:v>0.996281</c:v>
                </c:pt>
                <c:pt idx="957">
                  <c:v>1.008407</c:v>
                </c:pt>
                <c:pt idx="958">
                  <c:v>1.020337</c:v>
                </c:pt>
                <c:pt idx="959">
                  <c:v>1.031878</c:v>
                </c:pt>
                <c:pt idx="960">
                  <c:v>1.042827</c:v>
                </c:pt>
                <c:pt idx="961">
                  <c:v>1.052971</c:v>
                </c:pt>
                <c:pt idx="962">
                  <c:v>1.062105</c:v>
                </c:pt>
                <c:pt idx="963">
                  <c:v>1.070039</c:v>
                </c:pt>
                <c:pt idx="964">
                  <c:v>1.076588</c:v>
                </c:pt>
                <c:pt idx="965">
                  <c:v>1.081609</c:v>
                </c:pt>
                <c:pt idx="966">
                  <c:v>1.08499</c:v>
                </c:pt>
                <c:pt idx="967">
                  <c:v>1.086663</c:v>
                </c:pt>
                <c:pt idx="968">
                  <c:v>1.086596</c:v>
                </c:pt>
                <c:pt idx="969">
                  <c:v>1.084819</c:v>
                </c:pt>
                <c:pt idx="970">
                  <c:v>1.081404</c:v>
                </c:pt>
                <c:pt idx="971">
                  <c:v>1.076468</c:v>
                </c:pt>
                <c:pt idx="972">
                  <c:v>1.070182</c:v>
                </c:pt>
                <c:pt idx="973">
                  <c:v>1.062748</c:v>
                </c:pt>
                <c:pt idx="974">
                  <c:v>1.054416</c:v>
                </c:pt>
                <c:pt idx="975">
                  <c:v>1.045457</c:v>
                </c:pt>
                <c:pt idx="976">
                  <c:v>1.03616</c:v>
                </c:pt>
                <c:pt idx="977">
                  <c:v>1.026824</c:v>
                </c:pt>
                <c:pt idx="978">
                  <c:v>1.017746</c:v>
                </c:pt>
                <c:pt idx="979">
                  <c:v>1.009202</c:v>
                </c:pt>
                <c:pt idx="980">
                  <c:v>1.001449</c:v>
                </c:pt>
                <c:pt idx="981">
                  <c:v>0.994704</c:v>
                </c:pt>
                <c:pt idx="982">
                  <c:v>0.989143</c:v>
                </c:pt>
                <c:pt idx="983">
                  <c:v>0.984884</c:v>
                </c:pt>
                <c:pt idx="984">
                  <c:v>0.981979</c:v>
                </c:pt>
                <c:pt idx="985">
                  <c:v>0.980423</c:v>
                </c:pt>
                <c:pt idx="986">
                  <c:v>0.98014</c:v>
                </c:pt>
                <c:pt idx="987">
                  <c:v>0.980978</c:v>
                </c:pt>
                <c:pt idx="988">
                  <c:v>0.982731</c:v>
                </c:pt>
                <c:pt idx="989">
                  <c:v>0.985109</c:v>
                </c:pt>
                <c:pt idx="990">
                  <c:v>0.98778</c:v>
                </c:pt>
                <c:pt idx="991">
                  <c:v>0.990366</c:v>
                </c:pt>
                <c:pt idx="992">
                  <c:v>0.99245</c:v>
                </c:pt>
                <c:pt idx="993">
                  <c:v>0.993593</c:v>
                </c:pt>
                <c:pt idx="994">
                  <c:v>0.993351</c:v>
                </c:pt>
                <c:pt idx="995">
                  <c:v>0.991284</c:v>
                </c:pt>
                <c:pt idx="996">
                  <c:v>0.98697</c:v>
                </c:pt>
                <c:pt idx="997">
                  <c:v>0.980032</c:v>
                </c:pt>
                <c:pt idx="998">
                  <c:v>0.970147</c:v>
                </c:pt>
                <c:pt idx="999">
                  <c:v>0.957051</c:v>
                </c:pt>
                <c:pt idx="1000">
                  <c:v>0.940565</c:v>
                </c:pt>
                <c:pt idx="1001">
                  <c:v>0.920602</c:v>
                </c:pt>
                <c:pt idx="1002">
                  <c:v>0.897169</c:v>
                </c:pt>
                <c:pt idx="1003">
                  <c:v>0.870376</c:v>
                </c:pt>
                <c:pt idx="1004">
                  <c:v>0.840437</c:v>
                </c:pt>
                <c:pt idx="1005">
                  <c:v>0.807673</c:v>
                </c:pt>
                <c:pt idx="1006">
                  <c:v>0.772495</c:v>
                </c:pt>
                <c:pt idx="1007">
                  <c:v>0.735421</c:v>
                </c:pt>
                <c:pt idx="1008">
                  <c:v>0.697039</c:v>
                </c:pt>
                <c:pt idx="1009">
                  <c:v>0.658007</c:v>
                </c:pt>
                <c:pt idx="1010">
                  <c:v>0.619039</c:v>
                </c:pt>
                <c:pt idx="1011">
                  <c:v>0.580878</c:v>
                </c:pt>
                <c:pt idx="1012">
                  <c:v>0.544286</c:v>
                </c:pt>
                <c:pt idx="1013">
                  <c:v>0.510015</c:v>
                </c:pt>
                <c:pt idx="1014">
                  <c:v>0.478788</c:v>
                </c:pt>
                <c:pt idx="1015">
                  <c:v>0.451282</c:v>
                </c:pt>
                <c:pt idx="1016">
                  <c:v>0.428114</c:v>
                </c:pt>
                <c:pt idx="1017">
                  <c:v>0.409797</c:v>
                </c:pt>
                <c:pt idx="1018">
                  <c:v>0.396762</c:v>
                </c:pt>
                <c:pt idx="1019">
                  <c:v>0.389305</c:v>
                </c:pt>
                <c:pt idx="1020">
                  <c:v>0.387599</c:v>
                </c:pt>
                <c:pt idx="1021">
                  <c:v>0.391686</c:v>
                </c:pt>
                <c:pt idx="1022">
                  <c:v>0.401459</c:v>
                </c:pt>
                <c:pt idx="1023">
                  <c:v>0.416682</c:v>
                </c:pt>
                <c:pt idx="1024">
                  <c:v>0.436968</c:v>
                </c:pt>
                <c:pt idx="1025">
                  <c:v>0.461821</c:v>
                </c:pt>
                <c:pt idx="1026">
                  <c:v>0.490612</c:v>
                </c:pt>
                <c:pt idx="1027">
                  <c:v>0.52262</c:v>
                </c:pt>
                <c:pt idx="1028">
                  <c:v>0.557041</c:v>
                </c:pt>
                <c:pt idx="1029">
                  <c:v>0.593004</c:v>
                </c:pt>
                <c:pt idx="1030">
                  <c:v>0.629601</c:v>
                </c:pt>
                <c:pt idx="1031">
                  <c:v>0.665912</c:v>
                </c:pt>
                <c:pt idx="1032">
                  <c:v>0.701026</c:v>
                </c:pt>
                <c:pt idx="1033">
                  <c:v>0.734068</c:v>
                </c:pt>
                <c:pt idx="1034">
                  <c:v>0.76423</c:v>
                </c:pt>
                <c:pt idx="1035">
                  <c:v>0.790785</c:v>
                </c:pt>
                <c:pt idx="1036">
                  <c:v>0.813114</c:v>
                </c:pt>
                <c:pt idx="1037">
                  <c:v>0.830719</c:v>
                </c:pt>
                <c:pt idx="1038">
                  <c:v>0.843242</c:v>
                </c:pt>
                <c:pt idx="1039">
                  <c:v>0.850485</c:v>
                </c:pt>
                <c:pt idx="1040">
                  <c:v>0.852401</c:v>
                </c:pt>
                <c:pt idx="1041">
                  <c:v>0.849104</c:v>
                </c:pt>
                <c:pt idx="1042">
                  <c:v>0.840882</c:v>
                </c:pt>
                <c:pt idx="1043">
                  <c:v>0.828168</c:v>
                </c:pt>
                <c:pt idx="1044">
                  <c:v>0.811541</c:v>
                </c:pt>
                <c:pt idx="1045">
                  <c:v>0.791706</c:v>
                </c:pt>
                <c:pt idx="1046">
                  <c:v>0.769485</c:v>
                </c:pt>
                <c:pt idx="1047">
                  <c:v>0.74579</c:v>
                </c:pt>
                <c:pt idx="1048">
                  <c:v>0.72159</c:v>
                </c:pt>
                <c:pt idx="1049">
                  <c:v>0.697896</c:v>
                </c:pt>
                <c:pt idx="1050">
                  <c:v>0.675726</c:v>
                </c:pt>
                <c:pt idx="1051">
                  <c:v>0.656082</c:v>
                </c:pt>
                <c:pt idx="1052">
                  <c:v>0.639918</c:v>
                </c:pt>
                <c:pt idx="1053">
                  <c:v>0.628104</c:v>
                </c:pt>
                <c:pt idx="1054">
                  <c:v>0.621406</c:v>
                </c:pt>
                <c:pt idx="1055">
                  <c:v>0.620472</c:v>
                </c:pt>
                <c:pt idx="1056">
                  <c:v>0.625798</c:v>
                </c:pt>
                <c:pt idx="1057">
                  <c:v>0.63771</c:v>
                </c:pt>
                <c:pt idx="1058">
                  <c:v>0.656361</c:v>
                </c:pt>
                <c:pt idx="1059">
                  <c:v>0.681723</c:v>
                </c:pt>
                <c:pt idx="1060">
                  <c:v>0.713574</c:v>
                </c:pt>
                <c:pt idx="1061">
                  <c:v>0.751506</c:v>
                </c:pt>
                <c:pt idx="1062">
                  <c:v>0.794927</c:v>
                </c:pt>
                <c:pt idx="1063">
                  <c:v>0.843086</c:v>
                </c:pt>
                <c:pt idx="1064">
                  <c:v>0.895068</c:v>
                </c:pt>
                <c:pt idx="1065">
                  <c:v>0.949837</c:v>
                </c:pt>
                <c:pt idx="1066">
                  <c:v>1.006247</c:v>
                </c:pt>
                <c:pt idx="1067">
                  <c:v>1.063068</c:v>
                </c:pt>
                <c:pt idx="1068">
                  <c:v>1.119029</c:v>
                </c:pt>
                <c:pt idx="1069">
                  <c:v>1.172839</c:v>
                </c:pt>
                <c:pt idx="1070">
                  <c:v>1.223209</c:v>
                </c:pt>
                <c:pt idx="1071">
                  <c:v>1.268919</c:v>
                </c:pt>
                <c:pt idx="1072">
                  <c:v>1.308807</c:v>
                </c:pt>
                <c:pt idx="1073">
                  <c:v>1.341832</c:v>
                </c:pt>
                <c:pt idx="1074">
                  <c:v>1.367079</c:v>
                </c:pt>
                <c:pt idx="1075">
                  <c:v>1.383803</c:v>
                </c:pt>
                <c:pt idx="1076">
                  <c:v>1.391432</c:v>
                </c:pt>
                <c:pt idx="1077">
                  <c:v>1.389599</c:v>
                </c:pt>
                <c:pt idx="1078">
                  <c:v>1.378145</c:v>
                </c:pt>
                <c:pt idx="1079">
                  <c:v>1.357114</c:v>
                </c:pt>
                <c:pt idx="1080">
                  <c:v>1.326774</c:v>
                </c:pt>
                <c:pt idx="1081">
                  <c:v>1.287613</c:v>
                </c:pt>
                <c:pt idx="1082">
                  <c:v>1.240302</c:v>
                </c:pt>
                <c:pt idx="1083">
                  <c:v>1.185717</c:v>
                </c:pt>
                <c:pt idx="1084">
                  <c:v>1.124891</c:v>
                </c:pt>
                <c:pt idx="1085">
                  <c:v>1.059016</c:v>
                </c:pt>
                <c:pt idx="1086">
                  <c:v>0.989385</c:v>
                </c:pt>
                <c:pt idx="1087">
                  <c:v>0.917394</c:v>
                </c:pt>
                <c:pt idx="1088">
                  <c:v>0.844491</c:v>
                </c:pt>
                <c:pt idx="1089">
                  <c:v>0.772143</c:v>
                </c:pt>
                <c:pt idx="1090">
                  <c:v>0.701815</c:v>
                </c:pt>
                <c:pt idx="1091">
                  <c:v>0.63492</c:v>
                </c:pt>
                <c:pt idx="1092">
                  <c:v>0.572794</c:v>
                </c:pt>
                <c:pt idx="1093">
                  <c:v>0.516672</c:v>
                </c:pt>
                <c:pt idx="1094">
                  <c:v>0.467651</c:v>
                </c:pt>
                <c:pt idx="1095">
                  <c:v>0.426659</c:v>
                </c:pt>
                <c:pt idx="1096">
                  <c:v>0.394449</c:v>
                </c:pt>
                <c:pt idx="1097">
                  <c:v>0.371574</c:v>
                </c:pt>
                <c:pt idx="1098">
                  <c:v>0.35837</c:v>
                </c:pt>
                <c:pt idx="1099">
                  <c:v>0.354963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[1]CoopPz!$C$1</c:f>
              <c:strCache>
                <c:ptCount val="1"/>
                <c:pt idx="0">
                  <c:v>Impl</c:v>
                </c:pt>
              </c:strCache>
            </c:strRef>
          </c:tx>
          <c:spPr>
            <a:ln w="12700"/>
          </c:spPr>
          <c:marker>
            <c:symbol val="none"/>
          </c:marker>
          <c:val>
            <c:numRef>
              <c:f>[1]CoopPz!$C$2:$C$1101</c:f>
              <c:numCache>
                <c:formatCode>General</c:formatCode>
                <c:ptCount val="1100"/>
                <c:pt idx="0">
                  <c:v>0.461988</c:v>
                </c:pt>
                <c:pt idx="1">
                  <c:v>0.479721</c:v>
                </c:pt>
                <c:pt idx="2">
                  <c:v>0.495425</c:v>
                </c:pt>
                <c:pt idx="3">
                  <c:v>0.508097</c:v>
                </c:pt>
                <c:pt idx="4">
                  <c:v>0.516776</c:v>
                </c:pt>
                <c:pt idx="5">
                  <c:v>0.520567</c:v>
                </c:pt>
                <c:pt idx="6">
                  <c:v>0.518681</c:v>
                </c:pt>
                <c:pt idx="7">
                  <c:v>0.51045</c:v>
                </c:pt>
                <c:pt idx="8">
                  <c:v>0.495354</c:v>
                </c:pt>
                <c:pt idx="9">
                  <c:v>0.473041</c:v>
                </c:pt>
                <c:pt idx="10">
                  <c:v>0.443339</c:v>
                </c:pt>
                <c:pt idx="11">
                  <c:v>0.406269</c:v>
                </c:pt>
                <c:pt idx="12">
                  <c:v>0.362055</c:v>
                </c:pt>
                <c:pt idx="13">
                  <c:v>0.311113</c:v>
                </c:pt>
                <c:pt idx="14">
                  <c:v>0.25405</c:v>
                </c:pt>
                <c:pt idx="15">
                  <c:v>0.191655</c:v>
                </c:pt>
                <c:pt idx="16">
                  <c:v>0.124883</c:v>
                </c:pt>
                <c:pt idx="17">
                  <c:v>0.054825</c:v>
                </c:pt>
                <c:pt idx="18">
                  <c:v>-0.017306</c:v>
                </c:pt>
                <c:pt idx="19">
                  <c:v>-0.09021</c:v>
                </c:pt>
                <c:pt idx="20">
                  <c:v>-0.162531</c:v>
                </c:pt>
                <c:pt idx="21">
                  <c:v>-0.23289</c:v>
                </c:pt>
                <c:pt idx="22">
                  <c:v>-0.299915</c:v>
                </c:pt>
                <c:pt idx="23">
                  <c:v>-0.362286</c:v>
                </c:pt>
                <c:pt idx="24">
                  <c:v>-0.418754</c:v>
                </c:pt>
                <c:pt idx="25">
                  <c:v>-0.468191</c:v>
                </c:pt>
                <c:pt idx="26">
                  <c:v>-0.509602</c:v>
                </c:pt>
                <c:pt idx="27">
                  <c:v>-0.542161</c:v>
                </c:pt>
                <c:pt idx="28">
                  <c:v>-0.565228</c:v>
                </c:pt>
                <c:pt idx="29">
                  <c:v>-0.578367</c:v>
                </c:pt>
                <c:pt idx="30">
                  <c:v>-0.581359</c:v>
                </c:pt>
                <c:pt idx="31">
                  <c:v>-0.574207</c:v>
                </c:pt>
                <c:pt idx="32">
                  <c:v>-0.557129</c:v>
                </c:pt>
                <c:pt idx="33">
                  <c:v>-0.530565</c:v>
                </c:pt>
                <c:pt idx="34">
                  <c:v>-0.495164</c:v>
                </c:pt>
                <c:pt idx="35">
                  <c:v>-0.451757</c:v>
                </c:pt>
                <c:pt idx="36">
                  <c:v>-0.401349</c:v>
                </c:pt>
                <c:pt idx="37">
                  <c:v>-0.345086</c:v>
                </c:pt>
                <c:pt idx="38">
                  <c:v>-0.28423</c:v>
                </c:pt>
                <c:pt idx="39">
                  <c:v>-0.220128</c:v>
                </c:pt>
                <c:pt idx="40">
                  <c:v>-0.154175</c:v>
                </c:pt>
                <c:pt idx="41">
                  <c:v>-0.087791</c:v>
                </c:pt>
                <c:pt idx="42">
                  <c:v>-0.022372</c:v>
                </c:pt>
                <c:pt idx="43">
                  <c:v>0.040729</c:v>
                </c:pt>
                <c:pt idx="44">
                  <c:v>0.100244</c:v>
                </c:pt>
                <c:pt idx="45">
                  <c:v>0.155012</c:v>
                </c:pt>
                <c:pt idx="46">
                  <c:v>0.204006</c:v>
                </c:pt>
                <c:pt idx="47">
                  <c:v>0.246367</c:v>
                </c:pt>
                <c:pt idx="48">
                  <c:v>0.281399</c:v>
                </c:pt>
                <c:pt idx="49">
                  <c:v>0.3086</c:v>
                </c:pt>
                <c:pt idx="50">
                  <c:v>0.327663</c:v>
                </c:pt>
                <c:pt idx="51">
                  <c:v>0.338481</c:v>
                </c:pt>
                <c:pt idx="52">
                  <c:v>0.341139</c:v>
                </c:pt>
                <c:pt idx="53">
                  <c:v>0.335915</c:v>
                </c:pt>
                <c:pt idx="54">
                  <c:v>0.323259</c:v>
                </c:pt>
                <c:pt idx="55">
                  <c:v>0.303786</c:v>
                </c:pt>
                <c:pt idx="56">
                  <c:v>0.278253</c:v>
                </c:pt>
                <c:pt idx="57">
                  <c:v>0.247525</c:v>
                </c:pt>
                <c:pt idx="58">
                  <c:v>0.212571</c:v>
                </c:pt>
                <c:pt idx="59">
                  <c:v>0.17441</c:v>
                </c:pt>
                <c:pt idx="60">
                  <c:v>0.134111</c:v>
                </c:pt>
                <c:pt idx="61">
                  <c:v>0.092743</c:v>
                </c:pt>
                <c:pt idx="62">
                  <c:v>0.051355</c:v>
                </c:pt>
                <c:pt idx="63">
                  <c:v>0.010954</c:v>
                </c:pt>
                <c:pt idx="64">
                  <c:v>-0.027523</c:v>
                </c:pt>
                <c:pt idx="65">
                  <c:v>-0.063234</c:v>
                </c:pt>
                <c:pt idx="66">
                  <c:v>-0.095447</c:v>
                </c:pt>
                <c:pt idx="67">
                  <c:v>-0.123552</c:v>
                </c:pt>
                <c:pt idx="68">
                  <c:v>-0.147081</c:v>
                </c:pt>
                <c:pt idx="69">
                  <c:v>-0.165707</c:v>
                </c:pt>
                <c:pt idx="70">
                  <c:v>-0.179248</c:v>
                </c:pt>
                <c:pt idx="71">
                  <c:v>-0.187675</c:v>
                </c:pt>
                <c:pt idx="72">
                  <c:v>-0.191088</c:v>
                </c:pt>
                <c:pt idx="73">
                  <c:v>-0.18973</c:v>
                </c:pt>
                <c:pt idx="74">
                  <c:v>-0.183955</c:v>
                </c:pt>
                <c:pt idx="75">
                  <c:v>-0.174233</c:v>
                </c:pt>
                <c:pt idx="76">
                  <c:v>-0.161119</c:v>
                </c:pt>
                <c:pt idx="77">
                  <c:v>-0.145231</c:v>
                </c:pt>
                <c:pt idx="78">
                  <c:v>-0.127249</c:v>
                </c:pt>
                <c:pt idx="79">
                  <c:v>-0.107871</c:v>
                </c:pt>
                <c:pt idx="80">
                  <c:v>-0.087813</c:v>
                </c:pt>
                <c:pt idx="81">
                  <c:v>-0.067766</c:v>
                </c:pt>
                <c:pt idx="82">
                  <c:v>-0.048401</c:v>
                </c:pt>
                <c:pt idx="83">
                  <c:v>-0.030336</c:v>
                </c:pt>
                <c:pt idx="84">
                  <c:v>-0.014121</c:v>
                </c:pt>
                <c:pt idx="85">
                  <c:v>-0.000231</c:v>
                </c:pt>
                <c:pt idx="86">
                  <c:v>0.010942</c:v>
                </c:pt>
                <c:pt idx="87">
                  <c:v>0.019119</c:v>
                </c:pt>
                <c:pt idx="88">
                  <c:v>0.024101</c:v>
                </c:pt>
                <c:pt idx="89">
                  <c:v>0.025815</c:v>
                </c:pt>
                <c:pt idx="90">
                  <c:v>0.02427</c:v>
                </c:pt>
                <c:pt idx="91">
                  <c:v>0.019581</c:v>
                </c:pt>
                <c:pt idx="92">
                  <c:v>0.011957</c:v>
                </c:pt>
                <c:pt idx="93">
                  <c:v>0.001682</c:v>
                </c:pt>
                <c:pt idx="94">
                  <c:v>-0.010886</c:v>
                </c:pt>
                <c:pt idx="95">
                  <c:v>-0.02533</c:v>
                </c:pt>
                <c:pt idx="96">
                  <c:v>-0.041193</c:v>
                </c:pt>
                <c:pt idx="97">
                  <c:v>-0.057983</c:v>
                </c:pt>
                <c:pt idx="98">
                  <c:v>-0.075192</c:v>
                </c:pt>
                <c:pt idx="99">
                  <c:v>-0.092322</c:v>
                </c:pt>
                <c:pt idx="100">
                  <c:v>-0.10888</c:v>
                </c:pt>
                <c:pt idx="101">
                  <c:v>-0.124406</c:v>
                </c:pt>
                <c:pt idx="102">
                  <c:v>-0.13848</c:v>
                </c:pt>
                <c:pt idx="103">
                  <c:v>-0.150741</c:v>
                </c:pt>
                <c:pt idx="104">
                  <c:v>-0.160879</c:v>
                </c:pt>
                <c:pt idx="105">
                  <c:v>-0.168662</c:v>
                </c:pt>
                <c:pt idx="106">
                  <c:v>-0.173926</c:v>
                </c:pt>
                <c:pt idx="107">
                  <c:v>-0.176594</c:v>
                </c:pt>
                <c:pt idx="108">
                  <c:v>-0.17666</c:v>
                </c:pt>
                <c:pt idx="109">
                  <c:v>-0.174201</c:v>
                </c:pt>
                <c:pt idx="110">
                  <c:v>-0.169369</c:v>
                </c:pt>
                <c:pt idx="111">
                  <c:v>-0.162392</c:v>
                </c:pt>
                <c:pt idx="112">
                  <c:v>-0.153557</c:v>
                </c:pt>
                <c:pt idx="113">
                  <c:v>-0.143215</c:v>
                </c:pt>
                <c:pt idx="114">
                  <c:v>-0.131759</c:v>
                </c:pt>
                <c:pt idx="115">
                  <c:v>-0.119626</c:v>
                </c:pt>
                <c:pt idx="116">
                  <c:v>-0.107283</c:v>
                </c:pt>
                <c:pt idx="117">
                  <c:v>-0.095212</c:v>
                </c:pt>
                <c:pt idx="118">
                  <c:v>-0.083906</c:v>
                </c:pt>
                <c:pt idx="119">
                  <c:v>-0.07385</c:v>
                </c:pt>
                <c:pt idx="120">
                  <c:v>-0.065517</c:v>
                </c:pt>
                <c:pt idx="121">
                  <c:v>-0.059357</c:v>
                </c:pt>
                <c:pt idx="122">
                  <c:v>-0.055785</c:v>
                </c:pt>
                <c:pt idx="123">
                  <c:v>-0.055174</c:v>
                </c:pt>
                <c:pt idx="124">
                  <c:v>-0.057847</c:v>
                </c:pt>
                <c:pt idx="125">
                  <c:v>-0.064073</c:v>
                </c:pt>
                <c:pt idx="126">
                  <c:v>-0.074058</c:v>
                </c:pt>
                <c:pt idx="127">
                  <c:v>-0.087955</c:v>
                </c:pt>
                <c:pt idx="128">
                  <c:v>-0.105834</c:v>
                </c:pt>
                <c:pt idx="129">
                  <c:v>-0.127709</c:v>
                </c:pt>
                <c:pt idx="130">
                  <c:v>-0.15352</c:v>
                </c:pt>
                <c:pt idx="131">
                  <c:v>-0.18314</c:v>
                </c:pt>
                <c:pt idx="132">
                  <c:v>-0.216385</c:v>
                </c:pt>
                <c:pt idx="133">
                  <c:v>-0.252989</c:v>
                </c:pt>
                <c:pt idx="134">
                  <c:v>-0.292652</c:v>
                </c:pt>
                <c:pt idx="135">
                  <c:v>-0.335005</c:v>
                </c:pt>
                <c:pt idx="136">
                  <c:v>-0.379632</c:v>
                </c:pt>
                <c:pt idx="137">
                  <c:v>-0.426077</c:v>
                </c:pt>
                <c:pt idx="138">
                  <c:v>-0.473853</c:v>
                </c:pt>
                <c:pt idx="139">
                  <c:v>-0.522436</c:v>
                </c:pt>
                <c:pt idx="140">
                  <c:v>-0.571283</c:v>
                </c:pt>
                <c:pt idx="141">
                  <c:v>-0.619845</c:v>
                </c:pt>
                <c:pt idx="142">
                  <c:v>-0.667554</c:v>
                </c:pt>
                <c:pt idx="143">
                  <c:v>-0.71386</c:v>
                </c:pt>
                <c:pt idx="144">
                  <c:v>-0.758216</c:v>
                </c:pt>
                <c:pt idx="145">
                  <c:v>-0.800094</c:v>
                </c:pt>
                <c:pt idx="146">
                  <c:v>-0.838995</c:v>
                </c:pt>
                <c:pt idx="147">
                  <c:v>-0.874447</c:v>
                </c:pt>
                <c:pt idx="148">
                  <c:v>-0.906025</c:v>
                </c:pt>
                <c:pt idx="149">
                  <c:v>-0.933342</c:v>
                </c:pt>
                <c:pt idx="150">
                  <c:v>-0.956078</c:v>
                </c:pt>
                <c:pt idx="151">
                  <c:v>-0.973957</c:v>
                </c:pt>
                <c:pt idx="152">
                  <c:v>-0.986776</c:v>
                </c:pt>
                <c:pt idx="153">
                  <c:v>-0.994392</c:v>
                </c:pt>
                <c:pt idx="154">
                  <c:v>-0.996728</c:v>
                </c:pt>
                <c:pt idx="155">
                  <c:v>-0.993791</c:v>
                </c:pt>
                <c:pt idx="156">
                  <c:v>-0.985638</c:v>
                </c:pt>
                <c:pt idx="157">
                  <c:v>-0.972415</c:v>
                </c:pt>
                <c:pt idx="158">
                  <c:v>-0.954324</c:v>
                </c:pt>
                <c:pt idx="159">
                  <c:v>-0.931643</c:v>
                </c:pt>
                <c:pt idx="160">
                  <c:v>-0.904704</c:v>
                </c:pt>
                <c:pt idx="161">
                  <c:v>-0.873905</c:v>
                </c:pt>
                <c:pt idx="162">
                  <c:v>-0.839686</c:v>
                </c:pt>
                <c:pt idx="163">
                  <c:v>-0.802534</c:v>
                </c:pt>
                <c:pt idx="164">
                  <c:v>-0.76296</c:v>
                </c:pt>
                <c:pt idx="165">
                  <c:v>-0.721514</c:v>
                </c:pt>
                <c:pt idx="166">
                  <c:v>-0.678756</c:v>
                </c:pt>
                <c:pt idx="167">
                  <c:v>-0.635247</c:v>
                </c:pt>
                <c:pt idx="168">
                  <c:v>-0.591545</c:v>
                </c:pt>
                <c:pt idx="169">
                  <c:v>-0.548194</c:v>
                </c:pt>
                <c:pt idx="170">
                  <c:v>-0.505704</c:v>
                </c:pt>
                <c:pt idx="171">
                  <c:v>-0.464554</c:v>
                </c:pt>
                <c:pt idx="172">
                  <c:v>-0.425175</c:v>
                </c:pt>
                <c:pt idx="173">
                  <c:v>-0.387943</c:v>
                </c:pt>
                <c:pt idx="174">
                  <c:v>-0.353172</c:v>
                </c:pt>
                <c:pt idx="175">
                  <c:v>-0.321109</c:v>
                </c:pt>
                <c:pt idx="176">
                  <c:v>-0.291935</c:v>
                </c:pt>
                <c:pt idx="177">
                  <c:v>-0.265748</c:v>
                </c:pt>
                <c:pt idx="178">
                  <c:v>-0.242579</c:v>
                </c:pt>
                <c:pt idx="179">
                  <c:v>-0.222381</c:v>
                </c:pt>
                <c:pt idx="180">
                  <c:v>-0.205041</c:v>
                </c:pt>
                <c:pt idx="181">
                  <c:v>-0.190372</c:v>
                </c:pt>
                <c:pt idx="182">
                  <c:v>-0.178134</c:v>
                </c:pt>
                <c:pt idx="183">
                  <c:v>-0.168035</c:v>
                </c:pt>
                <c:pt idx="184">
                  <c:v>-0.159739</c:v>
                </c:pt>
                <c:pt idx="185">
                  <c:v>-0.152881</c:v>
                </c:pt>
                <c:pt idx="186">
                  <c:v>-0.147076</c:v>
                </c:pt>
                <c:pt idx="187">
                  <c:v>-0.141931</c:v>
                </c:pt>
                <c:pt idx="188">
                  <c:v>-0.137062</c:v>
                </c:pt>
                <c:pt idx="189">
                  <c:v>-0.132096</c:v>
                </c:pt>
                <c:pt idx="190">
                  <c:v>-0.126697</c:v>
                </c:pt>
                <c:pt idx="191">
                  <c:v>-0.120565</c:v>
                </c:pt>
                <c:pt idx="192">
                  <c:v>-0.113458</c:v>
                </c:pt>
                <c:pt idx="193">
                  <c:v>-0.105191</c:v>
                </c:pt>
                <c:pt idx="194">
                  <c:v>-0.095651</c:v>
                </c:pt>
                <c:pt idx="195">
                  <c:v>-0.084797</c:v>
                </c:pt>
                <c:pt idx="196">
                  <c:v>-0.072663</c:v>
                </c:pt>
                <c:pt idx="197">
                  <c:v>-0.059368</c:v>
                </c:pt>
                <c:pt idx="198">
                  <c:v>-0.045099</c:v>
                </c:pt>
                <c:pt idx="199">
                  <c:v>-0.030125</c:v>
                </c:pt>
                <c:pt idx="200">
                  <c:v>-0.014776</c:v>
                </c:pt>
                <c:pt idx="201">
                  <c:v>0.000559</c:v>
                </c:pt>
                <c:pt idx="202">
                  <c:v>0.015436</c:v>
                </c:pt>
                <c:pt idx="203">
                  <c:v>0.029374</c:v>
                </c:pt>
                <c:pt idx="204">
                  <c:v>0.041875</c:v>
                </c:pt>
                <c:pt idx="205">
                  <c:v>0.052426</c:v>
                </c:pt>
                <c:pt idx="206">
                  <c:v>0.06052</c:v>
                </c:pt>
                <c:pt idx="207">
                  <c:v>0.065668</c:v>
                </c:pt>
                <c:pt idx="208">
                  <c:v>0.067424</c:v>
                </c:pt>
                <c:pt idx="209">
                  <c:v>0.065379</c:v>
                </c:pt>
                <c:pt idx="210">
                  <c:v>0.059203</c:v>
                </c:pt>
                <c:pt idx="211">
                  <c:v>0.048622</c:v>
                </c:pt>
                <c:pt idx="212">
                  <c:v>0.033468</c:v>
                </c:pt>
                <c:pt idx="213">
                  <c:v>0.013654</c:v>
                </c:pt>
                <c:pt idx="214">
                  <c:v>-0.010798</c:v>
                </c:pt>
                <c:pt idx="215">
                  <c:v>-0.039772</c:v>
                </c:pt>
                <c:pt idx="216">
                  <c:v>-0.073042</c:v>
                </c:pt>
                <c:pt idx="217">
                  <c:v>-0.110277</c:v>
                </c:pt>
                <c:pt idx="218">
                  <c:v>-0.151058</c:v>
                </c:pt>
                <c:pt idx="219">
                  <c:v>-0.194865</c:v>
                </c:pt>
                <c:pt idx="220">
                  <c:v>-0.241113</c:v>
                </c:pt>
                <c:pt idx="221">
                  <c:v>-0.289136</c:v>
                </c:pt>
                <c:pt idx="222">
                  <c:v>-0.338221</c:v>
                </c:pt>
                <c:pt idx="223">
                  <c:v>-0.387616</c:v>
                </c:pt>
                <c:pt idx="224">
                  <c:v>-0.43655</c:v>
                </c:pt>
                <c:pt idx="225">
                  <c:v>-0.484247</c:v>
                </c:pt>
                <c:pt idx="226">
                  <c:v>-0.529938</c:v>
                </c:pt>
                <c:pt idx="227">
                  <c:v>-0.572904</c:v>
                </c:pt>
                <c:pt idx="228">
                  <c:v>-0.612455</c:v>
                </c:pt>
                <c:pt idx="229">
                  <c:v>-0.647977</c:v>
                </c:pt>
                <c:pt idx="230">
                  <c:v>-0.678921</c:v>
                </c:pt>
                <c:pt idx="231">
                  <c:v>-0.704837</c:v>
                </c:pt>
                <c:pt idx="232">
                  <c:v>-0.725361</c:v>
                </c:pt>
                <c:pt idx="233">
                  <c:v>-0.740239</c:v>
                </c:pt>
                <c:pt idx="234">
                  <c:v>-0.749324</c:v>
                </c:pt>
                <c:pt idx="235">
                  <c:v>-0.752572</c:v>
                </c:pt>
                <c:pt idx="236">
                  <c:v>-0.750053</c:v>
                </c:pt>
                <c:pt idx="237">
                  <c:v>-0.741933</c:v>
                </c:pt>
                <c:pt idx="238">
                  <c:v>-0.728463</c:v>
                </c:pt>
                <c:pt idx="239">
                  <c:v>-0.709988</c:v>
                </c:pt>
                <c:pt idx="240">
                  <c:v>-0.686916</c:v>
                </c:pt>
                <c:pt idx="241">
                  <c:v>-0.659716</c:v>
                </c:pt>
                <c:pt idx="242">
                  <c:v>-0.62889</c:v>
                </c:pt>
                <c:pt idx="243">
                  <c:v>-0.594979</c:v>
                </c:pt>
                <c:pt idx="244">
                  <c:v>-0.558527</c:v>
                </c:pt>
                <c:pt idx="245">
                  <c:v>-0.520067</c:v>
                </c:pt>
                <c:pt idx="246">
                  <c:v>-0.480116</c:v>
                </c:pt>
                <c:pt idx="247">
                  <c:v>-0.439147</c:v>
                </c:pt>
                <c:pt idx="248">
                  <c:v>-0.397595</c:v>
                </c:pt>
                <c:pt idx="249">
                  <c:v>-0.355822</c:v>
                </c:pt>
                <c:pt idx="250">
                  <c:v>-0.314128</c:v>
                </c:pt>
                <c:pt idx="251">
                  <c:v>-0.272743</c:v>
                </c:pt>
                <c:pt idx="252">
                  <c:v>-0.231812</c:v>
                </c:pt>
                <c:pt idx="253">
                  <c:v>-0.191405</c:v>
                </c:pt>
                <c:pt idx="254">
                  <c:v>-0.151514</c:v>
                </c:pt>
                <c:pt idx="255">
                  <c:v>-0.112067</c:v>
                </c:pt>
                <c:pt idx="256">
                  <c:v>-0.072917</c:v>
                </c:pt>
                <c:pt idx="257">
                  <c:v>-0.033882</c:v>
                </c:pt>
                <c:pt idx="258">
                  <c:v>0.005282</c:v>
                </c:pt>
                <c:pt idx="259">
                  <c:v>0.044828</c:v>
                </c:pt>
                <c:pt idx="260">
                  <c:v>0.085032</c:v>
                </c:pt>
                <c:pt idx="261">
                  <c:v>0.126166</c:v>
                </c:pt>
                <c:pt idx="262">
                  <c:v>0.168485</c:v>
                </c:pt>
                <c:pt idx="263">
                  <c:v>0.21221</c:v>
                </c:pt>
                <c:pt idx="264">
                  <c:v>0.257521</c:v>
                </c:pt>
                <c:pt idx="265">
                  <c:v>0.304543</c:v>
                </c:pt>
                <c:pt idx="266">
                  <c:v>0.353328</c:v>
                </c:pt>
                <c:pt idx="267">
                  <c:v>0.403855</c:v>
                </c:pt>
                <c:pt idx="268">
                  <c:v>0.45602</c:v>
                </c:pt>
                <c:pt idx="269">
                  <c:v>0.509637</c:v>
                </c:pt>
                <c:pt idx="270">
                  <c:v>0.564433</c:v>
                </c:pt>
                <c:pt idx="271">
                  <c:v>0.620063</c:v>
                </c:pt>
                <c:pt idx="272">
                  <c:v>0.676095</c:v>
                </c:pt>
                <c:pt idx="273">
                  <c:v>0.732038</c:v>
                </c:pt>
                <c:pt idx="274">
                  <c:v>0.787349</c:v>
                </c:pt>
                <c:pt idx="275">
                  <c:v>0.841435</c:v>
                </c:pt>
                <c:pt idx="276">
                  <c:v>0.893683</c:v>
                </c:pt>
                <c:pt idx="277">
                  <c:v>0.943464</c:v>
                </c:pt>
                <c:pt idx="278">
                  <c:v>0.990163</c:v>
                </c:pt>
                <c:pt idx="279">
                  <c:v>1.033187</c:v>
                </c:pt>
                <c:pt idx="280">
                  <c:v>1.071981</c:v>
                </c:pt>
                <c:pt idx="281">
                  <c:v>1.106058</c:v>
                </c:pt>
                <c:pt idx="282">
                  <c:v>1.135006</c:v>
                </c:pt>
                <c:pt idx="283">
                  <c:v>1.158492</c:v>
                </c:pt>
                <c:pt idx="284">
                  <c:v>1.176292</c:v>
                </c:pt>
                <c:pt idx="285">
                  <c:v>1.188281</c:v>
                </c:pt>
                <c:pt idx="286">
                  <c:v>1.19446</c:v>
                </c:pt>
                <c:pt idx="287">
                  <c:v>1.194933</c:v>
                </c:pt>
                <c:pt idx="288">
                  <c:v>1.189936</c:v>
                </c:pt>
                <c:pt idx="289">
                  <c:v>1.179793</c:v>
                </c:pt>
                <c:pt idx="290">
                  <c:v>1.164958</c:v>
                </c:pt>
                <c:pt idx="291">
                  <c:v>1.145962</c:v>
                </c:pt>
                <c:pt idx="292">
                  <c:v>1.123425</c:v>
                </c:pt>
                <c:pt idx="293">
                  <c:v>1.098025</c:v>
                </c:pt>
                <c:pt idx="294">
                  <c:v>1.070493</c:v>
                </c:pt>
                <c:pt idx="295">
                  <c:v>1.041585</c:v>
                </c:pt>
                <c:pt idx="296">
                  <c:v>1.012064</c:v>
                </c:pt>
                <c:pt idx="297">
                  <c:v>0.982683</c:v>
                </c:pt>
                <c:pt idx="298">
                  <c:v>0.954165</c:v>
                </c:pt>
                <c:pt idx="299">
                  <c:v>0.927176</c:v>
                </c:pt>
                <c:pt idx="300">
                  <c:v>0.902311</c:v>
                </c:pt>
                <c:pt idx="301">
                  <c:v>0.880081</c:v>
                </c:pt>
                <c:pt idx="302">
                  <c:v>0.860905</c:v>
                </c:pt>
                <c:pt idx="303">
                  <c:v>0.845071</c:v>
                </c:pt>
                <c:pt idx="304">
                  <c:v>0.832764</c:v>
                </c:pt>
                <c:pt idx="305">
                  <c:v>0.824045</c:v>
                </c:pt>
                <c:pt idx="306">
                  <c:v>0.818847</c:v>
                </c:pt>
                <c:pt idx="307">
                  <c:v>0.816977</c:v>
                </c:pt>
                <c:pt idx="308">
                  <c:v>0.818138</c:v>
                </c:pt>
                <c:pt idx="309">
                  <c:v>0.821914</c:v>
                </c:pt>
                <c:pt idx="310">
                  <c:v>0.827805</c:v>
                </c:pt>
                <c:pt idx="311">
                  <c:v>0.835225</c:v>
                </c:pt>
                <c:pt idx="312">
                  <c:v>0.843529</c:v>
                </c:pt>
                <c:pt idx="313">
                  <c:v>0.852024</c:v>
                </c:pt>
                <c:pt idx="314">
                  <c:v>0.860006</c:v>
                </c:pt>
                <c:pt idx="315">
                  <c:v>0.866763</c:v>
                </c:pt>
                <c:pt idx="316">
                  <c:v>0.87159</c:v>
                </c:pt>
                <c:pt idx="317">
                  <c:v>0.87384</c:v>
                </c:pt>
                <c:pt idx="318">
                  <c:v>0.872914</c:v>
                </c:pt>
                <c:pt idx="319">
                  <c:v>0.868288</c:v>
                </c:pt>
                <c:pt idx="320">
                  <c:v>0.859528</c:v>
                </c:pt>
                <c:pt idx="321">
                  <c:v>0.846311</c:v>
                </c:pt>
                <c:pt idx="322">
                  <c:v>0.828425</c:v>
                </c:pt>
                <c:pt idx="323">
                  <c:v>0.805771</c:v>
                </c:pt>
                <c:pt idx="324">
                  <c:v>0.778379</c:v>
                </c:pt>
                <c:pt idx="325">
                  <c:v>0.7464</c:v>
                </c:pt>
                <c:pt idx="326">
                  <c:v>0.710104</c:v>
                </c:pt>
                <c:pt idx="327">
                  <c:v>0.669868</c:v>
                </c:pt>
                <c:pt idx="328">
                  <c:v>0.626185</c:v>
                </c:pt>
                <c:pt idx="329">
                  <c:v>0.579627</c:v>
                </c:pt>
                <c:pt idx="330">
                  <c:v>0.530846</c:v>
                </c:pt>
                <c:pt idx="331">
                  <c:v>0.480556</c:v>
                </c:pt>
                <c:pt idx="332">
                  <c:v>0.429508</c:v>
                </c:pt>
                <c:pt idx="333">
                  <c:v>0.378477</c:v>
                </c:pt>
                <c:pt idx="334">
                  <c:v>0.32825</c:v>
                </c:pt>
                <c:pt idx="335">
                  <c:v>0.279588</c:v>
                </c:pt>
                <c:pt idx="336">
                  <c:v>0.233223</c:v>
                </c:pt>
                <c:pt idx="337">
                  <c:v>0.189844</c:v>
                </c:pt>
                <c:pt idx="338">
                  <c:v>0.150073</c:v>
                </c:pt>
                <c:pt idx="339">
                  <c:v>0.11445</c:v>
                </c:pt>
                <c:pt idx="340">
                  <c:v>0.08344</c:v>
                </c:pt>
                <c:pt idx="341">
                  <c:v>0.057402</c:v>
                </c:pt>
                <c:pt idx="342">
                  <c:v>0.036599</c:v>
                </c:pt>
                <c:pt idx="343">
                  <c:v>0.021187</c:v>
                </c:pt>
                <c:pt idx="344">
                  <c:v>0.011227</c:v>
                </c:pt>
                <c:pt idx="345">
                  <c:v>0.006679</c:v>
                </c:pt>
                <c:pt idx="346">
                  <c:v>0.007404</c:v>
                </c:pt>
                <c:pt idx="347">
                  <c:v>0.013181</c:v>
                </c:pt>
                <c:pt idx="348">
                  <c:v>0.023719</c:v>
                </c:pt>
                <c:pt idx="349">
                  <c:v>0.038659</c:v>
                </c:pt>
                <c:pt idx="350">
                  <c:v>0.057588</c:v>
                </c:pt>
                <c:pt idx="351">
                  <c:v>0.080063</c:v>
                </c:pt>
                <c:pt idx="352">
                  <c:v>0.105607</c:v>
                </c:pt>
                <c:pt idx="353">
                  <c:v>0.13374</c:v>
                </c:pt>
                <c:pt idx="354">
                  <c:v>0.163992</c:v>
                </c:pt>
                <c:pt idx="355">
                  <c:v>0.195894</c:v>
                </c:pt>
                <c:pt idx="356">
                  <c:v>0.229015</c:v>
                </c:pt>
                <c:pt idx="357">
                  <c:v>0.262963</c:v>
                </c:pt>
                <c:pt idx="358">
                  <c:v>0.297383</c:v>
                </c:pt>
                <c:pt idx="359">
                  <c:v>0.331972</c:v>
                </c:pt>
                <c:pt idx="360">
                  <c:v>0.366486</c:v>
                </c:pt>
                <c:pt idx="361">
                  <c:v>0.40074</c:v>
                </c:pt>
                <c:pt idx="362">
                  <c:v>0.434595</c:v>
                </c:pt>
                <c:pt idx="363">
                  <c:v>0.467974</c:v>
                </c:pt>
                <c:pt idx="364">
                  <c:v>0.500853</c:v>
                </c:pt>
                <c:pt idx="365">
                  <c:v>0.533249</c:v>
                </c:pt>
                <c:pt idx="366">
                  <c:v>0.565223</c:v>
                </c:pt>
                <c:pt idx="367">
                  <c:v>0.596866</c:v>
                </c:pt>
                <c:pt idx="368">
                  <c:v>0.628295</c:v>
                </c:pt>
                <c:pt idx="369">
                  <c:v>0.659635</c:v>
                </c:pt>
                <c:pt idx="370">
                  <c:v>0.691033</c:v>
                </c:pt>
                <c:pt idx="371">
                  <c:v>0.722619</c:v>
                </c:pt>
                <c:pt idx="372">
                  <c:v>0.754525</c:v>
                </c:pt>
                <c:pt idx="373">
                  <c:v>0.786867</c:v>
                </c:pt>
                <c:pt idx="374">
                  <c:v>0.819736</c:v>
                </c:pt>
                <c:pt idx="375">
                  <c:v>0.8532</c:v>
                </c:pt>
                <c:pt idx="376">
                  <c:v>0.887291</c:v>
                </c:pt>
                <c:pt idx="377">
                  <c:v>0.922018</c:v>
                </c:pt>
                <c:pt idx="378">
                  <c:v>0.95735</c:v>
                </c:pt>
                <c:pt idx="379">
                  <c:v>0.99323</c:v>
                </c:pt>
                <c:pt idx="380">
                  <c:v>1.029567</c:v>
                </c:pt>
                <c:pt idx="381">
                  <c:v>1.066254</c:v>
                </c:pt>
                <c:pt idx="382">
                  <c:v>1.10315</c:v>
                </c:pt>
                <c:pt idx="383">
                  <c:v>1.14011</c:v>
                </c:pt>
                <c:pt idx="384">
                  <c:v>1.176969</c:v>
                </c:pt>
                <c:pt idx="385">
                  <c:v>1.213557</c:v>
                </c:pt>
                <c:pt idx="386">
                  <c:v>1.249707</c:v>
                </c:pt>
                <c:pt idx="387">
                  <c:v>1.285259</c:v>
                </c:pt>
                <c:pt idx="388">
                  <c:v>1.320068</c:v>
                </c:pt>
                <c:pt idx="389">
                  <c:v>1.354</c:v>
                </c:pt>
                <c:pt idx="390">
                  <c:v>1.386947</c:v>
                </c:pt>
                <c:pt idx="391">
                  <c:v>1.418817</c:v>
                </c:pt>
                <c:pt idx="392">
                  <c:v>1.44955</c:v>
                </c:pt>
                <c:pt idx="393">
                  <c:v>1.479112</c:v>
                </c:pt>
                <c:pt idx="394">
                  <c:v>1.507488</c:v>
                </c:pt>
                <c:pt idx="395">
                  <c:v>1.534692</c:v>
                </c:pt>
                <c:pt idx="396">
                  <c:v>1.560756</c:v>
                </c:pt>
                <c:pt idx="397">
                  <c:v>1.585734</c:v>
                </c:pt>
                <c:pt idx="398">
                  <c:v>1.609697</c:v>
                </c:pt>
                <c:pt idx="399">
                  <c:v>1.632717</c:v>
                </c:pt>
                <c:pt idx="400">
                  <c:v>1.654874</c:v>
                </c:pt>
                <c:pt idx="401">
                  <c:v>1.676245</c:v>
                </c:pt>
                <c:pt idx="402">
                  <c:v>1.696905</c:v>
                </c:pt>
                <c:pt idx="403">
                  <c:v>1.716906</c:v>
                </c:pt>
                <c:pt idx="404">
                  <c:v>1.736294</c:v>
                </c:pt>
                <c:pt idx="405">
                  <c:v>1.755088</c:v>
                </c:pt>
                <c:pt idx="406">
                  <c:v>1.773288</c:v>
                </c:pt>
                <c:pt idx="407">
                  <c:v>1.790864</c:v>
                </c:pt>
                <c:pt idx="408">
                  <c:v>1.807759</c:v>
                </c:pt>
                <c:pt idx="409">
                  <c:v>1.82389</c:v>
                </c:pt>
                <c:pt idx="410">
                  <c:v>1.839142</c:v>
                </c:pt>
                <c:pt idx="411">
                  <c:v>1.85338</c:v>
                </c:pt>
                <c:pt idx="412">
                  <c:v>1.866448</c:v>
                </c:pt>
                <c:pt idx="413">
                  <c:v>1.878176</c:v>
                </c:pt>
                <c:pt idx="414">
                  <c:v>1.888381</c:v>
                </c:pt>
                <c:pt idx="415">
                  <c:v>1.896873</c:v>
                </c:pt>
                <c:pt idx="416">
                  <c:v>1.903473</c:v>
                </c:pt>
                <c:pt idx="417">
                  <c:v>1.908</c:v>
                </c:pt>
                <c:pt idx="418">
                  <c:v>1.910298</c:v>
                </c:pt>
                <c:pt idx="419">
                  <c:v>1.910227</c:v>
                </c:pt>
                <c:pt idx="420">
                  <c:v>1.907681</c:v>
                </c:pt>
                <c:pt idx="421">
                  <c:v>1.902588</c:v>
                </c:pt>
                <c:pt idx="422">
                  <c:v>1.894915</c:v>
                </c:pt>
                <c:pt idx="423">
                  <c:v>1.884684</c:v>
                </c:pt>
                <c:pt idx="424">
                  <c:v>1.871952</c:v>
                </c:pt>
                <c:pt idx="425">
                  <c:v>1.856831</c:v>
                </c:pt>
                <c:pt idx="426">
                  <c:v>1.839482</c:v>
                </c:pt>
                <c:pt idx="427">
                  <c:v>1.820118</c:v>
                </c:pt>
                <c:pt idx="428">
                  <c:v>1.798992</c:v>
                </c:pt>
                <c:pt idx="429">
                  <c:v>1.77641</c:v>
                </c:pt>
                <c:pt idx="430">
                  <c:v>1.752713</c:v>
                </c:pt>
                <c:pt idx="431">
                  <c:v>1.728269</c:v>
                </c:pt>
                <c:pt idx="432">
                  <c:v>1.703489</c:v>
                </c:pt>
                <c:pt idx="433">
                  <c:v>1.678787</c:v>
                </c:pt>
                <c:pt idx="434">
                  <c:v>1.654593</c:v>
                </c:pt>
                <c:pt idx="435">
                  <c:v>1.631347</c:v>
                </c:pt>
                <c:pt idx="436">
                  <c:v>1.60947</c:v>
                </c:pt>
                <c:pt idx="437">
                  <c:v>1.589375</c:v>
                </c:pt>
                <c:pt idx="438">
                  <c:v>1.571458</c:v>
                </c:pt>
                <c:pt idx="439">
                  <c:v>1.556074</c:v>
                </c:pt>
                <c:pt idx="440">
                  <c:v>1.543537</c:v>
                </c:pt>
                <c:pt idx="441">
                  <c:v>1.534126</c:v>
                </c:pt>
                <c:pt idx="442">
                  <c:v>1.528065</c:v>
                </c:pt>
                <c:pt idx="443">
                  <c:v>1.525517</c:v>
                </c:pt>
                <c:pt idx="444">
                  <c:v>1.526594</c:v>
                </c:pt>
                <c:pt idx="445">
                  <c:v>1.531345</c:v>
                </c:pt>
                <c:pt idx="446">
                  <c:v>1.539754</c:v>
                </c:pt>
                <c:pt idx="447">
                  <c:v>1.551748</c:v>
                </c:pt>
                <c:pt idx="448">
                  <c:v>1.567194</c:v>
                </c:pt>
                <c:pt idx="449">
                  <c:v>1.585898</c:v>
                </c:pt>
                <c:pt idx="450">
                  <c:v>1.607619</c:v>
                </c:pt>
                <c:pt idx="451">
                  <c:v>1.632062</c:v>
                </c:pt>
                <c:pt idx="452">
                  <c:v>1.658892</c:v>
                </c:pt>
                <c:pt idx="453">
                  <c:v>1.687732</c:v>
                </c:pt>
                <c:pt idx="454">
                  <c:v>1.71818</c:v>
                </c:pt>
                <c:pt idx="455">
                  <c:v>1.74981</c:v>
                </c:pt>
                <c:pt idx="456">
                  <c:v>1.782175</c:v>
                </c:pt>
                <c:pt idx="457">
                  <c:v>1.814821</c:v>
                </c:pt>
                <c:pt idx="458">
                  <c:v>1.847294</c:v>
                </c:pt>
                <c:pt idx="459">
                  <c:v>1.879145</c:v>
                </c:pt>
                <c:pt idx="460">
                  <c:v>1.909926</c:v>
                </c:pt>
                <c:pt idx="461">
                  <c:v>1.939217</c:v>
                </c:pt>
                <c:pt idx="462">
                  <c:v>1.966624</c:v>
                </c:pt>
                <c:pt idx="463">
                  <c:v>1.991764</c:v>
                </c:pt>
                <c:pt idx="464">
                  <c:v>2.014302</c:v>
                </c:pt>
                <c:pt idx="465">
                  <c:v>2.033936</c:v>
                </c:pt>
                <c:pt idx="466">
                  <c:v>2.050405</c:v>
                </c:pt>
                <c:pt idx="467">
                  <c:v>2.063482</c:v>
                </c:pt>
                <c:pt idx="468">
                  <c:v>2.072995</c:v>
                </c:pt>
                <c:pt idx="469">
                  <c:v>2.078812</c:v>
                </c:pt>
                <c:pt idx="470">
                  <c:v>2.080848</c:v>
                </c:pt>
                <c:pt idx="471">
                  <c:v>2.079067</c:v>
                </c:pt>
                <c:pt idx="472">
                  <c:v>2.073472</c:v>
                </c:pt>
                <c:pt idx="473">
                  <c:v>2.064117</c:v>
                </c:pt>
                <c:pt idx="474">
                  <c:v>2.051101</c:v>
                </c:pt>
                <c:pt idx="475">
                  <c:v>2.034562</c:v>
                </c:pt>
                <c:pt idx="476">
                  <c:v>2.014678</c:v>
                </c:pt>
                <c:pt idx="477">
                  <c:v>1.991661</c:v>
                </c:pt>
                <c:pt idx="478">
                  <c:v>1.965768</c:v>
                </c:pt>
                <c:pt idx="479">
                  <c:v>1.937271</c:v>
                </c:pt>
                <c:pt idx="480">
                  <c:v>1.906479</c:v>
                </c:pt>
                <c:pt idx="481">
                  <c:v>1.873724</c:v>
                </c:pt>
                <c:pt idx="482">
                  <c:v>1.83936</c:v>
                </c:pt>
                <c:pt idx="483">
                  <c:v>1.803748</c:v>
                </c:pt>
                <c:pt idx="484">
                  <c:v>1.767274</c:v>
                </c:pt>
                <c:pt idx="485">
                  <c:v>1.730315</c:v>
                </c:pt>
                <c:pt idx="486">
                  <c:v>1.693256</c:v>
                </c:pt>
                <c:pt idx="487">
                  <c:v>1.656485</c:v>
                </c:pt>
                <c:pt idx="488">
                  <c:v>1.620373</c:v>
                </c:pt>
                <c:pt idx="489">
                  <c:v>1.585291</c:v>
                </c:pt>
                <c:pt idx="490">
                  <c:v>1.551576</c:v>
                </c:pt>
                <c:pt idx="491">
                  <c:v>1.519564</c:v>
                </c:pt>
                <c:pt idx="492">
                  <c:v>1.489548</c:v>
                </c:pt>
                <c:pt idx="493">
                  <c:v>1.461801</c:v>
                </c:pt>
                <c:pt idx="494">
                  <c:v>1.436561</c:v>
                </c:pt>
                <c:pt idx="495">
                  <c:v>1.414024</c:v>
                </c:pt>
                <c:pt idx="496">
                  <c:v>1.394356</c:v>
                </c:pt>
                <c:pt idx="497">
                  <c:v>1.37768</c:v>
                </c:pt>
                <c:pt idx="498">
                  <c:v>1.364075</c:v>
                </c:pt>
                <c:pt idx="499">
                  <c:v>1.35358</c:v>
                </c:pt>
                <c:pt idx="500">
                  <c:v>1.346182</c:v>
                </c:pt>
                <c:pt idx="501">
                  <c:v>1.34184</c:v>
                </c:pt>
                <c:pt idx="502">
                  <c:v>1.340469</c:v>
                </c:pt>
                <c:pt idx="503">
                  <c:v>1.341932</c:v>
                </c:pt>
                <c:pt idx="504">
                  <c:v>1.346071</c:v>
                </c:pt>
                <c:pt idx="505">
                  <c:v>1.352692</c:v>
                </c:pt>
                <c:pt idx="506">
                  <c:v>1.361574</c:v>
                </c:pt>
                <c:pt idx="507">
                  <c:v>1.372467</c:v>
                </c:pt>
                <c:pt idx="508">
                  <c:v>1.385114</c:v>
                </c:pt>
                <c:pt idx="509">
                  <c:v>1.399233</c:v>
                </c:pt>
                <c:pt idx="510">
                  <c:v>1.414536</c:v>
                </c:pt>
                <c:pt idx="511">
                  <c:v>1.430741</c:v>
                </c:pt>
                <c:pt idx="512">
                  <c:v>1.447552</c:v>
                </c:pt>
                <c:pt idx="513">
                  <c:v>1.464694</c:v>
                </c:pt>
                <c:pt idx="514">
                  <c:v>1.481908</c:v>
                </c:pt>
                <c:pt idx="515">
                  <c:v>1.498944</c:v>
                </c:pt>
                <c:pt idx="516">
                  <c:v>1.515575</c:v>
                </c:pt>
                <c:pt idx="517">
                  <c:v>1.531609</c:v>
                </c:pt>
                <c:pt idx="518">
                  <c:v>1.546875</c:v>
                </c:pt>
                <c:pt idx="519">
                  <c:v>1.561231</c:v>
                </c:pt>
                <c:pt idx="520">
                  <c:v>1.574571</c:v>
                </c:pt>
                <c:pt idx="521">
                  <c:v>1.586832</c:v>
                </c:pt>
                <c:pt idx="522">
                  <c:v>1.597972</c:v>
                </c:pt>
                <c:pt idx="523">
                  <c:v>1.607992</c:v>
                </c:pt>
                <c:pt idx="524">
                  <c:v>1.616923</c:v>
                </c:pt>
                <c:pt idx="525">
                  <c:v>1.624822</c:v>
                </c:pt>
                <c:pt idx="526">
                  <c:v>1.631789</c:v>
                </c:pt>
                <c:pt idx="527">
                  <c:v>1.637931</c:v>
                </c:pt>
                <c:pt idx="528">
                  <c:v>1.643388</c:v>
                </c:pt>
                <c:pt idx="529">
                  <c:v>1.648317</c:v>
                </c:pt>
                <c:pt idx="530">
                  <c:v>1.652899</c:v>
                </c:pt>
                <c:pt idx="531">
                  <c:v>1.657314</c:v>
                </c:pt>
                <c:pt idx="532">
                  <c:v>1.661757</c:v>
                </c:pt>
                <c:pt idx="533">
                  <c:v>1.666432</c:v>
                </c:pt>
                <c:pt idx="534">
                  <c:v>1.671531</c:v>
                </c:pt>
                <c:pt idx="535">
                  <c:v>1.677254</c:v>
                </c:pt>
                <c:pt idx="536">
                  <c:v>1.683793</c:v>
                </c:pt>
                <c:pt idx="537">
                  <c:v>1.691329</c:v>
                </c:pt>
                <c:pt idx="538">
                  <c:v>1.700034</c:v>
                </c:pt>
                <c:pt idx="539">
                  <c:v>1.710069</c:v>
                </c:pt>
                <c:pt idx="540">
                  <c:v>1.721573</c:v>
                </c:pt>
                <c:pt idx="541">
                  <c:v>1.734675</c:v>
                </c:pt>
                <c:pt idx="542">
                  <c:v>1.749476</c:v>
                </c:pt>
                <c:pt idx="543">
                  <c:v>1.766078</c:v>
                </c:pt>
                <c:pt idx="544">
                  <c:v>1.784535</c:v>
                </c:pt>
                <c:pt idx="545">
                  <c:v>1.804906</c:v>
                </c:pt>
                <c:pt idx="546">
                  <c:v>1.827219</c:v>
                </c:pt>
                <c:pt idx="547">
                  <c:v>1.851478</c:v>
                </c:pt>
                <c:pt idx="548">
                  <c:v>1.877679</c:v>
                </c:pt>
                <c:pt idx="549">
                  <c:v>1.905789</c:v>
                </c:pt>
                <c:pt idx="550">
                  <c:v>1.93576</c:v>
                </c:pt>
                <c:pt idx="551">
                  <c:v>1.967521</c:v>
                </c:pt>
                <c:pt idx="552">
                  <c:v>2.000989</c:v>
                </c:pt>
                <c:pt idx="553">
                  <c:v>2.036061</c:v>
                </c:pt>
                <c:pt idx="554">
                  <c:v>2.072617</c:v>
                </c:pt>
                <c:pt idx="555">
                  <c:v>2.110523</c:v>
                </c:pt>
                <c:pt idx="556">
                  <c:v>2.14963</c:v>
                </c:pt>
                <c:pt idx="557">
                  <c:v>2.189777</c:v>
                </c:pt>
                <c:pt idx="558">
                  <c:v>2.230794</c:v>
                </c:pt>
                <c:pt idx="559">
                  <c:v>2.272494</c:v>
                </c:pt>
                <c:pt idx="560">
                  <c:v>2.314684</c:v>
                </c:pt>
                <c:pt idx="561">
                  <c:v>2.35716</c:v>
                </c:pt>
                <c:pt idx="562">
                  <c:v>2.399722</c:v>
                </c:pt>
                <c:pt idx="563">
                  <c:v>2.442163</c:v>
                </c:pt>
                <c:pt idx="564">
                  <c:v>2.484272</c:v>
                </c:pt>
                <c:pt idx="565">
                  <c:v>2.52585</c:v>
                </c:pt>
                <c:pt idx="566">
                  <c:v>2.566698</c:v>
                </c:pt>
                <c:pt idx="567">
                  <c:v>2.606625</c:v>
                </c:pt>
                <c:pt idx="568">
                  <c:v>2.645454</c:v>
                </c:pt>
                <c:pt idx="569">
                  <c:v>2.683028</c:v>
                </c:pt>
                <c:pt idx="570">
                  <c:v>2.7192</c:v>
                </c:pt>
                <c:pt idx="571">
                  <c:v>2.753851</c:v>
                </c:pt>
                <c:pt idx="572">
                  <c:v>2.786882</c:v>
                </c:pt>
                <c:pt idx="573">
                  <c:v>2.818219</c:v>
                </c:pt>
                <c:pt idx="574">
                  <c:v>2.847822</c:v>
                </c:pt>
                <c:pt idx="575">
                  <c:v>2.875672</c:v>
                </c:pt>
                <c:pt idx="576">
                  <c:v>2.901782</c:v>
                </c:pt>
                <c:pt idx="577">
                  <c:v>2.926191</c:v>
                </c:pt>
                <c:pt idx="578">
                  <c:v>2.948972</c:v>
                </c:pt>
                <c:pt idx="579">
                  <c:v>2.970221</c:v>
                </c:pt>
                <c:pt idx="580">
                  <c:v>2.990061</c:v>
                </c:pt>
                <c:pt idx="581">
                  <c:v>3.008634</c:v>
                </c:pt>
                <c:pt idx="582">
                  <c:v>3.026104</c:v>
                </c:pt>
                <c:pt idx="583">
                  <c:v>3.042645</c:v>
                </c:pt>
                <c:pt idx="584">
                  <c:v>3.058442</c:v>
                </c:pt>
                <c:pt idx="585">
                  <c:v>3.073683</c:v>
                </c:pt>
                <c:pt idx="586">
                  <c:v>3.088554</c:v>
                </c:pt>
                <c:pt idx="587">
                  <c:v>3.103234</c:v>
                </c:pt>
                <c:pt idx="588">
                  <c:v>3.117886</c:v>
                </c:pt>
                <c:pt idx="589">
                  <c:v>3.132659</c:v>
                </c:pt>
                <c:pt idx="590">
                  <c:v>3.147677</c:v>
                </c:pt>
                <c:pt idx="591">
                  <c:v>3.163033</c:v>
                </c:pt>
                <c:pt idx="592">
                  <c:v>3.178785</c:v>
                </c:pt>
                <c:pt idx="593">
                  <c:v>3.194958</c:v>
                </c:pt>
                <c:pt idx="594">
                  <c:v>3.211535</c:v>
                </c:pt>
                <c:pt idx="595">
                  <c:v>3.228448</c:v>
                </c:pt>
                <c:pt idx="596">
                  <c:v>3.245607</c:v>
                </c:pt>
                <c:pt idx="597">
                  <c:v>3.262858</c:v>
                </c:pt>
                <c:pt idx="598">
                  <c:v>3.28003</c:v>
                </c:pt>
                <c:pt idx="599">
                  <c:v>3.296893</c:v>
                </c:pt>
                <c:pt idx="600">
                  <c:v>3.3132</c:v>
                </c:pt>
                <c:pt idx="601">
                  <c:v>3.328667</c:v>
                </c:pt>
                <c:pt idx="602">
                  <c:v>3.342991</c:v>
                </c:pt>
                <c:pt idx="603">
                  <c:v>3.355851</c:v>
                </c:pt>
                <c:pt idx="604">
                  <c:v>3.366923</c:v>
                </c:pt>
                <c:pt idx="605">
                  <c:v>3.375879</c:v>
                </c:pt>
                <c:pt idx="606">
                  <c:v>3.3824</c:v>
                </c:pt>
                <c:pt idx="607">
                  <c:v>3.386186</c:v>
                </c:pt>
                <c:pt idx="608">
                  <c:v>3.386965</c:v>
                </c:pt>
                <c:pt idx="609">
                  <c:v>3.384485</c:v>
                </c:pt>
                <c:pt idx="610">
                  <c:v>3.378543</c:v>
                </c:pt>
                <c:pt idx="611">
                  <c:v>3.368985</c:v>
                </c:pt>
                <c:pt idx="612">
                  <c:v>3.355709</c:v>
                </c:pt>
                <c:pt idx="613">
                  <c:v>3.338657</c:v>
                </c:pt>
                <c:pt idx="614">
                  <c:v>3.317855</c:v>
                </c:pt>
                <c:pt idx="615">
                  <c:v>3.293375</c:v>
                </c:pt>
                <c:pt idx="616">
                  <c:v>3.26535</c:v>
                </c:pt>
                <c:pt idx="617">
                  <c:v>3.233999</c:v>
                </c:pt>
                <c:pt idx="618">
                  <c:v>3.199576</c:v>
                </c:pt>
                <c:pt idx="619">
                  <c:v>3.162409</c:v>
                </c:pt>
                <c:pt idx="620">
                  <c:v>3.122871</c:v>
                </c:pt>
                <c:pt idx="621">
                  <c:v>3.081393</c:v>
                </c:pt>
                <c:pt idx="622">
                  <c:v>3.038439</c:v>
                </c:pt>
                <c:pt idx="623">
                  <c:v>2.994511</c:v>
                </c:pt>
                <c:pt idx="624">
                  <c:v>2.950133</c:v>
                </c:pt>
                <c:pt idx="625">
                  <c:v>2.905854</c:v>
                </c:pt>
                <c:pt idx="626">
                  <c:v>2.862219</c:v>
                </c:pt>
                <c:pt idx="627">
                  <c:v>2.819781</c:v>
                </c:pt>
                <c:pt idx="628">
                  <c:v>2.779079</c:v>
                </c:pt>
                <c:pt idx="629">
                  <c:v>2.740627</c:v>
                </c:pt>
                <c:pt idx="630">
                  <c:v>2.704926</c:v>
                </c:pt>
                <c:pt idx="631">
                  <c:v>2.672434</c:v>
                </c:pt>
                <c:pt idx="632">
                  <c:v>2.643568</c:v>
                </c:pt>
                <c:pt idx="633">
                  <c:v>2.618701</c:v>
                </c:pt>
                <c:pt idx="634">
                  <c:v>2.598139</c:v>
                </c:pt>
                <c:pt idx="635">
                  <c:v>2.582159</c:v>
                </c:pt>
                <c:pt idx="636">
                  <c:v>2.570958</c:v>
                </c:pt>
                <c:pt idx="637">
                  <c:v>2.564681</c:v>
                </c:pt>
                <c:pt idx="638">
                  <c:v>2.563415</c:v>
                </c:pt>
                <c:pt idx="639">
                  <c:v>2.567182</c:v>
                </c:pt>
                <c:pt idx="640">
                  <c:v>2.575955</c:v>
                </c:pt>
                <c:pt idx="641">
                  <c:v>2.589638</c:v>
                </c:pt>
                <c:pt idx="642">
                  <c:v>2.608096</c:v>
                </c:pt>
                <c:pt idx="643">
                  <c:v>2.63114</c:v>
                </c:pt>
                <c:pt idx="644">
                  <c:v>2.658531</c:v>
                </c:pt>
                <c:pt idx="645">
                  <c:v>2.689999</c:v>
                </c:pt>
                <c:pt idx="646">
                  <c:v>2.725232</c:v>
                </c:pt>
                <c:pt idx="647">
                  <c:v>2.763899</c:v>
                </c:pt>
                <c:pt idx="648">
                  <c:v>2.805645</c:v>
                </c:pt>
                <c:pt idx="649">
                  <c:v>2.850082</c:v>
                </c:pt>
                <c:pt idx="650">
                  <c:v>2.896824</c:v>
                </c:pt>
                <c:pt idx="651">
                  <c:v>2.945466</c:v>
                </c:pt>
                <c:pt idx="652">
                  <c:v>2.995606</c:v>
                </c:pt>
                <c:pt idx="653">
                  <c:v>3.046834</c:v>
                </c:pt>
                <c:pt idx="654">
                  <c:v>3.098749</c:v>
                </c:pt>
                <c:pt idx="655">
                  <c:v>3.150948</c:v>
                </c:pt>
                <c:pt idx="656">
                  <c:v>3.203059</c:v>
                </c:pt>
                <c:pt idx="657">
                  <c:v>3.254692</c:v>
                </c:pt>
                <c:pt idx="658">
                  <c:v>3.305493</c:v>
                </c:pt>
                <c:pt idx="659">
                  <c:v>3.355118</c:v>
                </c:pt>
                <c:pt idx="660">
                  <c:v>3.403239</c:v>
                </c:pt>
                <c:pt idx="661">
                  <c:v>3.449549</c:v>
                </c:pt>
                <c:pt idx="662">
                  <c:v>3.493762</c:v>
                </c:pt>
                <c:pt idx="663">
                  <c:v>3.535614</c:v>
                </c:pt>
                <c:pt idx="664">
                  <c:v>3.57487</c:v>
                </c:pt>
                <c:pt idx="665">
                  <c:v>3.611312</c:v>
                </c:pt>
                <c:pt idx="666">
                  <c:v>3.644753</c:v>
                </c:pt>
                <c:pt idx="667">
                  <c:v>3.675025</c:v>
                </c:pt>
                <c:pt idx="668">
                  <c:v>3.702004</c:v>
                </c:pt>
                <c:pt idx="669">
                  <c:v>3.725578</c:v>
                </c:pt>
                <c:pt idx="670">
                  <c:v>3.745671</c:v>
                </c:pt>
                <c:pt idx="671">
                  <c:v>3.762242</c:v>
                </c:pt>
                <c:pt idx="672">
                  <c:v>3.775277</c:v>
                </c:pt>
                <c:pt idx="673">
                  <c:v>3.784793</c:v>
                </c:pt>
                <c:pt idx="674">
                  <c:v>3.790843</c:v>
                </c:pt>
                <c:pt idx="675">
                  <c:v>3.793507</c:v>
                </c:pt>
                <c:pt idx="676">
                  <c:v>3.792902</c:v>
                </c:pt>
                <c:pt idx="677">
                  <c:v>3.789162</c:v>
                </c:pt>
                <c:pt idx="678">
                  <c:v>3.78247</c:v>
                </c:pt>
                <c:pt idx="679">
                  <c:v>3.77302</c:v>
                </c:pt>
                <c:pt idx="680">
                  <c:v>3.761035</c:v>
                </c:pt>
                <c:pt idx="681">
                  <c:v>3.746766</c:v>
                </c:pt>
                <c:pt idx="682">
                  <c:v>3.730479</c:v>
                </c:pt>
                <c:pt idx="683">
                  <c:v>3.712467</c:v>
                </c:pt>
                <c:pt idx="684">
                  <c:v>3.69302</c:v>
                </c:pt>
                <c:pt idx="685">
                  <c:v>3.672446</c:v>
                </c:pt>
                <c:pt idx="686">
                  <c:v>3.651061</c:v>
                </c:pt>
                <c:pt idx="687">
                  <c:v>3.629178</c:v>
                </c:pt>
                <c:pt idx="688">
                  <c:v>3.607112</c:v>
                </c:pt>
                <c:pt idx="689">
                  <c:v>3.585162</c:v>
                </c:pt>
                <c:pt idx="690">
                  <c:v>3.563624</c:v>
                </c:pt>
                <c:pt idx="691">
                  <c:v>3.542773</c:v>
                </c:pt>
                <c:pt idx="692">
                  <c:v>3.522863</c:v>
                </c:pt>
                <c:pt idx="693">
                  <c:v>3.504133</c:v>
                </c:pt>
                <c:pt idx="694">
                  <c:v>3.486785</c:v>
                </c:pt>
                <c:pt idx="695">
                  <c:v>3.471</c:v>
                </c:pt>
                <c:pt idx="696">
                  <c:v>3.45693</c:v>
                </c:pt>
                <c:pt idx="697">
                  <c:v>3.44468</c:v>
                </c:pt>
                <c:pt idx="698">
                  <c:v>3.434344</c:v>
                </c:pt>
                <c:pt idx="699">
                  <c:v>3.425964</c:v>
                </c:pt>
                <c:pt idx="700">
                  <c:v>3.419557</c:v>
                </c:pt>
                <c:pt idx="701">
                  <c:v>3.415106</c:v>
                </c:pt>
                <c:pt idx="702">
                  <c:v>3.412555</c:v>
                </c:pt>
                <c:pt idx="703">
                  <c:v>3.411829</c:v>
                </c:pt>
                <c:pt idx="704">
                  <c:v>3.41282</c:v>
                </c:pt>
                <c:pt idx="705">
                  <c:v>3.415394</c:v>
                </c:pt>
                <c:pt idx="706">
                  <c:v>3.419401</c:v>
                </c:pt>
                <c:pt idx="707">
                  <c:v>3.42466</c:v>
                </c:pt>
                <c:pt idx="708">
                  <c:v>3.430991</c:v>
                </c:pt>
                <c:pt idx="709">
                  <c:v>3.438187</c:v>
                </c:pt>
                <c:pt idx="710">
                  <c:v>3.446037</c:v>
                </c:pt>
                <c:pt idx="711">
                  <c:v>3.454327</c:v>
                </c:pt>
                <c:pt idx="712">
                  <c:v>3.462839</c:v>
                </c:pt>
                <c:pt idx="713">
                  <c:v>3.471363</c:v>
                </c:pt>
                <c:pt idx="714">
                  <c:v>3.479687</c:v>
                </c:pt>
                <c:pt idx="715">
                  <c:v>3.487617</c:v>
                </c:pt>
                <c:pt idx="716">
                  <c:v>3.494962</c:v>
                </c:pt>
                <c:pt idx="717">
                  <c:v>3.501551</c:v>
                </c:pt>
                <c:pt idx="718">
                  <c:v>3.507234</c:v>
                </c:pt>
                <c:pt idx="719">
                  <c:v>3.511875</c:v>
                </c:pt>
                <c:pt idx="720">
                  <c:v>3.515368</c:v>
                </c:pt>
                <c:pt idx="721">
                  <c:v>3.517627</c:v>
                </c:pt>
                <c:pt idx="722">
                  <c:v>3.5186</c:v>
                </c:pt>
                <c:pt idx="723">
                  <c:v>3.518248</c:v>
                </c:pt>
                <c:pt idx="724">
                  <c:v>3.516577</c:v>
                </c:pt>
                <c:pt idx="725">
                  <c:v>3.513624</c:v>
                </c:pt>
                <c:pt idx="726">
                  <c:v>3.509438</c:v>
                </c:pt>
                <c:pt idx="727">
                  <c:v>3.504117</c:v>
                </c:pt>
                <c:pt idx="728">
                  <c:v>3.497772</c:v>
                </c:pt>
                <c:pt idx="729">
                  <c:v>3.490558</c:v>
                </c:pt>
                <c:pt idx="730">
                  <c:v>3.482653</c:v>
                </c:pt>
                <c:pt idx="731">
                  <c:v>3.474252</c:v>
                </c:pt>
                <c:pt idx="732">
                  <c:v>3.465589</c:v>
                </c:pt>
                <c:pt idx="733">
                  <c:v>3.456904</c:v>
                </c:pt>
                <c:pt idx="734">
                  <c:v>3.448464</c:v>
                </c:pt>
                <c:pt idx="735">
                  <c:v>3.440537</c:v>
                </c:pt>
                <c:pt idx="736">
                  <c:v>3.433419</c:v>
                </c:pt>
                <c:pt idx="737">
                  <c:v>3.427387</c:v>
                </c:pt>
                <c:pt idx="738">
                  <c:v>3.422732</c:v>
                </c:pt>
                <c:pt idx="739">
                  <c:v>3.419738</c:v>
                </c:pt>
                <c:pt idx="740">
                  <c:v>3.418667</c:v>
                </c:pt>
                <c:pt idx="741">
                  <c:v>3.419767</c:v>
                </c:pt>
                <c:pt idx="742">
                  <c:v>3.423265</c:v>
                </c:pt>
                <c:pt idx="743">
                  <c:v>3.429347</c:v>
                </c:pt>
                <c:pt idx="744">
                  <c:v>3.438171</c:v>
                </c:pt>
                <c:pt idx="745">
                  <c:v>3.449854</c:v>
                </c:pt>
                <c:pt idx="746">
                  <c:v>3.464458</c:v>
                </c:pt>
                <c:pt idx="747">
                  <c:v>3.482003</c:v>
                </c:pt>
                <c:pt idx="748">
                  <c:v>3.502456</c:v>
                </c:pt>
                <c:pt idx="749">
                  <c:v>3.525723</c:v>
                </c:pt>
                <c:pt idx="750">
                  <c:v>3.551659</c:v>
                </c:pt>
                <c:pt idx="751">
                  <c:v>3.580062</c:v>
                </c:pt>
                <c:pt idx="752">
                  <c:v>3.610679</c:v>
                </c:pt>
                <c:pt idx="753">
                  <c:v>3.643196</c:v>
                </c:pt>
                <c:pt idx="754">
                  <c:v>3.677266</c:v>
                </c:pt>
                <c:pt idx="755">
                  <c:v>3.712491</c:v>
                </c:pt>
                <c:pt idx="756">
                  <c:v>3.748444</c:v>
                </c:pt>
                <c:pt idx="757">
                  <c:v>3.784667</c:v>
                </c:pt>
                <c:pt idx="758">
                  <c:v>3.820691</c:v>
                </c:pt>
                <c:pt idx="759">
                  <c:v>3.856025</c:v>
                </c:pt>
                <c:pt idx="760">
                  <c:v>3.890198</c:v>
                </c:pt>
                <c:pt idx="761">
                  <c:v>3.922732</c:v>
                </c:pt>
                <c:pt idx="762">
                  <c:v>3.953188</c:v>
                </c:pt>
                <c:pt idx="763">
                  <c:v>3.98116</c:v>
                </c:pt>
                <c:pt idx="764">
                  <c:v>4.006275</c:v>
                </c:pt>
                <c:pt idx="765">
                  <c:v>4.028224</c:v>
                </c:pt>
                <c:pt idx="766">
                  <c:v>4.046758</c:v>
                </c:pt>
                <c:pt idx="767">
                  <c:v>4.061697</c:v>
                </c:pt>
                <c:pt idx="768">
                  <c:v>4.072928</c:v>
                </c:pt>
                <c:pt idx="769">
                  <c:v>4.080434</c:v>
                </c:pt>
                <c:pt idx="770">
                  <c:v>4.084265</c:v>
                </c:pt>
                <c:pt idx="771">
                  <c:v>4.084557</c:v>
                </c:pt>
                <c:pt idx="772">
                  <c:v>4.081522</c:v>
                </c:pt>
                <c:pt idx="773">
                  <c:v>4.075457</c:v>
                </c:pt>
                <c:pt idx="774">
                  <c:v>4.066717</c:v>
                </c:pt>
                <c:pt idx="775">
                  <c:v>4.055723</c:v>
                </c:pt>
                <c:pt idx="776">
                  <c:v>4.042946</c:v>
                </c:pt>
                <c:pt idx="777">
                  <c:v>4.028898</c:v>
                </c:pt>
                <c:pt idx="778">
                  <c:v>4.014115</c:v>
                </c:pt>
                <c:pt idx="779">
                  <c:v>3.999144</c:v>
                </c:pt>
                <c:pt idx="780">
                  <c:v>3.984539</c:v>
                </c:pt>
                <c:pt idx="781">
                  <c:v>3.970837</c:v>
                </c:pt>
                <c:pt idx="782">
                  <c:v>3.958541</c:v>
                </c:pt>
                <c:pt idx="783">
                  <c:v>3.948111</c:v>
                </c:pt>
                <c:pt idx="784">
                  <c:v>3.939957</c:v>
                </c:pt>
                <c:pt idx="785">
                  <c:v>3.934402</c:v>
                </c:pt>
                <c:pt idx="786">
                  <c:v>3.931702</c:v>
                </c:pt>
                <c:pt idx="787">
                  <c:v>3.932025</c:v>
                </c:pt>
                <c:pt idx="788">
                  <c:v>3.935447</c:v>
                </c:pt>
                <c:pt idx="789">
                  <c:v>3.941936</c:v>
                </c:pt>
                <c:pt idx="790">
                  <c:v>3.951362</c:v>
                </c:pt>
                <c:pt idx="791">
                  <c:v>3.963503</c:v>
                </c:pt>
                <c:pt idx="792">
                  <c:v>3.978033</c:v>
                </c:pt>
                <c:pt idx="793">
                  <c:v>3.994548</c:v>
                </c:pt>
                <c:pt idx="794">
                  <c:v>4.012546</c:v>
                </c:pt>
                <c:pt idx="795">
                  <c:v>4.031477</c:v>
                </c:pt>
                <c:pt idx="796">
                  <c:v>4.050714</c:v>
                </c:pt>
                <c:pt idx="797">
                  <c:v>4.069603</c:v>
                </c:pt>
                <c:pt idx="798">
                  <c:v>4.08746</c:v>
                </c:pt>
                <c:pt idx="799">
                  <c:v>4.10359</c:v>
                </c:pt>
                <c:pt idx="800">
                  <c:v>4.117307</c:v>
                </c:pt>
                <c:pt idx="801">
                  <c:v>4.127954</c:v>
                </c:pt>
                <c:pt idx="802">
                  <c:v>4.134909</c:v>
                </c:pt>
                <c:pt idx="803">
                  <c:v>4.137616</c:v>
                </c:pt>
                <c:pt idx="804">
                  <c:v>4.135589</c:v>
                </c:pt>
                <c:pt idx="805">
                  <c:v>4.128428</c:v>
                </c:pt>
                <c:pt idx="806">
                  <c:v>4.115829</c:v>
                </c:pt>
                <c:pt idx="807">
                  <c:v>4.09759</c:v>
                </c:pt>
                <c:pt idx="808">
                  <c:v>4.073633</c:v>
                </c:pt>
                <c:pt idx="809">
                  <c:v>4.04398</c:v>
                </c:pt>
                <c:pt idx="810">
                  <c:v>4.008771</c:v>
                </c:pt>
                <c:pt idx="811">
                  <c:v>3.968255</c:v>
                </c:pt>
                <c:pt idx="812">
                  <c:v>3.922799</c:v>
                </c:pt>
                <c:pt idx="813">
                  <c:v>3.872854</c:v>
                </c:pt>
                <c:pt idx="814">
                  <c:v>3.818978</c:v>
                </c:pt>
                <c:pt idx="815">
                  <c:v>3.761792</c:v>
                </c:pt>
                <c:pt idx="816">
                  <c:v>3.701985</c:v>
                </c:pt>
                <c:pt idx="817">
                  <c:v>3.640292</c:v>
                </c:pt>
                <c:pt idx="818">
                  <c:v>3.577485</c:v>
                </c:pt>
                <c:pt idx="819">
                  <c:v>3.514339</c:v>
                </c:pt>
                <c:pt idx="820">
                  <c:v>3.451635</c:v>
                </c:pt>
                <c:pt idx="821">
                  <c:v>3.390136</c:v>
                </c:pt>
                <c:pt idx="822">
                  <c:v>3.330565</c:v>
                </c:pt>
                <c:pt idx="823">
                  <c:v>3.273598</c:v>
                </c:pt>
                <c:pt idx="824">
                  <c:v>3.219844</c:v>
                </c:pt>
                <c:pt idx="825">
                  <c:v>3.169837</c:v>
                </c:pt>
                <c:pt idx="826">
                  <c:v>3.124027</c:v>
                </c:pt>
                <c:pt idx="827">
                  <c:v>3.08277</c:v>
                </c:pt>
                <c:pt idx="828">
                  <c:v>3.046322</c:v>
                </c:pt>
                <c:pt idx="829">
                  <c:v>3.014842</c:v>
                </c:pt>
                <c:pt idx="830">
                  <c:v>2.988389</c:v>
                </c:pt>
                <c:pt idx="831">
                  <c:v>2.966924</c:v>
                </c:pt>
                <c:pt idx="832">
                  <c:v>2.950313</c:v>
                </c:pt>
                <c:pt idx="833">
                  <c:v>2.938333</c:v>
                </c:pt>
                <c:pt idx="834">
                  <c:v>2.930698</c:v>
                </c:pt>
                <c:pt idx="835">
                  <c:v>2.927025</c:v>
                </c:pt>
                <c:pt idx="836">
                  <c:v>2.926904</c:v>
                </c:pt>
                <c:pt idx="837">
                  <c:v>2.929859</c:v>
                </c:pt>
                <c:pt idx="838">
                  <c:v>2.935395</c:v>
                </c:pt>
                <c:pt idx="839">
                  <c:v>2.942994</c:v>
                </c:pt>
                <c:pt idx="840">
                  <c:v>2.952127</c:v>
                </c:pt>
                <c:pt idx="841">
                  <c:v>2.962281</c:v>
                </c:pt>
                <c:pt idx="842">
                  <c:v>2.97295</c:v>
                </c:pt>
                <c:pt idx="843">
                  <c:v>2.98366</c:v>
                </c:pt>
                <c:pt idx="844">
                  <c:v>2.993978</c:v>
                </c:pt>
                <c:pt idx="845">
                  <c:v>3.003502</c:v>
                </c:pt>
                <c:pt idx="846">
                  <c:v>3.011894</c:v>
                </c:pt>
                <c:pt idx="847">
                  <c:v>3.018866</c:v>
                </c:pt>
                <c:pt idx="848">
                  <c:v>3.024189</c:v>
                </c:pt>
                <c:pt idx="849">
                  <c:v>3.027696</c:v>
                </c:pt>
                <c:pt idx="850">
                  <c:v>3.029268</c:v>
                </c:pt>
                <c:pt idx="851">
                  <c:v>3.028855</c:v>
                </c:pt>
                <c:pt idx="852">
                  <c:v>3.026454</c:v>
                </c:pt>
                <c:pt idx="853">
                  <c:v>3.022114</c:v>
                </c:pt>
                <c:pt idx="854">
                  <c:v>3.015926</c:v>
                </c:pt>
                <c:pt idx="855">
                  <c:v>3.008016</c:v>
                </c:pt>
                <c:pt idx="856">
                  <c:v>2.998555</c:v>
                </c:pt>
                <c:pt idx="857">
                  <c:v>2.987725</c:v>
                </c:pt>
                <c:pt idx="858">
                  <c:v>2.975729</c:v>
                </c:pt>
                <c:pt idx="859">
                  <c:v>2.96279</c:v>
                </c:pt>
                <c:pt idx="860">
                  <c:v>2.949123</c:v>
                </c:pt>
                <c:pt idx="861">
                  <c:v>2.934949</c:v>
                </c:pt>
                <c:pt idx="862">
                  <c:v>2.920481</c:v>
                </c:pt>
                <c:pt idx="863">
                  <c:v>2.905926</c:v>
                </c:pt>
                <c:pt idx="864">
                  <c:v>2.891468</c:v>
                </c:pt>
                <c:pt idx="865">
                  <c:v>2.877284</c:v>
                </c:pt>
                <c:pt idx="866">
                  <c:v>2.863527</c:v>
                </c:pt>
                <c:pt idx="867">
                  <c:v>2.850327</c:v>
                </c:pt>
                <c:pt idx="868">
                  <c:v>2.837804</c:v>
                </c:pt>
                <c:pt idx="869">
                  <c:v>2.82605</c:v>
                </c:pt>
                <c:pt idx="870">
                  <c:v>2.815145</c:v>
                </c:pt>
                <c:pt idx="871">
                  <c:v>2.805148</c:v>
                </c:pt>
                <c:pt idx="872">
                  <c:v>2.796104</c:v>
                </c:pt>
                <c:pt idx="873">
                  <c:v>2.78805</c:v>
                </c:pt>
                <c:pt idx="874">
                  <c:v>2.781009</c:v>
                </c:pt>
                <c:pt idx="875">
                  <c:v>2.774996</c:v>
                </c:pt>
                <c:pt idx="876">
                  <c:v>2.770022</c:v>
                </c:pt>
                <c:pt idx="877">
                  <c:v>2.766101</c:v>
                </c:pt>
                <c:pt idx="878">
                  <c:v>2.763231</c:v>
                </c:pt>
                <c:pt idx="879">
                  <c:v>2.76142</c:v>
                </c:pt>
                <c:pt idx="880">
                  <c:v>2.760686</c:v>
                </c:pt>
                <c:pt idx="881">
                  <c:v>2.761025</c:v>
                </c:pt>
                <c:pt idx="882">
                  <c:v>2.762459</c:v>
                </c:pt>
                <c:pt idx="883">
                  <c:v>2.764995</c:v>
                </c:pt>
                <c:pt idx="884">
                  <c:v>2.768656</c:v>
                </c:pt>
                <c:pt idx="885">
                  <c:v>2.773453</c:v>
                </c:pt>
                <c:pt idx="886">
                  <c:v>2.779403</c:v>
                </c:pt>
                <c:pt idx="887">
                  <c:v>2.786517</c:v>
                </c:pt>
                <c:pt idx="888">
                  <c:v>2.794811</c:v>
                </c:pt>
                <c:pt idx="889">
                  <c:v>2.804289</c:v>
                </c:pt>
                <c:pt idx="890">
                  <c:v>2.814947</c:v>
                </c:pt>
                <c:pt idx="891">
                  <c:v>2.826775</c:v>
                </c:pt>
                <c:pt idx="892">
                  <c:v>2.839752</c:v>
                </c:pt>
                <c:pt idx="893">
                  <c:v>2.853849</c:v>
                </c:pt>
                <c:pt idx="894">
                  <c:v>2.869015</c:v>
                </c:pt>
                <c:pt idx="895">
                  <c:v>2.885196</c:v>
                </c:pt>
                <c:pt idx="896">
                  <c:v>2.902321</c:v>
                </c:pt>
                <c:pt idx="897">
                  <c:v>2.920304</c:v>
                </c:pt>
                <c:pt idx="898">
                  <c:v>2.939051</c:v>
                </c:pt>
                <c:pt idx="899">
                  <c:v>2.958451</c:v>
                </c:pt>
                <c:pt idx="900">
                  <c:v>2.978375</c:v>
                </c:pt>
                <c:pt idx="901">
                  <c:v>2.998698</c:v>
                </c:pt>
                <c:pt idx="902">
                  <c:v>3.019273</c:v>
                </c:pt>
                <c:pt idx="903">
                  <c:v>3.039952</c:v>
                </c:pt>
                <c:pt idx="904">
                  <c:v>3.060575</c:v>
                </c:pt>
                <c:pt idx="905">
                  <c:v>3.08099</c:v>
                </c:pt>
                <c:pt idx="906">
                  <c:v>3.101029</c:v>
                </c:pt>
                <c:pt idx="907">
                  <c:v>3.120537</c:v>
                </c:pt>
                <c:pt idx="908">
                  <c:v>3.139353</c:v>
                </c:pt>
                <c:pt idx="909">
                  <c:v>3.157327</c:v>
                </c:pt>
                <c:pt idx="910">
                  <c:v>3.174311</c:v>
                </c:pt>
                <c:pt idx="911">
                  <c:v>3.190164</c:v>
                </c:pt>
                <c:pt idx="912">
                  <c:v>3.204756</c:v>
                </c:pt>
                <c:pt idx="913">
                  <c:v>3.217975</c:v>
                </c:pt>
                <c:pt idx="914">
                  <c:v>3.229721</c:v>
                </c:pt>
                <c:pt idx="915">
                  <c:v>3.239898</c:v>
                </c:pt>
                <c:pt idx="916">
                  <c:v>3.248443</c:v>
                </c:pt>
                <c:pt idx="917">
                  <c:v>3.255304</c:v>
                </c:pt>
                <c:pt idx="918">
                  <c:v>3.260437</c:v>
                </c:pt>
                <c:pt idx="919">
                  <c:v>3.263836</c:v>
                </c:pt>
                <c:pt idx="920">
                  <c:v>3.2655</c:v>
                </c:pt>
                <c:pt idx="921">
                  <c:v>3.26545</c:v>
                </c:pt>
                <c:pt idx="922">
                  <c:v>3.263739</c:v>
                </c:pt>
                <c:pt idx="923">
                  <c:v>3.260427</c:v>
                </c:pt>
                <c:pt idx="924">
                  <c:v>3.255602</c:v>
                </c:pt>
                <c:pt idx="925">
                  <c:v>3.249363</c:v>
                </c:pt>
                <c:pt idx="926">
                  <c:v>3.241839</c:v>
                </c:pt>
                <c:pt idx="927">
                  <c:v>3.233159</c:v>
                </c:pt>
                <c:pt idx="928">
                  <c:v>3.223482</c:v>
                </c:pt>
                <c:pt idx="929">
                  <c:v>3.212979</c:v>
                </c:pt>
                <c:pt idx="930">
                  <c:v>3.201825</c:v>
                </c:pt>
                <c:pt idx="931">
                  <c:v>3.190211</c:v>
                </c:pt>
                <c:pt idx="932">
                  <c:v>3.178327</c:v>
                </c:pt>
                <c:pt idx="933">
                  <c:v>3.166378</c:v>
                </c:pt>
                <c:pt idx="934">
                  <c:v>3.154547</c:v>
                </c:pt>
                <c:pt idx="935">
                  <c:v>3.143032</c:v>
                </c:pt>
                <c:pt idx="936">
                  <c:v>3.132018</c:v>
                </c:pt>
                <c:pt idx="937">
                  <c:v>3.121675</c:v>
                </c:pt>
                <c:pt idx="938">
                  <c:v>3.112173</c:v>
                </c:pt>
                <c:pt idx="939">
                  <c:v>3.103636</c:v>
                </c:pt>
                <c:pt idx="940">
                  <c:v>3.096197</c:v>
                </c:pt>
                <c:pt idx="941">
                  <c:v>3.089945</c:v>
                </c:pt>
                <c:pt idx="942">
                  <c:v>3.084952</c:v>
                </c:pt>
                <c:pt idx="943">
                  <c:v>3.081246</c:v>
                </c:pt>
                <c:pt idx="944">
                  <c:v>3.078836</c:v>
                </c:pt>
                <c:pt idx="945">
                  <c:v>3.0777</c:v>
                </c:pt>
                <c:pt idx="946">
                  <c:v>3.077775</c:v>
                </c:pt>
                <c:pt idx="947">
                  <c:v>3.078971</c:v>
                </c:pt>
                <c:pt idx="948">
                  <c:v>3.081165</c:v>
                </c:pt>
                <c:pt idx="949">
                  <c:v>3.084213</c:v>
                </c:pt>
                <c:pt idx="950">
                  <c:v>3.087935</c:v>
                </c:pt>
                <c:pt idx="951">
                  <c:v>3.092132</c:v>
                </c:pt>
                <c:pt idx="952">
                  <c:v>3.096585</c:v>
                </c:pt>
                <c:pt idx="953">
                  <c:v>3.101069</c:v>
                </c:pt>
                <c:pt idx="954">
                  <c:v>3.105343</c:v>
                </c:pt>
                <c:pt idx="955">
                  <c:v>3.109169</c:v>
                </c:pt>
                <c:pt idx="956">
                  <c:v>3.112302</c:v>
                </c:pt>
                <c:pt idx="957">
                  <c:v>3.114517</c:v>
                </c:pt>
                <c:pt idx="958">
                  <c:v>3.115596</c:v>
                </c:pt>
                <c:pt idx="959">
                  <c:v>3.115336</c:v>
                </c:pt>
                <c:pt idx="960">
                  <c:v>3.113569</c:v>
                </c:pt>
                <c:pt idx="961">
                  <c:v>3.110144</c:v>
                </c:pt>
                <c:pt idx="962">
                  <c:v>3.104948</c:v>
                </c:pt>
                <c:pt idx="963">
                  <c:v>3.097896</c:v>
                </c:pt>
                <c:pt idx="964">
                  <c:v>3.088948</c:v>
                </c:pt>
                <c:pt idx="965">
                  <c:v>3.078089</c:v>
                </c:pt>
                <c:pt idx="966">
                  <c:v>3.065344</c:v>
                </c:pt>
                <c:pt idx="967">
                  <c:v>3.050774</c:v>
                </c:pt>
                <c:pt idx="968">
                  <c:v>3.034465</c:v>
                </c:pt>
                <c:pt idx="969">
                  <c:v>3.016545</c:v>
                </c:pt>
                <c:pt idx="970">
                  <c:v>2.997142</c:v>
                </c:pt>
                <c:pt idx="971">
                  <c:v>2.976428</c:v>
                </c:pt>
                <c:pt idx="972">
                  <c:v>2.954571</c:v>
                </c:pt>
                <c:pt idx="973">
                  <c:v>2.93176</c:v>
                </c:pt>
                <c:pt idx="974">
                  <c:v>2.90817</c:v>
                </c:pt>
                <c:pt idx="975">
                  <c:v>2.883979</c:v>
                </c:pt>
                <c:pt idx="976">
                  <c:v>2.859354</c:v>
                </c:pt>
                <c:pt idx="977">
                  <c:v>2.834436</c:v>
                </c:pt>
                <c:pt idx="978">
                  <c:v>2.809357</c:v>
                </c:pt>
                <c:pt idx="979">
                  <c:v>2.784205</c:v>
                </c:pt>
                <c:pt idx="980">
                  <c:v>2.759057</c:v>
                </c:pt>
                <c:pt idx="981">
                  <c:v>2.733946</c:v>
                </c:pt>
                <c:pt idx="982">
                  <c:v>2.70887</c:v>
                </c:pt>
                <c:pt idx="983">
                  <c:v>2.683805</c:v>
                </c:pt>
                <c:pt idx="984">
                  <c:v>2.658684</c:v>
                </c:pt>
                <c:pt idx="985">
                  <c:v>2.633413</c:v>
                </c:pt>
                <c:pt idx="986">
                  <c:v>2.607877</c:v>
                </c:pt>
                <c:pt idx="987">
                  <c:v>2.581935</c:v>
                </c:pt>
                <c:pt idx="988">
                  <c:v>2.555434</c:v>
                </c:pt>
                <c:pt idx="989">
                  <c:v>2.528207</c:v>
                </c:pt>
                <c:pt idx="990">
                  <c:v>2.500092</c:v>
                </c:pt>
                <c:pt idx="991">
                  <c:v>2.470933</c:v>
                </c:pt>
                <c:pt idx="992">
                  <c:v>2.440578</c:v>
                </c:pt>
                <c:pt idx="993">
                  <c:v>2.408895</c:v>
                </c:pt>
                <c:pt idx="994">
                  <c:v>2.375784</c:v>
                </c:pt>
                <c:pt idx="995">
                  <c:v>2.341169</c:v>
                </c:pt>
                <c:pt idx="996">
                  <c:v>2.305015</c:v>
                </c:pt>
                <c:pt idx="997">
                  <c:v>2.267332</c:v>
                </c:pt>
                <c:pt idx="998">
                  <c:v>2.22817</c:v>
                </c:pt>
                <c:pt idx="999">
                  <c:v>2.187619</c:v>
                </c:pt>
                <c:pt idx="1000">
                  <c:v>2.14583</c:v>
                </c:pt>
                <c:pt idx="1001">
                  <c:v>2.102984</c:v>
                </c:pt>
                <c:pt idx="1002">
                  <c:v>2.059313</c:v>
                </c:pt>
                <c:pt idx="1003">
                  <c:v>2.015082</c:v>
                </c:pt>
                <c:pt idx="1004">
                  <c:v>1.970594</c:v>
                </c:pt>
                <c:pt idx="1005">
                  <c:v>1.926178</c:v>
                </c:pt>
                <c:pt idx="1006">
                  <c:v>1.882189</c:v>
                </c:pt>
                <c:pt idx="1007">
                  <c:v>1.838985</c:v>
                </c:pt>
                <c:pt idx="1008">
                  <c:v>1.796944</c:v>
                </c:pt>
                <c:pt idx="1009">
                  <c:v>1.756426</c:v>
                </c:pt>
                <c:pt idx="1010">
                  <c:v>1.717796</c:v>
                </c:pt>
                <c:pt idx="1011">
                  <c:v>1.681381</c:v>
                </c:pt>
                <c:pt idx="1012">
                  <c:v>1.647508</c:v>
                </c:pt>
                <c:pt idx="1013">
                  <c:v>1.61645</c:v>
                </c:pt>
                <c:pt idx="1014">
                  <c:v>1.588464</c:v>
                </c:pt>
                <c:pt idx="1015">
                  <c:v>1.563751</c:v>
                </c:pt>
                <c:pt idx="1016">
                  <c:v>1.542473</c:v>
                </c:pt>
                <c:pt idx="1017">
                  <c:v>1.524756</c:v>
                </c:pt>
                <c:pt idx="1018">
                  <c:v>1.510672</c:v>
                </c:pt>
                <c:pt idx="1019">
                  <c:v>1.50025</c:v>
                </c:pt>
                <c:pt idx="1020">
                  <c:v>1.493487</c:v>
                </c:pt>
                <c:pt idx="1021">
                  <c:v>1.490328</c:v>
                </c:pt>
                <c:pt idx="1022">
                  <c:v>1.490706</c:v>
                </c:pt>
                <c:pt idx="1023">
                  <c:v>1.494509</c:v>
                </c:pt>
                <c:pt idx="1024">
                  <c:v>1.501606</c:v>
                </c:pt>
                <c:pt idx="1025">
                  <c:v>1.511862</c:v>
                </c:pt>
                <c:pt idx="1026">
                  <c:v>1.525118</c:v>
                </c:pt>
                <c:pt idx="1027">
                  <c:v>1.54121</c:v>
                </c:pt>
                <c:pt idx="1028">
                  <c:v>1.55999</c:v>
                </c:pt>
                <c:pt idx="1029">
                  <c:v>1.581306</c:v>
                </c:pt>
                <c:pt idx="1030">
                  <c:v>1.605013</c:v>
                </c:pt>
                <c:pt idx="1031">
                  <c:v>1.630988</c:v>
                </c:pt>
                <c:pt idx="1032">
                  <c:v>1.65911</c:v>
                </c:pt>
                <c:pt idx="1033">
                  <c:v>1.689282</c:v>
                </c:pt>
                <c:pt idx="1034">
                  <c:v>1.721415</c:v>
                </c:pt>
                <c:pt idx="1035">
                  <c:v>1.755433</c:v>
                </c:pt>
                <c:pt idx="1036">
                  <c:v>1.791262</c:v>
                </c:pt>
                <c:pt idx="1037">
                  <c:v>1.828842</c:v>
                </c:pt>
                <c:pt idx="1038">
                  <c:v>1.868104</c:v>
                </c:pt>
                <c:pt idx="1039">
                  <c:v>1.908968</c:v>
                </c:pt>
                <c:pt idx="1040">
                  <c:v>1.951352</c:v>
                </c:pt>
                <c:pt idx="1041">
                  <c:v>1.995145</c:v>
                </c:pt>
                <c:pt idx="1042">
                  <c:v>2.040212</c:v>
                </c:pt>
                <c:pt idx="1043">
                  <c:v>2.086388</c:v>
                </c:pt>
                <c:pt idx="1044">
                  <c:v>2.133465</c:v>
                </c:pt>
                <c:pt idx="1045">
                  <c:v>2.181207</c:v>
                </c:pt>
                <c:pt idx="1046">
                  <c:v>2.229327</c:v>
                </c:pt>
                <c:pt idx="1047">
                  <c:v>2.277499</c:v>
                </c:pt>
                <c:pt idx="1048">
                  <c:v>2.325356</c:v>
                </c:pt>
                <c:pt idx="1049">
                  <c:v>2.372489</c:v>
                </c:pt>
                <c:pt idx="1050">
                  <c:v>2.418458</c:v>
                </c:pt>
                <c:pt idx="1051">
                  <c:v>2.462789</c:v>
                </c:pt>
                <c:pt idx="1052">
                  <c:v>2.504988</c:v>
                </c:pt>
                <c:pt idx="1053">
                  <c:v>2.544552</c:v>
                </c:pt>
                <c:pt idx="1054">
                  <c:v>2.580972</c:v>
                </c:pt>
                <c:pt idx="1055">
                  <c:v>2.613749</c:v>
                </c:pt>
                <c:pt idx="1056">
                  <c:v>2.642404</c:v>
                </c:pt>
                <c:pt idx="1057">
                  <c:v>2.666496</c:v>
                </c:pt>
                <c:pt idx="1058">
                  <c:v>2.685623</c:v>
                </c:pt>
                <c:pt idx="1059">
                  <c:v>2.699443</c:v>
                </c:pt>
                <c:pt idx="1060">
                  <c:v>2.707677</c:v>
                </c:pt>
                <c:pt idx="1061">
                  <c:v>2.710127</c:v>
                </c:pt>
                <c:pt idx="1062">
                  <c:v>2.706677</c:v>
                </c:pt>
                <c:pt idx="1063">
                  <c:v>2.697299</c:v>
                </c:pt>
                <c:pt idx="1064">
                  <c:v>2.682071</c:v>
                </c:pt>
                <c:pt idx="1065">
                  <c:v>2.661156</c:v>
                </c:pt>
                <c:pt idx="1066">
                  <c:v>2.634815</c:v>
                </c:pt>
                <c:pt idx="1067">
                  <c:v>2.603403</c:v>
                </c:pt>
                <c:pt idx="1068">
                  <c:v>2.567359</c:v>
                </c:pt>
                <c:pt idx="1069">
                  <c:v>2.527195</c:v>
                </c:pt>
                <c:pt idx="1070">
                  <c:v>2.483495</c:v>
                </c:pt>
                <c:pt idx="1071">
                  <c:v>2.436893</c:v>
                </c:pt>
                <c:pt idx="1072">
                  <c:v>2.38807</c:v>
                </c:pt>
                <c:pt idx="1073">
                  <c:v>2.33772</c:v>
                </c:pt>
                <c:pt idx="1074">
                  <c:v>2.286552</c:v>
                </c:pt>
                <c:pt idx="1075">
                  <c:v>2.235257</c:v>
                </c:pt>
                <c:pt idx="1076">
                  <c:v>2.184504</c:v>
                </c:pt>
                <c:pt idx="1077">
                  <c:v>2.134922</c:v>
                </c:pt>
                <c:pt idx="1078">
                  <c:v>2.087064</c:v>
                </c:pt>
                <c:pt idx="1079">
                  <c:v>2.041432</c:v>
                </c:pt>
                <c:pt idx="1080">
                  <c:v>1.998423</c:v>
                </c:pt>
                <c:pt idx="1081">
                  <c:v>1.958349</c:v>
                </c:pt>
                <c:pt idx="1082">
                  <c:v>1.921421</c:v>
                </c:pt>
                <c:pt idx="1083">
                  <c:v>1.887738</c:v>
                </c:pt>
                <c:pt idx="1084">
                  <c:v>1.85729</c:v>
                </c:pt>
                <c:pt idx="1085">
                  <c:v>1.829967</c:v>
                </c:pt>
                <c:pt idx="1086">
                  <c:v>1.805551</c:v>
                </c:pt>
                <c:pt idx="1087">
                  <c:v>1.783733</c:v>
                </c:pt>
                <c:pt idx="1088">
                  <c:v>1.764116</c:v>
                </c:pt>
                <c:pt idx="1089">
                  <c:v>1.746237</c:v>
                </c:pt>
                <c:pt idx="1090">
                  <c:v>1.729574</c:v>
                </c:pt>
                <c:pt idx="1091">
                  <c:v>1.713566</c:v>
                </c:pt>
                <c:pt idx="1092">
                  <c:v>1.69763</c:v>
                </c:pt>
                <c:pt idx="1093">
                  <c:v>1.681171</c:v>
                </c:pt>
                <c:pt idx="1094">
                  <c:v>1.663625</c:v>
                </c:pt>
                <c:pt idx="1095">
                  <c:v>1.644444</c:v>
                </c:pt>
                <c:pt idx="1096">
                  <c:v>1.623142</c:v>
                </c:pt>
                <c:pt idx="1097">
                  <c:v>1.599295</c:v>
                </c:pt>
                <c:pt idx="1098">
                  <c:v>1.572561</c:v>
                </c:pt>
                <c:pt idx="1099">
                  <c:v>1.5427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[1]CoopPz!$D$1</c:f>
              <c:strCache>
                <c:ptCount val="1"/>
                <c:pt idx="0">
                  <c:v>Cont</c:v>
                </c:pt>
              </c:strCache>
            </c:strRef>
          </c:tx>
          <c:spPr>
            <a:ln w="12700"/>
          </c:spPr>
          <c:marker>
            <c:symbol val="none"/>
          </c:marker>
          <c:val>
            <c:numRef>
              <c:f>[1]CoopPz!$D$2:$D$1101</c:f>
              <c:numCache>
                <c:formatCode>General</c:formatCode>
                <c:ptCount val="1100"/>
                <c:pt idx="0">
                  <c:v>-0.146538</c:v>
                </c:pt>
                <c:pt idx="1">
                  <c:v>-0.168351</c:v>
                </c:pt>
                <c:pt idx="2">
                  <c:v>-0.187387</c:v>
                </c:pt>
                <c:pt idx="3">
                  <c:v>-0.203692</c:v>
                </c:pt>
                <c:pt idx="4">
                  <c:v>-0.217368</c:v>
                </c:pt>
                <c:pt idx="5">
                  <c:v>-0.228548</c:v>
                </c:pt>
                <c:pt idx="6">
                  <c:v>-0.237409</c:v>
                </c:pt>
                <c:pt idx="7">
                  <c:v>-0.244152</c:v>
                </c:pt>
                <c:pt idx="8">
                  <c:v>-0.248991</c:v>
                </c:pt>
                <c:pt idx="9">
                  <c:v>-0.252152</c:v>
                </c:pt>
                <c:pt idx="10">
                  <c:v>-0.253861</c:v>
                </c:pt>
                <c:pt idx="11">
                  <c:v>-0.254332</c:v>
                </c:pt>
                <c:pt idx="12">
                  <c:v>-0.253763</c:v>
                </c:pt>
                <c:pt idx="13">
                  <c:v>-0.252331</c:v>
                </c:pt>
                <c:pt idx="14">
                  <c:v>-0.250188</c:v>
                </c:pt>
                <c:pt idx="15">
                  <c:v>-0.247447</c:v>
                </c:pt>
                <c:pt idx="16">
                  <c:v>-0.244195</c:v>
                </c:pt>
                <c:pt idx="17">
                  <c:v>-0.240473</c:v>
                </c:pt>
                <c:pt idx="18">
                  <c:v>-0.236295</c:v>
                </c:pt>
                <c:pt idx="19">
                  <c:v>-0.231639</c:v>
                </c:pt>
                <c:pt idx="20">
                  <c:v>-0.226451</c:v>
                </c:pt>
                <c:pt idx="21">
                  <c:v>-0.220658</c:v>
                </c:pt>
                <c:pt idx="22">
                  <c:v>-0.214161</c:v>
                </c:pt>
                <c:pt idx="23">
                  <c:v>-0.206846</c:v>
                </c:pt>
                <c:pt idx="24">
                  <c:v>-0.198597</c:v>
                </c:pt>
                <c:pt idx="25">
                  <c:v>-0.189295</c:v>
                </c:pt>
                <c:pt idx="26">
                  <c:v>-0.17883</c:v>
                </c:pt>
                <c:pt idx="27">
                  <c:v>-0.16711</c:v>
                </c:pt>
                <c:pt idx="28">
                  <c:v>-0.154058</c:v>
                </c:pt>
                <c:pt idx="29">
                  <c:v>-0.139634</c:v>
                </c:pt>
                <c:pt idx="30">
                  <c:v>-0.123822</c:v>
                </c:pt>
                <c:pt idx="31">
                  <c:v>-0.10665</c:v>
                </c:pt>
                <c:pt idx="32">
                  <c:v>-0.088183</c:v>
                </c:pt>
                <c:pt idx="33">
                  <c:v>-0.068532</c:v>
                </c:pt>
                <c:pt idx="34">
                  <c:v>-0.047843</c:v>
                </c:pt>
                <c:pt idx="35">
                  <c:v>-0.026314</c:v>
                </c:pt>
                <c:pt idx="36">
                  <c:v>-0.00417</c:v>
                </c:pt>
                <c:pt idx="37">
                  <c:v>0.018319</c:v>
                </c:pt>
                <c:pt idx="38">
                  <c:v>0.040863</c:v>
                </c:pt>
                <c:pt idx="39">
                  <c:v>0.063143</c:v>
                </c:pt>
                <c:pt idx="40">
                  <c:v>0.084827</c:v>
                </c:pt>
                <c:pt idx="41">
                  <c:v>0.105576</c:v>
                </c:pt>
                <c:pt idx="42">
                  <c:v>0.125046</c:v>
                </c:pt>
                <c:pt idx="43">
                  <c:v>0.142908</c:v>
                </c:pt>
                <c:pt idx="44">
                  <c:v>0.158855</c:v>
                </c:pt>
                <c:pt idx="45">
                  <c:v>0.172597</c:v>
                </c:pt>
                <c:pt idx="46">
                  <c:v>0.183887</c:v>
                </c:pt>
                <c:pt idx="47">
                  <c:v>0.192518</c:v>
                </c:pt>
                <c:pt idx="48">
                  <c:v>0.198322</c:v>
                </c:pt>
                <c:pt idx="49">
                  <c:v>0.201207</c:v>
                </c:pt>
                <c:pt idx="50">
                  <c:v>0.201115</c:v>
                </c:pt>
                <c:pt idx="51">
                  <c:v>0.198062</c:v>
                </c:pt>
                <c:pt idx="52">
                  <c:v>0.192128</c:v>
                </c:pt>
                <c:pt idx="53">
                  <c:v>0.183441</c:v>
                </c:pt>
                <c:pt idx="54">
                  <c:v>0.172199</c:v>
                </c:pt>
                <c:pt idx="55">
                  <c:v>0.158653</c:v>
                </c:pt>
                <c:pt idx="56">
                  <c:v>0.143107</c:v>
                </c:pt>
                <c:pt idx="57">
                  <c:v>0.125904</c:v>
                </c:pt>
                <c:pt idx="58">
                  <c:v>0.107427</c:v>
                </c:pt>
                <c:pt idx="59">
                  <c:v>0.088094</c:v>
                </c:pt>
                <c:pt idx="60">
                  <c:v>0.068336</c:v>
                </c:pt>
                <c:pt idx="61">
                  <c:v>0.048595</c:v>
                </c:pt>
                <c:pt idx="62">
                  <c:v>0.029319</c:v>
                </c:pt>
                <c:pt idx="63">
                  <c:v>0.01094</c:v>
                </c:pt>
                <c:pt idx="64">
                  <c:v>-0.006125</c:v>
                </c:pt>
                <c:pt idx="65">
                  <c:v>-0.021482</c:v>
                </c:pt>
                <c:pt idx="66">
                  <c:v>-0.034792</c:v>
                </c:pt>
                <c:pt idx="67">
                  <c:v>-0.045732</c:v>
                </c:pt>
                <c:pt idx="68">
                  <c:v>-0.054055</c:v>
                </c:pt>
                <c:pt idx="69">
                  <c:v>-0.05956</c:v>
                </c:pt>
                <c:pt idx="70">
                  <c:v>-0.062105</c:v>
                </c:pt>
                <c:pt idx="71">
                  <c:v>-0.061614</c:v>
                </c:pt>
                <c:pt idx="72">
                  <c:v>-0.058083</c:v>
                </c:pt>
                <c:pt idx="73">
                  <c:v>-0.051558</c:v>
                </c:pt>
                <c:pt idx="74">
                  <c:v>-0.042153</c:v>
                </c:pt>
                <c:pt idx="75">
                  <c:v>-0.03005</c:v>
                </c:pt>
                <c:pt idx="76">
                  <c:v>-0.015482</c:v>
                </c:pt>
                <c:pt idx="77">
                  <c:v>0.001275</c:v>
                </c:pt>
                <c:pt idx="78">
                  <c:v>0.019887</c:v>
                </c:pt>
                <c:pt idx="79">
                  <c:v>0.039999</c:v>
                </c:pt>
                <c:pt idx="80">
                  <c:v>0.061212</c:v>
                </c:pt>
                <c:pt idx="81">
                  <c:v>0.083121</c:v>
                </c:pt>
                <c:pt idx="82">
                  <c:v>0.105298</c:v>
                </c:pt>
                <c:pt idx="83">
                  <c:v>0.127328</c:v>
                </c:pt>
                <c:pt idx="84">
                  <c:v>0.148786</c:v>
                </c:pt>
                <c:pt idx="85">
                  <c:v>0.169277</c:v>
                </c:pt>
                <c:pt idx="86">
                  <c:v>0.188417</c:v>
                </c:pt>
                <c:pt idx="87">
                  <c:v>0.205863</c:v>
                </c:pt>
                <c:pt idx="88">
                  <c:v>0.221305</c:v>
                </c:pt>
                <c:pt idx="89">
                  <c:v>0.234475</c:v>
                </c:pt>
                <c:pt idx="90">
                  <c:v>0.245152</c:v>
                </c:pt>
                <c:pt idx="91">
                  <c:v>0.253174</c:v>
                </c:pt>
                <c:pt idx="92">
                  <c:v>0.258423</c:v>
                </c:pt>
                <c:pt idx="93">
                  <c:v>0.260842</c:v>
                </c:pt>
                <c:pt idx="94">
                  <c:v>0.260433</c:v>
                </c:pt>
                <c:pt idx="95">
                  <c:v>0.25724</c:v>
                </c:pt>
                <c:pt idx="96">
                  <c:v>0.251376</c:v>
                </c:pt>
                <c:pt idx="97">
                  <c:v>0.242992</c:v>
                </c:pt>
                <c:pt idx="98">
                  <c:v>0.232289</c:v>
                </c:pt>
                <c:pt idx="99">
                  <c:v>0.219511</c:v>
                </c:pt>
                <c:pt idx="100">
                  <c:v>0.204942</c:v>
                </c:pt>
                <c:pt idx="101">
                  <c:v>0.188895</c:v>
                </c:pt>
                <c:pt idx="102">
                  <c:v>0.171706</c:v>
                </c:pt>
                <c:pt idx="103">
                  <c:v>0.153741</c:v>
                </c:pt>
                <c:pt idx="104">
                  <c:v>0.135376</c:v>
                </c:pt>
                <c:pt idx="105">
                  <c:v>0.116996</c:v>
                </c:pt>
                <c:pt idx="106">
                  <c:v>0.098986</c:v>
                </c:pt>
                <c:pt idx="107">
                  <c:v>0.08174</c:v>
                </c:pt>
                <c:pt idx="108">
                  <c:v>0.065632</c:v>
                </c:pt>
                <c:pt idx="109">
                  <c:v>0.051031</c:v>
                </c:pt>
                <c:pt idx="110">
                  <c:v>0.038292</c:v>
                </c:pt>
                <c:pt idx="111">
                  <c:v>0.027745</c:v>
                </c:pt>
                <c:pt idx="112">
                  <c:v>0.019697</c:v>
                </c:pt>
                <c:pt idx="113">
                  <c:v>0.014433</c:v>
                </c:pt>
                <c:pt idx="114">
                  <c:v>0.012201</c:v>
                </c:pt>
                <c:pt idx="115">
                  <c:v>0.013224</c:v>
                </c:pt>
                <c:pt idx="116">
                  <c:v>0.017691</c:v>
                </c:pt>
                <c:pt idx="117">
                  <c:v>0.025754</c:v>
                </c:pt>
                <c:pt idx="118">
                  <c:v>0.037535</c:v>
                </c:pt>
                <c:pt idx="119">
                  <c:v>0.053111</c:v>
                </c:pt>
                <c:pt idx="120">
                  <c:v>0.072529</c:v>
                </c:pt>
                <c:pt idx="121">
                  <c:v>0.095796</c:v>
                </c:pt>
                <c:pt idx="122">
                  <c:v>0.12288</c:v>
                </c:pt>
                <c:pt idx="123">
                  <c:v>0.153712</c:v>
                </c:pt>
                <c:pt idx="124">
                  <c:v>0.18818</c:v>
                </c:pt>
                <c:pt idx="125">
                  <c:v>0.226139</c:v>
                </c:pt>
                <c:pt idx="126">
                  <c:v>0.2674</c:v>
                </c:pt>
                <c:pt idx="127">
                  <c:v>0.311736</c:v>
                </c:pt>
                <c:pt idx="128">
                  <c:v>0.358888</c:v>
                </c:pt>
                <c:pt idx="129">
                  <c:v>0.40855</c:v>
                </c:pt>
                <c:pt idx="130">
                  <c:v>0.460389</c:v>
                </c:pt>
                <c:pt idx="131">
                  <c:v>0.514027</c:v>
                </c:pt>
                <c:pt idx="132">
                  <c:v>0.569056</c:v>
                </c:pt>
                <c:pt idx="133">
                  <c:v>0.625043</c:v>
                </c:pt>
                <c:pt idx="134">
                  <c:v>0.681516</c:v>
                </c:pt>
                <c:pt idx="135">
                  <c:v>0.737986</c:v>
                </c:pt>
                <c:pt idx="136">
                  <c:v>0.793941</c:v>
                </c:pt>
                <c:pt idx="137">
                  <c:v>0.848851</c:v>
                </c:pt>
                <c:pt idx="138">
                  <c:v>0.902178</c:v>
                </c:pt>
                <c:pt idx="139">
                  <c:v>0.953373</c:v>
                </c:pt>
                <c:pt idx="140">
                  <c:v>1.0019</c:v>
                </c:pt>
                <c:pt idx="141">
                  <c:v>1.047221</c:v>
                </c:pt>
                <c:pt idx="142">
                  <c:v>1.088821</c:v>
                </c:pt>
                <c:pt idx="143">
                  <c:v>1.126211</c:v>
                </c:pt>
                <c:pt idx="144">
                  <c:v>1.15893</c:v>
                </c:pt>
                <c:pt idx="145">
                  <c:v>1.186563</c:v>
                </c:pt>
                <c:pt idx="146">
                  <c:v>1.20874</c:v>
                </c:pt>
                <c:pt idx="147">
                  <c:v>1.225155</c:v>
                </c:pt>
                <c:pt idx="148">
                  <c:v>1.235563</c:v>
                </c:pt>
                <c:pt idx="149">
                  <c:v>1.239792</c:v>
                </c:pt>
                <c:pt idx="150">
                  <c:v>1.237749</c:v>
                </c:pt>
                <c:pt idx="151">
                  <c:v>1.229422</c:v>
                </c:pt>
                <c:pt idx="152">
                  <c:v>1.214892</c:v>
                </c:pt>
                <c:pt idx="153">
                  <c:v>1.194326</c:v>
                </c:pt>
                <c:pt idx="154">
                  <c:v>1.16798</c:v>
                </c:pt>
                <c:pt idx="155">
                  <c:v>1.136202</c:v>
                </c:pt>
                <c:pt idx="156">
                  <c:v>1.099422</c:v>
                </c:pt>
                <c:pt idx="157">
                  <c:v>1.05816</c:v>
                </c:pt>
                <c:pt idx="158">
                  <c:v>1.013004</c:v>
                </c:pt>
                <c:pt idx="159">
                  <c:v>0.964617</c:v>
                </c:pt>
                <c:pt idx="160">
                  <c:v>0.913719</c:v>
                </c:pt>
                <c:pt idx="161">
                  <c:v>0.861076</c:v>
                </c:pt>
                <c:pt idx="162">
                  <c:v>0.807496</c:v>
                </c:pt>
                <c:pt idx="163">
                  <c:v>0.753803</c:v>
                </c:pt>
                <c:pt idx="164">
                  <c:v>0.700831</c:v>
                </c:pt>
                <c:pt idx="165">
                  <c:v>0.64941</c:v>
                </c:pt>
                <c:pt idx="166">
                  <c:v>0.600346</c:v>
                </c:pt>
                <c:pt idx="167">
                  <c:v>0.554412</c:v>
                </c:pt>
                <c:pt idx="168">
                  <c:v>0.512335</c:v>
                </c:pt>
                <c:pt idx="169">
                  <c:v>0.474765</c:v>
                </c:pt>
                <c:pt idx="170">
                  <c:v>0.44229</c:v>
                </c:pt>
                <c:pt idx="171">
                  <c:v>0.415404</c:v>
                </c:pt>
                <c:pt idx="172">
                  <c:v>0.394508</c:v>
                </c:pt>
                <c:pt idx="173">
                  <c:v>0.379891</c:v>
                </c:pt>
                <c:pt idx="174">
                  <c:v>0.371743</c:v>
                </c:pt>
                <c:pt idx="175">
                  <c:v>0.370136</c:v>
                </c:pt>
                <c:pt idx="176">
                  <c:v>0.375031</c:v>
                </c:pt>
                <c:pt idx="177">
                  <c:v>0.386275</c:v>
                </c:pt>
                <c:pt idx="178">
                  <c:v>0.403616</c:v>
                </c:pt>
                <c:pt idx="179">
                  <c:v>0.426697</c:v>
                </c:pt>
                <c:pt idx="180">
                  <c:v>0.45507</c:v>
                </c:pt>
                <c:pt idx="181">
                  <c:v>0.48821</c:v>
                </c:pt>
                <c:pt idx="182">
                  <c:v>0.525522</c:v>
                </c:pt>
                <c:pt idx="183">
                  <c:v>0.566365</c:v>
                </c:pt>
                <c:pt idx="184">
                  <c:v>0.610055</c:v>
                </c:pt>
                <c:pt idx="185">
                  <c:v>0.655893</c:v>
                </c:pt>
                <c:pt idx="186">
                  <c:v>0.703169</c:v>
                </c:pt>
                <c:pt idx="187">
                  <c:v>0.751197</c:v>
                </c:pt>
                <c:pt idx="188">
                  <c:v>0.799309</c:v>
                </c:pt>
                <c:pt idx="189">
                  <c:v>0.846885</c:v>
                </c:pt>
                <c:pt idx="190">
                  <c:v>0.893365</c:v>
                </c:pt>
                <c:pt idx="191">
                  <c:v>0.938261</c:v>
                </c:pt>
                <c:pt idx="192">
                  <c:v>0.981158</c:v>
                </c:pt>
                <c:pt idx="193">
                  <c:v>1.02174</c:v>
                </c:pt>
                <c:pt idx="194">
                  <c:v>1.059774</c:v>
                </c:pt>
                <c:pt idx="195">
                  <c:v>1.095137</c:v>
                </c:pt>
                <c:pt idx="196">
                  <c:v>1.127795</c:v>
                </c:pt>
                <c:pt idx="197">
                  <c:v>1.157816</c:v>
                </c:pt>
                <c:pt idx="198">
                  <c:v>1.185356</c:v>
                </c:pt>
                <c:pt idx="199">
                  <c:v>1.21065</c:v>
                </c:pt>
                <c:pt idx="200">
                  <c:v>1.234018</c:v>
                </c:pt>
                <c:pt idx="201">
                  <c:v>1.255834</c:v>
                </c:pt>
                <c:pt idx="202">
                  <c:v>1.27652</c:v>
                </c:pt>
                <c:pt idx="203">
                  <c:v>1.296542</c:v>
                </c:pt>
                <c:pt idx="204">
                  <c:v>1.316373</c:v>
                </c:pt>
                <c:pt idx="205">
                  <c:v>1.336502</c:v>
                </c:pt>
                <c:pt idx="206">
                  <c:v>1.357396</c:v>
                </c:pt>
                <c:pt idx="207">
                  <c:v>1.379498</c:v>
                </c:pt>
                <c:pt idx="208">
                  <c:v>1.403208</c:v>
                </c:pt>
                <c:pt idx="209">
                  <c:v>1.428871</c:v>
                </c:pt>
                <c:pt idx="210">
                  <c:v>1.456764</c:v>
                </c:pt>
                <c:pt idx="211">
                  <c:v>1.487083</c:v>
                </c:pt>
                <c:pt idx="212">
                  <c:v>1.51994</c:v>
                </c:pt>
                <c:pt idx="213">
                  <c:v>1.555364</c:v>
                </c:pt>
                <c:pt idx="214">
                  <c:v>1.593281</c:v>
                </c:pt>
                <c:pt idx="215">
                  <c:v>1.633529</c:v>
                </c:pt>
                <c:pt idx="216">
                  <c:v>1.675858</c:v>
                </c:pt>
                <c:pt idx="217">
                  <c:v>1.719927</c:v>
                </c:pt>
                <c:pt idx="218">
                  <c:v>1.765328</c:v>
                </c:pt>
                <c:pt idx="219">
                  <c:v>1.811586</c:v>
                </c:pt>
                <c:pt idx="220">
                  <c:v>1.858166</c:v>
                </c:pt>
                <c:pt idx="221">
                  <c:v>1.904495</c:v>
                </c:pt>
                <c:pt idx="222">
                  <c:v>1.949974</c:v>
                </c:pt>
                <c:pt idx="223">
                  <c:v>1.994</c:v>
                </c:pt>
                <c:pt idx="224">
                  <c:v>2.035967</c:v>
                </c:pt>
                <c:pt idx="225">
                  <c:v>2.075294</c:v>
                </c:pt>
                <c:pt idx="226">
                  <c:v>2.11144</c:v>
                </c:pt>
                <c:pt idx="227">
                  <c:v>2.143912</c:v>
                </c:pt>
                <c:pt idx="228">
                  <c:v>2.172281</c:v>
                </c:pt>
                <c:pt idx="229">
                  <c:v>2.196188</c:v>
                </c:pt>
                <c:pt idx="230">
                  <c:v>2.215374</c:v>
                </c:pt>
                <c:pt idx="231">
                  <c:v>2.229649</c:v>
                </c:pt>
                <c:pt idx="232">
                  <c:v>2.238935</c:v>
                </c:pt>
                <c:pt idx="233">
                  <c:v>2.243249</c:v>
                </c:pt>
                <c:pt idx="234">
                  <c:v>2.242693</c:v>
                </c:pt>
                <c:pt idx="235">
                  <c:v>2.237478</c:v>
                </c:pt>
                <c:pt idx="236">
                  <c:v>2.227891</c:v>
                </c:pt>
                <c:pt idx="237">
                  <c:v>2.214308</c:v>
                </c:pt>
                <c:pt idx="238">
                  <c:v>2.197159</c:v>
                </c:pt>
                <c:pt idx="239">
                  <c:v>2.176944</c:v>
                </c:pt>
                <c:pt idx="240">
                  <c:v>2.154214</c:v>
                </c:pt>
                <c:pt idx="241">
                  <c:v>2.129533</c:v>
                </c:pt>
                <c:pt idx="242">
                  <c:v>2.1035</c:v>
                </c:pt>
                <c:pt idx="243">
                  <c:v>2.076702</c:v>
                </c:pt>
                <c:pt idx="244">
                  <c:v>2.049723</c:v>
                </c:pt>
                <c:pt idx="245">
                  <c:v>2.023115</c:v>
                </c:pt>
                <c:pt idx="246">
                  <c:v>1.997395</c:v>
                </c:pt>
                <c:pt idx="247">
                  <c:v>1.973031</c:v>
                </c:pt>
                <c:pt idx="248">
                  <c:v>1.950427</c:v>
                </c:pt>
                <c:pt idx="249">
                  <c:v>1.92993</c:v>
                </c:pt>
                <c:pt idx="250">
                  <c:v>1.911802</c:v>
                </c:pt>
                <c:pt idx="251">
                  <c:v>1.896239</c:v>
                </c:pt>
                <c:pt idx="252">
                  <c:v>1.883357</c:v>
                </c:pt>
                <c:pt idx="253">
                  <c:v>1.873199</c:v>
                </c:pt>
                <c:pt idx="254">
                  <c:v>1.865733</c:v>
                </c:pt>
                <c:pt idx="255">
                  <c:v>1.860862</c:v>
                </c:pt>
                <c:pt idx="256">
                  <c:v>1.858434</c:v>
                </c:pt>
                <c:pt idx="257">
                  <c:v>1.858236</c:v>
                </c:pt>
                <c:pt idx="258">
                  <c:v>1.860016</c:v>
                </c:pt>
                <c:pt idx="259">
                  <c:v>1.863497</c:v>
                </c:pt>
                <c:pt idx="260">
                  <c:v>1.868377</c:v>
                </c:pt>
                <c:pt idx="261">
                  <c:v>1.874347</c:v>
                </c:pt>
                <c:pt idx="262">
                  <c:v>1.881097</c:v>
                </c:pt>
                <c:pt idx="263">
                  <c:v>1.888328</c:v>
                </c:pt>
                <c:pt idx="264">
                  <c:v>1.895766</c:v>
                </c:pt>
                <c:pt idx="265">
                  <c:v>1.903161</c:v>
                </c:pt>
                <c:pt idx="266">
                  <c:v>1.910306</c:v>
                </c:pt>
                <c:pt idx="267">
                  <c:v>1.917029</c:v>
                </c:pt>
                <c:pt idx="268">
                  <c:v>1.923208</c:v>
                </c:pt>
                <c:pt idx="269">
                  <c:v>1.928764</c:v>
                </c:pt>
                <c:pt idx="270">
                  <c:v>1.933662</c:v>
                </c:pt>
                <c:pt idx="271">
                  <c:v>1.937916</c:v>
                </c:pt>
                <c:pt idx="272">
                  <c:v>1.94158</c:v>
                </c:pt>
                <c:pt idx="273">
                  <c:v>1.94474</c:v>
                </c:pt>
                <c:pt idx="274">
                  <c:v>1.947513</c:v>
                </c:pt>
                <c:pt idx="275">
                  <c:v>1.950034</c:v>
                </c:pt>
                <c:pt idx="276">
                  <c:v>1.952465</c:v>
                </c:pt>
                <c:pt idx="277">
                  <c:v>1.954958</c:v>
                </c:pt>
                <c:pt idx="278">
                  <c:v>1.957674</c:v>
                </c:pt>
                <c:pt idx="279">
                  <c:v>1.960755</c:v>
                </c:pt>
                <c:pt idx="280">
                  <c:v>1.96433</c:v>
                </c:pt>
                <c:pt idx="281">
                  <c:v>1.968498</c:v>
                </c:pt>
                <c:pt idx="282">
                  <c:v>1.973327</c:v>
                </c:pt>
                <c:pt idx="283">
                  <c:v>1.978858</c:v>
                </c:pt>
                <c:pt idx="284">
                  <c:v>1.985084</c:v>
                </c:pt>
                <c:pt idx="285">
                  <c:v>1.991966</c:v>
                </c:pt>
                <c:pt idx="286">
                  <c:v>1.99942</c:v>
                </c:pt>
                <c:pt idx="287">
                  <c:v>2.007333</c:v>
                </c:pt>
                <c:pt idx="288">
                  <c:v>2.015551</c:v>
                </c:pt>
                <c:pt idx="289">
                  <c:v>2.023899</c:v>
                </c:pt>
                <c:pt idx="290">
                  <c:v>2.032184</c:v>
                </c:pt>
                <c:pt idx="291">
                  <c:v>2.04019</c:v>
                </c:pt>
                <c:pt idx="292">
                  <c:v>2.047702</c:v>
                </c:pt>
                <c:pt idx="293">
                  <c:v>2.054512</c:v>
                </c:pt>
                <c:pt idx="294">
                  <c:v>2.060421</c:v>
                </c:pt>
                <c:pt idx="295">
                  <c:v>2.06525</c:v>
                </c:pt>
                <c:pt idx="296">
                  <c:v>2.068857</c:v>
                </c:pt>
                <c:pt idx="297">
                  <c:v>2.071135</c:v>
                </c:pt>
                <c:pt idx="298">
                  <c:v>2.072021</c:v>
                </c:pt>
                <c:pt idx="299">
                  <c:v>2.071506</c:v>
                </c:pt>
                <c:pt idx="300">
                  <c:v>2.069633</c:v>
                </c:pt>
                <c:pt idx="301">
                  <c:v>2.066501</c:v>
                </c:pt>
                <c:pt idx="302">
                  <c:v>2.062257</c:v>
                </c:pt>
                <c:pt idx="303">
                  <c:v>2.057123</c:v>
                </c:pt>
                <c:pt idx="304">
                  <c:v>2.051343</c:v>
                </c:pt>
                <c:pt idx="305">
                  <c:v>2.045224</c:v>
                </c:pt>
                <c:pt idx="306">
                  <c:v>2.039098</c:v>
                </c:pt>
                <c:pt idx="307">
                  <c:v>2.033329</c:v>
                </c:pt>
                <c:pt idx="308">
                  <c:v>2.028293</c:v>
                </c:pt>
                <c:pt idx="309">
                  <c:v>2.024372</c:v>
                </c:pt>
                <c:pt idx="310">
                  <c:v>2.021935</c:v>
                </c:pt>
                <c:pt idx="311">
                  <c:v>2.021336</c:v>
                </c:pt>
                <c:pt idx="312">
                  <c:v>2.022884</c:v>
                </c:pt>
                <c:pt idx="313">
                  <c:v>2.026851</c:v>
                </c:pt>
                <c:pt idx="314">
                  <c:v>2.033445</c:v>
                </c:pt>
                <c:pt idx="315">
                  <c:v>2.042807</c:v>
                </c:pt>
                <c:pt idx="316">
                  <c:v>2.055003</c:v>
                </c:pt>
                <c:pt idx="317">
                  <c:v>2.070019</c:v>
                </c:pt>
                <c:pt idx="318">
                  <c:v>2.087745</c:v>
                </c:pt>
                <c:pt idx="319">
                  <c:v>2.107991</c:v>
                </c:pt>
                <c:pt idx="320">
                  <c:v>2.130479</c:v>
                </c:pt>
                <c:pt idx="321">
                  <c:v>2.154838</c:v>
                </c:pt>
                <c:pt idx="322">
                  <c:v>2.180623</c:v>
                </c:pt>
                <c:pt idx="323">
                  <c:v>2.207321</c:v>
                </c:pt>
                <c:pt idx="324">
                  <c:v>2.234356</c:v>
                </c:pt>
                <c:pt idx="325">
                  <c:v>2.261099</c:v>
                </c:pt>
                <c:pt idx="326">
                  <c:v>2.286899</c:v>
                </c:pt>
                <c:pt idx="327">
                  <c:v>2.31108</c:v>
                </c:pt>
                <c:pt idx="328">
                  <c:v>2.332973</c:v>
                </c:pt>
                <c:pt idx="329">
                  <c:v>2.351916</c:v>
                </c:pt>
                <c:pt idx="330">
                  <c:v>2.367288</c:v>
                </c:pt>
                <c:pt idx="331">
                  <c:v>2.378522</c:v>
                </c:pt>
                <c:pt idx="332">
                  <c:v>2.385117</c:v>
                </c:pt>
                <c:pt idx="333">
                  <c:v>2.386654</c:v>
                </c:pt>
                <c:pt idx="334">
                  <c:v>2.38281</c:v>
                </c:pt>
                <c:pt idx="335">
                  <c:v>2.373372</c:v>
                </c:pt>
                <c:pt idx="336">
                  <c:v>2.358242</c:v>
                </c:pt>
                <c:pt idx="337">
                  <c:v>2.337445</c:v>
                </c:pt>
                <c:pt idx="338">
                  <c:v>2.311119</c:v>
                </c:pt>
                <c:pt idx="339">
                  <c:v>2.279542</c:v>
                </c:pt>
                <c:pt idx="340">
                  <c:v>2.243102</c:v>
                </c:pt>
                <c:pt idx="341">
                  <c:v>2.202295</c:v>
                </c:pt>
                <c:pt idx="342">
                  <c:v>2.157737</c:v>
                </c:pt>
                <c:pt idx="343">
                  <c:v>2.110112</c:v>
                </c:pt>
                <c:pt idx="344">
                  <c:v>2.060204</c:v>
                </c:pt>
                <c:pt idx="345">
                  <c:v>2.008834</c:v>
                </c:pt>
                <c:pt idx="346">
                  <c:v>1.956874</c:v>
                </c:pt>
                <c:pt idx="347">
                  <c:v>1.905216</c:v>
                </c:pt>
                <c:pt idx="348">
                  <c:v>1.854749</c:v>
                </c:pt>
                <c:pt idx="349">
                  <c:v>1.806338</c:v>
                </c:pt>
                <c:pt idx="350">
                  <c:v>1.760808</c:v>
                </c:pt>
                <c:pt idx="351">
                  <c:v>1.718925</c:v>
                </c:pt>
                <c:pt idx="352">
                  <c:v>1.681371</c:v>
                </c:pt>
                <c:pt idx="353">
                  <c:v>1.648734</c:v>
                </c:pt>
                <c:pt idx="354">
                  <c:v>1.6215</c:v>
                </c:pt>
                <c:pt idx="355">
                  <c:v>1.600025</c:v>
                </c:pt>
                <c:pt idx="356">
                  <c:v>1.584534</c:v>
                </c:pt>
                <c:pt idx="357">
                  <c:v>1.575129</c:v>
                </c:pt>
                <c:pt idx="358">
                  <c:v>1.571774</c:v>
                </c:pt>
                <c:pt idx="359">
                  <c:v>1.57429</c:v>
                </c:pt>
                <c:pt idx="360">
                  <c:v>1.582384</c:v>
                </c:pt>
                <c:pt idx="361">
                  <c:v>1.595636</c:v>
                </c:pt>
                <c:pt idx="362">
                  <c:v>1.613518</c:v>
                </c:pt>
                <c:pt idx="363">
                  <c:v>1.635409</c:v>
                </c:pt>
                <c:pt idx="364">
                  <c:v>1.660609</c:v>
                </c:pt>
                <c:pt idx="365">
                  <c:v>1.68836</c:v>
                </c:pt>
                <c:pt idx="366">
                  <c:v>1.717864</c:v>
                </c:pt>
                <c:pt idx="367">
                  <c:v>1.748304</c:v>
                </c:pt>
                <c:pt idx="368">
                  <c:v>1.778859</c:v>
                </c:pt>
                <c:pt idx="369">
                  <c:v>1.808746</c:v>
                </c:pt>
                <c:pt idx="370">
                  <c:v>1.837205</c:v>
                </c:pt>
                <c:pt idx="371">
                  <c:v>1.863547</c:v>
                </c:pt>
                <c:pt idx="372">
                  <c:v>1.887159</c:v>
                </c:pt>
                <c:pt idx="373">
                  <c:v>1.907519</c:v>
                </c:pt>
                <c:pt idx="374">
                  <c:v>1.924204</c:v>
                </c:pt>
                <c:pt idx="375">
                  <c:v>1.936913</c:v>
                </c:pt>
                <c:pt idx="376">
                  <c:v>1.945451</c:v>
                </c:pt>
                <c:pt idx="377">
                  <c:v>1.94976</c:v>
                </c:pt>
                <c:pt idx="378">
                  <c:v>1.949886</c:v>
                </c:pt>
                <c:pt idx="379">
                  <c:v>1.946002</c:v>
                </c:pt>
                <c:pt idx="380">
                  <c:v>1.93839</c:v>
                </c:pt>
                <c:pt idx="381">
                  <c:v>1.927427</c:v>
                </c:pt>
                <c:pt idx="382">
                  <c:v>1.913584</c:v>
                </c:pt>
                <c:pt idx="383">
                  <c:v>1.897395</c:v>
                </c:pt>
                <c:pt idx="384">
                  <c:v>1.879459</c:v>
                </c:pt>
                <c:pt idx="385">
                  <c:v>1.860413</c:v>
                </c:pt>
                <c:pt idx="386">
                  <c:v>1.840909</c:v>
                </c:pt>
                <c:pt idx="387">
                  <c:v>1.821602</c:v>
                </c:pt>
                <c:pt idx="388">
                  <c:v>1.803125</c:v>
                </c:pt>
                <c:pt idx="389">
                  <c:v>1.786086</c:v>
                </c:pt>
                <c:pt idx="390">
                  <c:v>1.77103</c:v>
                </c:pt>
                <c:pt idx="391">
                  <c:v>1.758434</c:v>
                </c:pt>
                <c:pt idx="392">
                  <c:v>1.748701</c:v>
                </c:pt>
                <c:pt idx="393">
                  <c:v>1.74213</c:v>
                </c:pt>
                <c:pt idx="394">
                  <c:v>1.738936</c:v>
                </c:pt>
                <c:pt idx="395">
                  <c:v>1.739211</c:v>
                </c:pt>
                <c:pt idx="396">
                  <c:v>1.742952</c:v>
                </c:pt>
                <c:pt idx="397">
                  <c:v>1.750045</c:v>
                </c:pt>
                <c:pt idx="398">
                  <c:v>1.760276</c:v>
                </c:pt>
                <c:pt idx="399">
                  <c:v>1.773321</c:v>
                </c:pt>
                <c:pt idx="400">
                  <c:v>1.788794</c:v>
                </c:pt>
                <c:pt idx="401">
                  <c:v>1.806217</c:v>
                </c:pt>
                <c:pt idx="402">
                  <c:v>1.825052</c:v>
                </c:pt>
                <c:pt idx="403">
                  <c:v>1.844721</c:v>
                </c:pt>
                <c:pt idx="404">
                  <c:v>1.864615</c:v>
                </c:pt>
                <c:pt idx="405">
                  <c:v>1.884108</c:v>
                </c:pt>
                <c:pt idx="406">
                  <c:v>1.90258</c:v>
                </c:pt>
                <c:pt idx="407">
                  <c:v>1.919442</c:v>
                </c:pt>
                <c:pt idx="408">
                  <c:v>1.934127</c:v>
                </c:pt>
                <c:pt idx="409">
                  <c:v>1.946135</c:v>
                </c:pt>
                <c:pt idx="410">
                  <c:v>1.955029</c:v>
                </c:pt>
                <c:pt idx="411">
                  <c:v>1.960442</c:v>
                </c:pt>
                <c:pt idx="412">
                  <c:v>1.962103</c:v>
                </c:pt>
                <c:pt idx="413">
                  <c:v>1.959832</c:v>
                </c:pt>
                <c:pt idx="414">
                  <c:v>1.953542</c:v>
                </c:pt>
                <c:pt idx="415">
                  <c:v>1.943252</c:v>
                </c:pt>
                <c:pt idx="416">
                  <c:v>1.929074</c:v>
                </c:pt>
                <c:pt idx="417">
                  <c:v>1.911216</c:v>
                </c:pt>
                <c:pt idx="418">
                  <c:v>1.889967</c:v>
                </c:pt>
                <c:pt idx="419">
                  <c:v>1.865696</c:v>
                </c:pt>
                <c:pt idx="420">
                  <c:v>1.838841</c:v>
                </c:pt>
                <c:pt idx="421">
                  <c:v>1.809892</c:v>
                </c:pt>
                <c:pt idx="422">
                  <c:v>1.779376</c:v>
                </c:pt>
                <c:pt idx="423">
                  <c:v>1.747856</c:v>
                </c:pt>
                <c:pt idx="424">
                  <c:v>1.715887</c:v>
                </c:pt>
                <c:pt idx="425">
                  <c:v>1.684031</c:v>
                </c:pt>
                <c:pt idx="426">
                  <c:v>1.652828</c:v>
                </c:pt>
                <c:pt idx="427">
                  <c:v>1.622775</c:v>
                </c:pt>
                <c:pt idx="428">
                  <c:v>1.594335</c:v>
                </c:pt>
                <c:pt idx="429">
                  <c:v>1.567894</c:v>
                </c:pt>
                <c:pt idx="430">
                  <c:v>1.54378</c:v>
                </c:pt>
                <c:pt idx="431">
                  <c:v>1.522244</c:v>
                </c:pt>
                <c:pt idx="432">
                  <c:v>1.503451</c:v>
                </c:pt>
                <c:pt idx="433">
                  <c:v>1.487474</c:v>
                </c:pt>
                <c:pt idx="434">
                  <c:v>1.474324</c:v>
                </c:pt>
                <c:pt idx="435">
                  <c:v>1.463907</c:v>
                </c:pt>
                <c:pt idx="436">
                  <c:v>1.456058</c:v>
                </c:pt>
                <c:pt idx="437">
                  <c:v>1.450541</c:v>
                </c:pt>
                <c:pt idx="438">
                  <c:v>1.447051</c:v>
                </c:pt>
                <c:pt idx="439">
                  <c:v>1.445236</c:v>
                </c:pt>
                <c:pt idx="440">
                  <c:v>1.444705</c:v>
                </c:pt>
                <c:pt idx="441">
                  <c:v>1.445024</c:v>
                </c:pt>
                <c:pt idx="442">
                  <c:v>1.445757</c:v>
                </c:pt>
                <c:pt idx="443">
                  <c:v>1.446462</c:v>
                </c:pt>
                <c:pt idx="444">
                  <c:v>1.44671</c:v>
                </c:pt>
                <c:pt idx="445">
                  <c:v>1.446094</c:v>
                </c:pt>
                <c:pt idx="446">
                  <c:v>1.444248</c:v>
                </c:pt>
                <c:pt idx="447">
                  <c:v>1.440851</c:v>
                </c:pt>
                <c:pt idx="448">
                  <c:v>1.435641</c:v>
                </c:pt>
                <c:pt idx="449">
                  <c:v>1.42842</c:v>
                </c:pt>
                <c:pt idx="450">
                  <c:v>1.419072</c:v>
                </c:pt>
                <c:pt idx="451">
                  <c:v>1.407545</c:v>
                </c:pt>
                <c:pt idx="452">
                  <c:v>1.393874</c:v>
                </c:pt>
                <c:pt idx="453">
                  <c:v>1.378171</c:v>
                </c:pt>
                <c:pt idx="454">
                  <c:v>1.360625</c:v>
                </c:pt>
                <c:pt idx="455">
                  <c:v>1.34149</c:v>
                </c:pt>
                <c:pt idx="456">
                  <c:v>1.321104</c:v>
                </c:pt>
                <c:pt idx="457">
                  <c:v>1.299839</c:v>
                </c:pt>
                <c:pt idx="458">
                  <c:v>1.278136</c:v>
                </c:pt>
                <c:pt idx="459">
                  <c:v>1.256468</c:v>
                </c:pt>
                <c:pt idx="460">
                  <c:v>1.235332</c:v>
                </c:pt>
                <c:pt idx="461">
                  <c:v>1.215245</c:v>
                </c:pt>
                <c:pt idx="462">
                  <c:v>1.196722</c:v>
                </c:pt>
                <c:pt idx="463">
                  <c:v>1.180272</c:v>
                </c:pt>
                <c:pt idx="464">
                  <c:v>1.166382</c:v>
                </c:pt>
                <c:pt idx="465">
                  <c:v>1.1555</c:v>
                </c:pt>
                <c:pt idx="466">
                  <c:v>1.148043</c:v>
                </c:pt>
                <c:pt idx="467">
                  <c:v>1.144365</c:v>
                </c:pt>
                <c:pt idx="468">
                  <c:v>1.144762</c:v>
                </c:pt>
                <c:pt idx="469">
                  <c:v>1.149468</c:v>
                </c:pt>
                <c:pt idx="470">
                  <c:v>1.158636</c:v>
                </c:pt>
                <c:pt idx="471">
                  <c:v>1.172356</c:v>
                </c:pt>
                <c:pt idx="472">
                  <c:v>1.190631</c:v>
                </c:pt>
                <c:pt idx="473">
                  <c:v>1.213392</c:v>
                </c:pt>
                <c:pt idx="474">
                  <c:v>1.240501</c:v>
                </c:pt>
                <c:pt idx="475">
                  <c:v>1.271737</c:v>
                </c:pt>
                <c:pt idx="476">
                  <c:v>1.306828</c:v>
                </c:pt>
                <c:pt idx="477">
                  <c:v>1.345437</c:v>
                </c:pt>
                <c:pt idx="478">
                  <c:v>1.387172</c:v>
                </c:pt>
                <c:pt idx="479">
                  <c:v>1.431603</c:v>
                </c:pt>
                <c:pt idx="480">
                  <c:v>1.478257</c:v>
                </c:pt>
                <c:pt idx="481">
                  <c:v>1.526645</c:v>
                </c:pt>
                <c:pt idx="482">
                  <c:v>1.576257</c:v>
                </c:pt>
                <c:pt idx="483">
                  <c:v>1.626577</c:v>
                </c:pt>
                <c:pt idx="484">
                  <c:v>1.677095</c:v>
                </c:pt>
                <c:pt idx="485">
                  <c:v>1.727307</c:v>
                </c:pt>
                <c:pt idx="486">
                  <c:v>1.776739</c:v>
                </c:pt>
                <c:pt idx="487">
                  <c:v>1.82493</c:v>
                </c:pt>
                <c:pt idx="488">
                  <c:v>1.87147</c:v>
                </c:pt>
                <c:pt idx="489">
                  <c:v>1.915977</c:v>
                </c:pt>
                <c:pt idx="490">
                  <c:v>1.958123</c:v>
                </c:pt>
                <c:pt idx="491">
                  <c:v>1.99762</c:v>
                </c:pt>
                <c:pt idx="492">
                  <c:v>2.034232</c:v>
                </c:pt>
                <c:pt idx="493">
                  <c:v>2.06778</c:v>
                </c:pt>
                <c:pt idx="494">
                  <c:v>2.098136</c:v>
                </c:pt>
                <c:pt idx="495">
                  <c:v>2.125212</c:v>
                </c:pt>
                <c:pt idx="496">
                  <c:v>2.148991</c:v>
                </c:pt>
                <c:pt idx="497">
                  <c:v>2.169478</c:v>
                </c:pt>
                <c:pt idx="498">
                  <c:v>2.186739</c:v>
                </c:pt>
                <c:pt idx="499">
                  <c:v>2.200875</c:v>
                </c:pt>
                <c:pt idx="500">
                  <c:v>2.212018</c:v>
                </c:pt>
                <c:pt idx="501">
                  <c:v>2.220338</c:v>
                </c:pt>
                <c:pt idx="502">
                  <c:v>2.226016</c:v>
                </c:pt>
                <c:pt idx="503">
                  <c:v>2.229271</c:v>
                </c:pt>
                <c:pt idx="504">
                  <c:v>2.230319</c:v>
                </c:pt>
                <c:pt idx="505">
                  <c:v>2.229402</c:v>
                </c:pt>
                <c:pt idx="506">
                  <c:v>2.226744</c:v>
                </c:pt>
                <c:pt idx="507">
                  <c:v>2.222586</c:v>
                </c:pt>
                <c:pt idx="508">
                  <c:v>2.217153</c:v>
                </c:pt>
                <c:pt idx="509">
                  <c:v>2.21066</c:v>
                </c:pt>
                <c:pt idx="510">
                  <c:v>2.203317</c:v>
                </c:pt>
                <c:pt idx="511">
                  <c:v>2.1953</c:v>
                </c:pt>
                <c:pt idx="512">
                  <c:v>2.186781</c:v>
                </c:pt>
                <c:pt idx="513">
                  <c:v>2.177902</c:v>
                </c:pt>
                <c:pt idx="514">
                  <c:v>2.168783</c:v>
                </c:pt>
                <c:pt idx="515">
                  <c:v>2.159522</c:v>
                </c:pt>
                <c:pt idx="516">
                  <c:v>2.150185</c:v>
                </c:pt>
                <c:pt idx="517">
                  <c:v>2.140824</c:v>
                </c:pt>
                <c:pt idx="518">
                  <c:v>2.131461</c:v>
                </c:pt>
                <c:pt idx="519">
                  <c:v>2.122102</c:v>
                </c:pt>
                <c:pt idx="520">
                  <c:v>2.112727</c:v>
                </c:pt>
                <c:pt idx="521">
                  <c:v>2.103308</c:v>
                </c:pt>
                <c:pt idx="522">
                  <c:v>2.093796</c:v>
                </c:pt>
                <c:pt idx="523">
                  <c:v>2.084144</c:v>
                </c:pt>
                <c:pt idx="524">
                  <c:v>2.074282</c:v>
                </c:pt>
                <c:pt idx="525">
                  <c:v>2.064154</c:v>
                </c:pt>
                <c:pt idx="526">
                  <c:v>2.0537</c:v>
                </c:pt>
                <c:pt idx="527">
                  <c:v>2.042872</c:v>
                </c:pt>
                <c:pt idx="528">
                  <c:v>2.031619</c:v>
                </c:pt>
                <c:pt idx="529">
                  <c:v>2.019921</c:v>
                </c:pt>
                <c:pt idx="530">
                  <c:v>2.00777</c:v>
                </c:pt>
                <c:pt idx="531">
                  <c:v>1.995185</c:v>
                </c:pt>
                <c:pt idx="532">
                  <c:v>1.982201</c:v>
                </c:pt>
                <c:pt idx="533">
                  <c:v>1.968897</c:v>
                </c:pt>
                <c:pt idx="534">
                  <c:v>1.955367</c:v>
                </c:pt>
                <c:pt idx="535">
                  <c:v>1.94175</c:v>
                </c:pt>
                <c:pt idx="536">
                  <c:v>1.928212</c:v>
                </c:pt>
                <c:pt idx="537">
                  <c:v>1.914944</c:v>
                </c:pt>
                <c:pt idx="538">
                  <c:v>1.902174</c:v>
                </c:pt>
                <c:pt idx="539">
                  <c:v>1.890164</c:v>
                </c:pt>
                <c:pt idx="540">
                  <c:v>1.879181</c:v>
                </c:pt>
                <c:pt idx="541">
                  <c:v>1.869537</c:v>
                </c:pt>
                <c:pt idx="542">
                  <c:v>1.861539</c:v>
                </c:pt>
                <c:pt idx="543">
                  <c:v>1.855513</c:v>
                </c:pt>
                <c:pt idx="544">
                  <c:v>1.851786</c:v>
                </c:pt>
                <c:pt idx="545">
                  <c:v>1.85068</c:v>
                </c:pt>
                <c:pt idx="546">
                  <c:v>1.8525</c:v>
                </c:pt>
                <c:pt idx="547">
                  <c:v>1.857534</c:v>
                </c:pt>
                <c:pt idx="548">
                  <c:v>1.86605</c:v>
                </c:pt>
                <c:pt idx="549">
                  <c:v>1.878258</c:v>
                </c:pt>
                <c:pt idx="550">
                  <c:v>1.894338</c:v>
                </c:pt>
                <c:pt idx="551">
                  <c:v>1.914414</c:v>
                </c:pt>
                <c:pt idx="552">
                  <c:v>1.938552</c:v>
                </c:pt>
                <c:pt idx="553">
                  <c:v>1.966749</c:v>
                </c:pt>
                <c:pt idx="554">
                  <c:v>1.998936</c:v>
                </c:pt>
                <c:pt idx="555">
                  <c:v>2.034963</c:v>
                </c:pt>
                <c:pt idx="556">
                  <c:v>2.074621</c:v>
                </c:pt>
                <c:pt idx="557">
                  <c:v>2.117609</c:v>
                </c:pt>
                <c:pt idx="558">
                  <c:v>2.163559</c:v>
                </c:pt>
                <c:pt idx="559">
                  <c:v>2.212036</c:v>
                </c:pt>
                <c:pt idx="560">
                  <c:v>2.262528</c:v>
                </c:pt>
                <c:pt idx="561">
                  <c:v>2.314469</c:v>
                </c:pt>
                <c:pt idx="562">
                  <c:v>2.36725</c:v>
                </c:pt>
                <c:pt idx="563">
                  <c:v>2.420198</c:v>
                </c:pt>
                <c:pt idx="564">
                  <c:v>2.472629</c:v>
                </c:pt>
                <c:pt idx="565">
                  <c:v>2.523834</c:v>
                </c:pt>
                <c:pt idx="566">
                  <c:v>2.573089</c:v>
                </c:pt>
                <c:pt idx="567">
                  <c:v>2.619694</c:v>
                </c:pt>
                <c:pt idx="568">
                  <c:v>2.662956</c:v>
                </c:pt>
                <c:pt idx="569">
                  <c:v>2.70222</c:v>
                </c:pt>
                <c:pt idx="570">
                  <c:v>2.736893</c:v>
                </c:pt>
                <c:pt idx="571">
                  <c:v>2.766428</c:v>
                </c:pt>
                <c:pt idx="572">
                  <c:v>2.79036</c:v>
                </c:pt>
                <c:pt idx="573">
                  <c:v>2.808315</c:v>
                </c:pt>
                <c:pt idx="574">
                  <c:v>2.820008</c:v>
                </c:pt>
                <c:pt idx="575">
                  <c:v>2.825255</c:v>
                </c:pt>
                <c:pt idx="576">
                  <c:v>2.823994</c:v>
                </c:pt>
                <c:pt idx="577">
                  <c:v>2.816263</c:v>
                </c:pt>
                <c:pt idx="578">
                  <c:v>2.802209</c:v>
                </c:pt>
                <c:pt idx="579">
                  <c:v>2.782111</c:v>
                </c:pt>
                <c:pt idx="580">
                  <c:v>2.756337</c:v>
                </c:pt>
                <c:pt idx="581">
                  <c:v>2.725365</c:v>
                </c:pt>
                <c:pt idx="582">
                  <c:v>2.689771</c:v>
                </c:pt>
                <c:pt idx="583">
                  <c:v>2.650199</c:v>
                </c:pt>
                <c:pt idx="584">
                  <c:v>2.60739</c:v>
                </c:pt>
                <c:pt idx="585">
                  <c:v>2.562119</c:v>
                </c:pt>
                <c:pt idx="586">
                  <c:v>2.515219</c:v>
                </c:pt>
                <c:pt idx="587">
                  <c:v>2.467536</c:v>
                </c:pt>
                <c:pt idx="588">
                  <c:v>2.419935</c:v>
                </c:pt>
                <c:pt idx="589">
                  <c:v>2.373268</c:v>
                </c:pt>
                <c:pt idx="590">
                  <c:v>2.328372</c:v>
                </c:pt>
                <c:pt idx="591">
                  <c:v>2.286031</c:v>
                </c:pt>
                <c:pt idx="592">
                  <c:v>2.246978</c:v>
                </c:pt>
                <c:pt idx="593">
                  <c:v>2.21188</c:v>
                </c:pt>
                <c:pt idx="594">
                  <c:v>2.181314</c:v>
                </c:pt>
                <c:pt idx="595">
                  <c:v>2.155769</c:v>
                </c:pt>
                <c:pt idx="596">
                  <c:v>2.135632</c:v>
                </c:pt>
                <c:pt idx="597">
                  <c:v>2.121181</c:v>
                </c:pt>
                <c:pt idx="598">
                  <c:v>2.112581</c:v>
                </c:pt>
                <c:pt idx="599">
                  <c:v>2.109888</c:v>
                </c:pt>
                <c:pt idx="600">
                  <c:v>2.113044</c:v>
                </c:pt>
                <c:pt idx="601">
                  <c:v>2.121881</c:v>
                </c:pt>
                <c:pt idx="602">
                  <c:v>2.136134</c:v>
                </c:pt>
                <c:pt idx="603">
                  <c:v>2.155443</c:v>
                </c:pt>
                <c:pt idx="604">
                  <c:v>2.179362</c:v>
                </c:pt>
                <c:pt idx="605">
                  <c:v>2.207374</c:v>
                </c:pt>
                <c:pt idx="606">
                  <c:v>2.238893</c:v>
                </c:pt>
                <c:pt idx="607">
                  <c:v>2.273305</c:v>
                </c:pt>
                <c:pt idx="608">
                  <c:v>2.30995</c:v>
                </c:pt>
                <c:pt idx="609">
                  <c:v>2.348156</c:v>
                </c:pt>
                <c:pt idx="610">
                  <c:v>2.387243</c:v>
                </c:pt>
                <c:pt idx="611">
                  <c:v>2.426548</c:v>
                </c:pt>
                <c:pt idx="612">
                  <c:v>2.465422</c:v>
                </c:pt>
                <c:pt idx="613">
                  <c:v>2.503265</c:v>
                </c:pt>
                <c:pt idx="614">
                  <c:v>2.539504</c:v>
                </c:pt>
                <c:pt idx="615">
                  <c:v>2.573631</c:v>
                </c:pt>
                <c:pt idx="616">
                  <c:v>2.605207</c:v>
                </c:pt>
                <c:pt idx="617">
                  <c:v>2.633841</c:v>
                </c:pt>
                <c:pt idx="618">
                  <c:v>2.659224</c:v>
                </c:pt>
                <c:pt idx="619">
                  <c:v>2.681117</c:v>
                </c:pt>
                <c:pt idx="620">
                  <c:v>2.69935</c:v>
                </c:pt>
                <c:pt idx="621">
                  <c:v>2.71382</c:v>
                </c:pt>
                <c:pt idx="622">
                  <c:v>2.724494</c:v>
                </c:pt>
                <c:pt idx="623">
                  <c:v>2.731395</c:v>
                </c:pt>
                <c:pt idx="624">
                  <c:v>2.734596</c:v>
                </c:pt>
                <c:pt idx="625">
                  <c:v>2.734223</c:v>
                </c:pt>
                <c:pt idx="626">
                  <c:v>2.730436</c:v>
                </c:pt>
                <c:pt idx="627">
                  <c:v>2.723426</c:v>
                </c:pt>
                <c:pt idx="628">
                  <c:v>2.713404</c:v>
                </c:pt>
                <c:pt idx="629">
                  <c:v>2.7006</c:v>
                </c:pt>
                <c:pt idx="630">
                  <c:v>2.685238</c:v>
                </c:pt>
                <c:pt idx="631">
                  <c:v>2.667549</c:v>
                </c:pt>
                <c:pt idx="632">
                  <c:v>2.647763</c:v>
                </c:pt>
                <c:pt idx="633">
                  <c:v>2.626081</c:v>
                </c:pt>
                <c:pt idx="634">
                  <c:v>2.602706</c:v>
                </c:pt>
                <c:pt idx="635">
                  <c:v>2.57781</c:v>
                </c:pt>
                <c:pt idx="636">
                  <c:v>2.551554</c:v>
                </c:pt>
                <c:pt idx="637">
                  <c:v>2.524066</c:v>
                </c:pt>
                <c:pt idx="638">
                  <c:v>2.495471</c:v>
                </c:pt>
                <c:pt idx="639">
                  <c:v>2.465872</c:v>
                </c:pt>
                <c:pt idx="640">
                  <c:v>2.435347</c:v>
                </c:pt>
                <c:pt idx="641">
                  <c:v>2.403978</c:v>
                </c:pt>
                <c:pt idx="642">
                  <c:v>2.371831</c:v>
                </c:pt>
                <c:pt idx="643">
                  <c:v>2.338982</c:v>
                </c:pt>
                <c:pt idx="644">
                  <c:v>2.305498</c:v>
                </c:pt>
                <c:pt idx="645">
                  <c:v>2.271461</c:v>
                </c:pt>
                <c:pt idx="646">
                  <c:v>2.236965</c:v>
                </c:pt>
                <c:pt idx="647">
                  <c:v>2.202111</c:v>
                </c:pt>
                <c:pt idx="648">
                  <c:v>2.167034</c:v>
                </c:pt>
                <c:pt idx="649">
                  <c:v>2.131879</c:v>
                </c:pt>
                <c:pt idx="650">
                  <c:v>2.096814</c:v>
                </c:pt>
                <c:pt idx="651">
                  <c:v>2.062041</c:v>
                </c:pt>
                <c:pt idx="652">
                  <c:v>2.027765</c:v>
                </c:pt>
                <c:pt idx="653">
                  <c:v>1.994221</c:v>
                </c:pt>
                <c:pt idx="654">
                  <c:v>1.961658</c:v>
                </c:pt>
                <c:pt idx="655">
                  <c:v>1.930345</c:v>
                </c:pt>
                <c:pt idx="656">
                  <c:v>1.90054</c:v>
                </c:pt>
                <c:pt idx="657">
                  <c:v>1.872524</c:v>
                </c:pt>
                <c:pt idx="658">
                  <c:v>1.846556</c:v>
                </c:pt>
                <c:pt idx="659">
                  <c:v>1.822895</c:v>
                </c:pt>
                <c:pt idx="660">
                  <c:v>1.80177</c:v>
                </c:pt>
                <c:pt idx="661">
                  <c:v>1.783404</c:v>
                </c:pt>
                <c:pt idx="662">
                  <c:v>1.767969</c:v>
                </c:pt>
                <c:pt idx="663">
                  <c:v>1.755608</c:v>
                </c:pt>
                <c:pt idx="664">
                  <c:v>1.746432</c:v>
                </c:pt>
                <c:pt idx="665">
                  <c:v>1.740493</c:v>
                </c:pt>
                <c:pt idx="666">
                  <c:v>1.737797</c:v>
                </c:pt>
                <c:pt idx="667">
                  <c:v>1.738311</c:v>
                </c:pt>
                <c:pt idx="668">
                  <c:v>1.741933</c:v>
                </c:pt>
                <c:pt idx="669">
                  <c:v>1.74853</c:v>
                </c:pt>
                <c:pt idx="670">
                  <c:v>1.757914</c:v>
                </c:pt>
                <c:pt idx="671">
                  <c:v>1.76985</c:v>
                </c:pt>
                <c:pt idx="672">
                  <c:v>1.784067</c:v>
                </c:pt>
                <c:pt idx="673">
                  <c:v>1.80027</c:v>
                </c:pt>
                <c:pt idx="674">
                  <c:v>1.818118</c:v>
                </c:pt>
                <c:pt idx="675">
                  <c:v>1.837271</c:v>
                </c:pt>
                <c:pt idx="676">
                  <c:v>1.857374</c:v>
                </c:pt>
                <c:pt idx="677">
                  <c:v>1.878065</c:v>
                </c:pt>
                <c:pt idx="678">
                  <c:v>1.898991</c:v>
                </c:pt>
                <c:pt idx="679">
                  <c:v>1.919826</c:v>
                </c:pt>
                <c:pt idx="680">
                  <c:v>1.94025</c:v>
                </c:pt>
                <c:pt idx="681">
                  <c:v>1.959987</c:v>
                </c:pt>
                <c:pt idx="682">
                  <c:v>1.978798</c:v>
                </c:pt>
                <c:pt idx="683">
                  <c:v>1.996485</c:v>
                </c:pt>
                <c:pt idx="684">
                  <c:v>2.012898</c:v>
                </c:pt>
                <c:pt idx="685">
                  <c:v>2.027943</c:v>
                </c:pt>
                <c:pt idx="686">
                  <c:v>2.041578</c:v>
                </c:pt>
                <c:pt idx="687">
                  <c:v>2.053813</c:v>
                </c:pt>
                <c:pt idx="688">
                  <c:v>2.064713</c:v>
                </c:pt>
                <c:pt idx="689">
                  <c:v>2.074393</c:v>
                </c:pt>
                <c:pt idx="690">
                  <c:v>2.083022</c:v>
                </c:pt>
                <c:pt idx="691">
                  <c:v>2.090799</c:v>
                </c:pt>
                <c:pt idx="692">
                  <c:v>2.09796</c:v>
                </c:pt>
                <c:pt idx="693">
                  <c:v>2.104773</c:v>
                </c:pt>
                <c:pt idx="694">
                  <c:v>2.111541</c:v>
                </c:pt>
                <c:pt idx="695">
                  <c:v>2.118546</c:v>
                </c:pt>
                <c:pt idx="696">
                  <c:v>2.126097</c:v>
                </c:pt>
                <c:pt idx="697">
                  <c:v>2.134498</c:v>
                </c:pt>
                <c:pt idx="698">
                  <c:v>2.144032</c:v>
                </c:pt>
                <c:pt idx="699">
                  <c:v>2.154958</c:v>
                </c:pt>
                <c:pt idx="700">
                  <c:v>2.167517</c:v>
                </c:pt>
                <c:pt idx="701">
                  <c:v>2.181906</c:v>
                </c:pt>
                <c:pt idx="702">
                  <c:v>2.198282</c:v>
                </c:pt>
                <c:pt idx="703">
                  <c:v>2.216762</c:v>
                </c:pt>
                <c:pt idx="704">
                  <c:v>2.237402</c:v>
                </c:pt>
                <c:pt idx="705">
                  <c:v>2.260226</c:v>
                </c:pt>
                <c:pt idx="706">
                  <c:v>2.285188</c:v>
                </c:pt>
                <c:pt idx="707">
                  <c:v>2.312201</c:v>
                </c:pt>
                <c:pt idx="708">
                  <c:v>2.341127</c:v>
                </c:pt>
                <c:pt idx="709">
                  <c:v>2.371783</c:v>
                </c:pt>
                <c:pt idx="710">
                  <c:v>2.403945</c:v>
                </c:pt>
                <c:pt idx="711">
                  <c:v>2.437352</c:v>
                </c:pt>
                <c:pt idx="712">
                  <c:v>2.471712</c:v>
                </c:pt>
                <c:pt idx="713">
                  <c:v>2.506705</c:v>
                </c:pt>
                <c:pt idx="714">
                  <c:v>2.542002</c:v>
                </c:pt>
                <c:pt idx="715">
                  <c:v>2.577263</c:v>
                </c:pt>
                <c:pt idx="716">
                  <c:v>2.612137</c:v>
                </c:pt>
                <c:pt idx="717">
                  <c:v>2.646287</c:v>
                </c:pt>
                <c:pt idx="718">
                  <c:v>2.679393</c:v>
                </c:pt>
                <c:pt idx="719">
                  <c:v>2.711133</c:v>
                </c:pt>
                <c:pt idx="720">
                  <c:v>2.741225</c:v>
                </c:pt>
                <c:pt idx="721">
                  <c:v>2.769417</c:v>
                </c:pt>
                <c:pt idx="722">
                  <c:v>2.795477</c:v>
                </c:pt>
                <c:pt idx="723">
                  <c:v>2.819221</c:v>
                </c:pt>
                <c:pt idx="724">
                  <c:v>2.840499</c:v>
                </c:pt>
                <c:pt idx="725">
                  <c:v>2.859204</c:v>
                </c:pt>
                <c:pt idx="726">
                  <c:v>2.875256</c:v>
                </c:pt>
                <c:pt idx="727">
                  <c:v>2.888625</c:v>
                </c:pt>
                <c:pt idx="728">
                  <c:v>2.899316</c:v>
                </c:pt>
                <c:pt idx="729">
                  <c:v>2.907358</c:v>
                </c:pt>
                <c:pt idx="730">
                  <c:v>2.912824</c:v>
                </c:pt>
                <c:pt idx="731">
                  <c:v>2.915801</c:v>
                </c:pt>
                <c:pt idx="732">
                  <c:v>2.916404</c:v>
                </c:pt>
                <c:pt idx="733">
                  <c:v>2.914764</c:v>
                </c:pt>
                <c:pt idx="734">
                  <c:v>2.911015</c:v>
                </c:pt>
                <c:pt idx="735">
                  <c:v>2.905314</c:v>
                </c:pt>
                <c:pt idx="736">
                  <c:v>2.897801</c:v>
                </c:pt>
                <c:pt idx="737">
                  <c:v>2.888619</c:v>
                </c:pt>
                <c:pt idx="738">
                  <c:v>2.877903</c:v>
                </c:pt>
                <c:pt idx="739">
                  <c:v>2.865776</c:v>
                </c:pt>
                <c:pt idx="740">
                  <c:v>2.852346</c:v>
                </c:pt>
                <c:pt idx="741">
                  <c:v>2.837694</c:v>
                </c:pt>
                <c:pt idx="742">
                  <c:v>2.821883</c:v>
                </c:pt>
                <c:pt idx="743">
                  <c:v>2.804953</c:v>
                </c:pt>
                <c:pt idx="744">
                  <c:v>2.786927</c:v>
                </c:pt>
                <c:pt idx="745">
                  <c:v>2.767794</c:v>
                </c:pt>
                <c:pt idx="746">
                  <c:v>2.747521</c:v>
                </c:pt>
                <c:pt idx="747">
                  <c:v>2.726063</c:v>
                </c:pt>
                <c:pt idx="748">
                  <c:v>2.703338</c:v>
                </c:pt>
                <c:pt idx="749">
                  <c:v>2.679275</c:v>
                </c:pt>
                <c:pt idx="750">
                  <c:v>2.653764</c:v>
                </c:pt>
                <c:pt idx="751">
                  <c:v>2.626712</c:v>
                </c:pt>
                <c:pt idx="752">
                  <c:v>2.598007</c:v>
                </c:pt>
                <c:pt idx="753">
                  <c:v>2.56754</c:v>
                </c:pt>
                <c:pt idx="754">
                  <c:v>2.535221</c:v>
                </c:pt>
                <c:pt idx="755">
                  <c:v>2.50096</c:v>
                </c:pt>
                <c:pt idx="756">
                  <c:v>2.464699</c:v>
                </c:pt>
                <c:pt idx="757">
                  <c:v>2.426395</c:v>
                </c:pt>
                <c:pt idx="758">
                  <c:v>2.38604</c:v>
                </c:pt>
                <c:pt idx="759">
                  <c:v>2.343663</c:v>
                </c:pt>
                <c:pt idx="760">
                  <c:v>2.29932</c:v>
                </c:pt>
                <c:pt idx="761">
                  <c:v>2.253124</c:v>
                </c:pt>
                <c:pt idx="762">
                  <c:v>2.205221</c:v>
                </c:pt>
                <c:pt idx="763">
                  <c:v>2.155807</c:v>
                </c:pt>
                <c:pt idx="764">
                  <c:v>2.105133</c:v>
                </c:pt>
                <c:pt idx="765">
                  <c:v>2.053496</c:v>
                </c:pt>
                <c:pt idx="766">
                  <c:v>2.001233</c:v>
                </c:pt>
                <c:pt idx="767">
                  <c:v>1.948743</c:v>
                </c:pt>
                <c:pt idx="768">
                  <c:v>1.896456</c:v>
                </c:pt>
                <c:pt idx="769">
                  <c:v>1.844849</c:v>
                </c:pt>
                <c:pt idx="770">
                  <c:v>1.794425</c:v>
                </c:pt>
                <c:pt idx="771">
                  <c:v>1.745731</c:v>
                </c:pt>
                <c:pt idx="772">
                  <c:v>1.699317</c:v>
                </c:pt>
                <c:pt idx="773">
                  <c:v>1.655758</c:v>
                </c:pt>
                <c:pt idx="774">
                  <c:v>1.615624</c:v>
                </c:pt>
                <c:pt idx="775">
                  <c:v>1.579499</c:v>
                </c:pt>
                <c:pt idx="776">
                  <c:v>1.547924</c:v>
                </c:pt>
                <c:pt idx="777">
                  <c:v>1.521432</c:v>
                </c:pt>
                <c:pt idx="778">
                  <c:v>1.500522</c:v>
                </c:pt>
                <c:pt idx="779">
                  <c:v>1.485631</c:v>
                </c:pt>
                <c:pt idx="780">
                  <c:v>1.477152</c:v>
                </c:pt>
                <c:pt idx="781">
                  <c:v>1.475408</c:v>
                </c:pt>
                <c:pt idx="782">
                  <c:v>1.480642</c:v>
                </c:pt>
                <c:pt idx="783">
                  <c:v>1.493013</c:v>
                </c:pt>
                <c:pt idx="784">
                  <c:v>1.512591</c:v>
                </c:pt>
                <c:pt idx="785">
                  <c:v>1.539344</c:v>
                </c:pt>
                <c:pt idx="786">
                  <c:v>1.573153</c:v>
                </c:pt>
                <c:pt idx="787">
                  <c:v>1.613773</c:v>
                </c:pt>
                <c:pt idx="788">
                  <c:v>1.660869</c:v>
                </c:pt>
                <c:pt idx="789">
                  <c:v>1.714005</c:v>
                </c:pt>
                <c:pt idx="790">
                  <c:v>1.772634</c:v>
                </c:pt>
                <c:pt idx="791">
                  <c:v>1.836125</c:v>
                </c:pt>
                <c:pt idx="792">
                  <c:v>1.90375</c:v>
                </c:pt>
                <c:pt idx="793">
                  <c:v>1.974713</c:v>
                </c:pt>
                <c:pt idx="794">
                  <c:v>2.048142</c:v>
                </c:pt>
                <c:pt idx="795">
                  <c:v>2.123106</c:v>
                </c:pt>
                <c:pt idx="796">
                  <c:v>2.198648</c:v>
                </c:pt>
                <c:pt idx="797">
                  <c:v>2.273772</c:v>
                </c:pt>
                <c:pt idx="798">
                  <c:v>2.347475</c:v>
                </c:pt>
                <c:pt idx="799">
                  <c:v>2.418762</c:v>
                </c:pt>
                <c:pt idx="800">
                  <c:v>2.486661</c:v>
                </c:pt>
                <c:pt idx="801">
                  <c:v>2.550235</c:v>
                </c:pt>
                <c:pt idx="802">
                  <c:v>2.608607</c:v>
                </c:pt>
                <c:pt idx="803">
                  <c:v>2.660964</c:v>
                </c:pt>
                <c:pt idx="804">
                  <c:v>2.706589</c:v>
                </c:pt>
                <c:pt idx="805">
                  <c:v>2.744852</c:v>
                </c:pt>
                <c:pt idx="806">
                  <c:v>2.775233</c:v>
                </c:pt>
                <c:pt idx="807">
                  <c:v>2.797339</c:v>
                </c:pt>
                <c:pt idx="808">
                  <c:v>2.810878</c:v>
                </c:pt>
                <c:pt idx="809">
                  <c:v>2.815704</c:v>
                </c:pt>
                <c:pt idx="810">
                  <c:v>2.811793</c:v>
                </c:pt>
                <c:pt idx="811">
                  <c:v>2.799243</c:v>
                </c:pt>
                <c:pt idx="812">
                  <c:v>2.778281</c:v>
                </c:pt>
                <c:pt idx="813">
                  <c:v>2.749249</c:v>
                </c:pt>
                <c:pt idx="814">
                  <c:v>2.712595</c:v>
                </c:pt>
                <c:pt idx="815">
                  <c:v>2.668866</c:v>
                </c:pt>
                <c:pt idx="816">
                  <c:v>2.618695</c:v>
                </c:pt>
                <c:pt idx="817">
                  <c:v>2.562774</c:v>
                </c:pt>
                <c:pt idx="818">
                  <c:v>2.501864</c:v>
                </c:pt>
                <c:pt idx="819">
                  <c:v>2.436763</c:v>
                </c:pt>
                <c:pt idx="820">
                  <c:v>2.368279</c:v>
                </c:pt>
                <c:pt idx="821">
                  <c:v>2.297234</c:v>
                </c:pt>
                <c:pt idx="822">
                  <c:v>2.224442</c:v>
                </c:pt>
                <c:pt idx="823">
                  <c:v>2.150674</c:v>
                </c:pt>
                <c:pt idx="824">
                  <c:v>2.076687</c:v>
                </c:pt>
                <c:pt idx="825">
                  <c:v>2.003151</c:v>
                </c:pt>
                <c:pt idx="826">
                  <c:v>1.930697</c:v>
                </c:pt>
                <c:pt idx="827">
                  <c:v>1.859869</c:v>
                </c:pt>
                <c:pt idx="828">
                  <c:v>1.79113</c:v>
                </c:pt>
                <c:pt idx="829">
                  <c:v>1.724868</c:v>
                </c:pt>
                <c:pt idx="830">
                  <c:v>1.661373</c:v>
                </c:pt>
                <c:pt idx="831">
                  <c:v>1.600856</c:v>
                </c:pt>
                <c:pt idx="832">
                  <c:v>1.543436</c:v>
                </c:pt>
                <c:pt idx="833">
                  <c:v>1.489168</c:v>
                </c:pt>
                <c:pt idx="834">
                  <c:v>1.438031</c:v>
                </c:pt>
                <c:pt idx="835">
                  <c:v>1.389931</c:v>
                </c:pt>
                <c:pt idx="836">
                  <c:v>1.344737</c:v>
                </c:pt>
                <c:pt idx="837">
                  <c:v>1.302271</c:v>
                </c:pt>
                <c:pt idx="838">
                  <c:v>1.262329</c:v>
                </c:pt>
                <c:pt idx="839">
                  <c:v>1.224684</c:v>
                </c:pt>
                <c:pt idx="840">
                  <c:v>1.189112</c:v>
                </c:pt>
                <c:pt idx="841">
                  <c:v>1.155389</c:v>
                </c:pt>
                <c:pt idx="842">
                  <c:v>1.123323</c:v>
                </c:pt>
                <c:pt idx="843">
                  <c:v>1.092735</c:v>
                </c:pt>
                <c:pt idx="844">
                  <c:v>1.063478</c:v>
                </c:pt>
                <c:pt idx="845">
                  <c:v>1.035464</c:v>
                </c:pt>
                <c:pt idx="846">
                  <c:v>1.008631</c:v>
                </c:pt>
                <c:pt idx="847">
                  <c:v>0.982977</c:v>
                </c:pt>
                <c:pt idx="848">
                  <c:v>0.958544</c:v>
                </c:pt>
                <c:pt idx="849">
                  <c:v>0.935413</c:v>
                </c:pt>
                <c:pt idx="850">
                  <c:v>0.913715</c:v>
                </c:pt>
                <c:pt idx="851">
                  <c:v>0.893613</c:v>
                </c:pt>
                <c:pt idx="852">
                  <c:v>0.875301</c:v>
                </c:pt>
                <c:pt idx="853">
                  <c:v>0.858997</c:v>
                </c:pt>
                <c:pt idx="854">
                  <c:v>0.844928</c:v>
                </c:pt>
                <c:pt idx="855">
                  <c:v>0.833308</c:v>
                </c:pt>
                <c:pt idx="856">
                  <c:v>0.824366</c:v>
                </c:pt>
                <c:pt idx="857">
                  <c:v>0.818298</c:v>
                </c:pt>
                <c:pt idx="858">
                  <c:v>0.815282</c:v>
                </c:pt>
                <c:pt idx="859">
                  <c:v>0.815444</c:v>
                </c:pt>
                <c:pt idx="860">
                  <c:v>0.818881</c:v>
                </c:pt>
                <c:pt idx="861">
                  <c:v>0.825638</c:v>
                </c:pt>
                <c:pt idx="862">
                  <c:v>0.835695</c:v>
                </c:pt>
                <c:pt idx="863">
                  <c:v>0.848987</c:v>
                </c:pt>
                <c:pt idx="864">
                  <c:v>0.865394</c:v>
                </c:pt>
                <c:pt idx="865">
                  <c:v>0.884727</c:v>
                </c:pt>
                <c:pt idx="866">
                  <c:v>0.906767</c:v>
                </c:pt>
                <c:pt idx="867">
                  <c:v>0.931231</c:v>
                </c:pt>
                <c:pt idx="868">
                  <c:v>0.957804</c:v>
                </c:pt>
                <c:pt idx="869">
                  <c:v>0.986143</c:v>
                </c:pt>
                <c:pt idx="870">
                  <c:v>1.015881</c:v>
                </c:pt>
                <c:pt idx="871">
                  <c:v>1.046648</c:v>
                </c:pt>
                <c:pt idx="872">
                  <c:v>1.078068</c:v>
                </c:pt>
                <c:pt idx="873">
                  <c:v>1.10978</c:v>
                </c:pt>
                <c:pt idx="874">
                  <c:v>1.141438</c:v>
                </c:pt>
                <c:pt idx="875">
                  <c:v>1.172743</c:v>
                </c:pt>
                <c:pt idx="876">
                  <c:v>1.20342</c:v>
                </c:pt>
                <c:pt idx="877">
                  <c:v>1.233247</c:v>
                </c:pt>
                <c:pt idx="878">
                  <c:v>1.262061</c:v>
                </c:pt>
                <c:pt idx="879">
                  <c:v>1.289749</c:v>
                </c:pt>
                <c:pt idx="880">
                  <c:v>1.316256</c:v>
                </c:pt>
                <c:pt idx="881">
                  <c:v>1.341583</c:v>
                </c:pt>
                <c:pt idx="882">
                  <c:v>1.365785</c:v>
                </c:pt>
                <c:pt idx="883">
                  <c:v>1.388971</c:v>
                </c:pt>
                <c:pt idx="884">
                  <c:v>1.411288</c:v>
                </c:pt>
                <c:pt idx="885">
                  <c:v>1.432914</c:v>
                </c:pt>
                <c:pt idx="886">
                  <c:v>1.454059</c:v>
                </c:pt>
                <c:pt idx="887">
                  <c:v>1.474933</c:v>
                </c:pt>
                <c:pt idx="888">
                  <c:v>1.495752</c:v>
                </c:pt>
                <c:pt idx="889">
                  <c:v>1.516722</c:v>
                </c:pt>
                <c:pt idx="890">
                  <c:v>1.538022</c:v>
                </c:pt>
                <c:pt idx="891">
                  <c:v>1.55979</c:v>
                </c:pt>
                <c:pt idx="892">
                  <c:v>1.582125</c:v>
                </c:pt>
                <c:pt idx="893">
                  <c:v>1.605062</c:v>
                </c:pt>
                <c:pt idx="894">
                  <c:v>1.628585</c:v>
                </c:pt>
                <c:pt idx="895">
                  <c:v>1.652603</c:v>
                </c:pt>
                <c:pt idx="896">
                  <c:v>1.676948</c:v>
                </c:pt>
                <c:pt idx="897">
                  <c:v>1.701386</c:v>
                </c:pt>
                <c:pt idx="898">
                  <c:v>1.72562</c:v>
                </c:pt>
                <c:pt idx="899">
                  <c:v>1.749284</c:v>
                </c:pt>
                <c:pt idx="900">
                  <c:v>1.771953</c:v>
                </c:pt>
                <c:pt idx="901">
                  <c:v>1.793167</c:v>
                </c:pt>
                <c:pt idx="902">
                  <c:v>1.812418</c:v>
                </c:pt>
                <c:pt idx="903">
                  <c:v>1.829188</c:v>
                </c:pt>
                <c:pt idx="904">
                  <c:v>1.842954</c:v>
                </c:pt>
                <c:pt idx="905">
                  <c:v>1.853207</c:v>
                </c:pt>
                <c:pt idx="906">
                  <c:v>1.859454</c:v>
                </c:pt>
                <c:pt idx="907">
                  <c:v>1.861262</c:v>
                </c:pt>
                <c:pt idx="908">
                  <c:v>1.858253</c:v>
                </c:pt>
                <c:pt idx="909">
                  <c:v>1.850124</c:v>
                </c:pt>
                <c:pt idx="910">
                  <c:v>1.836668</c:v>
                </c:pt>
                <c:pt idx="911">
                  <c:v>1.817774</c:v>
                </c:pt>
                <c:pt idx="912">
                  <c:v>1.793438</c:v>
                </c:pt>
                <c:pt idx="913">
                  <c:v>1.763776</c:v>
                </c:pt>
                <c:pt idx="914">
                  <c:v>1.729022</c:v>
                </c:pt>
                <c:pt idx="915">
                  <c:v>1.689517</c:v>
                </c:pt>
                <c:pt idx="916">
                  <c:v>1.645732</c:v>
                </c:pt>
                <c:pt idx="917">
                  <c:v>1.59823</c:v>
                </c:pt>
                <c:pt idx="918">
                  <c:v>1.547687</c:v>
                </c:pt>
                <c:pt idx="919">
                  <c:v>1.494837</c:v>
                </c:pt>
                <c:pt idx="920">
                  <c:v>1.440508</c:v>
                </c:pt>
                <c:pt idx="921">
                  <c:v>1.385564</c:v>
                </c:pt>
                <c:pt idx="922">
                  <c:v>1.3309</c:v>
                </c:pt>
                <c:pt idx="923">
                  <c:v>1.277418</c:v>
                </c:pt>
                <c:pt idx="924">
                  <c:v>1.226016</c:v>
                </c:pt>
                <c:pt idx="925">
                  <c:v>1.177553</c:v>
                </c:pt>
                <c:pt idx="926">
                  <c:v>1.132843</c:v>
                </c:pt>
                <c:pt idx="927">
                  <c:v>1.092614</c:v>
                </c:pt>
                <c:pt idx="928">
                  <c:v>1.057515</c:v>
                </c:pt>
                <c:pt idx="929">
                  <c:v>1.028084</c:v>
                </c:pt>
                <c:pt idx="930">
                  <c:v>1.00474</c:v>
                </c:pt>
                <c:pt idx="931">
                  <c:v>0.987784</c:v>
                </c:pt>
                <c:pt idx="932">
                  <c:v>0.97737</c:v>
                </c:pt>
                <c:pt idx="933">
                  <c:v>0.973525</c:v>
                </c:pt>
                <c:pt idx="934">
                  <c:v>0.976143</c:v>
                </c:pt>
                <c:pt idx="935">
                  <c:v>0.984985</c:v>
                </c:pt>
                <c:pt idx="936">
                  <c:v>0.999693</c:v>
                </c:pt>
                <c:pt idx="937">
                  <c:v>1.019794</c:v>
                </c:pt>
                <c:pt idx="938">
                  <c:v>1.044726</c:v>
                </c:pt>
                <c:pt idx="939">
                  <c:v>1.073845</c:v>
                </c:pt>
                <c:pt idx="940">
                  <c:v>1.106445</c:v>
                </c:pt>
                <c:pt idx="941">
                  <c:v>1.141788</c:v>
                </c:pt>
                <c:pt idx="942">
                  <c:v>1.179104</c:v>
                </c:pt>
                <c:pt idx="943">
                  <c:v>1.217636</c:v>
                </c:pt>
                <c:pt idx="944">
                  <c:v>1.256642</c:v>
                </c:pt>
                <c:pt idx="945">
                  <c:v>1.29542</c:v>
                </c:pt>
                <c:pt idx="946">
                  <c:v>1.333335</c:v>
                </c:pt>
                <c:pt idx="947">
                  <c:v>1.369815</c:v>
                </c:pt>
                <c:pt idx="948">
                  <c:v>1.404387</c:v>
                </c:pt>
                <c:pt idx="949">
                  <c:v>1.436662</c:v>
                </c:pt>
                <c:pt idx="950">
                  <c:v>1.466371</c:v>
                </c:pt>
                <c:pt idx="951">
                  <c:v>1.493345</c:v>
                </c:pt>
                <c:pt idx="952">
                  <c:v>1.517523</c:v>
                </c:pt>
                <c:pt idx="953">
                  <c:v>1.538949</c:v>
                </c:pt>
                <c:pt idx="954">
                  <c:v>1.557774</c:v>
                </c:pt>
                <c:pt idx="955">
                  <c:v>1.57423</c:v>
                </c:pt>
                <c:pt idx="956">
                  <c:v>1.588639</c:v>
                </c:pt>
                <c:pt idx="957">
                  <c:v>1.601374</c:v>
                </c:pt>
                <c:pt idx="958">
                  <c:v>1.612863</c:v>
                </c:pt>
                <c:pt idx="959">
                  <c:v>1.623569</c:v>
                </c:pt>
                <c:pt idx="960">
                  <c:v>1.633967</c:v>
                </c:pt>
                <c:pt idx="961">
                  <c:v>1.644524</c:v>
                </c:pt>
                <c:pt idx="962">
                  <c:v>1.655694</c:v>
                </c:pt>
                <c:pt idx="963">
                  <c:v>1.667891</c:v>
                </c:pt>
                <c:pt idx="964">
                  <c:v>1.681472</c:v>
                </c:pt>
                <c:pt idx="965">
                  <c:v>1.696741</c:v>
                </c:pt>
                <c:pt idx="966">
                  <c:v>1.713919</c:v>
                </c:pt>
                <c:pt idx="967">
                  <c:v>1.733145</c:v>
                </c:pt>
                <c:pt idx="968">
                  <c:v>1.754474</c:v>
                </c:pt>
                <c:pt idx="969">
                  <c:v>1.777873</c:v>
                </c:pt>
                <c:pt idx="970">
                  <c:v>1.803218</c:v>
                </c:pt>
                <c:pt idx="971">
                  <c:v>1.830302</c:v>
                </c:pt>
                <c:pt idx="972">
                  <c:v>1.858851</c:v>
                </c:pt>
                <c:pt idx="973">
                  <c:v>1.888504</c:v>
                </c:pt>
                <c:pt idx="974">
                  <c:v>1.918863</c:v>
                </c:pt>
                <c:pt idx="975">
                  <c:v>1.949473</c:v>
                </c:pt>
                <c:pt idx="976">
                  <c:v>1.979867</c:v>
                </c:pt>
                <c:pt idx="977">
                  <c:v>2.009546</c:v>
                </c:pt>
                <c:pt idx="978">
                  <c:v>2.038031</c:v>
                </c:pt>
                <c:pt idx="979">
                  <c:v>2.064849</c:v>
                </c:pt>
                <c:pt idx="980">
                  <c:v>2.08957</c:v>
                </c:pt>
                <c:pt idx="981">
                  <c:v>2.1118</c:v>
                </c:pt>
                <c:pt idx="982">
                  <c:v>2.131216</c:v>
                </c:pt>
                <c:pt idx="983">
                  <c:v>2.147555</c:v>
                </c:pt>
                <c:pt idx="984">
                  <c:v>2.160636</c:v>
                </c:pt>
                <c:pt idx="985">
                  <c:v>2.170361</c:v>
                </c:pt>
                <c:pt idx="986">
                  <c:v>2.176713</c:v>
                </c:pt>
                <c:pt idx="987">
                  <c:v>2.179759</c:v>
                </c:pt>
                <c:pt idx="988">
                  <c:v>2.179665</c:v>
                </c:pt>
                <c:pt idx="989">
                  <c:v>2.176653</c:v>
                </c:pt>
                <c:pt idx="990">
                  <c:v>2.171024</c:v>
                </c:pt>
                <c:pt idx="991">
                  <c:v>2.163148</c:v>
                </c:pt>
                <c:pt idx="992">
                  <c:v>2.153427</c:v>
                </c:pt>
                <c:pt idx="993">
                  <c:v>2.142313</c:v>
                </c:pt>
                <c:pt idx="994">
                  <c:v>2.130275</c:v>
                </c:pt>
                <c:pt idx="995">
                  <c:v>2.117794</c:v>
                </c:pt>
                <c:pt idx="996">
                  <c:v>2.105335</c:v>
                </c:pt>
                <c:pt idx="997">
                  <c:v>2.093357</c:v>
                </c:pt>
                <c:pt idx="998">
                  <c:v>2.082279</c:v>
                </c:pt>
                <c:pt idx="999">
                  <c:v>2.072478</c:v>
                </c:pt>
                <c:pt idx="1000">
                  <c:v>2.064273</c:v>
                </c:pt>
                <c:pt idx="1001">
                  <c:v>2.057931</c:v>
                </c:pt>
                <c:pt idx="1002">
                  <c:v>2.053633</c:v>
                </c:pt>
                <c:pt idx="1003">
                  <c:v>2.05151</c:v>
                </c:pt>
                <c:pt idx="1004">
                  <c:v>2.051598</c:v>
                </c:pt>
                <c:pt idx="1005">
                  <c:v>2.053872</c:v>
                </c:pt>
                <c:pt idx="1006">
                  <c:v>2.058239</c:v>
                </c:pt>
                <c:pt idx="1007">
                  <c:v>2.064536</c:v>
                </c:pt>
                <c:pt idx="1008">
                  <c:v>2.072548</c:v>
                </c:pt>
                <c:pt idx="1009">
                  <c:v>2.082019</c:v>
                </c:pt>
                <c:pt idx="1010">
                  <c:v>2.092642</c:v>
                </c:pt>
                <c:pt idx="1011">
                  <c:v>2.104096</c:v>
                </c:pt>
                <c:pt idx="1012">
                  <c:v>2.116043</c:v>
                </c:pt>
                <c:pt idx="1013">
                  <c:v>2.128153</c:v>
                </c:pt>
                <c:pt idx="1014">
                  <c:v>2.140093</c:v>
                </c:pt>
                <c:pt idx="1015">
                  <c:v>2.151571</c:v>
                </c:pt>
                <c:pt idx="1016">
                  <c:v>2.162316</c:v>
                </c:pt>
                <c:pt idx="1017">
                  <c:v>2.172108</c:v>
                </c:pt>
                <c:pt idx="1018">
                  <c:v>2.180781</c:v>
                </c:pt>
                <c:pt idx="1019">
                  <c:v>2.188221</c:v>
                </c:pt>
                <c:pt idx="1020">
                  <c:v>2.194382</c:v>
                </c:pt>
                <c:pt idx="1021">
                  <c:v>2.199273</c:v>
                </c:pt>
                <c:pt idx="1022">
                  <c:v>2.202979</c:v>
                </c:pt>
                <c:pt idx="1023">
                  <c:v>2.205637</c:v>
                </c:pt>
                <c:pt idx="1024">
                  <c:v>2.207447</c:v>
                </c:pt>
                <c:pt idx="1025">
                  <c:v>2.208659</c:v>
                </c:pt>
                <c:pt idx="1026">
                  <c:v>2.209567</c:v>
                </c:pt>
                <c:pt idx="1027">
                  <c:v>2.210494</c:v>
                </c:pt>
                <c:pt idx="1028">
                  <c:v>2.21179</c:v>
                </c:pt>
                <c:pt idx="1029">
                  <c:v>2.213827</c:v>
                </c:pt>
                <c:pt idx="1030">
                  <c:v>2.216961</c:v>
                </c:pt>
                <c:pt idx="1031">
                  <c:v>2.22155</c:v>
                </c:pt>
                <c:pt idx="1032">
                  <c:v>2.227934</c:v>
                </c:pt>
                <c:pt idx="1033">
                  <c:v>2.236406</c:v>
                </c:pt>
                <c:pt idx="1034">
                  <c:v>2.247228</c:v>
                </c:pt>
                <c:pt idx="1035">
                  <c:v>2.260617</c:v>
                </c:pt>
                <c:pt idx="1036">
                  <c:v>2.276717</c:v>
                </c:pt>
                <c:pt idx="1037">
                  <c:v>2.295626</c:v>
                </c:pt>
                <c:pt idx="1038">
                  <c:v>2.317362</c:v>
                </c:pt>
                <c:pt idx="1039">
                  <c:v>2.341888</c:v>
                </c:pt>
                <c:pt idx="1040">
                  <c:v>2.369094</c:v>
                </c:pt>
                <c:pt idx="1041">
                  <c:v>2.398805</c:v>
                </c:pt>
                <c:pt idx="1042">
                  <c:v>2.430789</c:v>
                </c:pt>
                <c:pt idx="1043">
                  <c:v>2.464756</c:v>
                </c:pt>
                <c:pt idx="1044">
                  <c:v>2.50037</c:v>
                </c:pt>
                <c:pt idx="1045">
                  <c:v>2.537253</c:v>
                </c:pt>
                <c:pt idx="1046">
                  <c:v>2.575005</c:v>
                </c:pt>
                <c:pt idx="1047">
                  <c:v>2.613191</c:v>
                </c:pt>
                <c:pt idx="1048">
                  <c:v>2.651385</c:v>
                </c:pt>
                <c:pt idx="1049">
                  <c:v>2.689142</c:v>
                </c:pt>
                <c:pt idx="1050">
                  <c:v>2.726043</c:v>
                </c:pt>
                <c:pt idx="1051">
                  <c:v>2.761685</c:v>
                </c:pt>
                <c:pt idx="1052">
                  <c:v>2.795694</c:v>
                </c:pt>
                <c:pt idx="1053">
                  <c:v>2.827734</c:v>
                </c:pt>
                <c:pt idx="1054">
                  <c:v>2.857512</c:v>
                </c:pt>
                <c:pt idx="1055">
                  <c:v>2.884792</c:v>
                </c:pt>
                <c:pt idx="1056">
                  <c:v>2.909379</c:v>
                </c:pt>
                <c:pt idx="1057">
                  <c:v>2.931144</c:v>
                </c:pt>
                <c:pt idx="1058">
                  <c:v>2.950012</c:v>
                </c:pt>
                <c:pt idx="1059">
                  <c:v>2.965956</c:v>
                </c:pt>
                <c:pt idx="1060">
                  <c:v>2.979017</c:v>
                </c:pt>
                <c:pt idx="1061">
                  <c:v>2.989271</c:v>
                </c:pt>
                <c:pt idx="1062">
                  <c:v>2.996851</c:v>
                </c:pt>
                <c:pt idx="1063">
                  <c:v>3.00191</c:v>
                </c:pt>
                <c:pt idx="1064">
                  <c:v>3.004648</c:v>
                </c:pt>
                <c:pt idx="1065">
                  <c:v>3.00528</c:v>
                </c:pt>
                <c:pt idx="1066">
                  <c:v>3.004031</c:v>
                </c:pt>
                <c:pt idx="1067">
                  <c:v>3.00115</c:v>
                </c:pt>
                <c:pt idx="1068">
                  <c:v>2.996867</c:v>
                </c:pt>
                <c:pt idx="1069">
                  <c:v>2.991416</c:v>
                </c:pt>
                <c:pt idx="1070">
                  <c:v>2.984997</c:v>
                </c:pt>
                <c:pt idx="1071">
                  <c:v>2.977803</c:v>
                </c:pt>
                <c:pt idx="1072">
                  <c:v>2.969996</c:v>
                </c:pt>
                <c:pt idx="1073">
                  <c:v>2.961696</c:v>
                </c:pt>
                <c:pt idx="1074">
                  <c:v>2.952993</c:v>
                </c:pt>
                <c:pt idx="1075">
                  <c:v>2.94394</c:v>
                </c:pt>
                <c:pt idx="1076">
                  <c:v>2.934544</c:v>
                </c:pt>
                <c:pt idx="1077">
                  <c:v>2.924785</c:v>
                </c:pt>
                <c:pt idx="1078">
                  <c:v>2.91459</c:v>
                </c:pt>
                <c:pt idx="1079">
                  <c:v>2.903863</c:v>
                </c:pt>
                <c:pt idx="1080">
                  <c:v>2.892475</c:v>
                </c:pt>
                <c:pt idx="1081">
                  <c:v>2.880271</c:v>
                </c:pt>
                <c:pt idx="1082">
                  <c:v>2.867086</c:v>
                </c:pt>
                <c:pt idx="1083">
                  <c:v>2.852725</c:v>
                </c:pt>
                <c:pt idx="1084">
                  <c:v>2.837002</c:v>
                </c:pt>
                <c:pt idx="1085">
                  <c:v>2.819723</c:v>
                </c:pt>
                <c:pt idx="1086">
                  <c:v>2.800709</c:v>
                </c:pt>
                <c:pt idx="1087">
                  <c:v>2.779799</c:v>
                </c:pt>
                <c:pt idx="1088">
                  <c:v>2.756845</c:v>
                </c:pt>
                <c:pt idx="1089">
                  <c:v>2.731732</c:v>
                </c:pt>
                <c:pt idx="1090">
                  <c:v>2.704377</c:v>
                </c:pt>
                <c:pt idx="1091">
                  <c:v>2.674733</c:v>
                </c:pt>
                <c:pt idx="1092">
                  <c:v>2.642804</c:v>
                </c:pt>
                <c:pt idx="1093">
                  <c:v>2.608626</c:v>
                </c:pt>
                <c:pt idx="1094">
                  <c:v>2.57228</c:v>
                </c:pt>
                <c:pt idx="1095">
                  <c:v>2.5339</c:v>
                </c:pt>
                <c:pt idx="1096">
                  <c:v>2.493662</c:v>
                </c:pt>
                <c:pt idx="1097">
                  <c:v>2.451775</c:v>
                </c:pt>
                <c:pt idx="1098">
                  <c:v>2.408491</c:v>
                </c:pt>
                <c:pt idx="1099">
                  <c:v>2.3641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3016936"/>
        <c:axId val="-2135036872"/>
      </c:lineChart>
      <c:catAx>
        <c:axId val="-21330169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after stimulus (ms)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-2135036872"/>
        <c:crosses val="autoZero"/>
        <c:auto val="1"/>
        <c:lblAlgn val="ctr"/>
        <c:lblOffset val="100"/>
        <c:tickLblSkip val="100"/>
        <c:noMultiLvlLbl val="0"/>
      </c:catAx>
      <c:valAx>
        <c:axId val="-2135036872"/>
        <c:scaling>
          <c:orientation val="minMax"/>
          <c:max val="8.0"/>
          <c:min val="-4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Mean amplitude (μV)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30169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Comp Pz</a:t>
            </a:r>
          </a:p>
        </c:rich>
      </c:tx>
      <c:layout>
        <c:manualLayout>
          <c:xMode val="edge"/>
          <c:yMode val="edge"/>
          <c:x val="0.310681102362205"/>
          <c:y val="0.037037037037037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27602580927384"/>
          <c:y val="0.0277777777777778"/>
          <c:w val="0.644560586176728"/>
          <c:h val="0.847222222222222"/>
        </c:manualLayout>
      </c:layout>
      <c:lineChart>
        <c:grouping val="standard"/>
        <c:varyColors val="0"/>
        <c:ser>
          <c:idx val="0"/>
          <c:order val="0"/>
          <c:tx>
            <c:strRef>
              <c:f>[1]CompPz!$B$1</c:f>
              <c:strCache>
                <c:ptCount val="1"/>
                <c:pt idx="0">
                  <c:v>Plaus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numRef>
              <c:f>[1]CompPz!$A$2:$A$1101</c:f>
              <c:numCache>
                <c:formatCode>General</c:formatCode>
                <c:ptCount val="1100"/>
                <c:pt idx="0">
                  <c:v>-100.0</c:v>
                </c:pt>
                <c:pt idx="1">
                  <c:v>-99.0</c:v>
                </c:pt>
                <c:pt idx="2">
                  <c:v>-98.0</c:v>
                </c:pt>
                <c:pt idx="3">
                  <c:v>-97.0</c:v>
                </c:pt>
                <c:pt idx="4">
                  <c:v>-96.0</c:v>
                </c:pt>
                <c:pt idx="5">
                  <c:v>-95.0</c:v>
                </c:pt>
                <c:pt idx="6">
                  <c:v>-94.0</c:v>
                </c:pt>
                <c:pt idx="7">
                  <c:v>-93.0</c:v>
                </c:pt>
                <c:pt idx="8">
                  <c:v>-92.0</c:v>
                </c:pt>
                <c:pt idx="9">
                  <c:v>-91.0</c:v>
                </c:pt>
                <c:pt idx="10">
                  <c:v>-90.0</c:v>
                </c:pt>
                <c:pt idx="11">
                  <c:v>-89.0</c:v>
                </c:pt>
                <c:pt idx="12">
                  <c:v>-88.0</c:v>
                </c:pt>
                <c:pt idx="13">
                  <c:v>-87.0</c:v>
                </c:pt>
                <c:pt idx="14">
                  <c:v>-86.0</c:v>
                </c:pt>
                <c:pt idx="15">
                  <c:v>-85.0</c:v>
                </c:pt>
                <c:pt idx="16">
                  <c:v>-84.0</c:v>
                </c:pt>
                <c:pt idx="17">
                  <c:v>-83.0</c:v>
                </c:pt>
                <c:pt idx="18">
                  <c:v>-82.0</c:v>
                </c:pt>
                <c:pt idx="19">
                  <c:v>-81.0</c:v>
                </c:pt>
                <c:pt idx="20">
                  <c:v>-80.0</c:v>
                </c:pt>
                <c:pt idx="21">
                  <c:v>-79.0</c:v>
                </c:pt>
                <c:pt idx="22">
                  <c:v>-78.0</c:v>
                </c:pt>
                <c:pt idx="23">
                  <c:v>-77.0</c:v>
                </c:pt>
                <c:pt idx="24">
                  <c:v>-76.0</c:v>
                </c:pt>
                <c:pt idx="25">
                  <c:v>-75.0</c:v>
                </c:pt>
                <c:pt idx="26">
                  <c:v>-74.0</c:v>
                </c:pt>
                <c:pt idx="27">
                  <c:v>-73.0</c:v>
                </c:pt>
                <c:pt idx="28">
                  <c:v>-72.0</c:v>
                </c:pt>
                <c:pt idx="29">
                  <c:v>-71.0</c:v>
                </c:pt>
                <c:pt idx="30">
                  <c:v>-70.0</c:v>
                </c:pt>
                <c:pt idx="31">
                  <c:v>-69.0</c:v>
                </c:pt>
                <c:pt idx="32">
                  <c:v>-68.0</c:v>
                </c:pt>
                <c:pt idx="33">
                  <c:v>-67.0</c:v>
                </c:pt>
                <c:pt idx="34">
                  <c:v>-66.0</c:v>
                </c:pt>
                <c:pt idx="35">
                  <c:v>-65.0</c:v>
                </c:pt>
                <c:pt idx="36">
                  <c:v>-64.0</c:v>
                </c:pt>
                <c:pt idx="37">
                  <c:v>-63.0</c:v>
                </c:pt>
                <c:pt idx="38">
                  <c:v>-62.0</c:v>
                </c:pt>
                <c:pt idx="39">
                  <c:v>-61.0</c:v>
                </c:pt>
                <c:pt idx="40">
                  <c:v>-60.0</c:v>
                </c:pt>
                <c:pt idx="41">
                  <c:v>-59.0</c:v>
                </c:pt>
                <c:pt idx="42">
                  <c:v>-58.0</c:v>
                </c:pt>
                <c:pt idx="43">
                  <c:v>-57.0</c:v>
                </c:pt>
                <c:pt idx="44">
                  <c:v>-56.0</c:v>
                </c:pt>
                <c:pt idx="45">
                  <c:v>-55.0</c:v>
                </c:pt>
                <c:pt idx="46">
                  <c:v>-54.0</c:v>
                </c:pt>
                <c:pt idx="47">
                  <c:v>-53.0</c:v>
                </c:pt>
                <c:pt idx="48">
                  <c:v>-52.0</c:v>
                </c:pt>
                <c:pt idx="49">
                  <c:v>-51.0</c:v>
                </c:pt>
                <c:pt idx="50">
                  <c:v>-50.0</c:v>
                </c:pt>
                <c:pt idx="51">
                  <c:v>-49.0</c:v>
                </c:pt>
                <c:pt idx="52">
                  <c:v>-48.0</c:v>
                </c:pt>
                <c:pt idx="53">
                  <c:v>-47.0</c:v>
                </c:pt>
                <c:pt idx="54">
                  <c:v>-46.0</c:v>
                </c:pt>
                <c:pt idx="55">
                  <c:v>-45.0</c:v>
                </c:pt>
                <c:pt idx="56">
                  <c:v>-44.0</c:v>
                </c:pt>
                <c:pt idx="57">
                  <c:v>-43.0</c:v>
                </c:pt>
                <c:pt idx="58">
                  <c:v>-42.0</c:v>
                </c:pt>
                <c:pt idx="59">
                  <c:v>-41.0</c:v>
                </c:pt>
                <c:pt idx="60">
                  <c:v>-40.0</c:v>
                </c:pt>
                <c:pt idx="61">
                  <c:v>-39.0</c:v>
                </c:pt>
                <c:pt idx="62">
                  <c:v>-38.0</c:v>
                </c:pt>
                <c:pt idx="63">
                  <c:v>-37.0</c:v>
                </c:pt>
                <c:pt idx="64">
                  <c:v>-36.0</c:v>
                </c:pt>
                <c:pt idx="65">
                  <c:v>-35.0</c:v>
                </c:pt>
                <c:pt idx="66">
                  <c:v>-34.0</c:v>
                </c:pt>
                <c:pt idx="67">
                  <c:v>-33.0</c:v>
                </c:pt>
                <c:pt idx="68">
                  <c:v>-32.0</c:v>
                </c:pt>
                <c:pt idx="69">
                  <c:v>-31.0</c:v>
                </c:pt>
                <c:pt idx="70">
                  <c:v>-30.0</c:v>
                </c:pt>
                <c:pt idx="71">
                  <c:v>-29.0</c:v>
                </c:pt>
                <c:pt idx="72">
                  <c:v>-28.0</c:v>
                </c:pt>
                <c:pt idx="73">
                  <c:v>-27.0</c:v>
                </c:pt>
                <c:pt idx="74">
                  <c:v>-26.0</c:v>
                </c:pt>
                <c:pt idx="75">
                  <c:v>-25.0</c:v>
                </c:pt>
                <c:pt idx="76">
                  <c:v>-24.0</c:v>
                </c:pt>
                <c:pt idx="77">
                  <c:v>-23.0</c:v>
                </c:pt>
                <c:pt idx="78">
                  <c:v>-22.0</c:v>
                </c:pt>
                <c:pt idx="79">
                  <c:v>-21.0</c:v>
                </c:pt>
                <c:pt idx="80">
                  <c:v>-20.0</c:v>
                </c:pt>
                <c:pt idx="81">
                  <c:v>-19.0</c:v>
                </c:pt>
                <c:pt idx="82">
                  <c:v>-18.0</c:v>
                </c:pt>
                <c:pt idx="83">
                  <c:v>-17.0</c:v>
                </c:pt>
                <c:pt idx="84">
                  <c:v>-16.0</c:v>
                </c:pt>
                <c:pt idx="85">
                  <c:v>-15.0</c:v>
                </c:pt>
                <c:pt idx="86">
                  <c:v>-14.0</c:v>
                </c:pt>
                <c:pt idx="87">
                  <c:v>-13.0</c:v>
                </c:pt>
                <c:pt idx="88">
                  <c:v>-12.0</c:v>
                </c:pt>
                <c:pt idx="89">
                  <c:v>-11.0</c:v>
                </c:pt>
                <c:pt idx="90">
                  <c:v>-10.0</c:v>
                </c:pt>
                <c:pt idx="91">
                  <c:v>-9.0</c:v>
                </c:pt>
                <c:pt idx="92">
                  <c:v>-8.0</c:v>
                </c:pt>
                <c:pt idx="93">
                  <c:v>-7.0</c:v>
                </c:pt>
                <c:pt idx="94">
                  <c:v>-6.0</c:v>
                </c:pt>
                <c:pt idx="95">
                  <c:v>-5.0</c:v>
                </c:pt>
                <c:pt idx="96">
                  <c:v>-4.0</c:v>
                </c:pt>
                <c:pt idx="97">
                  <c:v>-3.0</c:v>
                </c:pt>
                <c:pt idx="98">
                  <c:v>-2.0</c:v>
                </c:pt>
                <c:pt idx="99">
                  <c:v>-1.0</c:v>
                </c:pt>
                <c:pt idx="100">
                  <c:v>0.0</c:v>
                </c:pt>
                <c:pt idx="101">
                  <c:v>1.0</c:v>
                </c:pt>
                <c:pt idx="102">
                  <c:v>2.0</c:v>
                </c:pt>
                <c:pt idx="103">
                  <c:v>3.0</c:v>
                </c:pt>
                <c:pt idx="104">
                  <c:v>4.0</c:v>
                </c:pt>
                <c:pt idx="105">
                  <c:v>5.0</c:v>
                </c:pt>
                <c:pt idx="106">
                  <c:v>6.0</c:v>
                </c:pt>
                <c:pt idx="107">
                  <c:v>7.0</c:v>
                </c:pt>
                <c:pt idx="108">
                  <c:v>8.0</c:v>
                </c:pt>
                <c:pt idx="109">
                  <c:v>9.0</c:v>
                </c:pt>
                <c:pt idx="110">
                  <c:v>10.0</c:v>
                </c:pt>
                <c:pt idx="111">
                  <c:v>11.0</c:v>
                </c:pt>
                <c:pt idx="112">
                  <c:v>12.0</c:v>
                </c:pt>
                <c:pt idx="113">
                  <c:v>13.0</c:v>
                </c:pt>
                <c:pt idx="114">
                  <c:v>14.0</c:v>
                </c:pt>
                <c:pt idx="115">
                  <c:v>15.0</c:v>
                </c:pt>
                <c:pt idx="116">
                  <c:v>16.0</c:v>
                </c:pt>
                <c:pt idx="117">
                  <c:v>17.0</c:v>
                </c:pt>
                <c:pt idx="118">
                  <c:v>18.0</c:v>
                </c:pt>
                <c:pt idx="119">
                  <c:v>19.0</c:v>
                </c:pt>
                <c:pt idx="120">
                  <c:v>20.0</c:v>
                </c:pt>
                <c:pt idx="121">
                  <c:v>21.0</c:v>
                </c:pt>
                <c:pt idx="122">
                  <c:v>22.0</c:v>
                </c:pt>
                <c:pt idx="123">
                  <c:v>23.0</c:v>
                </c:pt>
                <c:pt idx="124">
                  <c:v>24.0</c:v>
                </c:pt>
                <c:pt idx="125">
                  <c:v>25.0</c:v>
                </c:pt>
                <c:pt idx="126">
                  <c:v>26.0</c:v>
                </c:pt>
                <c:pt idx="127">
                  <c:v>27.0</c:v>
                </c:pt>
                <c:pt idx="128">
                  <c:v>28.0</c:v>
                </c:pt>
                <c:pt idx="129">
                  <c:v>29.0</c:v>
                </c:pt>
                <c:pt idx="130">
                  <c:v>30.0</c:v>
                </c:pt>
                <c:pt idx="131">
                  <c:v>31.0</c:v>
                </c:pt>
                <c:pt idx="132">
                  <c:v>32.0</c:v>
                </c:pt>
                <c:pt idx="133">
                  <c:v>33.0</c:v>
                </c:pt>
                <c:pt idx="134">
                  <c:v>34.0</c:v>
                </c:pt>
                <c:pt idx="135">
                  <c:v>35.0</c:v>
                </c:pt>
                <c:pt idx="136">
                  <c:v>36.0</c:v>
                </c:pt>
                <c:pt idx="137">
                  <c:v>37.0</c:v>
                </c:pt>
                <c:pt idx="138">
                  <c:v>38.0</c:v>
                </c:pt>
                <c:pt idx="139">
                  <c:v>39.0</c:v>
                </c:pt>
                <c:pt idx="140">
                  <c:v>40.0</c:v>
                </c:pt>
                <c:pt idx="141">
                  <c:v>41.0</c:v>
                </c:pt>
                <c:pt idx="142">
                  <c:v>42.0</c:v>
                </c:pt>
                <c:pt idx="143">
                  <c:v>43.0</c:v>
                </c:pt>
                <c:pt idx="144">
                  <c:v>44.0</c:v>
                </c:pt>
                <c:pt idx="145">
                  <c:v>45.0</c:v>
                </c:pt>
                <c:pt idx="146">
                  <c:v>46.0</c:v>
                </c:pt>
                <c:pt idx="147">
                  <c:v>47.0</c:v>
                </c:pt>
                <c:pt idx="148">
                  <c:v>48.0</c:v>
                </c:pt>
                <c:pt idx="149">
                  <c:v>49.0</c:v>
                </c:pt>
                <c:pt idx="150">
                  <c:v>50.0</c:v>
                </c:pt>
                <c:pt idx="151">
                  <c:v>51.0</c:v>
                </c:pt>
                <c:pt idx="152">
                  <c:v>52.0</c:v>
                </c:pt>
                <c:pt idx="153">
                  <c:v>53.0</c:v>
                </c:pt>
                <c:pt idx="154">
                  <c:v>54.0</c:v>
                </c:pt>
                <c:pt idx="155">
                  <c:v>55.0</c:v>
                </c:pt>
                <c:pt idx="156">
                  <c:v>56.0</c:v>
                </c:pt>
                <c:pt idx="157">
                  <c:v>57.0</c:v>
                </c:pt>
                <c:pt idx="158">
                  <c:v>58.0</c:v>
                </c:pt>
                <c:pt idx="159">
                  <c:v>59.0</c:v>
                </c:pt>
                <c:pt idx="160">
                  <c:v>60.0</c:v>
                </c:pt>
                <c:pt idx="161">
                  <c:v>61.0</c:v>
                </c:pt>
                <c:pt idx="162">
                  <c:v>62.0</c:v>
                </c:pt>
                <c:pt idx="163">
                  <c:v>63.0</c:v>
                </c:pt>
                <c:pt idx="164">
                  <c:v>64.0</c:v>
                </c:pt>
                <c:pt idx="165">
                  <c:v>65.0</c:v>
                </c:pt>
                <c:pt idx="166">
                  <c:v>66.0</c:v>
                </c:pt>
                <c:pt idx="167">
                  <c:v>67.0</c:v>
                </c:pt>
                <c:pt idx="168">
                  <c:v>68.0</c:v>
                </c:pt>
                <c:pt idx="169">
                  <c:v>69.0</c:v>
                </c:pt>
                <c:pt idx="170">
                  <c:v>70.0</c:v>
                </c:pt>
                <c:pt idx="171">
                  <c:v>71.0</c:v>
                </c:pt>
                <c:pt idx="172">
                  <c:v>72.0</c:v>
                </c:pt>
                <c:pt idx="173">
                  <c:v>73.0</c:v>
                </c:pt>
                <c:pt idx="174">
                  <c:v>74.0</c:v>
                </c:pt>
                <c:pt idx="175">
                  <c:v>75.0</c:v>
                </c:pt>
                <c:pt idx="176">
                  <c:v>76.0</c:v>
                </c:pt>
                <c:pt idx="177">
                  <c:v>77.0</c:v>
                </c:pt>
                <c:pt idx="178">
                  <c:v>78.0</c:v>
                </c:pt>
                <c:pt idx="179">
                  <c:v>79.0</c:v>
                </c:pt>
                <c:pt idx="180">
                  <c:v>80.0</c:v>
                </c:pt>
                <c:pt idx="181">
                  <c:v>81.0</c:v>
                </c:pt>
                <c:pt idx="182">
                  <c:v>82.0</c:v>
                </c:pt>
                <c:pt idx="183">
                  <c:v>83.0</c:v>
                </c:pt>
                <c:pt idx="184">
                  <c:v>84.0</c:v>
                </c:pt>
                <c:pt idx="185">
                  <c:v>85.0</c:v>
                </c:pt>
                <c:pt idx="186">
                  <c:v>86.0</c:v>
                </c:pt>
                <c:pt idx="187">
                  <c:v>87.0</c:v>
                </c:pt>
                <c:pt idx="188">
                  <c:v>88.0</c:v>
                </c:pt>
                <c:pt idx="189">
                  <c:v>89.0</c:v>
                </c:pt>
                <c:pt idx="190">
                  <c:v>90.0</c:v>
                </c:pt>
                <c:pt idx="191">
                  <c:v>91.0</c:v>
                </c:pt>
                <c:pt idx="192">
                  <c:v>92.0</c:v>
                </c:pt>
                <c:pt idx="193">
                  <c:v>93.0</c:v>
                </c:pt>
                <c:pt idx="194">
                  <c:v>94.0</c:v>
                </c:pt>
                <c:pt idx="195">
                  <c:v>95.0</c:v>
                </c:pt>
                <c:pt idx="196">
                  <c:v>96.0</c:v>
                </c:pt>
                <c:pt idx="197">
                  <c:v>97.0</c:v>
                </c:pt>
                <c:pt idx="198">
                  <c:v>98.0</c:v>
                </c:pt>
                <c:pt idx="199">
                  <c:v>99.0</c:v>
                </c:pt>
                <c:pt idx="200">
                  <c:v>100.0</c:v>
                </c:pt>
                <c:pt idx="201">
                  <c:v>101.0</c:v>
                </c:pt>
                <c:pt idx="202">
                  <c:v>102.0</c:v>
                </c:pt>
                <c:pt idx="203">
                  <c:v>103.0</c:v>
                </c:pt>
                <c:pt idx="204">
                  <c:v>104.0</c:v>
                </c:pt>
                <c:pt idx="205">
                  <c:v>105.0</c:v>
                </c:pt>
                <c:pt idx="206">
                  <c:v>106.0</c:v>
                </c:pt>
                <c:pt idx="207">
                  <c:v>107.0</c:v>
                </c:pt>
                <c:pt idx="208">
                  <c:v>108.0</c:v>
                </c:pt>
                <c:pt idx="209">
                  <c:v>109.0</c:v>
                </c:pt>
                <c:pt idx="210">
                  <c:v>110.0</c:v>
                </c:pt>
                <c:pt idx="211">
                  <c:v>111.0</c:v>
                </c:pt>
                <c:pt idx="212">
                  <c:v>112.0</c:v>
                </c:pt>
                <c:pt idx="213">
                  <c:v>113.0</c:v>
                </c:pt>
                <c:pt idx="214">
                  <c:v>114.0</c:v>
                </c:pt>
                <c:pt idx="215">
                  <c:v>115.0</c:v>
                </c:pt>
                <c:pt idx="216">
                  <c:v>116.0</c:v>
                </c:pt>
                <c:pt idx="217">
                  <c:v>117.0</c:v>
                </c:pt>
                <c:pt idx="218">
                  <c:v>118.0</c:v>
                </c:pt>
                <c:pt idx="219">
                  <c:v>119.0</c:v>
                </c:pt>
                <c:pt idx="220">
                  <c:v>120.0</c:v>
                </c:pt>
                <c:pt idx="221">
                  <c:v>121.0</c:v>
                </c:pt>
                <c:pt idx="222">
                  <c:v>122.0</c:v>
                </c:pt>
                <c:pt idx="223">
                  <c:v>123.0</c:v>
                </c:pt>
                <c:pt idx="224">
                  <c:v>124.0</c:v>
                </c:pt>
                <c:pt idx="225">
                  <c:v>125.0</c:v>
                </c:pt>
                <c:pt idx="226">
                  <c:v>126.0</c:v>
                </c:pt>
                <c:pt idx="227">
                  <c:v>127.0</c:v>
                </c:pt>
                <c:pt idx="228">
                  <c:v>128.0</c:v>
                </c:pt>
                <c:pt idx="229">
                  <c:v>129.0</c:v>
                </c:pt>
                <c:pt idx="230">
                  <c:v>130.0</c:v>
                </c:pt>
                <c:pt idx="231">
                  <c:v>131.0</c:v>
                </c:pt>
                <c:pt idx="232">
                  <c:v>132.0</c:v>
                </c:pt>
                <c:pt idx="233">
                  <c:v>133.0</c:v>
                </c:pt>
                <c:pt idx="234">
                  <c:v>134.0</c:v>
                </c:pt>
                <c:pt idx="235">
                  <c:v>135.0</c:v>
                </c:pt>
                <c:pt idx="236">
                  <c:v>136.0</c:v>
                </c:pt>
                <c:pt idx="237">
                  <c:v>137.0</c:v>
                </c:pt>
                <c:pt idx="238">
                  <c:v>138.0</c:v>
                </c:pt>
                <c:pt idx="239">
                  <c:v>139.0</c:v>
                </c:pt>
                <c:pt idx="240">
                  <c:v>140.0</c:v>
                </c:pt>
                <c:pt idx="241">
                  <c:v>141.0</c:v>
                </c:pt>
                <c:pt idx="242">
                  <c:v>142.0</c:v>
                </c:pt>
                <c:pt idx="243">
                  <c:v>143.0</c:v>
                </c:pt>
                <c:pt idx="244">
                  <c:v>144.0</c:v>
                </c:pt>
                <c:pt idx="245">
                  <c:v>145.0</c:v>
                </c:pt>
                <c:pt idx="246">
                  <c:v>146.0</c:v>
                </c:pt>
                <c:pt idx="247">
                  <c:v>147.0</c:v>
                </c:pt>
                <c:pt idx="248">
                  <c:v>148.0</c:v>
                </c:pt>
                <c:pt idx="249">
                  <c:v>149.0</c:v>
                </c:pt>
                <c:pt idx="250">
                  <c:v>150.0</c:v>
                </c:pt>
                <c:pt idx="251">
                  <c:v>151.0</c:v>
                </c:pt>
                <c:pt idx="252">
                  <c:v>152.0</c:v>
                </c:pt>
                <c:pt idx="253">
                  <c:v>153.0</c:v>
                </c:pt>
                <c:pt idx="254">
                  <c:v>154.0</c:v>
                </c:pt>
                <c:pt idx="255">
                  <c:v>155.0</c:v>
                </c:pt>
                <c:pt idx="256">
                  <c:v>156.0</c:v>
                </c:pt>
                <c:pt idx="257">
                  <c:v>157.0</c:v>
                </c:pt>
                <c:pt idx="258">
                  <c:v>158.0</c:v>
                </c:pt>
                <c:pt idx="259">
                  <c:v>159.0</c:v>
                </c:pt>
                <c:pt idx="260">
                  <c:v>160.0</c:v>
                </c:pt>
                <c:pt idx="261">
                  <c:v>161.0</c:v>
                </c:pt>
                <c:pt idx="262">
                  <c:v>162.0</c:v>
                </c:pt>
                <c:pt idx="263">
                  <c:v>163.0</c:v>
                </c:pt>
                <c:pt idx="264">
                  <c:v>164.0</c:v>
                </c:pt>
                <c:pt idx="265">
                  <c:v>165.0</c:v>
                </c:pt>
                <c:pt idx="266">
                  <c:v>166.0</c:v>
                </c:pt>
                <c:pt idx="267">
                  <c:v>167.0</c:v>
                </c:pt>
                <c:pt idx="268">
                  <c:v>168.0</c:v>
                </c:pt>
                <c:pt idx="269">
                  <c:v>169.0</c:v>
                </c:pt>
                <c:pt idx="270">
                  <c:v>170.0</c:v>
                </c:pt>
                <c:pt idx="271">
                  <c:v>171.0</c:v>
                </c:pt>
                <c:pt idx="272">
                  <c:v>172.0</c:v>
                </c:pt>
                <c:pt idx="273">
                  <c:v>173.0</c:v>
                </c:pt>
                <c:pt idx="274">
                  <c:v>174.0</c:v>
                </c:pt>
                <c:pt idx="275">
                  <c:v>175.0</c:v>
                </c:pt>
                <c:pt idx="276">
                  <c:v>176.0</c:v>
                </c:pt>
                <c:pt idx="277">
                  <c:v>177.0</c:v>
                </c:pt>
                <c:pt idx="278">
                  <c:v>178.0</c:v>
                </c:pt>
                <c:pt idx="279">
                  <c:v>179.0</c:v>
                </c:pt>
                <c:pt idx="280">
                  <c:v>180.0</c:v>
                </c:pt>
                <c:pt idx="281">
                  <c:v>181.0</c:v>
                </c:pt>
                <c:pt idx="282">
                  <c:v>182.0</c:v>
                </c:pt>
                <c:pt idx="283">
                  <c:v>183.0</c:v>
                </c:pt>
                <c:pt idx="284">
                  <c:v>184.0</c:v>
                </c:pt>
                <c:pt idx="285">
                  <c:v>185.0</c:v>
                </c:pt>
                <c:pt idx="286">
                  <c:v>186.0</c:v>
                </c:pt>
                <c:pt idx="287">
                  <c:v>187.0</c:v>
                </c:pt>
                <c:pt idx="288">
                  <c:v>188.0</c:v>
                </c:pt>
                <c:pt idx="289">
                  <c:v>189.0</c:v>
                </c:pt>
                <c:pt idx="290">
                  <c:v>190.0</c:v>
                </c:pt>
                <c:pt idx="291">
                  <c:v>191.0</c:v>
                </c:pt>
                <c:pt idx="292">
                  <c:v>192.0</c:v>
                </c:pt>
                <c:pt idx="293">
                  <c:v>193.0</c:v>
                </c:pt>
                <c:pt idx="294">
                  <c:v>194.0</c:v>
                </c:pt>
                <c:pt idx="295">
                  <c:v>195.0</c:v>
                </c:pt>
                <c:pt idx="296">
                  <c:v>196.0</c:v>
                </c:pt>
                <c:pt idx="297">
                  <c:v>197.0</c:v>
                </c:pt>
                <c:pt idx="298">
                  <c:v>198.0</c:v>
                </c:pt>
                <c:pt idx="299">
                  <c:v>199.0</c:v>
                </c:pt>
                <c:pt idx="300">
                  <c:v>200.0</c:v>
                </c:pt>
                <c:pt idx="301">
                  <c:v>201.0</c:v>
                </c:pt>
                <c:pt idx="302">
                  <c:v>202.0</c:v>
                </c:pt>
                <c:pt idx="303">
                  <c:v>203.0</c:v>
                </c:pt>
                <c:pt idx="304">
                  <c:v>204.0</c:v>
                </c:pt>
                <c:pt idx="305">
                  <c:v>205.0</c:v>
                </c:pt>
                <c:pt idx="306">
                  <c:v>206.0</c:v>
                </c:pt>
                <c:pt idx="307">
                  <c:v>207.0</c:v>
                </c:pt>
                <c:pt idx="308">
                  <c:v>208.0</c:v>
                </c:pt>
                <c:pt idx="309">
                  <c:v>209.0</c:v>
                </c:pt>
                <c:pt idx="310">
                  <c:v>210.0</c:v>
                </c:pt>
                <c:pt idx="311">
                  <c:v>211.0</c:v>
                </c:pt>
                <c:pt idx="312">
                  <c:v>212.0</c:v>
                </c:pt>
                <c:pt idx="313">
                  <c:v>213.0</c:v>
                </c:pt>
                <c:pt idx="314">
                  <c:v>214.0</c:v>
                </c:pt>
                <c:pt idx="315">
                  <c:v>215.0</c:v>
                </c:pt>
                <c:pt idx="316">
                  <c:v>216.0</c:v>
                </c:pt>
                <c:pt idx="317">
                  <c:v>217.0</c:v>
                </c:pt>
                <c:pt idx="318">
                  <c:v>218.0</c:v>
                </c:pt>
                <c:pt idx="319">
                  <c:v>219.0</c:v>
                </c:pt>
                <c:pt idx="320">
                  <c:v>220.0</c:v>
                </c:pt>
                <c:pt idx="321">
                  <c:v>221.0</c:v>
                </c:pt>
                <c:pt idx="322">
                  <c:v>222.0</c:v>
                </c:pt>
                <c:pt idx="323">
                  <c:v>223.0</c:v>
                </c:pt>
                <c:pt idx="324">
                  <c:v>224.0</c:v>
                </c:pt>
                <c:pt idx="325">
                  <c:v>225.0</c:v>
                </c:pt>
                <c:pt idx="326">
                  <c:v>226.0</c:v>
                </c:pt>
                <c:pt idx="327">
                  <c:v>227.0</c:v>
                </c:pt>
                <c:pt idx="328">
                  <c:v>228.0</c:v>
                </c:pt>
                <c:pt idx="329">
                  <c:v>229.0</c:v>
                </c:pt>
                <c:pt idx="330">
                  <c:v>230.0</c:v>
                </c:pt>
                <c:pt idx="331">
                  <c:v>231.0</c:v>
                </c:pt>
                <c:pt idx="332">
                  <c:v>232.0</c:v>
                </c:pt>
                <c:pt idx="333">
                  <c:v>233.0</c:v>
                </c:pt>
                <c:pt idx="334">
                  <c:v>234.0</c:v>
                </c:pt>
                <c:pt idx="335">
                  <c:v>235.0</c:v>
                </c:pt>
                <c:pt idx="336">
                  <c:v>236.0</c:v>
                </c:pt>
                <c:pt idx="337">
                  <c:v>237.0</c:v>
                </c:pt>
                <c:pt idx="338">
                  <c:v>238.0</c:v>
                </c:pt>
                <c:pt idx="339">
                  <c:v>239.0</c:v>
                </c:pt>
                <c:pt idx="340">
                  <c:v>240.0</c:v>
                </c:pt>
                <c:pt idx="341">
                  <c:v>241.0</c:v>
                </c:pt>
                <c:pt idx="342">
                  <c:v>242.0</c:v>
                </c:pt>
                <c:pt idx="343">
                  <c:v>243.0</c:v>
                </c:pt>
                <c:pt idx="344">
                  <c:v>244.0</c:v>
                </c:pt>
                <c:pt idx="345">
                  <c:v>245.0</c:v>
                </c:pt>
                <c:pt idx="346">
                  <c:v>246.0</c:v>
                </c:pt>
                <c:pt idx="347">
                  <c:v>247.0</c:v>
                </c:pt>
                <c:pt idx="348">
                  <c:v>248.0</c:v>
                </c:pt>
                <c:pt idx="349">
                  <c:v>249.0</c:v>
                </c:pt>
                <c:pt idx="350">
                  <c:v>250.0</c:v>
                </c:pt>
                <c:pt idx="351">
                  <c:v>251.0</c:v>
                </c:pt>
                <c:pt idx="352">
                  <c:v>252.0</c:v>
                </c:pt>
                <c:pt idx="353">
                  <c:v>253.0</c:v>
                </c:pt>
                <c:pt idx="354">
                  <c:v>254.0</c:v>
                </c:pt>
                <c:pt idx="355">
                  <c:v>255.0</c:v>
                </c:pt>
                <c:pt idx="356">
                  <c:v>256.0</c:v>
                </c:pt>
                <c:pt idx="357">
                  <c:v>257.0</c:v>
                </c:pt>
                <c:pt idx="358">
                  <c:v>258.0</c:v>
                </c:pt>
                <c:pt idx="359">
                  <c:v>259.0</c:v>
                </c:pt>
                <c:pt idx="360">
                  <c:v>260.0</c:v>
                </c:pt>
                <c:pt idx="361">
                  <c:v>261.0</c:v>
                </c:pt>
                <c:pt idx="362">
                  <c:v>262.0</c:v>
                </c:pt>
                <c:pt idx="363">
                  <c:v>263.0</c:v>
                </c:pt>
                <c:pt idx="364">
                  <c:v>264.0</c:v>
                </c:pt>
                <c:pt idx="365">
                  <c:v>265.0</c:v>
                </c:pt>
                <c:pt idx="366">
                  <c:v>266.0</c:v>
                </c:pt>
                <c:pt idx="367">
                  <c:v>267.0</c:v>
                </c:pt>
                <c:pt idx="368">
                  <c:v>268.0</c:v>
                </c:pt>
                <c:pt idx="369">
                  <c:v>269.0</c:v>
                </c:pt>
                <c:pt idx="370">
                  <c:v>270.0</c:v>
                </c:pt>
                <c:pt idx="371">
                  <c:v>271.0</c:v>
                </c:pt>
                <c:pt idx="372">
                  <c:v>272.0</c:v>
                </c:pt>
                <c:pt idx="373">
                  <c:v>273.0</c:v>
                </c:pt>
                <c:pt idx="374">
                  <c:v>274.0</c:v>
                </c:pt>
                <c:pt idx="375">
                  <c:v>275.0</c:v>
                </c:pt>
                <c:pt idx="376">
                  <c:v>276.0</c:v>
                </c:pt>
                <c:pt idx="377">
                  <c:v>277.0</c:v>
                </c:pt>
                <c:pt idx="378">
                  <c:v>278.0</c:v>
                </c:pt>
                <c:pt idx="379">
                  <c:v>279.0</c:v>
                </c:pt>
                <c:pt idx="380">
                  <c:v>280.0</c:v>
                </c:pt>
                <c:pt idx="381">
                  <c:v>281.0</c:v>
                </c:pt>
                <c:pt idx="382">
                  <c:v>282.0</c:v>
                </c:pt>
                <c:pt idx="383">
                  <c:v>283.0</c:v>
                </c:pt>
                <c:pt idx="384">
                  <c:v>284.0</c:v>
                </c:pt>
                <c:pt idx="385">
                  <c:v>285.0</c:v>
                </c:pt>
                <c:pt idx="386">
                  <c:v>286.0</c:v>
                </c:pt>
                <c:pt idx="387">
                  <c:v>287.0</c:v>
                </c:pt>
                <c:pt idx="388">
                  <c:v>288.0</c:v>
                </c:pt>
                <c:pt idx="389">
                  <c:v>289.0</c:v>
                </c:pt>
                <c:pt idx="390">
                  <c:v>290.0</c:v>
                </c:pt>
                <c:pt idx="391">
                  <c:v>291.0</c:v>
                </c:pt>
                <c:pt idx="392">
                  <c:v>292.0</c:v>
                </c:pt>
                <c:pt idx="393">
                  <c:v>293.0</c:v>
                </c:pt>
                <c:pt idx="394">
                  <c:v>294.0</c:v>
                </c:pt>
                <c:pt idx="395">
                  <c:v>295.0</c:v>
                </c:pt>
                <c:pt idx="396">
                  <c:v>296.0</c:v>
                </c:pt>
                <c:pt idx="397">
                  <c:v>297.0</c:v>
                </c:pt>
                <c:pt idx="398">
                  <c:v>298.0</c:v>
                </c:pt>
                <c:pt idx="399">
                  <c:v>299.0</c:v>
                </c:pt>
                <c:pt idx="400">
                  <c:v>300.0</c:v>
                </c:pt>
                <c:pt idx="401">
                  <c:v>301.0</c:v>
                </c:pt>
                <c:pt idx="402">
                  <c:v>302.0</c:v>
                </c:pt>
                <c:pt idx="403">
                  <c:v>303.0</c:v>
                </c:pt>
                <c:pt idx="404">
                  <c:v>304.0</c:v>
                </c:pt>
                <c:pt idx="405">
                  <c:v>305.0</c:v>
                </c:pt>
                <c:pt idx="406">
                  <c:v>306.0</c:v>
                </c:pt>
                <c:pt idx="407">
                  <c:v>307.0</c:v>
                </c:pt>
                <c:pt idx="408">
                  <c:v>308.0</c:v>
                </c:pt>
                <c:pt idx="409">
                  <c:v>309.0</c:v>
                </c:pt>
                <c:pt idx="410">
                  <c:v>310.0</c:v>
                </c:pt>
                <c:pt idx="411">
                  <c:v>311.0</c:v>
                </c:pt>
                <c:pt idx="412">
                  <c:v>312.0</c:v>
                </c:pt>
                <c:pt idx="413">
                  <c:v>313.0</c:v>
                </c:pt>
                <c:pt idx="414">
                  <c:v>314.0</c:v>
                </c:pt>
                <c:pt idx="415">
                  <c:v>315.0</c:v>
                </c:pt>
                <c:pt idx="416">
                  <c:v>316.0</c:v>
                </c:pt>
                <c:pt idx="417">
                  <c:v>317.0</c:v>
                </c:pt>
                <c:pt idx="418">
                  <c:v>318.0</c:v>
                </c:pt>
                <c:pt idx="419">
                  <c:v>319.0</c:v>
                </c:pt>
                <c:pt idx="420">
                  <c:v>320.0</c:v>
                </c:pt>
                <c:pt idx="421">
                  <c:v>321.0</c:v>
                </c:pt>
                <c:pt idx="422">
                  <c:v>322.0</c:v>
                </c:pt>
                <c:pt idx="423">
                  <c:v>323.0</c:v>
                </c:pt>
                <c:pt idx="424">
                  <c:v>324.0</c:v>
                </c:pt>
                <c:pt idx="425">
                  <c:v>325.0</c:v>
                </c:pt>
                <c:pt idx="426">
                  <c:v>326.0</c:v>
                </c:pt>
                <c:pt idx="427">
                  <c:v>327.0</c:v>
                </c:pt>
                <c:pt idx="428">
                  <c:v>328.0</c:v>
                </c:pt>
                <c:pt idx="429">
                  <c:v>329.0</c:v>
                </c:pt>
                <c:pt idx="430">
                  <c:v>330.0</c:v>
                </c:pt>
                <c:pt idx="431">
                  <c:v>331.0</c:v>
                </c:pt>
                <c:pt idx="432">
                  <c:v>332.0</c:v>
                </c:pt>
                <c:pt idx="433">
                  <c:v>333.0</c:v>
                </c:pt>
                <c:pt idx="434">
                  <c:v>334.0</c:v>
                </c:pt>
                <c:pt idx="435">
                  <c:v>335.0</c:v>
                </c:pt>
                <c:pt idx="436">
                  <c:v>336.0</c:v>
                </c:pt>
                <c:pt idx="437">
                  <c:v>337.0</c:v>
                </c:pt>
                <c:pt idx="438">
                  <c:v>338.0</c:v>
                </c:pt>
                <c:pt idx="439">
                  <c:v>339.0</c:v>
                </c:pt>
                <c:pt idx="440">
                  <c:v>340.0</c:v>
                </c:pt>
                <c:pt idx="441">
                  <c:v>341.0</c:v>
                </c:pt>
                <c:pt idx="442">
                  <c:v>342.0</c:v>
                </c:pt>
                <c:pt idx="443">
                  <c:v>343.0</c:v>
                </c:pt>
                <c:pt idx="444">
                  <c:v>344.0</c:v>
                </c:pt>
                <c:pt idx="445">
                  <c:v>345.0</c:v>
                </c:pt>
                <c:pt idx="446">
                  <c:v>346.0</c:v>
                </c:pt>
                <c:pt idx="447">
                  <c:v>347.0</c:v>
                </c:pt>
                <c:pt idx="448">
                  <c:v>348.0</c:v>
                </c:pt>
                <c:pt idx="449">
                  <c:v>349.0</c:v>
                </c:pt>
                <c:pt idx="450">
                  <c:v>350.0</c:v>
                </c:pt>
                <c:pt idx="451">
                  <c:v>351.0</c:v>
                </c:pt>
                <c:pt idx="452">
                  <c:v>352.0</c:v>
                </c:pt>
                <c:pt idx="453">
                  <c:v>353.0</c:v>
                </c:pt>
                <c:pt idx="454">
                  <c:v>354.0</c:v>
                </c:pt>
                <c:pt idx="455">
                  <c:v>355.0</c:v>
                </c:pt>
                <c:pt idx="456">
                  <c:v>356.0</c:v>
                </c:pt>
                <c:pt idx="457">
                  <c:v>357.0</c:v>
                </c:pt>
                <c:pt idx="458">
                  <c:v>358.0</c:v>
                </c:pt>
                <c:pt idx="459">
                  <c:v>359.0</c:v>
                </c:pt>
                <c:pt idx="460">
                  <c:v>360.0</c:v>
                </c:pt>
                <c:pt idx="461">
                  <c:v>361.0</c:v>
                </c:pt>
                <c:pt idx="462">
                  <c:v>362.0</c:v>
                </c:pt>
                <c:pt idx="463">
                  <c:v>363.0</c:v>
                </c:pt>
                <c:pt idx="464">
                  <c:v>364.0</c:v>
                </c:pt>
                <c:pt idx="465">
                  <c:v>365.0</c:v>
                </c:pt>
                <c:pt idx="466">
                  <c:v>366.0</c:v>
                </c:pt>
                <c:pt idx="467">
                  <c:v>367.0</c:v>
                </c:pt>
                <c:pt idx="468">
                  <c:v>368.0</c:v>
                </c:pt>
                <c:pt idx="469">
                  <c:v>369.0</c:v>
                </c:pt>
                <c:pt idx="470">
                  <c:v>370.0</c:v>
                </c:pt>
                <c:pt idx="471">
                  <c:v>371.0</c:v>
                </c:pt>
                <c:pt idx="472">
                  <c:v>372.0</c:v>
                </c:pt>
                <c:pt idx="473">
                  <c:v>373.0</c:v>
                </c:pt>
                <c:pt idx="474">
                  <c:v>374.0</c:v>
                </c:pt>
                <c:pt idx="475">
                  <c:v>375.0</c:v>
                </c:pt>
                <c:pt idx="476">
                  <c:v>376.0</c:v>
                </c:pt>
                <c:pt idx="477">
                  <c:v>377.0</c:v>
                </c:pt>
                <c:pt idx="478">
                  <c:v>378.0</c:v>
                </c:pt>
                <c:pt idx="479">
                  <c:v>379.0</c:v>
                </c:pt>
                <c:pt idx="480">
                  <c:v>380.0</c:v>
                </c:pt>
                <c:pt idx="481">
                  <c:v>381.0</c:v>
                </c:pt>
                <c:pt idx="482">
                  <c:v>382.0</c:v>
                </c:pt>
                <c:pt idx="483">
                  <c:v>383.0</c:v>
                </c:pt>
                <c:pt idx="484">
                  <c:v>384.0</c:v>
                </c:pt>
                <c:pt idx="485">
                  <c:v>385.0</c:v>
                </c:pt>
                <c:pt idx="486">
                  <c:v>386.0</c:v>
                </c:pt>
                <c:pt idx="487">
                  <c:v>387.0</c:v>
                </c:pt>
                <c:pt idx="488">
                  <c:v>388.0</c:v>
                </c:pt>
                <c:pt idx="489">
                  <c:v>389.0</c:v>
                </c:pt>
                <c:pt idx="490">
                  <c:v>390.0</c:v>
                </c:pt>
                <c:pt idx="491">
                  <c:v>391.0</c:v>
                </c:pt>
                <c:pt idx="492">
                  <c:v>392.0</c:v>
                </c:pt>
                <c:pt idx="493">
                  <c:v>393.0</c:v>
                </c:pt>
                <c:pt idx="494">
                  <c:v>394.0</c:v>
                </c:pt>
                <c:pt idx="495">
                  <c:v>395.0</c:v>
                </c:pt>
                <c:pt idx="496">
                  <c:v>396.0</c:v>
                </c:pt>
                <c:pt idx="497">
                  <c:v>397.0</c:v>
                </c:pt>
                <c:pt idx="498">
                  <c:v>398.0</c:v>
                </c:pt>
                <c:pt idx="499">
                  <c:v>399.0</c:v>
                </c:pt>
                <c:pt idx="500">
                  <c:v>400.0</c:v>
                </c:pt>
                <c:pt idx="501">
                  <c:v>401.0</c:v>
                </c:pt>
                <c:pt idx="502">
                  <c:v>402.0</c:v>
                </c:pt>
                <c:pt idx="503">
                  <c:v>403.0</c:v>
                </c:pt>
                <c:pt idx="504">
                  <c:v>404.0</c:v>
                </c:pt>
                <c:pt idx="505">
                  <c:v>405.0</c:v>
                </c:pt>
                <c:pt idx="506">
                  <c:v>406.0</c:v>
                </c:pt>
                <c:pt idx="507">
                  <c:v>407.0</c:v>
                </c:pt>
                <c:pt idx="508">
                  <c:v>408.0</c:v>
                </c:pt>
                <c:pt idx="509">
                  <c:v>409.0</c:v>
                </c:pt>
                <c:pt idx="510">
                  <c:v>410.0</c:v>
                </c:pt>
                <c:pt idx="511">
                  <c:v>411.0</c:v>
                </c:pt>
                <c:pt idx="512">
                  <c:v>412.0</c:v>
                </c:pt>
                <c:pt idx="513">
                  <c:v>413.0</c:v>
                </c:pt>
                <c:pt idx="514">
                  <c:v>414.0</c:v>
                </c:pt>
                <c:pt idx="515">
                  <c:v>415.0</c:v>
                </c:pt>
                <c:pt idx="516">
                  <c:v>416.0</c:v>
                </c:pt>
                <c:pt idx="517">
                  <c:v>417.0</c:v>
                </c:pt>
                <c:pt idx="518">
                  <c:v>418.0</c:v>
                </c:pt>
                <c:pt idx="519">
                  <c:v>419.0</c:v>
                </c:pt>
                <c:pt idx="520">
                  <c:v>420.0</c:v>
                </c:pt>
                <c:pt idx="521">
                  <c:v>421.0</c:v>
                </c:pt>
                <c:pt idx="522">
                  <c:v>422.0</c:v>
                </c:pt>
                <c:pt idx="523">
                  <c:v>423.0</c:v>
                </c:pt>
                <c:pt idx="524">
                  <c:v>424.0</c:v>
                </c:pt>
                <c:pt idx="525">
                  <c:v>425.0</c:v>
                </c:pt>
                <c:pt idx="526">
                  <c:v>426.0</c:v>
                </c:pt>
                <c:pt idx="527">
                  <c:v>427.0</c:v>
                </c:pt>
                <c:pt idx="528">
                  <c:v>428.0</c:v>
                </c:pt>
                <c:pt idx="529">
                  <c:v>429.0</c:v>
                </c:pt>
                <c:pt idx="530">
                  <c:v>430.0</c:v>
                </c:pt>
                <c:pt idx="531">
                  <c:v>431.0</c:v>
                </c:pt>
                <c:pt idx="532">
                  <c:v>432.0</c:v>
                </c:pt>
                <c:pt idx="533">
                  <c:v>433.0</c:v>
                </c:pt>
                <c:pt idx="534">
                  <c:v>434.0</c:v>
                </c:pt>
                <c:pt idx="535">
                  <c:v>435.0</c:v>
                </c:pt>
                <c:pt idx="536">
                  <c:v>436.0</c:v>
                </c:pt>
                <c:pt idx="537">
                  <c:v>437.0</c:v>
                </c:pt>
                <c:pt idx="538">
                  <c:v>438.0</c:v>
                </c:pt>
                <c:pt idx="539">
                  <c:v>439.0</c:v>
                </c:pt>
                <c:pt idx="540">
                  <c:v>440.0</c:v>
                </c:pt>
                <c:pt idx="541">
                  <c:v>441.0</c:v>
                </c:pt>
                <c:pt idx="542">
                  <c:v>442.0</c:v>
                </c:pt>
                <c:pt idx="543">
                  <c:v>443.0</c:v>
                </c:pt>
                <c:pt idx="544">
                  <c:v>444.0</c:v>
                </c:pt>
                <c:pt idx="545">
                  <c:v>445.0</c:v>
                </c:pt>
                <c:pt idx="546">
                  <c:v>446.0</c:v>
                </c:pt>
                <c:pt idx="547">
                  <c:v>447.0</c:v>
                </c:pt>
                <c:pt idx="548">
                  <c:v>448.0</c:v>
                </c:pt>
                <c:pt idx="549">
                  <c:v>449.0</c:v>
                </c:pt>
                <c:pt idx="550">
                  <c:v>450.0</c:v>
                </c:pt>
                <c:pt idx="551">
                  <c:v>451.0</c:v>
                </c:pt>
                <c:pt idx="552">
                  <c:v>452.0</c:v>
                </c:pt>
                <c:pt idx="553">
                  <c:v>453.0</c:v>
                </c:pt>
                <c:pt idx="554">
                  <c:v>454.0</c:v>
                </c:pt>
                <c:pt idx="555">
                  <c:v>455.0</c:v>
                </c:pt>
                <c:pt idx="556">
                  <c:v>456.0</c:v>
                </c:pt>
                <c:pt idx="557">
                  <c:v>457.0</c:v>
                </c:pt>
                <c:pt idx="558">
                  <c:v>458.0</c:v>
                </c:pt>
                <c:pt idx="559">
                  <c:v>459.0</c:v>
                </c:pt>
                <c:pt idx="560">
                  <c:v>460.0</c:v>
                </c:pt>
                <c:pt idx="561">
                  <c:v>461.0</c:v>
                </c:pt>
                <c:pt idx="562">
                  <c:v>462.0</c:v>
                </c:pt>
                <c:pt idx="563">
                  <c:v>463.0</c:v>
                </c:pt>
                <c:pt idx="564">
                  <c:v>464.0</c:v>
                </c:pt>
                <c:pt idx="565">
                  <c:v>465.0</c:v>
                </c:pt>
                <c:pt idx="566">
                  <c:v>466.0</c:v>
                </c:pt>
                <c:pt idx="567">
                  <c:v>467.0</c:v>
                </c:pt>
                <c:pt idx="568">
                  <c:v>468.0</c:v>
                </c:pt>
                <c:pt idx="569">
                  <c:v>469.0</c:v>
                </c:pt>
                <c:pt idx="570">
                  <c:v>470.0</c:v>
                </c:pt>
                <c:pt idx="571">
                  <c:v>471.0</c:v>
                </c:pt>
                <c:pt idx="572">
                  <c:v>472.0</c:v>
                </c:pt>
                <c:pt idx="573">
                  <c:v>473.0</c:v>
                </c:pt>
                <c:pt idx="574">
                  <c:v>474.0</c:v>
                </c:pt>
                <c:pt idx="575">
                  <c:v>475.0</c:v>
                </c:pt>
                <c:pt idx="576">
                  <c:v>476.0</c:v>
                </c:pt>
                <c:pt idx="577">
                  <c:v>477.0</c:v>
                </c:pt>
                <c:pt idx="578">
                  <c:v>478.0</c:v>
                </c:pt>
                <c:pt idx="579">
                  <c:v>479.0</c:v>
                </c:pt>
                <c:pt idx="580">
                  <c:v>480.0</c:v>
                </c:pt>
                <c:pt idx="581">
                  <c:v>481.0</c:v>
                </c:pt>
                <c:pt idx="582">
                  <c:v>482.0</c:v>
                </c:pt>
                <c:pt idx="583">
                  <c:v>483.0</c:v>
                </c:pt>
                <c:pt idx="584">
                  <c:v>484.0</c:v>
                </c:pt>
                <c:pt idx="585">
                  <c:v>485.0</c:v>
                </c:pt>
                <c:pt idx="586">
                  <c:v>486.0</c:v>
                </c:pt>
                <c:pt idx="587">
                  <c:v>487.0</c:v>
                </c:pt>
                <c:pt idx="588">
                  <c:v>488.0</c:v>
                </c:pt>
                <c:pt idx="589">
                  <c:v>489.0</c:v>
                </c:pt>
                <c:pt idx="590">
                  <c:v>490.0</c:v>
                </c:pt>
                <c:pt idx="591">
                  <c:v>491.0</c:v>
                </c:pt>
                <c:pt idx="592">
                  <c:v>492.0</c:v>
                </c:pt>
                <c:pt idx="593">
                  <c:v>493.0</c:v>
                </c:pt>
                <c:pt idx="594">
                  <c:v>494.0</c:v>
                </c:pt>
                <c:pt idx="595">
                  <c:v>495.0</c:v>
                </c:pt>
                <c:pt idx="596">
                  <c:v>496.0</c:v>
                </c:pt>
                <c:pt idx="597">
                  <c:v>497.0</c:v>
                </c:pt>
                <c:pt idx="598">
                  <c:v>498.0</c:v>
                </c:pt>
                <c:pt idx="599">
                  <c:v>499.0</c:v>
                </c:pt>
                <c:pt idx="600">
                  <c:v>500.0</c:v>
                </c:pt>
                <c:pt idx="601">
                  <c:v>501.0</c:v>
                </c:pt>
                <c:pt idx="602">
                  <c:v>502.0</c:v>
                </c:pt>
                <c:pt idx="603">
                  <c:v>503.0</c:v>
                </c:pt>
                <c:pt idx="604">
                  <c:v>504.0</c:v>
                </c:pt>
                <c:pt idx="605">
                  <c:v>505.0</c:v>
                </c:pt>
                <c:pt idx="606">
                  <c:v>506.0</c:v>
                </c:pt>
                <c:pt idx="607">
                  <c:v>507.0</c:v>
                </c:pt>
                <c:pt idx="608">
                  <c:v>508.0</c:v>
                </c:pt>
                <c:pt idx="609">
                  <c:v>509.0</c:v>
                </c:pt>
                <c:pt idx="610">
                  <c:v>510.0</c:v>
                </c:pt>
                <c:pt idx="611">
                  <c:v>511.0</c:v>
                </c:pt>
                <c:pt idx="612">
                  <c:v>512.0</c:v>
                </c:pt>
                <c:pt idx="613">
                  <c:v>513.0</c:v>
                </c:pt>
                <c:pt idx="614">
                  <c:v>514.0</c:v>
                </c:pt>
                <c:pt idx="615">
                  <c:v>515.0</c:v>
                </c:pt>
                <c:pt idx="616">
                  <c:v>516.0</c:v>
                </c:pt>
                <c:pt idx="617">
                  <c:v>517.0</c:v>
                </c:pt>
                <c:pt idx="618">
                  <c:v>518.0</c:v>
                </c:pt>
                <c:pt idx="619">
                  <c:v>519.0</c:v>
                </c:pt>
                <c:pt idx="620">
                  <c:v>520.0</c:v>
                </c:pt>
                <c:pt idx="621">
                  <c:v>521.0</c:v>
                </c:pt>
                <c:pt idx="622">
                  <c:v>522.0</c:v>
                </c:pt>
                <c:pt idx="623">
                  <c:v>523.0</c:v>
                </c:pt>
                <c:pt idx="624">
                  <c:v>524.0</c:v>
                </c:pt>
                <c:pt idx="625">
                  <c:v>525.0</c:v>
                </c:pt>
                <c:pt idx="626">
                  <c:v>526.0</c:v>
                </c:pt>
                <c:pt idx="627">
                  <c:v>527.0</c:v>
                </c:pt>
                <c:pt idx="628">
                  <c:v>528.0</c:v>
                </c:pt>
                <c:pt idx="629">
                  <c:v>529.0</c:v>
                </c:pt>
                <c:pt idx="630">
                  <c:v>530.0</c:v>
                </c:pt>
                <c:pt idx="631">
                  <c:v>531.0</c:v>
                </c:pt>
                <c:pt idx="632">
                  <c:v>532.0</c:v>
                </c:pt>
                <c:pt idx="633">
                  <c:v>533.0</c:v>
                </c:pt>
                <c:pt idx="634">
                  <c:v>534.0</c:v>
                </c:pt>
                <c:pt idx="635">
                  <c:v>535.0</c:v>
                </c:pt>
                <c:pt idx="636">
                  <c:v>536.0</c:v>
                </c:pt>
                <c:pt idx="637">
                  <c:v>537.0</c:v>
                </c:pt>
                <c:pt idx="638">
                  <c:v>538.0</c:v>
                </c:pt>
                <c:pt idx="639">
                  <c:v>539.0</c:v>
                </c:pt>
                <c:pt idx="640">
                  <c:v>540.0</c:v>
                </c:pt>
                <c:pt idx="641">
                  <c:v>541.0</c:v>
                </c:pt>
                <c:pt idx="642">
                  <c:v>542.0</c:v>
                </c:pt>
                <c:pt idx="643">
                  <c:v>543.0</c:v>
                </c:pt>
                <c:pt idx="644">
                  <c:v>544.0</c:v>
                </c:pt>
                <c:pt idx="645">
                  <c:v>545.0</c:v>
                </c:pt>
                <c:pt idx="646">
                  <c:v>546.0</c:v>
                </c:pt>
                <c:pt idx="647">
                  <c:v>547.0</c:v>
                </c:pt>
                <c:pt idx="648">
                  <c:v>548.0</c:v>
                </c:pt>
                <c:pt idx="649">
                  <c:v>549.0</c:v>
                </c:pt>
                <c:pt idx="650">
                  <c:v>550.0</c:v>
                </c:pt>
                <c:pt idx="651">
                  <c:v>551.0</c:v>
                </c:pt>
                <c:pt idx="652">
                  <c:v>552.0</c:v>
                </c:pt>
                <c:pt idx="653">
                  <c:v>553.0</c:v>
                </c:pt>
                <c:pt idx="654">
                  <c:v>554.0</c:v>
                </c:pt>
                <c:pt idx="655">
                  <c:v>555.0</c:v>
                </c:pt>
                <c:pt idx="656">
                  <c:v>556.0</c:v>
                </c:pt>
                <c:pt idx="657">
                  <c:v>557.0</c:v>
                </c:pt>
                <c:pt idx="658">
                  <c:v>558.0</c:v>
                </c:pt>
                <c:pt idx="659">
                  <c:v>559.0</c:v>
                </c:pt>
                <c:pt idx="660">
                  <c:v>560.0</c:v>
                </c:pt>
                <c:pt idx="661">
                  <c:v>561.0</c:v>
                </c:pt>
                <c:pt idx="662">
                  <c:v>562.0</c:v>
                </c:pt>
                <c:pt idx="663">
                  <c:v>563.0</c:v>
                </c:pt>
                <c:pt idx="664">
                  <c:v>564.0</c:v>
                </c:pt>
                <c:pt idx="665">
                  <c:v>565.0</c:v>
                </c:pt>
                <c:pt idx="666">
                  <c:v>566.0</c:v>
                </c:pt>
                <c:pt idx="667">
                  <c:v>567.0</c:v>
                </c:pt>
                <c:pt idx="668">
                  <c:v>568.0</c:v>
                </c:pt>
                <c:pt idx="669">
                  <c:v>569.0</c:v>
                </c:pt>
                <c:pt idx="670">
                  <c:v>570.0</c:v>
                </c:pt>
                <c:pt idx="671">
                  <c:v>571.0</c:v>
                </c:pt>
                <c:pt idx="672">
                  <c:v>572.0</c:v>
                </c:pt>
                <c:pt idx="673">
                  <c:v>573.0</c:v>
                </c:pt>
                <c:pt idx="674">
                  <c:v>574.0</c:v>
                </c:pt>
                <c:pt idx="675">
                  <c:v>575.0</c:v>
                </c:pt>
                <c:pt idx="676">
                  <c:v>576.0</c:v>
                </c:pt>
                <c:pt idx="677">
                  <c:v>577.0</c:v>
                </c:pt>
                <c:pt idx="678">
                  <c:v>578.0</c:v>
                </c:pt>
                <c:pt idx="679">
                  <c:v>579.0</c:v>
                </c:pt>
                <c:pt idx="680">
                  <c:v>580.0</c:v>
                </c:pt>
                <c:pt idx="681">
                  <c:v>581.0</c:v>
                </c:pt>
                <c:pt idx="682">
                  <c:v>582.0</c:v>
                </c:pt>
                <c:pt idx="683">
                  <c:v>583.0</c:v>
                </c:pt>
                <c:pt idx="684">
                  <c:v>584.0</c:v>
                </c:pt>
                <c:pt idx="685">
                  <c:v>585.0</c:v>
                </c:pt>
                <c:pt idx="686">
                  <c:v>586.0</c:v>
                </c:pt>
                <c:pt idx="687">
                  <c:v>587.0</c:v>
                </c:pt>
                <c:pt idx="688">
                  <c:v>588.0</c:v>
                </c:pt>
                <c:pt idx="689">
                  <c:v>589.0</c:v>
                </c:pt>
                <c:pt idx="690">
                  <c:v>590.0</c:v>
                </c:pt>
                <c:pt idx="691">
                  <c:v>591.0</c:v>
                </c:pt>
                <c:pt idx="692">
                  <c:v>592.0</c:v>
                </c:pt>
                <c:pt idx="693">
                  <c:v>593.0</c:v>
                </c:pt>
                <c:pt idx="694">
                  <c:v>594.0</c:v>
                </c:pt>
                <c:pt idx="695">
                  <c:v>595.0</c:v>
                </c:pt>
                <c:pt idx="696">
                  <c:v>596.0</c:v>
                </c:pt>
                <c:pt idx="697">
                  <c:v>597.0</c:v>
                </c:pt>
                <c:pt idx="698">
                  <c:v>598.0</c:v>
                </c:pt>
                <c:pt idx="699">
                  <c:v>599.0</c:v>
                </c:pt>
                <c:pt idx="700">
                  <c:v>600.0</c:v>
                </c:pt>
                <c:pt idx="701">
                  <c:v>601.0</c:v>
                </c:pt>
                <c:pt idx="702">
                  <c:v>602.0</c:v>
                </c:pt>
                <c:pt idx="703">
                  <c:v>603.0</c:v>
                </c:pt>
                <c:pt idx="704">
                  <c:v>604.0</c:v>
                </c:pt>
                <c:pt idx="705">
                  <c:v>605.0</c:v>
                </c:pt>
                <c:pt idx="706">
                  <c:v>606.0</c:v>
                </c:pt>
                <c:pt idx="707">
                  <c:v>607.0</c:v>
                </c:pt>
                <c:pt idx="708">
                  <c:v>608.0</c:v>
                </c:pt>
                <c:pt idx="709">
                  <c:v>609.0</c:v>
                </c:pt>
                <c:pt idx="710">
                  <c:v>610.0</c:v>
                </c:pt>
                <c:pt idx="711">
                  <c:v>611.0</c:v>
                </c:pt>
                <c:pt idx="712">
                  <c:v>612.0</c:v>
                </c:pt>
                <c:pt idx="713">
                  <c:v>613.0</c:v>
                </c:pt>
                <c:pt idx="714">
                  <c:v>614.0</c:v>
                </c:pt>
                <c:pt idx="715">
                  <c:v>615.0</c:v>
                </c:pt>
                <c:pt idx="716">
                  <c:v>616.0</c:v>
                </c:pt>
                <c:pt idx="717">
                  <c:v>617.0</c:v>
                </c:pt>
                <c:pt idx="718">
                  <c:v>618.0</c:v>
                </c:pt>
                <c:pt idx="719">
                  <c:v>619.0</c:v>
                </c:pt>
                <c:pt idx="720">
                  <c:v>620.0</c:v>
                </c:pt>
                <c:pt idx="721">
                  <c:v>621.0</c:v>
                </c:pt>
                <c:pt idx="722">
                  <c:v>622.0</c:v>
                </c:pt>
                <c:pt idx="723">
                  <c:v>623.0</c:v>
                </c:pt>
                <c:pt idx="724">
                  <c:v>624.0</c:v>
                </c:pt>
                <c:pt idx="725">
                  <c:v>625.0</c:v>
                </c:pt>
                <c:pt idx="726">
                  <c:v>626.0</c:v>
                </c:pt>
                <c:pt idx="727">
                  <c:v>627.0</c:v>
                </c:pt>
                <c:pt idx="728">
                  <c:v>628.0</c:v>
                </c:pt>
                <c:pt idx="729">
                  <c:v>629.0</c:v>
                </c:pt>
                <c:pt idx="730">
                  <c:v>630.0</c:v>
                </c:pt>
                <c:pt idx="731">
                  <c:v>631.0</c:v>
                </c:pt>
                <c:pt idx="732">
                  <c:v>632.0</c:v>
                </c:pt>
                <c:pt idx="733">
                  <c:v>633.0</c:v>
                </c:pt>
                <c:pt idx="734">
                  <c:v>634.0</c:v>
                </c:pt>
                <c:pt idx="735">
                  <c:v>635.0</c:v>
                </c:pt>
                <c:pt idx="736">
                  <c:v>636.0</c:v>
                </c:pt>
                <c:pt idx="737">
                  <c:v>637.0</c:v>
                </c:pt>
                <c:pt idx="738">
                  <c:v>638.0</c:v>
                </c:pt>
                <c:pt idx="739">
                  <c:v>639.0</c:v>
                </c:pt>
                <c:pt idx="740">
                  <c:v>640.0</c:v>
                </c:pt>
                <c:pt idx="741">
                  <c:v>641.0</c:v>
                </c:pt>
                <c:pt idx="742">
                  <c:v>642.0</c:v>
                </c:pt>
                <c:pt idx="743">
                  <c:v>643.0</c:v>
                </c:pt>
                <c:pt idx="744">
                  <c:v>644.0</c:v>
                </c:pt>
                <c:pt idx="745">
                  <c:v>645.0</c:v>
                </c:pt>
                <c:pt idx="746">
                  <c:v>646.0</c:v>
                </c:pt>
                <c:pt idx="747">
                  <c:v>647.0</c:v>
                </c:pt>
                <c:pt idx="748">
                  <c:v>648.0</c:v>
                </c:pt>
                <c:pt idx="749">
                  <c:v>649.0</c:v>
                </c:pt>
                <c:pt idx="750">
                  <c:v>650.0</c:v>
                </c:pt>
                <c:pt idx="751">
                  <c:v>651.0</c:v>
                </c:pt>
                <c:pt idx="752">
                  <c:v>652.0</c:v>
                </c:pt>
                <c:pt idx="753">
                  <c:v>653.0</c:v>
                </c:pt>
                <c:pt idx="754">
                  <c:v>654.0</c:v>
                </c:pt>
                <c:pt idx="755">
                  <c:v>655.0</c:v>
                </c:pt>
                <c:pt idx="756">
                  <c:v>656.0</c:v>
                </c:pt>
                <c:pt idx="757">
                  <c:v>657.0</c:v>
                </c:pt>
                <c:pt idx="758">
                  <c:v>658.0</c:v>
                </c:pt>
                <c:pt idx="759">
                  <c:v>659.0</c:v>
                </c:pt>
                <c:pt idx="760">
                  <c:v>660.0</c:v>
                </c:pt>
                <c:pt idx="761">
                  <c:v>661.0</c:v>
                </c:pt>
                <c:pt idx="762">
                  <c:v>662.0</c:v>
                </c:pt>
                <c:pt idx="763">
                  <c:v>663.0</c:v>
                </c:pt>
                <c:pt idx="764">
                  <c:v>664.0</c:v>
                </c:pt>
                <c:pt idx="765">
                  <c:v>665.0</c:v>
                </c:pt>
                <c:pt idx="766">
                  <c:v>666.0</c:v>
                </c:pt>
                <c:pt idx="767">
                  <c:v>667.0</c:v>
                </c:pt>
                <c:pt idx="768">
                  <c:v>668.0</c:v>
                </c:pt>
                <c:pt idx="769">
                  <c:v>669.0</c:v>
                </c:pt>
                <c:pt idx="770">
                  <c:v>670.0</c:v>
                </c:pt>
                <c:pt idx="771">
                  <c:v>671.0</c:v>
                </c:pt>
                <c:pt idx="772">
                  <c:v>672.0</c:v>
                </c:pt>
                <c:pt idx="773">
                  <c:v>673.0</c:v>
                </c:pt>
                <c:pt idx="774">
                  <c:v>674.0</c:v>
                </c:pt>
                <c:pt idx="775">
                  <c:v>675.0</c:v>
                </c:pt>
                <c:pt idx="776">
                  <c:v>676.0</c:v>
                </c:pt>
                <c:pt idx="777">
                  <c:v>677.0</c:v>
                </c:pt>
                <c:pt idx="778">
                  <c:v>678.0</c:v>
                </c:pt>
                <c:pt idx="779">
                  <c:v>679.0</c:v>
                </c:pt>
                <c:pt idx="780">
                  <c:v>680.0</c:v>
                </c:pt>
                <c:pt idx="781">
                  <c:v>681.0</c:v>
                </c:pt>
                <c:pt idx="782">
                  <c:v>682.0</c:v>
                </c:pt>
                <c:pt idx="783">
                  <c:v>683.0</c:v>
                </c:pt>
                <c:pt idx="784">
                  <c:v>684.0</c:v>
                </c:pt>
                <c:pt idx="785">
                  <c:v>685.0</c:v>
                </c:pt>
                <c:pt idx="786">
                  <c:v>686.0</c:v>
                </c:pt>
                <c:pt idx="787">
                  <c:v>687.0</c:v>
                </c:pt>
                <c:pt idx="788">
                  <c:v>688.0</c:v>
                </c:pt>
                <c:pt idx="789">
                  <c:v>689.0</c:v>
                </c:pt>
                <c:pt idx="790">
                  <c:v>690.0</c:v>
                </c:pt>
                <c:pt idx="791">
                  <c:v>691.0</c:v>
                </c:pt>
                <c:pt idx="792">
                  <c:v>692.0</c:v>
                </c:pt>
                <c:pt idx="793">
                  <c:v>693.0</c:v>
                </c:pt>
                <c:pt idx="794">
                  <c:v>694.0</c:v>
                </c:pt>
                <c:pt idx="795">
                  <c:v>695.0</c:v>
                </c:pt>
                <c:pt idx="796">
                  <c:v>696.0</c:v>
                </c:pt>
                <c:pt idx="797">
                  <c:v>697.0</c:v>
                </c:pt>
                <c:pt idx="798">
                  <c:v>698.0</c:v>
                </c:pt>
                <c:pt idx="799">
                  <c:v>699.0</c:v>
                </c:pt>
                <c:pt idx="800">
                  <c:v>700.0</c:v>
                </c:pt>
                <c:pt idx="801">
                  <c:v>701.0</c:v>
                </c:pt>
                <c:pt idx="802">
                  <c:v>702.0</c:v>
                </c:pt>
                <c:pt idx="803">
                  <c:v>703.0</c:v>
                </c:pt>
                <c:pt idx="804">
                  <c:v>704.0</c:v>
                </c:pt>
                <c:pt idx="805">
                  <c:v>705.0</c:v>
                </c:pt>
                <c:pt idx="806">
                  <c:v>706.0</c:v>
                </c:pt>
                <c:pt idx="807">
                  <c:v>707.0</c:v>
                </c:pt>
                <c:pt idx="808">
                  <c:v>708.0</c:v>
                </c:pt>
                <c:pt idx="809">
                  <c:v>709.0</c:v>
                </c:pt>
                <c:pt idx="810">
                  <c:v>710.0</c:v>
                </c:pt>
                <c:pt idx="811">
                  <c:v>711.0</c:v>
                </c:pt>
                <c:pt idx="812">
                  <c:v>712.0</c:v>
                </c:pt>
                <c:pt idx="813">
                  <c:v>713.0</c:v>
                </c:pt>
                <c:pt idx="814">
                  <c:v>714.0</c:v>
                </c:pt>
                <c:pt idx="815">
                  <c:v>715.0</c:v>
                </c:pt>
                <c:pt idx="816">
                  <c:v>716.0</c:v>
                </c:pt>
                <c:pt idx="817">
                  <c:v>717.0</c:v>
                </c:pt>
                <c:pt idx="818">
                  <c:v>718.0</c:v>
                </c:pt>
                <c:pt idx="819">
                  <c:v>719.0</c:v>
                </c:pt>
                <c:pt idx="820">
                  <c:v>720.0</c:v>
                </c:pt>
                <c:pt idx="821">
                  <c:v>721.0</c:v>
                </c:pt>
                <c:pt idx="822">
                  <c:v>722.0</c:v>
                </c:pt>
                <c:pt idx="823">
                  <c:v>723.0</c:v>
                </c:pt>
                <c:pt idx="824">
                  <c:v>724.0</c:v>
                </c:pt>
                <c:pt idx="825">
                  <c:v>725.0</c:v>
                </c:pt>
                <c:pt idx="826">
                  <c:v>726.0</c:v>
                </c:pt>
                <c:pt idx="827">
                  <c:v>727.0</c:v>
                </c:pt>
                <c:pt idx="828">
                  <c:v>728.0</c:v>
                </c:pt>
                <c:pt idx="829">
                  <c:v>729.0</c:v>
                </c:pt>
                <c:pt idx="830">
                  <c:v>730.0</c:v>
                </c:pt>
                <c:pt idx="831">
                  <c:v>731.0</c:v>
                </c:pt>
                <c:pt idx="832">
                  <c:v>732.0</c:v>
                </c:pt>
                <c:pt idx="833">
                  <c:v>733.0</c:v>
                </c:pt>
                <c:pt idx="834">
                  <c:v>734.0</c:v>
                </c:pt>
                <c:pt idx="835">
                  <c:v>735.0</c:v>
                </c:pt>
                <c:pt idx="836">
                  <c:v>736.0</c:v>
                </c:pt>
                <c:pt idx="837">
                  <c:v>737.0</c:v>
                </c:pt>
                <c:pt idx="838">
                  <c:v>738.0</c:v>
                </c:pt>
                <c:pt idx="839">
                  <c:v>739.0</c:v>
                </c:pt>
                <c:pt idx="840">
                  <c:v>740.0</c:v>
                </c:pt>
                <c:pt idx="841">
                  <c:v>741.0</c:v>
                </c:pt>
                <c:pt idx="842">
                  <c:v>742.0</c:v>
                </c:pt>
                <c:pt idx="843">
                  <c:v>743.0</c:v>
                </c:pt>
                <c:pt idx="844">
                  <c:v>744.0</c:v>
                </c:pt>
                <c:pt idx="845">
                  <c:v>745.0</c:v>
                </c:pt>
                <c:pt idx="846">
                  <c:v>746.0</c:v>
                </c:pt>
                <c:pt idx="847">
                  <c:v>747.0</c:v>
                </c:pt>
                <c:pt idx="848">
                  <c:v>748.0</c:v>
                </c:pt>
                <c:pt idx="849">
                  <c:v>749.0</c:v>
                </c:pt>
                <c:pt idx="850">
                  <c:v>750.0</c:v>
                </c:pt>
                <c:pt idx="851">
                  <c:v>751.0</c:v>
                </c:pt>
                <c:pt idx="852">
                  <c:v>752.0</c:v>
                </c:pt>
                <c:pt idx="853">
                  <c:v>753.0</c:v>
                </c:pt>
                <c:pt idx="854">
                  <c:v>754.0</c:v>
                </c:pt>
                <c:pt idx="855">
                  <c:v>755.0</c:v>
                </c:pt>
                <c:pt idx="856">
                  <c:v>756.0</c:v>
                </c:pt>
                <c:pt idx="857">
                  <c:v>757.0</c:v>
                </c:pt>
                <c:pt idx="858">
                  <c:v>758.0</c:v>
                </c:pt>
                <c:pt idx="859">
                  <c:v>759.0</c:v>
                </c:pt>
                <c:pt idx="860">
                  <c:v>760.0</c:v>
                </c:pt>
                <c:pt idx="861">
                  <c:v>761.0</c:v>
                </c:pt>
                <c:pt idx="862">
                  <c:v>762.0</c:v>
                </c:pt>
                <c:pt idx="863">
                  <c:v>763.0</c:v>
                </c:pt>
                <c:pt idx="864">
                  <c:v>764.0</c:v>
                </c:pt>
                <c:pt idx="865">
                  <c:v>765.0</c:v>
                </c:pt>
                <c:pt idx="866">
                  <c:v>766.0</c:v>
                </c:pt>
                <c:pt idx="867">
                  <c:v>767.0</c:v>
                </c:pt>
                <c:pt idx="868">
                  <c:v>768.0</c:v>
                </c:pt>
                <c:pt idx="869">
                  <c:v>769.0</c:v>
                </c:pt>
                <c:pt idx="870">
                  <c:v>770.0</c:v>
                </c:pt>
                <c:pt idx="871">
                  <c:v>771.0</c:v>
                </c:pt>
                <c:pt idx="872">
                  <c:v>772.0</c:v>
                </c:pt>
                <c:pt idx="873">
                  <c:v>773.0</c:v>
                </c:pt>
                <c:pt idx="874">
                  <c:v>774.0</c:v>
                </c:pt>
                <c:pt idx="875">
                  <c:v>775.0</c:v>
                </c:pt>
                <c:pt idx="876">
                  <c:v>776.0</c:v>
                </c:pt>
                <c:pt idx="877">
                  <c:v>777.0</c:v>
                </c:pt>
                <c:pt idx="878">
                  <c:v>778.0</c:v>
                </c:pt>
                <c:pt idx="879">
                  <c:v>779.0</c:v>
                </c:pt>
                <c:pt idx="880">
                  <c:v>780.0</c:v>
                </c:pt>
                <c:pt idx="881">
                  <c:v>781.0</c:v>
                </c:pt>
                <c:pt idx="882">
                  <c:v>782.0</c:v>
                </c:pt>
                <c:pt idx="883">
                  <c:v>783.0</c:v>
                </c:pt>
                <c:pt idx="884">
                  <c:v>784.0</c:v>
                </c:pt>
                <c:pt idx="885">
                  <c:v>785.0</c:v>
                </c:pt>
                <c:pt idx="886">
                  <c:v>786.0</c:v>
                </c:pt>
                <c:pt idx="887">
                  <c:v>787.0</c:v>
                </c:pt>
                <c:pt idx="888">
                  <c:v>788.0</c:v>
                </c:pt>
                <c:pt idx="889">
                  <c:v>789.0</c:v>
                </c:pt>
                <c:pt idx="890">
                  <c:v>790.0</c:v>
                </c:pt>
                <c:pt idx="891">
                  <c:v>791.0</c:v>
                </c:pt>
                <c:pt idx="892">
                  <c:v>792.0</c:v>
                </c:pt>
                <c:pt idx="893">
                  <c:v>793.0</c:v>
                </c:pt>
                <c:pt idx="894">
                  <c:v>794.0</c:v>
                </c:pt>
                <c:pt idx="895">
                  <c:v>795.0</c:v>
                </c:pt>
                <c:pt idx="896">
                  <c:v>796.0</c:v>
                </c:pt>
                <c:pt idx="897">
                  <c:v>797.0</c:v>
                </c:pt>
                <c:pt idx="898">
                  <c:v>798.0</c:v>
                </c:pt>
                <c:pt idx="899">
                  <c:v>799.0</c:v>
                </c:pt>
                <c:pt idx="900">
                  <c:v>800.0</c:v>
                </c:pt>
                <c:pt idx="901">
                  <c:v>801.0</c:v>
                </c:pt>
                <c:pt idx="902">
                  <c:v>802.0</c:v>
                </c:pt>
                <c:pt idx="903">
                  <c:v>803.0</c:v>
                </c:pt>
                <c:pt idx="904">
                  <c:v>804.0</c:v>
                </c:pt>
                <c:pt idx="905">
                  <c:v>805.0</c:v>
                </c:pt>
                <c:pt idx="906">
                  <c:v>806.0</c:v>
                </c:pt>
                <c:pt idx="907">
                  <c:v>807.0</c:v>
                </c:pt>
                <c:pt idx="908">
                  <c:v>808.0</c:v>
                </c:pt>
                <c:pt idx="909">
                  <c:v>809.0</c:v>
                </c:pt>
                <c:pt idx="910">
                  <c:v>810.0</c:v>
                </c:pt>
                <c:pt idx="911">
                  <c:v>811.0</c:v>
                </c:pt>
                <c:pt idx="912">
                  <c:v>812.0</c:v>
                </c:pt>
                <c:pt idx="913">
                  <c:v>813.0</c:v>
                </c:pt>
                <c:pt idx="914">
                  <c:v>814.0</c:v>
                </c:pt>
                <c:pt idx="915">
                  <c:v>815.0</c:v>
                </c:pt>
                <c:pt idx="916">
                  <c:v>816.0</c:v>
                </c:pt>
                <c:pt idx="917">
                  <c:v>817.0</c:v>
                </c:pt>
                <c:pt idx="918">
                  <c:v>818.0</c:v>
                </c:pt>
                <c:pt idx="919">
                  <c:v>819.0</c:v>
                </c:pt>
                <c:pt idx="920">
                  <c:v>820.0</c:v>
                </c:pt>
                <c:pt idx="921">
                  <c:v>821.0</c:v>
                </c:pt>
                <c:pt idx="922">
                  <c:v>822.0</c:v>
                </c:pt>
                <c:pt idx="923">
                  <c:v>823.0</c:v>
                </c:pt>
                <c:pt idx="924">
                  <c:v>824.0</c:v>
                </c:pt>
                <c:pt idx="925">
                  <c:v>825.0</c:v>
                </c:pt>
                <c:pt idx="926">
                  <c:v>826.0</c:v>
                </c:pt>
                <c:pt idx="927">
                  <c:v>827.0</c:v>
                </c:pt>
                <c:pt idx="928">
                  <c:v>828.0</c:v>
                </c:pt>
                <c:pt idx="929">
                  <c:v>829.0</c:v>
                </c:pt>
                <c:pt idx="930">
                  <c:v>830.0</c:v>
                </c:pt>
                <c:pt idx="931">
                  <c:v>831.0</c:v>
                </c:pt>
                <c:pt idx="932">
                  <c:v>832.0</c:v>
                </c:pt>
                <c:pt idx="933">
                  <c:v>833.0</c:v>
                </c:pt>
                <c:pt idx="934">
                  <c:v>834.0</c:v>
                </c:pt>
                <c:pt idx="935">
                  <c:v>835.0</c:v>
                </c:pt>
                <c:pt idx="936">
                  <c:v>836.0</c:v>
                </c:pt>
                <c:pt idx="937">
                  <c:v>837.0</c:v>
                </c:pt>
                <c:pt idx="938">
                  <c:v>838.0</c:v>
                </c:pt>
                <c:pt idx="939">
                  <c:v>839.0</c:v>
                </c:pt>
                <c:pt idx="940">
                  <c:v>840.0</c:v>
                </c:pt>
                <c:pt idx="941">
                  <c:v>841.0</c:v>
                </c:pt>
                <c:pt idx="942">
                  <c:v>842.0</c:v>
                </c:pt>
                <c:pt idx="943">
                  <c:v>843.0</c:v>
                </c:pt>
                <c:pt idx="944">
                  <c:v>844.0</c:v>
                </c:pt>
                <c:pt idx="945">
                  <c:v>845.0</c:v>
                </c:pt>
                <c:pt idx="946">
                  <c:v>846.0</c:v>
                </c:pt>
                <c:pt idx="947">
                  <c:v>847.0</c:v>
                </c:pt>
                <c:pt idx="948">
                  <c:v>848.0</c:v>
                </c:pt>
                <c:pt idx="949">
                  <c:v>849.0</c:v>
                </c:pt>
                <c:pt idx="950">
                  <c:v>850.0</c:v>
                </c:pt>
                <c:pt idx="951">
                  <c:v>851.0</c:v>
                </c:pt>
                <c:pt idx="952">
                  <c:v>852.0</c:v>
                </c:pt>
                <c:pt idx="953">
                  <c:v>853.0</c:v>
                </c:pt>
                <c:pt idx="954">
                  <c:v>854.0</c:v>
                </c:pt>
                <c:pt idx="955">
                  <c:v>855.0</c:v>
                </c:pt>
                <c:pt idx="956">
                  <c:v>856.0</c:v>
                </c:pt>
                <c:pt idx="957">
                  <c:v>857.0</c:v>
                </c:pt>
                <c:pt idx="958">
                  <c:v>858.0</c:v>
                </c:pt>
                <c:pt idx="959">
                  <c:v>859.0</c:v>
                </c:pt>
                <c:pt idx="960">
                  <c:v>860.0</c:v>
                </c:pt>
                <c:pt idx="961">
                  <c:v>861.0</c:v>
                </c:pt>
                <c:pt idx="962">
                  <c:v>862.0</c:v>
                </c:pt>
                <c:pt idx="963">
                  <c:v>863.0</c:v>
                </c:pt>
                <c:pt idx="964">
                  <c:v>864.0</c:v>
                </c:pt>
                <c:pt idx="965">
                  <c:v>865.0</c:v>
                </c:pt>
                <c:pt idx="966">
                  <c:v>866.0</c:v>
                </c:pt>
                <c:pt idx="967">
                  <c:v>867.0</c:v>
                </c:pt>
                <c:pt idx="968">
                  <c:v>868.0</c:v>
                </c:pt>
                <c:pt idx="969">
                  <c:v>869.0</c:v>
                </c:pt>
                <c:pt idx="970">
                  <c:v>870.0</c:v>
                </c:pt>
                <c:pt idx="971">
                  <c:v>871.0</c:v>
                </c:pt>
                <c:pt idx="972">
                  <c:v>872.0</c:v>
                </c:pt>
                <c:pt idx="973">
                  <c:v>873.0</c:v>
                </c:pt>
                <c:pt idx="974">
                  <c:v>874.0</c:v>
                </c:pt>
                <c:pt idx="975">
                  <c:v>875.0</c:v>
                </c:pt>
                <c:pt idx="976">
                  <c:v>876.0</c:v>
                </c:pt>
                <c:pt idx="977">
                  <c:v>877.0</c:v>
                </c:pt>
                <c:pt idx="978">
                  <c:v>878.0</c:v>
                </c:pt>
                <c:pt idx="979">
                  <c:v>879.0</c:v>
                </c:pt>
                <c:pt idx="980">
                  <c:v>880.0</c:v>
                </c:pt>
                <c:pt idx="981">
                  <c:v>881.0</c:v>
                </c:pt>
                <c:pt idx="982">
                  <c:v>882.0</c:v>
                </c:pt>
                <c:pt idx="983">
                  <c:v>883.0</c:v>
                </c:pt>
                <c:pt idx="984">
                  <c:v>884.0</c:v>
                </c:pt>
                <c:pt idx="985">
                  <c:v>885.0</c:v>
                </c:pt>
                <c:pt idx="986">
                  <c:v>886.0</c:v>
                </c:pt>
                <c:pt idx="987">
                  <c:v>887.0</c:v>
                </c:pt>
                <c:pt idx="988">
                  <c:v>888.0</c:v>
                </c:pt>
                <c:pt idx="989">
                  <c:v>889.0</c:v>
                </c:pt>
                <c:pt idx="990">
                  <c:v>890.0</c:v>
                </c:pt>
                <c:pt idx="991">
                  <c:v>891.0</c:v>
                </c:pt>
                <c:pt idx="992">
                  <c:v>892.0</c:v>
                </c:pt>
                <c:pt idx="993">
                  <c:v>893.0</c:v>
                </c:pt>
                <c:pt idx="994">
                  <c:v>894.0</c:v>
                </c:pt>
                <c:pt idx="995">
                  <c:v>895.0</c:v>
                </c:pt>
                <c:pt idx="996">
                  <c:v>896.0</c:v>
                </c:pt>
                <c:pt idx="997">
                  <c:v>897.0</c:v>
                </c:pt>
                <c:pt idx="998">
                  <c:v>898.0</c:v>
                </c:pt>
                <c:pt idx="999">
                  <c:v>899.0</c:v>
                </c:pt>
                <c:pt idx="1000">
                  <c:v>900.0</c:v>
                </c:pt>
                <c:pt idx="1001">
                  <c:v>901.0</c:v>
                </c:pt>
                <c:pt idx="1002">
                  <c:v>902.0</c:v>
                </c:pt>
                <c:pt idx="1003">
                  <c:v>903.0</c:v>
                </c:pt>
                <c:pt idx="1004">
                  <c:v>904.0</c:v>
                </c:pt>
                <c:pt idx="1005">
                  <c:v>905.0</c:v>
                </c:pt>
                <c:pt idx="1006">
                  <c:v>906.0</c:v>
                </c:pt>
                <c:pt idx="1007">
                  <c:v>907.0</c:v>
                </c:pt>
                <c:pt idx="1008">
                  <c:v>908.0</c:v>
                </c:pt>
                <c:pt idx="1009">
                  <c:v>909.0</c:v>
                </c:pt>
                <c:pt idx="1010">
                  <c:v>910.0</c:v>
                </c:pt>
                <c:pt idx="1011">
                  <c:v>911.0</c:v>
                </c:pt>
                <c:pt idx="1012">
                  <c:v>912.0</c:v>
                </c:pt>
                <c:pt idx="1013">
                  <c:v>913.0</c:v>
                </c:pt>
                <c:pt idx="1014">
                  <c:v>914.0</c:v>
                </c:pt>
                <c:pt idx="1015">
                  <c:v>915.0</c:v>
                </c:pt>
                <c:pt idx="1016">
                  <c:v>916.0</c:v>
                </c:pt>
                <c:pt idx="1017">
                  <c:v>917.0</c:v>
                </c:pt>
                <c:pt idx="1018">
                  <c:v>918.0</c:v>
                </c:pt>
                <c:pt idx="1019">
                  <c:v>919.0</c:v>
                </c:pt>
                <c:pt idx="1020">
                  <c:v>920.0</c:v>
                </c:pt>
                <c:pt idx="1021">
                  <c:v>921.0</c:v>
                </c:pt>
                <c:pt idx="1022">
                  <c:v>922.0</c:v>
                </c:pt>
                <c:pt idx="1023">
                  <c:v>923.0</c:v>
                </c:pt>
                <c:pt idx="1024">
                  <c:v>924.0</c:v>
                </c:pt>
                <c:pt idx="1025">
                  <c:v>925.0</c:v>
                </c:pt>
                <c:pt idx="1026">
                  <c:v>926.0</c:v>
                </c:pt>
                <c:pt idx="1027">
                  <c:v>927.0</c:v>
                </c:pt>
                <c:pt idx="1028">
                  <c:v>928.0</c:v>
                </c:pt>
                <c:pt idx="1029">
                  <c:v>929.0</c:v>
                </c:pt>
                <c:pt idx="1030">
                  <c:v>930.0</c:v>
                </c:pt>
                <c:pt idx="1031">
                  <c:v>931.0</c:v>
                </c:pt>
                <c:pt idx="1032">
                  <c:v>932.0</c:v>
                </c:pt>
                <c:pt idx="1033">
                  <c:v>933.0</c:v>
                </c:pt>
                <c:pt idx="1034">
                  <c:v>934.0</c:v>
                </c:pt>
                <c:pt idx="1035">
                  <c:v>935.0</c:v>
                </c:pt>
                <c:pt idx="1036">
                  <c:v>936.0</c:v>
                </c:pt>
                <c:pt idx="1037">
                  <c:v>937.0</c:v>
                </c:pt>
                <c:pt idx="1038">
                  <c:v>938.0</c:v>
                </c:pt>
                <c:pt idx="1039">
                  <c:v>939.0</c:v>
                </c:pt>
                <c:pt idx="1040">
                  <c:v>940.0</c:v>
                </c:pt>
                <c:pt idx="1041">
                  <c:v>941.0</c:v>
                </c:pt>
                <c:pt idx="1042">
                  <c:v>942.0</c:v>
                </c:pt>
                <c:pt idx="1043">
                  <c:v>943.0</c:v>
                </c:pt>
                <c:pt idx="1044">
                  <c:v>944.0</c:v>
                </c:pt>
                <c:pt idx="1045">
                  <c:v>945.0</c:v>
                </c:pt>
                <c:pt idx="1046">
                  <c:v>946.0</c:v>
                </c:pt>
                <c:pt idx="1047">
                  <c:v>947.0</c:v>
                </c:pt>
                <c:pt idx="1048">
                  <c:v>948.0</c:v>
                </c:pt>
                <c:pt idx="1049">
                  <c:v>949.0</c:v>
                </c:pt>
                <c:pt idx="1050">
                  <c:v>950.0</c:v>
                </c:pt>
                <c:pt idx="1051">
                  <c:v>951.0</c:v>
                </c:pt>
                <c:pt idx="1052">
                  <c:v>952.0</c:v>
                </c:pt>
                <c:pt idx="1053">
                  <c:v>953.0</c:v>
                </c:pt>
                <c:pt idx="1054">
                  <c:v>954.0</c:v>
                </c:pt>
                <c:pt idx="1055">
                  <c:v>955.0</c:v>
                </c:pt>
                <c:pt idx="1056">
                  <c:v>956.0</c:v>
                </c:pt>
                <c:pt idx="1057">
                  <c:v>957.0</c:v>
                </c:pt>
                <c:pt idx="1058">
                  <c:v>958.0</c:v>
                </c:pt>
                <c:pt idx="1059">
                  <c:v>959.0</c:v>
                </c:pt>
                <c:pt idx="1060">
                  <c:v>960.0</c:v>
                </c:pt>
                <c:pt idx="1061">
                  <c:v>961.0</c:v>
                </c:pt>
                <c:pt idx="1062">
                  <c:v>962.0</c:v>
                </c:pt>
                <c:pt idx="1063">
                  <c:v>963.0</c:v>
                </c:pt>
                <c:pt idx="1064">
                  <c:v>964.0</c:v>
                </c:pt>
                <c:pt idx="1065">
                  <c:v>965.0</c:v>
                </c:pt>
                <c:pt idx="1066">
                  <c:v>966.0</c:v>
                </c:pt>
                <c:pt idx="1067">
                  <c:v>967.0</c:v>
                </c:pt>
                <c:pt idx="1068">
                  <c:v>968.0</c:v>
                </c:pt>
                <c:pt idx="1069">
                  <c:v>969.0</c:v>
                </c:pt>
                <c:pt idx="1070">
                  <c:v>970.0</c:v>
                </c:pt>
                <c:pt idx="1071">
                  <c:v>971.0</c:v>
                </c:pt>
                <c:pt idx="1072">
                  <c:v>972.0</c:v>
                </c:pt>
                <c:pt idx="1073">
                  <c:v>973.0</c:v>
                </c:pt>
                <c:pt idx="1074">
                  <c:v>974.0</c:v>
                </c:pt>
                <c:pt idx="1075">
                  <c:v>975.0</c:v>
                </c:pt>
                <c:pt idx="1076">
                  <c:v>976.0</c:v>
                </c:pt>
                <c:pt idx="1077">
                  <c:v>977.0</c:v>
                </c:pt>
                <c:pt idx="1078">
                  <c:v>978.0</c:v>
                </c:pt>
                <c:pt idx="1079">
                  <c:v>979.0</c:v>
                </c:pt>
                <c:pt idx="1080">
                  <c:v>980.0</c:v>
                </c:pt>
                <c:pt idx="1081">
                  <c:v>981.0</c:v>
                </c:pt>
                <c:pt idx="1082">
                  <c:v>982.0</c:v>
                </c:pt>
                <c:pt idx="1083">
                  <c:v>983.0</c:v>
                </c:pt>
                <c:pt idx="1084">
                  <c:v>984.0</c:v>
                </c:pt>
                <c:pt idx="1085">
                  <c:v>985.0</c:v>
                </c:pt>
                <c:pt idx="1086">
                  <c:v>986.0</c:v>
                </c:pt>
                <c:pt idx="1087">
                  <c:v>987.0</c:v>
                </c:pt>
                <c:pt idx="1088">
                  <c:v>988.0</c:v>
                </c:pt>
                <c:pt idx="1089">
                  <c:v>989.0</c:v>
                </c:pt>
                <c:pt idx="1090">
                  <c:v>990.0</c:v>
                </c:pt>
                <c:pt idx="1091">
                  <c:v>991.0</c:v>
                </c:pt>
                <c:pt idx="1092">
                  <c:v>992.0</c:v>
                </c:pt>
                <c:pt idx="1093">
                  <c:v>993.0</c:v>
                </c:pt>
                <c:pt idx="1094">
                  <c:v>994.0</c:v>
                </c:pt>
                <c:pt idx="1095">
                  <c:v>995.0</c:v>
                </c:pt>
                <c:pt idx="1096">
                  <c:v>996.0</c:v>
                </c:pt>
                <c:pt idx="1097">
                  <c:v>997.0</c:v>
                </c:pt>
                <c:pt idx="1098">
                  <c:v>998.0</c:v>
                </c:pt>
                <c:pt idx="1099">
                  <c:v>999.0</c:v>
                </c:pt>
              </c:numCache>
            </c:numRef>
          </c:cat>
          <c:val>
            <c:numRef>
              <c:f>[1]CompPz!$B$2:$B$1101</c:f>
              <c:numCache>
                <c:formatCode>General</c:formatCode>
                <c:ptCount val="1100"/>
                <c:pt idx="0">
                  <c:v>-0.458826</c:v>
                </c:pt>
                <c:pt idx="1">
                  <c:v>-0.476999</c:v>
                </c:pt>
                <c:pt idx="2">
                  <c:v>-0.494627</c:v>
                </c:pt>
                <c:pt idx="3">
                  <c:v>-0.511086</c:v>
                </c:pt>
                <c:pt idx="4">
                  <c:v>-0.525715</c:v>
                </c:pt>
                <c:pt idx="5">
                  <c:v>-0.537827</c:v>
                </c:pt>
                <c:pt idx="6">
                  <c:v>-0.546722</c:v>
                </c:pt>
                <c:pt idx="7">
                  <c:v>-0.551736</c:v>
                </c:pt>
                <c:pt idx="8">
                  <c:v>-0.552242</c:v>
                </c:pt>
                <c:pt idx="9">
                  <c:v>-0.547704</c:v>
                </c:pt>
                <c:pt idx="10">
                  <c:v>-0.537655</c:v>
                </c:pt>
                <c:pt idx="11">
                  <c:v>-0.521765</c:v>
                </c:pt>
                <c:pt idx="12">
                  <c:v>-0.499828</c:v>
                </c:pt>
                <c:pt idx="13">
                  <c:v>-0.471777</c:v>
                </c:pt>
                <c:pt idx="14">
                  <c:v>-0.437682</c:v>
                </c:pt>
                <c:pt idx="15">
                  <c:v>-0.397774</c:v>
                </c:pt>
                <c:pt idx="16">
                  <c:v>-0.352434</c:v>
                </c:pt>
                <c:pt idx="17">
                  <c:v>-0.30213</c:v>
                </c:pt>
                <c:pt idx="18">
                  <c:v>-0.247516</c:v>
                </c:pt>
                <c:pt idx="19">
                  <c:v>-0.189293</c:v>
                </c:pt>
                <c:pt idx="20">
                  <c:v>-0.128286</c:v>
                </c:pt>
                <c:pt idx="21">
                  <c:v>-0.065353</c:v>
                </c:pt>
                <c:pt idx="22">
                  <c:v>-0.001399</c:v>
                </c:pt>
                <c:pt idx="23">
                  <c:v>0.062635</c:v>
                </c:pt>
                <c:pt idx="24">
                  <c:v>0.125864</c:v>
                </c:pt>
                <c:pt idx="25">
                  <c:v>0.187405</c:v>
                </c:pt>
                <c:pt idx="26">
                  <c:v>0.246452</c:v>
                </c:pt>
                <c:pt idx="27">
                  <c:v>0.302288</c:v>
                </c:pt>
                <c:pt idx="28">
                  <c:v>0.35427</c:v>
                </c:pt>
                <c:pt idx="29">
                  <c:v>0.401884</c:v>
                </c:pt>
                <c:pt idx="30">
                  <c:v>0.444734</c:v>
                </c:pt>
                <c:pt idx="31">
                  <c:v>0.482535</c:v>
                </c:pt>
                <c:pt idx="32">
                  <c:v>0.515146</c:v>
                </c:pt>
                <c:pt idx="33">
                  <c:v>0.542524</c:v>
                </c:pt>
                <c:pt idx="34">
                  <c:v>0.564756</c:v>
                </c:pt>
                <c:pt idx="35">
                  <c:v>0.582026</c:v>
                </c:pt>
                <c:pt idx="36">
                  <c:v>0.594591</c:v>
                </c:pt>
                <c:pt idx="37">
                  <c:v>0.602806</c:v>
                </c:pt>
                <c:pt idx="38">
                  <c:v>0.607018</c:v>
                </c:pt>
                <c:pt idx="39">
                  <c:v>0.60766</c:v>
                </c:pt>
                <c:pt idx="40">
                  <c:v>0.60512</c:v>
                </c:pt>
                <c:pt idx="41">
                  <c:v>0.599804</c:v>
                </c:pt>
                <c:pt idx="42">
                  <c:v>0.592071</c:v>
                </c:pt>
                <c:pt idx="43">
                  <c:v>0.582236</c:v>
                </c:pt>
                <c:pt idx="44">
                  <c:v>0.570554</c:v>
                </c:pt>
                <c:pt idx="45">
                  <c:v>0.557191</c:v>
                </c:pt>
                <c:pt idx="46">
                  <c:v>0.542251</c:v>
                </c:pt>
                <c:pt idx="47">
                  <c:v>0.525736</c:v>
                </c:pt>
                <c:pt idx="48">
                  <c:v>0.507592</c:v>
                </c:pt>
                <c:pt idx="49">
                  <c:v>0.487675</c:v>
                </c:pt>
                <c:pt idx="50">
                  <c:v>0.465783</c:v>
                </c:pt>
                <c:pt idx="51">
                  <c:v>0.441674</c:v>
                </c:pt>
                <c:pt idx="52">
                  <c:v>0.415079</c:v>
                </c:pt>
                <c:pt idx="53">
                  <c:v>0.3857</c:v>
                </c:pt>
                <c:pt idx="54">
                  <c:v>0.353272</c:v>
                </c:pt>
                <c:pt idx="55">
                  <c:v>0.317546</c:v>
                </c:pt>
                <c:pt idx="56">
                  <c:v>0.278328</c:v>
                </c:pt>
                <c:pt idx="57">
                  <c:v>0.235501</c:v>
                </c:pt>
                <c:pt idx="58">
                  <c:v>0.18905</c:v>
                </c:pt>
                <c:pt idx="59">
                  <c:v>0.13906</c:v>
                </c:pt>
                <c:pt idx="60">
                  <c:v>0.085743</c:v>
                </c:pt>
                <c:pt idx="61">
                  <c:v>0.029443</c:v>
                </c:pt>
                <c:pt idx="62">
                  <c:v>-0.029368</c:v>
                </c:pt>
                <c:pt idx="63">
                  <c:v>-0.090092</c:v>
                </c:pt>
                <c:pt idx="64">
                  <c:v>-0.151988</c:v>
                </c:pt>
                <c:pt idx="65">
                  <c:v>-0.214205</c:v>
                </c:pt>
                <c:pt idx="66">
                  <c:v>-0.275806</c:v>
                </c:pt>
                <c:pt idx="67">
                  <c:v>-0.335753</c:v>
                </c:pt>
                <c:pt idx="68">
                  <c:v>-0.392972</c:v>
                </c:pt>
                <c:pt idx="69">
                  <c:v>-0.446355</c:v>
                </c:pt>
                <c:pt idx="70">
                  <c:v>-0.494792</c:v>
                </c:pt>
                <c:pt idx="71">
                  <c:v>-0.537224</c:v>
                </c:pt>
                <c:pt idx="72">
                  <c:v>-0.572659</c:v>
                </c:pt>
                <c:pt idx="73">
                  <c:v>-0.600198</c:v>
                </c:pt>
                <c:pt idx="74">
                  <c:v>-0.619072</c:v>
                </c:pt>
                <c:pt idx="75">
                  <c:v>-0.62867</c:v>
                </c:pt>
                <c:pt idx="76">
                  <c:v>-0.628564</c:v>
                </c:pt>
                <c:pt idx="77">
                  <c:v>-0.618527</c:v>
                </c:pt>
                <c:pt idx="78">
                  <c:v>-0.598531</c:v>
                </c:pt>
                <c:pt idx="79">
                  <c:v>-0.568794</c:v>
                </c:pt>
                <c:pt idx="80">
                  <c:v>-0.529734</c:v>
                </c:pt>
                <c:pt idx="81">
                  <c:v>-0.481997</c:v>
                </c:pt>
                <c:pt idx="82">
                  <c:v>-0.426439</c:v>
                </c:pt>
                <c:pt idx="83">
                  <c:v>-0.364108</c:v>
                </c:pt>
                <c:pt idx="84">
                  <c:v>-0.296206</c:v>
                </c:pt>
                <c:pt idx="85">
                  <c:v>-0.224086</c:v>
                </c:pt>
                <c:pt idx="86">
                  <c:v>-0.149206</c:v>
                </c:pt>
                <c:pt idx="87">
                  <c:v>-0.073088</c:v>
                </c:pt>
                <c:pt idx="88">
                  <c:v>0.002691</c:v>
                </c:pt>
                <c:pt idx="89">
                  <c:v>0.07658</c:v>
                </c:pt>
                <c:pt idx="90">
                  <c:v>0.147059</c:v>
                </c:pt>
                <c:pt idx="91">
                  <c:v>0.212706</c:v>
                </c:pt>
                <c:pt idx="92">
                  <c:v>0.272206</c:v>
                </c:pt>
                <c:pt idx="93">
                  <c:v>0.324407</c:v>
                </c:pt>
                <c:pt idx="94">
                  <c:v>0.368323</c:v>
                </c:pt>
                <c:pt idx="95">
                  <c:v>0.4032</c:v>
                </c:pt>
                <c:pt idx="96">
                  <c:v>0.42849</c:v>
                </c:pt>
                <c:pt idx="97">
                  <c:v>0.443881</c:v>
                </c:pt>
                <c:pt idx="98">
                  <c:v>0.44931</c:v>
                </c:pt>
                <c:pt idx="99">
                  <c:v>0.44495</c:v>
                </c:pt>
                <c:pt idx="100">
                  <c:v>0.431225</c:v>
                </c:pt>
                <c:pt idx="101">
                  <c:v>0.408767</c:v>
                </c:pt>
                <c:pt idx="102">
                  <c:v>0.378411</c:v>
                </c:pt>
                <c:pt idx="103">
                  <c:v>0.341165</c:v>
                </c:pt>
                <c:pt idx="104">
                  <c:v>0.298189</c:v>
                </c:pt>
                <c:pt idx="105">
                  <c:v>0.250766</c:v>
                </c:pt>
                <c:pt idx="106">
                  <c:v>0.20023</c:v>
                </c:pt>
                <c:pt idx="107">
                  <c:v>0.147992</c:v>
                </c:pt>
                <c:pt idx="108">
                  <c:v>0.095443</c:v>
                </c:pt>
                <c:pt idx="109">
                  <c:v>0.043952</c:v>
                </c:pt>
                <c:pt idx="110">
                  <c:v>-0.005173</c:v>
                </c:pt>
                <c:pt idx="111">
                  <c:v>-0.050726</c:v>
                </c:pt>
                <c:pt idx="112">
                  <c:v>-0.091634</c:v>
                </c:pt>
                <c:pt idx="113">
                  <c:v>-0.126952</c:v>
                </c:pt>
                <c:pt idx="114">
                  <c:v>-0.155937</c:v>
                </c:pt>
                <c:pt idx="115">
                  <c:v>-0.178015</c:v>
                </c:pt>
                <c:pt idx="116">
                  <c:v>-0.192797</c:v>
                </c:pt>
                <c:pt idx="117">
                  <c:v>-0.200103</c:v>
                </c:pt>
                <c:pt idx="118">
                  <c:v>-0.199938</c:v>
                </c:pt>
                <c:pt idx="119">
                  <c:v>-0.192481</c:v>
                </c:pt>
                <c:pt idx="120">
                  <c:v>-0.178104</c:v>
                </c:pt>
                <c:pt idx="121">
                  <c:v>-0.157328</c:v>
                </c:pt>
                <c:pt idx="122">
                  <c:v>-0.130798</c:v>
                </c:pt>
                <c:pt idx="123">
                  <c:v>-0.099295</c:v>
                </c:pt>
                <c:pt idx="124">
                  <c:v>-0.063661</c:v>
                </c:pt>
                <c:pt idx="125">
                  <c:v>-0.024818</c:v>
                </c:pt>
                <c:pt idx="126">
                  <c:v>0.016287</c:v>
                </c:pt>
                <c:pt idx="127">
                  <c:v>0.058691</c:v>
                </c:pt>
                <c:pt idx="128">
                  <c:v>0.101446</c:v>
                </c:pt>
                <c:pt idx="129">
                  <c:v>0.143656</c:v>
                </c:pt>
                <c:pt idx="130">
                  <c:v>0.184446</c:v>
                </c:pt>
                <c:pt idx="131">
                  <c:v>0.223055</c:v>
                </c:pt>
                <c:pt idx="132">
                  <c:v>0.258766</c:v>
                </c:pt>
                <c:pt idx="133">
                  <c:v>0.290998</c:v>
                </c:pt>
                <c:pt idx="134">
                  <c:v>0.319238</c:v>
                </c:pt>
                <c:pt idx="135">
                  <c:v>0.343096</c:v>
                </c:pt>
                <c:pt idx="136">
                  <c:v>0.362274</c:v>
                </c:pt>
                <c:pt idx="137">
                  <c:v>0.376574</c:v>
                </c:pt>
                <c:pt idx="138">
                  <c:v>0.385884</c:v>
                </c:pt>
                <c:pt idx="139">
                  <c:v>0.390183</c:v>
                </c:pt>
                <c:pt idx="140">
                  <c:v>0.389499</c:v>
                </c:pt>
                <c:pt idx="141">
                  <c:v>0.383938</c:v>
                </c:pt>
                <c:pt idx="142">
                  <c:v>0.373634</c:v>
                </c:pt>
                <c:pt idx="143">
                  <c:v>0.358752</c:v>
                </c:pt>
                <c:pt idx="144">
                  <c:v>0.339497</c:v>
                </c:pt>
                <c:pt idx="145">
                  <c:v>0.316055</c:v>
                </c:pt>
                <c:pt idx="146">
                  <c:v>0.28863</c:v>
                </c:pt>
                <c:pt idx="147">
                  <c:v>0.2574</c:v>
                </c:pt>
                <c:pt idx="148">
                  <c:v>0.222544</c:v>
                </c:pt>
                <c:pt idx="149">
                  <c:v>0.184211</c:v>
                </c:pt>
                <c:pt idx="150">
                  <c:v>0.142549</c:v>
                </c:pt>
                <c:pt idx="151">
                  <c:v>0.097696</c:v>
                </c:pt>
                <c:pt idx="152">
                  <c:v>0.049766</c:v>
                </c:pt>
                <c:pt idx="153">
                  <c:v>-0.00112</c:v>
                </c:pt>
                <c:pt idx="154">
                  <c:v>-0.054845</c:v>
                </c:pt>
                <c:pt idx="155">
                  <c:v>-0.111261</c:v>
                </c:pt>
                <c:pt idx="156">
                  <c:v>-0.170216</c:v>
                </c:pt>
                <c:pt idx="157">
                  <c:v>-0.231508</c:v>
                </c:pt>
                <c:pt idx="158">
                  <c:v>-0.294916</c:v>
                </c:pt>
                <c:pt idx="159">
                  <c:v>-0.360145</c:v>
                </c:pt>
                <c:pt idx="160">
                  <c:v>-0.42686</c:v>
                </c:pt>
                <c:pt idx="161">
                  <c:v>-0.494654</c:v>
                </c:pt>
                <c:pt idx="162">
                  <c:v>-0.563058</c:v>
                </c:pt>
                <c:pt idx="163">
                  <c:v>-0.631542</c:v>
                </c:pt>
                <c:pt idx="164">
                  <c:v>-0.699498</c:v>
                </c:pt>
                <c:pt idx="165">
                  <c:v>-0.766276</c:v>
                </c:pt>
                <c:pt idx="166">
                  <c:v>-0.831155</c:v>
                </c:pt>
                <c:pt idx="167">
                  <c:v>-0.893377</c:v>
                </c:pt>
                <c:pt idx="168">
                  <c:v>-0.952138</c:v>
                </c:pt>
                <c:pt idx="169">
                  <c:v>-1.006622</c:v>
                </c:pt>
                <c:pt idx="170">
                  <c:v>-1.055999</c:v>
                </c:pt>
                <c:pt idx="171">
                  <c:v>-1.099447</c:v>
                </c:pt>
                <c:pt idx="172">
                  <c:v>-1.136163</c:v>
                </c:pt>
                <c:pt idx="173">
                  <c:v>-1.165391</c:v>
                </c:pt>
                <c:pt idx="174">
                  <c:v>-1.186433</c:v>
                </c:pt>
                <c:pt idx="175">
                  <c:v>-1.19864</c:v>
                </c:pt>
                <c:pt idx="176">
                  <c:v>-1.201461</c:v>
                </c:pt>
                <c:pt idx="177">
                  <c:v>-1.19444</c:v>
                </c:pt>
                <c:pt idx="178">
                  <c:v>-1.177222</c:v>
                </c:pt>
                <c:pt idx="179">
                  <c:v>-1.149572</c:v>
                </c:pt>
                <c:pt idx="180">
                  <c:v>-1.111375</c:v>
                </c:pt>
                <c:pt idx="181">
                  <c:v>-1.062631</c:v>
                </c:pt>
                <c:pt idx="182">
                  <c:v>-1.003481</c:v>
                </c:pt>
                <c:pt idx="183">
                  <c:v>-0.934167</c:v>
                </c:pt>
                <c:pt idx="184">
                  <c:v>-0.855047</c:v>
                </c:pt>
                <c:pt idx="185">
                  <c:v>-0.766589</c:v>
                </c:pt>
                <c:pt idx="186">
                  <c:v>-0.66937</c:v>
                </c:pt>
                <c:pt idx="187">
                  <c:v>-0.564044</c:v>
                </c:pt>
                <c:pt idx="188">
                  <c:v>-0.451342</c:v>
                </c:pt>
                <c:pt idx="189">
                  <c:v>-0.332073</c:v>
                </c:pt>
                <c:pt idx="190">
                  <c:v>-0.207077</c:v>
                </c:pt>
                <c:pt idx="191">
                  <c:v>-0.077242</c:v>
                </c:pt>
                <c:pt idx="192">
                  <c:v>0.056522</c:v>
                </c:pt>
                <c:pt idx="193">
                  <c:v>0.193293</c:v>
                </c:pt>
                <c:pt idx="194">
                  <c:v>0.332168</c:v>
                </c:pt>
                <c:pt idx="195">
                  <c:v>0.472235</c:v>
                </c:pt>
                <c:pt idx="196">
                  <c:v>0.612612</c:v>
                </c:pt>
                <c:pt idx="197">
                  <c:v>0.752457</c:v>
                </c:pt>
                <c:pt idx="198">
                  <c:v>0.890957</c:v>
                </c:pt>
                <c:pt idx="199">
                  <c:v>1.027349</c:v>
                </c:pt>
                <c:pt idx="200">
                  <c:v>1.160933</c:v>
                </c:pt>
                <c:pt idx="201">
                  <c:v>1.291044</c:v>
                </c:pt>
                <c:pt idx="202">
                  <c:v>1.417088</c:v>
                </c:pt>
                <c:pt idx="203">
                  <c:v>1.538531</c:v>
                </c:pt>
                <c:pt idx="204">
                  <c:v>1.654893</c:v>
                </c:pt>
                <c:pt idx="205">
                  <c:v>1.765765</c:v>
                </c:pt>
                <c:pt idx="206">
                  <c:v>1.870778</c:v>
                </c:pt>
                <c:pt idx="207">
                  <c:v>1.969649</c:v>
                </c:pt>
                <c:pt idx="208">
                  <c:v>2.062136</c:v>
                </c:pt>
                <c:pt idx="209">
                  <c:v>2.148073</c:v>
                </c:pt>
                <c:pt idx="210">
                  <c:v>2.227343</c:v>
                </c:pt>
                <c:pt idx="211">
                  <c:v>2.299895</c:v>
                </c:pt>
                <c:pt idx="212">
                  <c:v>2.365726</c:v>
                </c:pt>
                <c:pt idx="213">
                  <c:v>2.42491</c:v>
                </c:pt>
                <c:pt idx="214">
                  <c:v>2.477556</c:v>
                </c:pt>
                <c:pt idx="215">
                  <c:v>2.523851</c:v>
                </c:pt>
                <c:pt idx="216">
                  <c:v>2.564028</c:v>
                </c:pt>
                <c:pt idx="217">
                  <c:v>2.598383</c:v>
                </c:pt>
                <c:pt idx="218">
                  <c:v>2.627261</c:v>
                </c:pt>
                <c:pt idx="219">
                  <c:v>2.651055</c:v>
                </c:pt>
                <c:pt idx="220">
                  <c:v>2.670194</c:v>
                </c:pt>
                <c:pt idx="221">
                  <c:v>2.685177</c:v>
                </c:pt>
                <c:pt idx="222">
                  <c:v>2.696495</c:v>
                </c:pt>
                <c:pt idx="223">
                  <c:v>2.704682</c:v>
                </c:pt>
                <c:pt idx="224">
                  <c:v>2.710284</c:v>
                </c:pt>
                <c:pt idx="225">
                  <c:v>2.713843</c:v>
                </c:pt>
                <c:pt idx="226">
                  <c:v>2.715898</c:v>
                </c:pt>
                <c:pt idx="227">
                  <c:v>2.716949</c:v>
                </c:pt>
                <c:pt idx="228">
                  <c:v>2.717482</c:v>
                </c:pt>
                <c:pt idx="229">
                  <c:v>2.717909</c:v>
                </c:pt>
                <c:pt idx="230">
                  <c:v>2.7186</c:v>
                </c:pt>
                <c:pt idx="231">
                  <c:v>2.719838</c:v>
                </c:pt>
                <c:pt idx="232">
                  <c:v>2.721807</c:v>
                </c:pt>
                <c:pt idx="233">
                  <c:v>2.724621</c:v>
                </c:pt>
                <c:pt idx="234">
                  <c:v>2.728269</c:v>
                </c:pt>
                <c:pt idx="235">
                  <c:v>2.732647</c:v>
                </c:pt>
                <c:pt idx="236">
                  <c:v>2.737529</c:v>
                </c:pt>
                <c:pt idx="237">
                  <c:v>2.742592</c:v>
                </c:pt>
                <c:pt idx="238">
                  <c:v>2.747397</c:v>
                </c:pt>
                <c:pt idx="239">
                  <c:v>2.751408</c:v>
                </c:pt>
                <c:pt idx="240">
                  <c:v>2.754008</c:v>
                </c:pt>
                <c:pt idx="241">
                  <c:v>2.754495</c:v>
                </c:pt>
                <c:pt idx="242">
                  <c:v>2.752141</c:v>
                </c:pt>
                <c:pt idx="243">
                  <c:v>2.746141</c:v>
                </c:pt>
                <c:pt idx="244">
                  <c:v>2.735718</c:v>
                </c:pt>
                <c:pt idx="245">
                  <c:v>2.720088</c:v>
                </c:pt>
                <c:pt idx="246">
                  <c:v>2.698485</c:v>
                </c:pt>
                <c:pt idx="247">
                  <c:v>2.670226</c:v>
                </c:pt>
                <c:pt idx="248">
                  <c:v>2.634698</c:v>
                </c:pt>
                <c:pt idx="249">
                  <c:v>2.591409</c:v>
                </c:pt>
                <c:pt idx="250">
                  <c:v>2.539973</c:v>
                </c:pt>
                <c:pt idx="251">
                  <c:v>2.480165</c:v>
                </c:pt>
                <c:pt idx="252">
                  <c:v>2.411925</c:v>
                </c:pt>
                <c:pt idx="253">
                  <c:v>2.335356</c:v>
                </c:pt>
                <c:pt idx="254">
                  <c:v>2.250737</c:v>
                </c:pt>
                <c:pt idx="255">
                  <c:v>2.15854</c:v>
                </c:pt>
                <c:pt idx="256">
                  <c:v>2.059402</c:v>
                </c:pt>
                <c:pt idx="257">
                  <c:v>1.954116</c:v>
                </c:pt>
                <c:pt idx="258">
                  <c:v>1.843656</c:v>
                </c:pt>
                <c:pt idx="259">
                  <c:v>1.729102</c:v>
                </c:pt>
                <c:pt idx="260">
                  <c:v>1.611674</c:v>
                </c:pt>
                <c:pt idx="261">
                  <c:v>1.492627</c:v>
                </c:pt>
                <c:pt idx="262">
                  <c:v>1.373309</c:v>
                </c:pt>
                <c:pt idx="263">
                  <c:v>1.255077</c:v>
                </c:pt>
                <c:pt idx="264">
                  <c:v>1.139256</c:v>
                </c:pt>
                <c:pt idx="265">
                  <c:v>1.027137</c:v>
                </c:pt>
                <c:pt idx="266">
                  <c:v>0.919902</c:v>
                </c:pt>
                <c:pt idx="267">
                  <c:v>0.818637</c:v>
                </c:pt>
                <c:pt idx="268">
                  <c:v>0.724265</c:v>
                </c:pt>
                <c:pt idx="269">
                  <c:v>0.637539</c:v>
                </c:pt>
                <c:pt idx="270">
                  <c:v>0.559008</c:v>
                </c:pt>
                <c:pt idx="271">
                  <c:v>0.489002</c:v>
                </c:pt>
                <c:pt idx="272">
                  <c:v>0.427639</c:v>
                </c:pt>
                <c:pt idx="273">
                  <c:v>0.374769</c:v>
                </c:pt>
                <c:pt idx="274">
                  <c:v>0.330036</c:v>
                </c:pt>
                <c:pt idx="275">
                  <c:v>0.292856</c:v>
                </c:pt>
                <c:pt idx="276">
                  <c:v>0.262423</c:v>
                </c:pt>
                <c:pt idx="277">
                  <c:v>0.237757</c:v>
                </c:pt>
                <c:pt idx="278">
                  <c:v>0.217701</c:v>
                </c:pt>
                <c:pt idx="279">
                  <c:v>0.20096</c:v>
                </c:pt>
                <c:pt idx="280">
                  <c:v>0.186163</c:v>
                </c:pt>
                <c:pt idx="281">
                  <c:v>0.171855</c:v>
                </c:pt>
                <c:pt idx="282">
                  <c:v>0.156574</c:v>
                </c:pt>
                <c:pt idx="283">
                  <c:v>0.138883</c:v>
                </c:pt>
                <c:pt idx="284">
                  <c:v>0.117396</c:v>
                </c:pt>
                <c:pt idx="285">
                  <c:v>0.090836</c:v>
                </c:pt>
                <c:pt idx="286">
                  <c:v>0.058074</c:v>
                </c:pt>
                <c:pt idx="287">
                  <c:v>0.01815</c:v>
                </c:pt>
                <c:pt idx="288">
                  <c:v>-0.029712</c:v>
                </c:pt>
                <c:pt idx="289">
                  <c:v>-0.086051</c:v>
                </c:pt>
                <c:pt idx="290">
                  <c:v>-0.151167</c:v>
                </c:pt>
                <c:pt idx="291">
                  <c:v>-0.225128</c:v>
                </c:pt>
                <c:pt idx="292">
                  <c:v>-0.307716</c:v>
                </c:pt>
                <c:pt idx="293">
                  <c:v>-0.398498</c:v>
                </c:pt>
                <c:pt idx="294">
                  <c:v>-0.496784</c:v>
                </c:pt>
                <c:pt idx="295">
                  <c:v>-0.601679</c:v>
                </c:pt>
                <c:pt idx="296">
                  <c:v>-0.712085</c:v>
                </c:pt>
                <c:pt idx="297">
                  <c:v>-0.826741</c:v>
                </c:pt>
                <c:pt idx="298">
                  <c:v>-0.944267</c:v>
                </c:pt>
                <c:pt idx="299">
                  <c:v>-1.063178</c:v>
                </c:pt>
                <c:pt idx="300">
                  <c:v>-1.181941</c:v>
                </c:pt>
                <c:pt idx="301">
                  <c:v>-1.298995</c:v>
                </c:pt>
                <c:pt idx="302">
                  <c:v>-1.412822</c:v>
                </c:pt>
                <c:pt idx="303">
                  <c:v>-1.521964</c:v>
                </c:pt>
                <c:pt idx="304">
                  <c:v>-1.625067</c:v>
                </c:pt>
                <c:pt idx="305">
                  <c:v>-1.720916</c:v>
                </c:pt>
                <c:pt idx="306">
                  <c:v>-1.808468</c:v>
                </c:pt>
                <c:pt idx="307">
                  <c:v>-1.886843</c:v>
                </c:pt>
                <c:pt idx="308">
                  <c:v>-1.955402</c:v>
                </c:pt>
                <c:pt idx="309">
                  <c:v>-2.0137</c:v>
                </c:pt>
                <c:pt idx="310">
                  <c:v>-2.061518</c:v>
                </c:pt>
                <c:pt idx="311">
                  <c:v>-2.098873</c:v>
                </c:pt>
                <c:pt idx="312">
                  <c:v>-2.125974</c:v>
                </c:pt>
                <c:pt idx="313">
                  <c:v>-2.14324</c:v>
                </c:pt>
                <c:pt idx="314">
                  <c:v>-2.151266</c:v>
                </c:pt>
                <c:pt idx="315">
                  <c:v>-2.150813</c:v>
                </c:pt>
                <c:pt idx="316">
                  <c:v>-2.142756</c:v>
                </c:pt>
                <c:pt idx="317">
                  <c:v>-2.128049</c:v>
                </c:pt>
                <c:pt idx="318">
                  <c:v>-2.107723</c:v>
                </c:pt>
                <c:pt idx="319">
                  <c:v>-2.082844</c:v>
                </c:pt>
                <c:pt idx="320">
                  <c:v>-2.054438</c:v>
                </c:pt>
                <c:pt idx="321">
                  <c:v>-2.02352</c:v>
                </c:pt>
                <c:pt idx="322">
                  <c:v>-1.991027</c:v>
                </c:pt>
                <c:pt idx="323">
                  <c:v>-1.95779</c:v>
                </c:pt>
                <c:pt idx="324">
                  <c:v>-1.924531</c:v>
                </c:pt>
                <c:pt idx="325">
                  <c:v>-1.891827</c:v>
                </c:pt>
                <c:pt idx="326">
                  <c:v>-1.860093</c:v>
                </c:pt>
                <c:pt idx="327">
                  <c:v>-1.829615</c:v>
                </c:pt>
                <c:pt idx="328">
                  <c:v>-1.800496</c:v>
                </c:pt>
                <c:pt idx="329">
                  <c:v>-1.772694</c:v>
                </c:pt>
                <c:pt idx="330">
                  <c:v>-1.746014</c:v>
                </c:pt>
                <c:pt idx="331">
                  <c:v>-1.720139</c:v>
                </c:pt>
                <c:pt idx="332">
                  <c:v>-1.694633</c:v>
                </c:pt>
                <c:pt idx="333">
                  <c:v>-1.668974</c:v>
                </c:pt>
                <c:pt idx="334">
                  <c:v>-1.642576</c:v>
                </c:pt>
                <c:pt idx="335">
                  <c:v>-1.614807</c:v>
                </c:pt>
                <c:pt idx="336">
                  <c:v>-1.585037</c:v>
                </c:pt>
                <c:pt idx="337">
                  <c:v>-1.552624</c:v>
                </c:pt>
                <c:pt idx="338">
                  <c:v>-1.517013</c:v>
                </c:pt>
                <c:pt idx="339">
                  <c:v>-1.477685</c:v>
                </c:pt>
                <c:pt idx="340">
                  <c:v>-1.434224</c:v>
                </c:pt>
                <c:pt idx="341">
                  <c:v>-1.38632</c:v>
                </c:pt>
                <c:pt idx="342">
                  <c:v>-1.333796</c:v>
                </c:pt>
                <c:pt idx="343">
                  <c:v>-1.276601</c:v>
                </c:pt>
                <c:pt idx="344">
                  <c:v>-1.214822</c:v>
                </c:pt>
                <c:pt idx="345">
                  <c:v>-1.148689</c:v>
                </c:pt>
                <c:pt idx="346">
                  <c:v>-1.078567</c:v>
                </c:pt>
                <c:pt idx="347">
                  <c:v>-1.004944</c:v>
                </c:pt>
                <c:pt idx="348">
                  <c:v>-0.928438</c:v>
                </c:pt>
                <c:pt idx="349">
                  <c:v>-0.84976</c:v>
                </c:pt>
                <c:pt idx="350">
                  <c:v>-0.769665</c:v>
                </c:pt>
                <c:pt idx="351">
                  <c:v>-0.689</c:v>
                </c:pt>
                <c:pt idx="352">
                  <c:v>-0.608627</c:v>
                </c:pt>
                <c:pt idx="353">
                  <c:v>-0.529409</c:v>
                </c:pt>
                <c:pt idx="354">
                  <c:v>-0.452184</c:v>
                </c:pt>
                <c:pt idx="355">
                  <c:v>-0.377748</c:v>
                </c:pt>
                <c:pt idx="356">
                  <c:v>-0.306832</c:v>
                </c:pt>
                <c:pt idx="357">
                  <c:v>-0.240072</c:v>
                </c:pt>
                <c:pt idx="358">
                  <c:v>-0.177992</c:v>
                </c:pt>
                <c:pt idx="359">
                  <c:v>-0.120995</c:v>
                </c:pt>
                <c:pt idx="360">
                  <c:v>-0.069347</c:v>
                </c:pt>
                <c:pt idx="361">
                  <c:v>-0.023163</c:v>
                </c:pt>
                <c:pt idx="362">
                  <c:v>0.01755</c:v>
                </c:pt>
                <c:pt idx="363">
                  <c:v>0.052969</c:v>
                </c:pt>
                <c:pt idx="364">
                  <c:v>0.083375</c:v>
                </c:pt>
                <c:pt idx="365">
                  <c:v>0.109197</c:v>
                </c:pt>
                <c:pt idx="366">
                  <c:v>0.130958</c:v>
                </c:pt>
                <c:pt idx="367">
                  <c:v>0.149284</c:v>
                </c:pt>
                <c:pt idx="368">
                  <c:v>0.164875</c:v>
                </c:pt>
                <c:pt idx="369">
                  <c:v>0.178509</c:v>
                </c:pt>
                <c:pt idx="370">
                  <c:v>0.19097</c:v>
                </c:pt>
                <c:pt idx="371">
                  <c:v>0.203063</c:v>
                </c:pt>
                <c:pt idx="372">
                  <c:v>0.215594</c:v>
                </c:pt>
                <c:pt idx="373">
                  <c:v>0.229326</c:v>
                </c:pt>
                <c:pt idx="374">
                  <c:v>0.244987</c:v>
                </c:pt>
                <c:pt idx="375">
                  <c:v>0.263218</c:v>
                </c:pt>
                <c:pt idx="376">
                  <c:v>0.284604</c:v>
                </c:pt>
                <c:pt idx="377">
                  <c:v>0.309627</c:v>
                </c:pt>
                <c:pt idx="378">
                  <c:v>0.338645</c:v>
                </c:pt>
                <c:pt idx="379">
                  <c:v>0.371939</c:v>
                </c:pt>
                <c:pt idx="380">
                  <c:v>0.409654</c:v>
                </c:pt>
                <c:pt idx="381">
                  <c:v>0.45184</c:v>
                </c:pt>
                <c:pt idx="382">
                  <c:v>0.498429</c:v>
                </c:pt>
                <c:pt idx="383">
                  <c:v>0.549266</c:v>
                </c:pt>
                <c:pt idx="384">
                  <c:v>0.604087</c:v>
                </c:pt>
                <c:pt idx="385">
                  <c:v>0.662576</c:v>
                </c:pt>
                <c:pt idx="386">
                  <c:v>0.724328</c:v>
                </c:pt>
                <c:pt idx="387">
                  <c:v>0.788893</c:v>
                </c:pt>
                <c:pt idx="388">
                  <c:v>0.855773</c:v>
                </c:pt>
                <c:pt idx="389">
                  <c:v>0.924457</c:v>
                </c:pt>
                <c:pt idx="390">
                  <c:v>0.99441</c:v>
                </c:pt>
                <c:pt idx="391">
                  <c:v>1.065118</c:v>
                </c:pt>
                <c:pt idx="392">
                  <c:v>1.136079</c:v>
                </c:pt>
                <c:pt idx="393">
                  <c:v>1.206803</c:v>
                </c:pt>
                <c:pt idx="394">
                  <c:v>1.27686</c:v>
                </c:pt>
                <c:pt idx="395">
                  <c:v>1.345849</c:v>
                </c:pt>
                <c:pt idx="396">
                  <c:v>1.413427</c:v>
                </c:pt>
                <c:pt idx="397">
                  <c:v>1.4793</c:v>
                </c:pt>
                <c:pt idx="398">
                  <c:v>1.543238</c:v>
                </c:pt>
                <c:pt idx="399">
                  <c:v>1.605056</c:v>
                </c:pt>
                <c:pt idx="400">
                  <c:v>1.664636</c:v>
                </c:pt>
                <c:pt idx="401">
                  <c:v>1.721933</c:v>
                </c:pt>
                <c:pt idx="402">
                  <c:v>1.776901</c:v>
                </c:pt>
                <c:pt idx="403">
                  <c:v>1.829592</c:v>
                </c:pt>
                <c:pt idx="404">
                  <c:v>1.880065</c:v>
                </c:pt>
                <c:pt idx="405">
                  <c:v>1.928417</c:v>
                </c:pt>
                <c:pt idx="406">
                  <c:v>1.974778</c:v>
                </c:pt>
                <c:pt idx="407">
                  <c:v>2.019305</c:v>
                </c:pt>
                <c:pt idx="408">
                  <c:v>2.062146</c:v>
                </c:pt>
                <c:pt idx="409">
                  <c:v>2.103477</c:v>
                </c:pt>
                <c:pt idx="410">
                  <c:v>2.143481</c:v>
                </c:pt>
                <c:pt idx="411">
                  <c:v>2.182324</c:v>
                </c:pt>
                <c:pt idx="412">
                  <c:v>2.220173</c:v>
                </c:pt>
                <c:pt idx="413">
                  <c:v>2.257193</c:v>
                </c:pt>
                <c:pt idx="414">
                  <c:v>2.293525</c:v>
                </c:pt>
                <c:pt idx="415">
                  <c:v>2.329298</c:v>
                </c:pt>
                <c:pt idx="416">
                  <c:v>2.364637</c:v>
                </c:pt>
                <c:pt idx="417">
                  <c:v>2.399656</c:v>
                </c:pt>
                <c:pt idx="418">
                  <c:v>2.434411</c:v>
                </c:pt>
                <c:pt idx="419">
                  <c:v>2.468984</c:v>
                </c:pt>
                <c:pt idx="420">
                  <c:v>2.503406</c:v>
                </c:pt>
                <c:pt idx="421">
                  <c:v>2.537704</c:v>
                </c:pt>
                <c:pt idx="422">
                  <c:v>2.571863</c:v>
                </c:pt>
                <c:pt idx="423">
                  <c:v>2.605852</c:v>
                </c:pt>
                <c:pt idx="424">
                  <c:v>2.639633</c:v>
                </c:pt>
                <c:pt idx="425">
                  <c:v>2.67311</c:v>
                </c:pt>
                <c:pt idx="426">
                  <c:v>2.706179</c:v>
                </c:pt>
                <c:pt idx="427">
                  <c:v>2.738712</c:v>
                </c:pt>
                <c:pt idx="428">
                  <c:v>2.77053</c:v>
                </c:pt>
                <c:pt idx="429">
                  <c:v>2.801452</c:v>
                </c:pt>
                <c:pt idx="430">
                  <c:v>2.831242</c:v>
                </c:pt>
                <c:pt idx="431">
                  <c:v>2.859656</c:v>
                </c:pt>
                <c:pt idx="432">
                  <c:v>2.886419</c:v>
                </c:pt>
                <c:pt idx="433">
                  <c:v>2.911238</c:v>
                </c:pt>
                <c:pt idx="434">
                  <c:v>2.933789</c:v>
                </c:pt>
                <c:pt idx="435">
                  <c:v>2.953759</c:v>
                </c:pt>
                <c:pt idx="436">
                  <c:v>2.970813</c:v>
                </c:pt>
                <c:pt idx="437">
                  <c:v>2.984623</c:v>
                </c:pt>
                <c:pt idx="438">
                  <c:v>2.99487</c:v>
                </c:pt>
                <c:pt idx="439">
                  <c:v>3.001245</c:v>
                </c:pt>
                <c:pt idx="440">
                  <c:v>3.003475</c:v>
                </c:pt>
                <c:pt idx="441">
                  <c:v>3.001321</c:v>
                </c:pt>
                <c:pt idx="442">
                  <c:v>2.994603</c:v>
                </c:pt>
                <c:pt idx="443">
                  <c:v>2.983175</c:v>
                </c:pt>
                <c:pt idx="444">
                  <c:v>2.96697</c:v>
                </c:pt>
                <c:pt idx="445">
                  <c:v>2.945995</c:v>
                </c:pt>
                <c:pt idx="446">
                  <c:v>2.920339</c:v>
                </c:pt>
                <c:pt idx="447">
                  <c:v>2.890152</c:v>
                </c:pt>
                <c:pt idx="448">
                  <c:v>2.855689</c:v>
                </c:pt>
                <c:pt idx="449">
                  <c:v>2.817287</c:v>
                </c:pt>
                <c:pt idx="450">
                  <c:v>2.775368</c:v>
                </c:pt>
                <c:pt idx="451">
                  <c:v>2.730439</c:v>
                </c:pt>
                <c:pt idx="452">
                  <c:v>2.68307</c:v>
                </c:pt>
                <c:pt idx="453">
                  <c:v>2.633888</c:v>
                </c:pt>
                <c:pt idx="454">
                  <c:v>2.583586</c:v>
                </c:pt>
                <c:pt idx="455">
                  <c:v>2.53288</c:v>
                </c:pt>
                <c:pt idx="456">
                  <c:v>2.482502</c:v>
                </c:pt>
                <c:pt idx="457">
                  <c:v>2.433198</c:v>
                </c:pt>
                <c:pt idx="458">
                  <c:v>2.385684</c:v>
                </c:pt>
                <c:pt idx="459">
                  <c:v>2.340641</c:v>
                </c:pt>
                <c:pt idx="460">
                  <c:v>2.298703</c:v>
                </c:pt>
                <c:pt idx="461">
                  <c:v>2.260415</c:v>
                </c:pt>
                <c:pt idx="462">
                  <c:v>2.226237</c:v>
                </c:pt>
                <c:pt idx="463">
                  <c:v>2.196516</c:v>
                </c:pt>
                <c:pt idx="464">
                  <c:v>2.171487</c:v>
                </c:pt>
                <c:pt idx="465">
                  <c:v>2.151237</c:v>
                </c:pt>
                <c:pt idx="466">
                  <c:v>2.13573</c:v>
                </c:pt>
                <c:pt idx="467">
                  <c:v>2.124785</c:v>
                </c:pt>
                <c:pt idx="468">
                  <c:v>2.118089</c:v>
                </c:pt>
                <c:pt idx="469">
                  <c:v>2.115183</c:v>
                </c:pt>
                <c:pt idx="470">
                  <c:v>2.115492</c:v>
                </c:pt>
                <c:pt idx="471">
                  <c:v>2.118335</c:v>
                </c:pt>
                <c:pt idx="472">
                  <c:v>2.122922</c:v>
                </c:pt>
                <c:pt idx="473">
                  <c:v>2.128399</c:v>
                </c:pt>
                <c:pt idx="474">
                  <c:v>2.133861</c:v>
                </c:pt>
                <c:pt idx="475">
                  <c:v>2.138381</c:v>
                </c:pt>
                <c:pt idx="476">
                  <c:v>2.141026</c:v>
                </c:pt>
                <c:pt idx="477">
                  <c:v>2.140888</c:v>
                </c:pt>
                <c:pt idx="478">
                  <c:v>2.13714</c:v>
                </c:pt>
                <c:pt idx="479">
                  <c:v>2.129024</c:v>
                </c:pt>
                <c:pt idx="480">
                  <c:v>2.115866</c:v>
                </c:pt>
                <c:pt idx="481">
                  <c:v>2.097152</c:v>
                </c:pt>
                <c:pt idx="482">
                  <c:v>2.072507</c:v>
                </c:pt>
                <c:pt idx="483">
                  <c:v>2.041735</c:v>
                </c:pt>
                <c:pt idx="484">
                  <c:v>2.004777</c:v>
                </c:pt>
                <c:pt idx="485">
                  <c:v>1.961797</c:v>
                </c:pt>
                <c:pt idx="486">
                  <c:v>1.913121</c:v>
                </c:pt>
                <c:pt idx="487">
                  <c:v>1.859246</c:v>
                </c:pt>
                <c:pt idx="488">
                  <c:v>1.800836</c:v>
                </c:pt>
                <c:pt idx="489">
                  <c:v>1.738719</c:v>
                </c:pt>
                <c:pt idx="490">
                  <c:v>1.673846</c:v>
                </c:pt>
                <c:pt idx="491">
                  <c:v>1.607268</c:v>
                </c:pt>
                <c:pt idx="492">
                  <c:v>1.540127</c:v>
                </c:pt>
                <c:pt idx="493">
                  <c:v>1.473617</c:v>
                </c:pt>
                <c:pt idx="494">
                  <c:v>1.408935</c:v>
                </c:pt>
                <c:pt idx="495">
                  <c:v>1.347269</c:v>
                </c:pt>
                <c:pt idx="496">
                  <c:v>1.289765</c:v>
                </c:pt>
                <c:pt idx="497">
                  <c:v>1.237476</c:v>
                </c:pt>
                <c:pt idx="498">
                  <c:v>1.191342</c:v>
                </c:pt>
                <c:pt idx="499">
                  <c:v>1.152178</c:v>
                </c:pt>
                <c:pt idx="500">
                  <c:v>1.120631</c:v>
                </c:pt>
                <c:pt idx="501">
                  <c:v>1.097169</c:v>
                </c:pt>
                <c:pt idx="502">
                  <c:v>1.082047</c:v>
                </c:pt>
                <c:pt idx="503">
                  <c:v>1.075344</c:v>
                </c:pt>
                <c:pt idx="504">
                  <c:v>1.076902</c:v>
                </c:pt>
                <c:pt idx="505">
                  <c:v>1.086381</c:v>
                </c:pt>
                <c:pt idx="506">
                  <c:v>1.103232</c:v>
                </c:pt>
                <c:pt idx="507">
                  <c:v>1.126731</c:v>
                </c:pt>
                <c:pt idx="508">
                  <c:v>1.155993</c:v>
                </c:pt>
                <c:pt idx="509">
                  <c:v>1.189987</c:v>
                </c:pt>
                <c:pt idx="510">
                  <c:v>1.22758</c:v>
                </c:pt>
                <c:pt idx="511">
                  <c:v>1.267578</c:v>
                </c:pt>
                <c:pt idx="512">
                  <c:v>1.308712</c:v>
                </c:pt>
                <c:pt idx="513">
                  <c:v>1.349705</c:v>
                </c:pt>
                <c:pt idx="514">
                  <c:v>1.38933</c:v>
                </c:pt>
                <c:pt idx="515">
                  <c:v>1.42638</c:v>
                </c:pt>
                <c:pt idx="516">
                  <c:v>1.459775</c:v>
                </c:pt>
                <c:pt idx="517">
                  <c:v>1.488507</c:v>
                </c:pt>
                <c:pt idx="518">
                  <c:v>1.511754</c:v>
                </c:pt>
                <c:pt idx="519">
                  <c:v>1.528842</c:v>
                </c:pt>
                <c:pt idx="520">
                  <c:v>1.539253</c:v>
                </c:pt>
                <c:pt idx="521">
                  <c:v>1.542674</c:v>
                </c:pt>
                <c:pt idx="522">
                  <c:v>1.538987</c:v>
                </c:pt>
                <c:pt idx="523">
                  <c:v>1.528251</c:v>
                </c:pt>
                <c:pt idx="524">
                  <c:v>1.510711</c:v>
                </c:pt>
                <c:pt idx="525">
                  <c:v>1.486783</c:v>
                </c:pt>
                <c:pt idx="526">
                  <c:v>1.457051</c:v>
                </c:pt>
                <c:pt idx="527">
                  <c:v>1.422196</c:v>
                </c:pt>
                <c:pt idx="528">
                  <c:v>1.383061</c:v>
                </c:pt>
                <c:pt idx="529">
                  <c:v>1.340501</c:v>
                </c:pt>
                <c:pt idx="530">
                  <c:v>1.295475</c:v>
                </c:pt>
                <c:pt idx="531">
                  <c:v>1.248935</c:v>
                </c:pt>
                <c:pt idx="532">
                  <c:v>1.201824</c:v>
                </c:pt>
                <c:pt idx="533">
                  <c:v>1.155066</c:v>
                </c:pt>
                <c:pt idx="534">
                  <c:v>1.109517</c:v>
                </c:pt>
                <c:pt idx="535">
                  <c:v>1.065935</c:v>
                </c:pt>
                <c:pt idx="536">
                  <c:v>1.024978</c:v>
                </c:pt>
                <c:pt idx="537">
                  <c:v>0.987185</c:v>
                </c:pt>
                <c:pt idx="538">
                  <c:v>0.95297</c:v>
                </c:pt>
                <c:pt idx="539">
                  <c:v>0.92258</c:v>
                </c:pt>
                <c:pt idx="540">
                  <c:v>0.896162</c:v>
                </c:pt>
                <c:pt idx="541">
                  <c:v>0.873697</c:v>
                </c:pt>
                <c:pt idx="542">
                  <c:v>0.855053</c:v>
                </c:pt>
                <c:pt idx="543">
                  <c:v>0.839988</c:v>
                </c:pt>
                <c:pt idx="544">
                  <c:v>0.828156</c:v>
                </c:pt>
                <c:pt idx="545">
                  <c:v>0.819139</c:v>
                </c:pt>
                <c:pt idx="546">
                  <c:v>0.812469</c:v>
                </c:pt>
                <c:pt idx="547">
                  <c:v>0.807614</c:v>
                </c:pt>
                <c:pt idx="548">
                  <c:v>0.804063</c:v>
                </c:pt>
                <c:pt idx="549">
                  <c:v>0.801316</c:v>
                </c:pt>
                <c:pt idx="550">
                  <c:v>0.798914</c:v>
                </c:pt>
                <c:pt idx="551">
                  <c:v>0.79643</c:v>
                </c:pt>
                <c:pt idx="552">
                  <c:v>0.793547</c:v>
                </c:pt>
                <c:pt idx="553">
                  <c:v>0.789996</c:v>
                </c:pt>
                <c:pt idx="554">
                  <c:v>0.785653</c:v>
                </c:pt>
                <c:pt idx="555">
                  <c:v>0.780443</c:v>
                </c:pt>
                <c:pt idx="556">
                  <c:v>0.774433</c:v>
                </c:pt>
                <c:pt idx="557">
                  <c:v>0.767773</c:v>
                </c:pt>
                <c:pt idx="558">
                  <c:v>0.760712</c:v>
                </c:pt>
                <c:pt idx="559">
                  <c:v>0.753585</c:v>
                </c:pt>
                <c:pt idx="560">
                  <c:v>0.746785</c:v>
                </c:pt>
                <c:pt idx="561">
                  <c:v>0.740752</c:v>
                </c:pt>
                <c:pt idx="562">
                  <c:v>0.735955</c:v>
                </c:pt>
                <c:pt idx="563">
                  <c:v>0.732866</c:v>
                </c:pt>
                <c:pt idx="564">
                  <c:v>0.731938</c:v>
                </c:pt>
                <c:pt idx="565">
                  <c:v>0.733581</c:v>
                </c:pt>
                <c:pt idx="566">
                  <c:v>0.738143</c:v>
                </c:pt>
                <c:pt idx="567">
                  <c:v>0.745889</c:v>
                </c:pt>
                <c:pt idx="568">
                  <c:v>0.756989</c:v>
                </c:pt>
                <c:pt idx="569">
                  <c:v>0.771494</c:v>
                </c:pt>
                <c:pt idx="570">
                  <c:v>0.789338</c:v>
                </c:pt>
                <c:pt idx="571">
                  <c:v>0.810331</c:v>
                </c:pt>
                <c:pt idx="572">
                  <c:v>0.834124</c:v>
                </c:pt>
                <c:pt idx="573">
                  <c:v>0.86027</c:v>
                </c:pt>
                <c:pt idx="574">
                  <c:v>0.8882</c:v>
                </c:pt>
                <c:pt idx="575">
                  <c:v>0.917251</c:v>
                </c:pt>
                <c:pt idx="576">
                  <c:v>0.946651</c:v>
                </c:pt>
                <c:pt idx="577">
                  <c:v>0.97559</c:v>
                </c:pt>
                <c:pt idx="578">
                  <c:v>1.003195</c:v>
                </c:pt>
                <c:pt idx="579">
                  <c:v>1.028604</c:v>
                </c:pt>
                <c:pt idx="580">
                  <c:v>1.050945</c:v>
                </c:pt>
                <c:pt idx="581">
                  <c:v>1.069402</c:v>
                </c:pt>
                <c:pt idx="582">
                  <c:v>1.083211</c:v>
                </c:pt>
                <c:pt idx="583">
                  <c:v>1.091728</c:v>
                </c:pt>
                <c:pt idx="584">
                  <c:v>1.094406</c:v>
                </c:pt>
                <c:pt idx="585">
                  <c:v>1.090848</c:v>
                </c:pt>
                <c:pt idx="586">
                  <c:v>1.080807</c:v>
                </c:pt>
                <c:pt idx="587">
                  <c:v>1.064206</c:v>
                </c:pt>
                <c:pt idx="588">
                  <c:v>1.041134</c:v>
                </c:pt>
                <c:pt idx="589">
                  <c:v>1.011864</c:v>
                </c:pt>
                <c:pt idx="590">
                  <c:v>0.97683</c:v>
                </c:pt>
                <c:pt idx="591">
                  <c:v>0.93663</c:v>
                </c:pt>
                <c:pt idx="592">
                  <c:v>0.892024</c:v>
                </c:pt>
                <c:pt idx="593">
                  <c:v>0.843879</c:v>
                </c:pt>
                <c:pt idx="594">
                  <c:v>0.793179</c:v>
                </c:pt>
                <c:pt idx="595">
                  <c:v>0.740993</c:v>
                </c:pt>
                <c:pt idx="596">
                  <c:v>0.688425</c:v>
                </c:pt>
                <c:pt idx="597">
                  <c:v>0.636606</c:v>
                </c:pt>
                <c:pt idx="598">
                  <c:v>0.586649</c:v>
                </c:pt>
                <c:pt idx="599">
                  <c:v>0.539628</c:v>
                </c:pt>
                <c:pt idx="600">
                  <c:v>0.49654</c:v>
                </c:pt>
                <c:pt idx="601">
                  <c:v>0.458285</c:v>
                </c:pt>
                <c:pt idx="602">
                  <c:v>0.425634</c:v>
                </c:pt>
                <c:pt idx="603">
                  <c:v>0.399222</c:v>
                </c:pt>
                <c:pt idx="604">
                  <c:v>0.379492</c:v>
                </c:pt>
                <c:pt idx="605">
                  <c:v>0.366742</c:v>
                </c:pt>
                <c:pt idx="606">
                  <c:v>0.361083</c:v>
                </c:pt>
                <c:pt idx="607">
                  <c:v>0.362421</c:v>
                </c:pt>
                <c:pt idx="608">
                  <c:v>0.37053</c:v>
                </c:pt>
                <c:pt idx="609">
                  <c:v>0.38497</c:v>
                </c:pt>
                <c:pt idx="610">
                  <c:v>0.405196</c:v>
                </c:pt>
                <c:pt idx="611">
                  <c:v>0.43051</c:v>
                </c:pt>
                <c:pt idx="612">
                  <c:v>0.460109</c:v>
                </c:pt>
                <c:pt idx="613">
                  <c:v>0.493111</c:v>
                </c:pt>
                <c:pt idx="614">
                  <c:v>0.528593</c:v>
                </c:pt>
                <c:pt idx="615">
                  <c:v>0.5656</c:v>
                </c:pt>
                <c:pt idx="616">
                  <c:v>0.603198</c:v>
                </c:pt>
                <c:pt idx="617">
                  <c:v>0.64049</c:v>
                </c:pt>
                <c:pt idx="618">
                  <c:v>0.676642</c:v>
                </c:pt>
                <c:pt idx="619">
                  <c:v>0.710922</c:v>
                </c:pt>
                <c:pt idx="620">
                  <c:v>0.742703</c:v>
                </c:pt>
                <c:pt idx="621">
                  <c:v>0.771506</c:v>
                </c:pt>
                <c:pt idx="622">
                  <c:v>0.796971</c:v>
                </c:pt>
                <c:pt idx="623">
                  <c:v>0.818912</c:v>
                </c:pt>
                <c:pt idx="624">
                  <c:v>0.837292</c:v>
                </c:pt>
                <c:pt idx="625">
                  <c:v>0.852221</c:v>
                </c:pt>
                <c:pt idx="626">
                  <c:v>0.863957</c:v>
                </c:pt>
                <c:pt idx="627">
                  <c:v>0.872887</c:v>
                </c:pt>
                <c:pt idx="628">
                  <c:v>0.879533</c:v>
                </c:pt>
                <c:pt idx="629">
                  <c:v>0.884465</c:v>
                </c:pt>
                <c:pt idx="630">
                  <c:v>0.888368</c:v>
                </c:pt>
                <c:pt idx="631">
                  <c:v>0.891927</c:v>
                </c:pt>
                <c:pt idx="632">
                  <c:v>0.895882</c:v>
                </c:pt>
                <c:pt idx="633">
                  <c:v>0.900937</c:v>
                </c:pt>
                <c:pt idx="634">
                  <c:v>0.907765</c:v>
                </c:pt>
                <c:pt idx="635">
                  <c:v>0.916992</c:v>
                </c:pt>
                <c:pt idx="636">
                  <c:v>0.929127</c:v>
                </c:pt>
                <c:pt idx="637">
                  <c:v>0.944602</c:v>
                </c:pt>
                <c:pt idx="638">
                  <c:v>0.963713</c:v>
                </c:pt>
                <c:pt idx="639">
                  <c:v>0.986622</c:v>
                </c:pt>
                <c:pt idx="640">
                  <c:v>1.013345</c:v>
                </c:pt>
                <c:pt idx="641">
                  <c:v>1.043783</c:v>
                </c:pt>
                <c:pt idx="642">
                  <c:v>1.077675</c:v>
                </c:pt>
                <c:pt idx="643">
                  <c:v>1.114634</c:v>
                </c:pt>
                <c:pt idx="644">
                  <c:v>1.154164</c:v>
                </c:pt>
                <c:pt idx="645">
                  <c:v>1.195664</c:v>
                </c:pt>
                <c:pt idx="646">
                  <c:v>1.238466</c:v>
                </c:pt>
                <c:pt idx="647">
                  <c:v>1.281814</c:v>
                </c:pt>
                <c:pt idx="648">
                  <c:v>1.324952</c:v>
                </c:pt>
                <c:pt idx="649">
                  <c:v>1.367087</c:v>
                </c:pt>
                <c:pt idx="650">
                  <c:v>1.407482</c:v>
                </c:pt>
                <c:pt idx="651">
                  <c:v>1.44541</c:v>
                </c:pt>
                <c:pt idx="652">
                  <c:v>1.480251</c:v>
                </c:pt>
                <c:pt idx="653">
                  <c:v>1.511444</c:v>
                </c:pt>
                <c:pt idx="654">
                  <c:v>1.538554</c:v>
                </c:pt>
                <c:pt idx="655">
                  <c:v>1.561265</c:v>
                </c:pt>
                <c:pt idx="656">
                  <c:v>1.579396</c:v>
                </c:pt>
                <c:pt idx="657">
                  <c:v>1.5929</c:v>
                </c:pt>
                <c:pt idx="658">
                  <c:v>1.601876</c:v>
                </c:pt>
                <c:pt idx="659">
                  <c:v>1.606558</c:v>
                </c:pt>
                <c:pt idx="660">
                  <c:v>1.6073</c:v>
                </c:pt>
                <c:pt idx="661">
                  <c:v>1.604577</c:v>
                </c:pt>
                <c:pt idx="662">
                  <c:v>1.598951</c:v>
                </c:pt>
                <c:pt idx="663">
                  <c:v>1.59107</c:v>
                </c:pt>
                <c:pt idx="664">
                  <c:v>1.58162</c:v>
                </c:pt>
                <c:pt idx="665">
                  <c:v>1.571315</c:v>
                </c:pt>
                <c:pt idx="666">
                  <c:v>1.560877</c:v>
                </c:pt>
                <c:pt idx="667">
                  <c:v>1.550989</c:v>
                </c:pt>
                <c:pt idx="668">
                  <c:v>1.542311</c:v>
                </c:pt>
                <c:pt idx="669">
                  <c:v>1.53539</c:v>
                </c:pt>
                <c:pt idx="670">
                  <c:v>1.530709</c:v>
                </c:pt>
                <c:pt idx="671">
                  <c:v>1.528626</c:v>
                </c:pt>
                <c:pt idx="672">
                  <c:v>1.52937</c:v>
                </c:pt>
                <c:pt idx="673">
                  <c:v>1.533035</c:v>
                </c:pt>
                <c:pt idx="674">
                  <c:v>1.539566</c:v>
                </c:pt>
                <c:pt idx="675">
                  <c:v>1.548782</c:v>
                </c:pt>
                <c:pt idx="676">
                  <c:v>1.560364</c:v>
                </c:pt>
                <c:pt idx="677">
                  <c:v>1.57386</c:v>
                </c:pt>
                <c:pt idx="678">
                  <c:v>1.588717</c:v>
                </c:pt>
                <c:pt idx="679">
                  <c:v>1.604269</c:v>
                </c:pt>
                <c:pt idx="680">
                  <c:v>1.619805</c:v>
                </c:pt>
                <c:pt idx="681">
                  <c:v>1.634547</c:v>
                </c:pt>
                <c:pt idx="682">
                  <c:v>1.647702</c:v>
                </c:pt>
                <c:pt idx="683">
                  <c:v>1.658496</c:v>
                </c:pt>
                <c:pt idx="684">
                  <c:v>1.66618</c:v>
                </c:pt>
                <c:pt idx="685">
                  <c:v>1.670064</c:v>
                </c:pt>
                <c:pt idx="686">
                  <c:v>1.669555</c:v>
                </c:pt>
                <c:pt idx="687">
                  <c:v>1.664176</c:v>
                </c:pt>
                <c:pt idx="688">
                  <c:v>1.65356</c:v>
                </c:pt>
                <c:pt idx="689">
                  <c:v>1.6375</c:v>
                </c:pt>
                <c:pt idx="690">
                  <c:v>1.615924</c:v>
                </c:pt>
                <c:pt idx="691">
                  <c:v>1.588951</c:v>
                </c:pt>
                <c:pt idx="692">
                  <c:v>1.556838</c:v>
                </c:pt>
                <c:pt idx="693">
                  <c:v>1.520014</c:v>
                </c:pt>
                <c:pt idx="694">
                  <c:v>1.479049</c:v>
                </c:pt>
                <c:pt idx="695">
                  <c:v>1.43465</c:v>
                </c:pt>
                <c:pt idx="696">
                  <c:v>1.387644</c:v>
                </c:pt>
                <c:pt idx="697">
                  <c:v>1.338958</c:v>
                </c:pt>
                <c:pt idx="698">
                  <c:v>1.289567</c:v>
                </c:pt>
                <c:pt idx="699">
                  <c:v>1.240521</c:v>
                </c:pt>
                <c:pt idx="700">
                  <c:v>1.192856</c:v>
                </c:pt>
                <c:pt idx="701">
                  <c:v>1.147619</c:v>
                </c:pt>
                <c:pt idx="702">
                  <c:v>1.105799</c:v>
                </c:pt>
                <c:pt idx="703">
                  <c:v>1.068331</c:v>
                </c:pt>
                <c:pt idx="704">
                  <c:v>1.036032</c:v>
                </c:pt>
                <c:pt idx="705">
                  <c:v>1.009624</c:v>
                </c:pt>
                <c:pt idx="706">
                  <c:v>0.989673</c:v>
                </c:pt>
                <c:pt idx="707">
                  <c:v>0.976622</c:v>
                </c:pt>
                <c:pt idx="708">
                  <c:v>0.970714</c:v>
                </c:pt>
                <c:pt idx="709">
                  <c:v>0.972081</c:v>
                </c:pt>
                <c:pt idx="710">
                  <c:v>0.980623</c:v>
                </c:pt>
                <c:pt idx="711">
                  <c:v>0.99615</c:v>
                </c:pt>
                <c:pt idx="712">
                  <c:v>1.018268</c:v>
                </c:pt>
                <c:pt idx="713">
                  <c:v>1.046457</c:v>
                </c:pt>
                <c:pt idx="714">
                  <c:v>1.080089</c:v>
                </c:pt>
                <c:pt idx="715">
                  <c:v>1.118427</c:v>
                </c:pt>
                <c:pt idx="716">
                  <c:v>1.160664</c:v>
                </c:pt>
                <c:pt idx="717">
                  <c:v>1.205927</c:v>
                </c:pt>
                <c:pt idx="718">
                  <c:v>1.253346</c:v>
                </c:pt>
                <c:pt idx="719">
                  <c:v>1.302033</c:v>
                </c:pt>
                <c:pt idx="720">
                  <c:v>1.351118</c:v>
                </c:pt>
                <c:pt idx="721">
                  <c:v>1.399812</c:v>
                </c:pt>
                <c:pt idx="722">
                  <c:v>1.447352</c:v>
                </c:pt>
                <c:pt idx="723">
                  <c:v>1.493112</c:v>
                </c:pt>
                <c:pt idx="724">
                  <c:v>1.536534</c:v>
                </c:pt>
                <c:pt idx="725">
                  <c:v>1.577198</c:v>
                </c:pt>
                <c:pt idx="726">
                  <c:v>1.614792</c:v>
                </c:pt>
                <c:pt idx="727">
                  <c:v>1.649138</c:v>
                </c:pt>
                <c:pt idx="728">
                  <c:v>1.680172</c:v>
                </c:pt>
                <c:pt idx="729">
                  <c:v>1.707949</c:v>
                </c:pt>
                <c:pt idx="730">
                  <c:v>1.732625</c:v>
                </c:pt>
                <c:pt idx="731">
                  <c:v>1.754447</c:v>
                </c:pt>
                <c:pt idx="732">
                  <c:v>1.773738</c:v>
                </c:pt>
                <c:pt idx="733">
                  <c:v>1.790871</c:v>
                </c:pt>
                <c:pt idx="734">
                  <c:v>1.806249</c:v>
                </c:pt>
                <c:pt idx="735">
                  <c:v>1.820293</c:v>
                </c:pt>
                <c:pt idx="736">
                  <c:v>1.833414</c:v>
                </c:pt>
                <c:pt idx="737">
                  <c:v>1.845991</c:v>
                </c:pt>
                <c:pt idx="738">
                  <c:v>1.858333</c:v>
                </c:pt>
                <c:pt idx="739">
                  <c:v>1.870698</c:v>
                </c:pt>
                <c:pt idx="740">
                  <c:v>1.883257</c:v>
                </c:pt>
                <c:pt idx="741">
                  <c:v>1.896076</c:v>
                </c:pt>
                <c:pt idx="742">
                  <c:v>1.909127</c:v>
                </c:pt>
                <c:pt idx="743">
                  <c:v>1.922263</c:v>
                </c:pt>
                <c:pt idx="744">
                  <c:v>1.935237</c:v>
                </c:pt>
                <c:pt idx="745">
                  <c:v>1.947707</c:v>
                </c:pt>
                <c:pt idx="746">
                  <c:v>1.959215</c:v>
                </c:pt>
                <c:pt idx="747">
                  <c:v>1.969244</c:v>
                </c:pt>
                <c:pt idx="748">
                  <c:v>1.977197</c:v>
                </c:pt>
                <c:pt idx="749">
                  <c:v>1.982438</c:v>
                </c:pt>
                <c:pt idx="750">
                  <c:v>1.984299</c:v>
                </c:pt>
                <c:pt idx="751">
                  <c:v>1.982121</c:v>
                </c:pt>
                <c:pt idx="752">
                  <c:v>1.975251</c:v>
                </c:pt>
                <c:pt idx="753">
                  <c:v>1.963096</c:v>
                </c:pt>
                <c:pt idx="754">
                  <c:v>1.945112</c:v>
                </c:pt>
                <c:pt idx="755">
                  <c:v>1.920869</c:v>
                </c:pt>
                <c:pt idx="756">
                  <c:v>1.890012</c:v>
                </c:pt>
                <c:pt idx="757">
                  <c:v>1.852335</c:v>
                </c:pt>
                <c:pt idx="758">
                  <c:v>1.807751</c:v>
                </c:pt>
                <c:pt idx="759">
                  <c:v>1.756338</c:v>
                </c:pt>
                <c:pt idx="760">
                  <c:v>1.698312</c:v>
                </c:pt>
                <c:pt idx="761">
                  <c:v>1.634055</c:v>
                </c:pt>
                <c:pt idx="762">
                  <c:v>1.564084</c:v>
                </c:pt>
                <c:pt idx="763">
                  <c:v>1.489065</c:v>
                </c:pt>
                <c:pt idx="764">
                  <c:v>1.409781</c:v>
                </c:pt>
                <c:pt idx="765">
                  <c:v>1.327138</c:v>
                </c:pt>
                <c:pt idx="766">
                  <c:v>1.24213</c:v>
                </c:pt>
                <c:pt idx="767">
                  <c:v>1.155825</c:v>
                </c:pt>
                <c:pt idx="768">
                  <c:v>1.06934</c:v>
                </c:pt>
                <c:pt idx="769">
                  <c:v>0.983816</c:v>
                </c:pt>
                <c:pt idx="770">
                  <c:v>0.90038</c:v>
                </c:pt>
                <c:pt idx="771">
                  <c:v>0.820124</c:v>
                </c:pt>
                <c:pt idx="772">
                  <c:v>0.744097</c:v>
                </c:pt>
                <c:pt idx="773">
                  <c:v>0.673244</c:v>
                </c:pt>
                <c:pt idx="774">
                  <c:v>0.608435</c:v>
                </c:pt>
                <c:pt idx="775">
                  <c:v>0.550381</c:v>
                </c:pt>
                <c:pt idx="776">
                  <c:v>0.499677</c:v>
                </c:pt>
                <c:pt idx="777">
                  <c:v>0.456761</c:v>
                </c:pt>
                <c:pt idx="778">
                  <c:v>0.421891</c:v>
                </c:pt>
                <c:pt idx="779">
                  <c:v>0.395178</c:v>
                </c:pt>
                <c:pt idx="780">
                  <c:v>0.376557</c:v>
                </c:pt>
                <c:pt idx="781">
                  <c:v>0.365798</c:v>
                </c:pt>
                <c:pt idx="782">
                  <c:v>0.362516</c:v>
                </c:pt>
                <c:pt idx="783">
                  <c:v>0.366189</c:v>
                </c:pt>
                <c:pt idx="784">
                  <c:v>0.376169</c:v>
                </c:pt>
                <c:pt idx="785">
                  <c:v>0.391686</c:v>
                </c:pt>
                <c:pt idx="786">
                  <c:v>0.411893</c:v>
                </c:pt>
                <c:pt idx="787">
                  <c:v>0.435866</c:v>
                </c:pt>
                <c:pt idx="788">
                  <c:v>0.462645</c:v>
                </c:pt>
                <c:pt idx="789">
                  <c:v>0.491244</c:v>
                </c:pt>
                <c:pt idx="790">
                  <c:v>0.520679</c:v>
                </c:pt>
                <c:pt idx="791">
                  <c:v>0.549991</c:v>
                </c:pt>
                <c:pt idx="792">
                  <c:v>0.578273</c:v>
                </c:pt>
                <c:pt idx="793">
                  <c:v>0.604696</c:v>
                </c:pt>
                <c:pt idx="794">
                  <c:v>0.628495</c:v>
                </c:pt>
                <c:pt idx="795">
                  <c:v>0.649008</c:v>
                </c:pt>
                <c:pt idx="796">
                  <c:v>0.665698</c:v>
                </c:pt>
                <c:pt idx="797">
                  <c:v>0.678121</c:v>
                </c:pt>
                <c:pt idx="798">
                  <c:v>0.685973</c:v>
                </c:pt>
                <c:pt idx="799">
                  <c:v>0.689078</c:v>
                </c:pt>
                <c:pt idx="800">
                  <c:v>0.687375</c:v>
                </c:pt>
                <c:pt idx="801">
                  <c:v>0.680938</c:v>
                </c:pt>
                <c:pt idx="802">
                  <c:v>0.669929</c:v>
                </c:pt>
                <c:pt idx="803">
                  <c:v>0.654646</c:v>
                </c:pt>
                <c:pt idx="804">
                  <c:v>0.635454</c:v>
                </c:pt>
                <c:pt idx="805">
                  <c:v>0.612802</c:v>
                </c:pt>
                <c:pt idx="806">
                  <c:v>0.587214</c:v>
                </c:pt>
                <c:pt idx="807">
                  <c:v>0.559243</c:v>
                </c:pt>
                <c:pt idx="808">
                  <c:v>0.529483</c:v>
                </c:pt>
                <c:pt idx="809">
                  <c:v>0.498561</c:v>
                </c:pt>
                <c:pt idx="810">
                  <c:v>0.467068</c:v>
                </c:pt>
                <c:pt idx="811">
                  <c:v>0.435646</c:v>
                </c:pt>
                <c:pt idx="812">
                  <c:v>0.404832</c:v>
                </c:pt>
                <c:pt idx="813">
                  <c:v>0.375185</c:v>
                </c:pt>
                <c:pt idx="814">
                  <c:v>0.34718</c:v>
                </c:pt>
                <c:pt idx="815">
                  <c:v>0.32126</c:v>
                </c:pt>
                <c:pt idx="816">
                  <c:v>0.297772</c:v>
                </c:pt>
                <c:pt idx="817">
                  <c:v>0.277034</c:v>
                </c:pt>
                <c:pt idx="818">
                  <c:v>0.259269</c:v>
                </c:pt>
                <c:pt idx="819">
                  <c:v>0.244617</c:v>
                </c:pt>
                <c:pt idx="820">
                  <c:v>0.233184</c:v>
                </c:pt>
                <c:pt idx="821">
                  <c:v>0.224955</c:v>
                </c:pt>
                <c:pt idx="822">
                  <c:v>0.219885</c:v>
                </c:pt>
                <c:pt idx="823">
                  <c:v>0.21785</c:v>
                </c:pt>
                <c:pt idx="824">
                  <c:v>0.218655</c:v>
                </c:pt>
                <c:pt idx="825">
                  <c:v>0.222071</c:v>
                </c:pt>
                <c:pt idx="826">
                  <c:v>0.227812</c:v>
                </c:pt>
                <c:pt idx="827">
                  <c:v>0.235561</c:v>
                </c:pt>
                <c:pt idx="828">
                  <c:v>0.244965</c:v>
                </c:pt>
                <c:pt idx="829">
                  <c:v>0.255632</c:v>
                </c:pt>
                <c:pt idx="830">
                  <c:v>0.26717</c:v>
                </c:pt>
                <c:pt idx="831">
                  <c:v>0.279154</c:v>
                </c:pt>
                <c:pt idx="832">
                  <c:v>0.291166</c:v>
                </c:pt>
                <c:pt idx="833">
                  <c:v>0.302795</c:v>
                </c:pt>
                <c:pt idx="834">
                  <c:v>0.313636</c:v>
                </c:pt>
                <c:pt idx="835">
                  <c:v>0.323299</c:v>
                </c:pt>
                <c:pt idx="836">
                  <c:v>0.331421</c:v>
                </c:pt>
                <c:pt idx="837">
                  <c:v>0.337655</c:v>
                </c:pt>
                <c:pt idx="838">
                  <c:v>0.3417</c:v>
                </c:pt>
                <c:pt idx="839">
                  <c:v>0.343285</c:v>
                </c:pt>
                <c:pt idx="840">
                  <c:v>0.342177</c:v>
                </c:pt>
                <c:pt idx="841">
                  <c:v>0.338215</c:v>
                </c:pt>
                <c:pt idx="842">
                  <c:v>0.331261</c:v>
                </c:pt>
                <c:pt idx="843">
                  <c:v>0.32126</c:v>
                </c:pt>
                <c:pt idx="844">
                  <c:v>0.308208</c:v>
                </c:pt>
                <c:pt idx="845">
                  <c:v>0.292163</c:v>
                </c:pt>
                <c:pt idx="846">
                  <c:v>0.273251</c:v>
                </c:pt>
                <c:pt idx="847">
                  <c:v>0.251673</c:v>
                </c:pt>
                <c:pt idx="848">
                  <c:v>0.227676</c:v>
                </c:pt>
                <c:pt idx="849">
                  <c:v>0.201598</c:v>
                </c:pt>
                <c:pt idx="850">
                  <c:v>0.173842</c:v>
                </c:pt>
                <c:pt idx="851">
                  <c:v>0.144865</c:v>
                </c:pt>
                <c:pt idx="852">
                  <c:v>0.115186</c:v>
                </c:pt>
                <c:pt idx="853">
                  <c:v>0.085383</c:v>
                </c:pt>
                <c:pt idx="854">
                  <c:v>0.056074</c:v>
                </c:pt>
                <c:pt idx="855">
                  <c:v>0.027923</c:v>
                </c:pt>
                <c:pt idx="856">
                  <c:v>0.001603</c:v>
                </c:pt>
                <c:pt idx="857">
                  <c:v>-0.022193</c:v>
                </c:pt>
                <c:pt idx="858">
                  <c:v>-0.042745</c:v>
                </c:pt>
                <c:pt idx="859">
                  <c:v>-0.059381</c:v>
                </c:pt>
                <c:pt idx="860">
                  <c:v>-0.071427</c:v>
                </c:pt>
                <c:pt idx="861">
                  <c:v>-0.078254</c:v>
                </c:pt>
                <c:pt idx="862">
                  <c:v>-0.079293</c:v>
                </c:pt>
                <c:pt idx="863">
                  <c:v>-0.074045</c:v>
                </c:pt>
                <c:pt idx="864">
                  <c:v>-0.062098</c:v>
                </c:pt>
                <c:pt idx="865">
                  <c:v>-0.043114</c:v>
                </c:pt>
                <c:pt idx="866">
                  <c:v>-0.016884</c:v>
                </c:pt>
                <c:pt idx="867">
                  <c:v>0.01668</c:v>
                </c:pt>
                <c:pt idx="868">
                  <c:v>0.057577</c:v>
                </c:pt>
                <c:pt idx="869">
                  <c:v>0.105637</c:v>
                </c:pt>
                <c:pt idx="870">
                  <c:v>0.160583</c:v>
                </c:pt>
                <c:pt idx="871">
                  <c:v>0.222004</c:v>
                </c:pt>
                <c:pt idx="872">
                  <c:v>0.28935</c:v>
                </c:pt>
                <c:pt idx="873">
                  <c:v>0.361957</c:v>
                </c:pt>
                <c:pt idx="874">
                  <c:v>0.439049</c:v>
                </c:pt>
                <c:pt idx="875">
                  <c:v>0.519744</c:v>
                </c:pt>
                <c:pt idx="876">
                  <c:v>0.603102</c:v>
                </c:pt>
                <c:pt idx="877">
                  <c:v>0.688095</c:v>
                </c:pt>
                <c:pt idx="878">
                  <c:v>0.773642</c:v>
                </c:pt>
                <c:pt idx="879">
                  <c:v>0.858649</c:v>
                </c:pt>
                <c:pt idx="880">
                  <c:v>0.942017</c:v>
                </c:pt>
                <c:pt idx="881">
                  <c:v>1.022656</c:v>
                </c:pt>
                <c:pt idx="882">
                  <c:v>1.099529</c:v>
                </c:pt>
                <c:pt idx="883">
                  <c:v>1.171656</c:v>
                </c:pt>
                <c:pt idx="884">
                  <c:v>1.238158</c:v>
                </c:pt>
                <c:pt idx="885">
                  <c:v>1.298234</c:v>
                </c:pt>
                <c:pt idx="886">
                  <c:v>1.351229</c:v>
                </c:pt>
                <c:pt idx="887">
                  <c:v>1.396618</c:v>
                </c:pt>
                <c:pt idx="888">
                  <c:v>1.434025</c:v>
                </c:pt>
                <c:pt idx="889">
                  <c:v>1.463218</c:v>
                </c:pt>
                <c:pt idx="890">
                  <c:v>1.484144</c:v>
                </c:pt>
                <c:pt idx="891">
                  <c:v>1.496887</c:v>
                </c:pt>
                <c:pt idx="892">
                  <c:v>1.501729</c:v>
                </c:pt>
                <c:pt idx="893">
                  <c:v>1.499069</c:v>
                </c:pt>
                <c:pt idx="894">
                  <c:v>1.489455</c:v>
                </c:pt>
                <c:pt idx="895">
                  <c:v>1.473572</c:v>
                </c:pt>
                <c:pt idx="896">
                  <c:v>1.452202</c:v>
                </c:pt>
                <c:pt idx="897">
                  <c:v>1.426219</c:v>
                </c:pt>
                <c:pt idx="898">
                  <c:v>1.396572</c:v>
                </c:pt>
                <c:pt idx="899">
                  <c:v>1.36425</c:v>
                </c:pt>
                <c:pt idx="900">
                  <c:v>1.33026</c:v>
                </c:pt>
                <c:pt idx="901">
                  <c:v>1.29563</c:v>
                </c:pt>
                <c:pt idx="902">
                  <c:v>1.261341</c:v>
                </c:pt>
                <c:pt idx="903">
                  <c:v>1.228333</c:v>
                </c:pt>
                <c:pt idx="904">
                  <c:v>1.197479</c:v>
                </c:pt>
                <c:pt idx="905">
                  <c:v>1.169558</c:v>
                </c:pt>
                <c:pt idx="906">
                  <c:v>1.145259</c:v>
                </c:pt>
                <c:pt idx="907">
                  <c:v>1.125136</c:v>
                </c:pt>
                <c:pt idx="908">
                  <c:v>1.109646</c:v>
                </c:pt>
                <c:pt idx="909">
                  <c:v>1.099082</c:v>
                </c:pt>
                <c:pt idx="910">
                  <c:v>1.093631</c:v>
                </c:pt>
                <c:pt idx="911">
                  <c:v>1.09334</c:v>
                </c:pt>
                <c:pt idx="912">
                  <c:v>1.098129</c:v>
                </c:pt>
                <c:pt idx="913">
                  <c:v>1.107792</c:v>
                </c:pt>
                <c:pt idx="914">
                  <c:v>1.122019</c:v>
                </c:pt>
                <c:pt idx="915">
                  <c:v>1.140409</c:v>
                </c:pt>
                <c:pt idx="916">
                  <c:v>1.162474</c:v>
                </c:pt>
                <c:pt idx="917">
                  <c:v>1.187675</c:v>
                </c:pt>
                <c:pt idx="918">
                  <c:v>1.215424</c:v>
                </c:pt>
                <c:pt idx="919">
                  <c:v>1.245106</c:v>
                </c:pt>
                <c:pt idx="920">
                  <c:v>1.276107</c:v>
                </c:pt>
                <c:pt idx="921">
                  <c:v>1.307796</c:v>
                </c:pt>
                <c:pt idx="922">
                  <c:v>1.339598</c:v>
                </c:pt>
                <c:pt idx="923">
                  <c:v>1.370952</c:v>
                </c:pt>
                <c:pt idx="924">
                  <c:v>1.401351</c:v>
                </c:pt>
                <c:pt idx="925">
                  <c:v>1.430353</c:v>
                </c:pt>
                <c:pt idx="926">
                  <c:v>1.457571</c:v>
                </c:pt>
                <c:pt idx="927">
                  <c:v>1.482694</c:v>
                </c:pt>
                <c:pt idx="928">
                  <c:v>1.50547</c:v>
                </c:pt>
                <c:pt idx="929">
                  <c:v>1.52571</c:v>
                </c:pt>
                <c:pt idx="930">
                  <c:v>1.543291</c:v>
                </c:pt>
                <c:pt idx="931">
                  <c:v>1.55813</c:v>
                </c:pt>
                <c:pt idx="932">
                  <c:v>1.570211</c:v>
                </c:pt>
                <c:pt idx="933">
                  <c:v>1.579521</c:v>
                </c:pt>
                <c:pt idx="934">
                  <c:v>1.586095</c:v>
                </c:pt>
                <c:pt idx="935">
                  <c:v>1.589956</c:v>
                </c:pt>
                <c:pt idx="936">
                  <c:v>1.591151</c:v>
                </c:pt>
                <c:pt idx="937">
                  <c:v>1.589688</c:v>
                </c:pt>
                <c:pt idx="938">
                  <c:v>1.585571</c:v>
                </c:pt>
                <c:pt idx="939">
                  <c:v>1.578763</c:v>
                </c:pt>
                <c:pt idx="940">
                  <c:v>1.569194</c:v>
                </c:pt>
                <c:pt idx="941">
                  <c:v>1.556766</c:v>
                </c:pt>
                <c:pt idx="942">
                  <c:v>1.541321</c:v>
                </c:pt>
                <c:pt idx="943">
                  <c:v>1.522677</c:v>
                </c:pt>
                <c:pt idx="944">
                  <c:v>1.500629</c:v>
                </c:pt>
                <c:pt idx="945">
                  <c:v>1.474942</c:v>
                </c:pt>
                <c:pt idx="946">
                  <c:v>1.445355</c:v>
                </c:pt>
                <c:pt idx="947">
                  <c:v>1.411618</c:v>
                </c:pt>
                <c:pt idx="948">
                  <c:v>1.3735</c:v>
                </c:pt>
                <c:pt idx="949">
                  <c:v>1.330783</c:v>
                </c:pt>
                <c:pt idx="950">
                  <c:v>1.283318</c:v>
                </c:pt>
                <c:pt idx="951">
                  <c:v>1.231002</c:v>
                </c:pt>
                <c:pt idx="952">
                  <c:v>1.173822</c:v>
                </c:pt>
                <c:pt idx="953">
                  <c:v>1.11186</c:v>
                </c:pt>
                <c:pt idx="954">
                  <c:v>1.045291</c:v>
                </c:pt>
                <c:pt idx="955">
                  <c:v>0.974425</c:v>
                </c:pt>
                <c:pt idx="956">
                  <c:v>0.899686</c:v>
                </c:pt>
                <c:pt idx="957">
                  <c:v>0.821639</c:v>
                </c:pt>
                <c:pt idx="958">
                  <c:v>0.740967</c:v>
                </c:pt>
                <c:pt idx="959">
                  <c:v>0.658487</c:v>
                </c:pt>
                <c:pt idx="960">
                  <c:v>0.575133</c:v>
                </c:pt>
                <c:pt idx="961">
                  <c:v>0.491941</c:v>
                </c:pt>
                <c:pt idx="962">
                  <c:v>0.410034</c:v>
                </c:pt>
                <c:pt idx="963">
                  <c:v>0.330613</c:v>
                </c:pt>
                <c:pt idx="964">
                  <c:v>0.254901</c:v>
                </c:pt>
                <c:pt idx="965">
                  <c:v>0.184163</c:v>
                </c:pt>
                <c:pt idx="966">
                  <c:v>0.119637</c:v>
                </c:pt>
                <c:pt idx="967">
                  <c:v>0.062522</c:v>
                </c:pt>
                <c:pt idx="968">
                  <c:v>0.013946</c:v>
                </c:pt>
                <c:pt idx="969">
                  <c:v>-0.025065</c:v>
                </c:pt>
                <c:pt idx="970">
                  <c:v>-0.053616</c:v>
                </c:pt>
                <c:pt idx="971">
                  <c:v>-0.070978</c:v>
                </c:pt>
                <c:pt idx="972">
                  <c:v>-0.076594</c:v>
                </c:pt>
                <c:pt idx="973">
                  <c:v>-0.070128</c:v>
                </c:pt>
                <c:pt idx="974">
                  <c:v>-0.05145</c:v>
                </c:pt>
                <c:pt idx="975">
                  <c:v>-0.020671</c:v>
                </c:pt>
                <c:pt idx="976">
                  <c:v>0.021876</c:v>
                </c:pt>
                <c:pt idx="977">
                  <c:v>0.075613</c:v>
                </c:pt>
                <c:pt idx="978">
                  <c:v>0.139728</c:v>
                </c:pt>
                <c:pt idx="979">
                  <c:v>0.213207</c:v>
                </c:pt>
                <c:pt idx="980">
                  <c:v>0.294838</c:v>
                </c:pt>
                <c:pt idx="981">
                  <c:v>0.383232</c:v>
                </c:pt>
                <c:pt idx="982">
                  <c:v>0.476858</c:v>
                </c:pt>
                <c:pt idx="983">
                  <c:v>0.57408</c:v>
                </c:pt>
                <c:pt idx="984">
                  <c:v>0.673196</c:v>
                </c:pt>
                <c:pt idx="985">
                  <c:v>0.772467</c:v>
                </c:pt>
                <c:pt idx="986">
                  <c:v>0.870161</c:v>
                </c:pt>
                <c:pt idx="987">
                  <c:v>0.964611</c:v>
                </c:pt>
                <c:pt idx="988">
                  <c:v>1.054246</c:v>
                </c:pt>
                <c:pt idx="989">
                  <c:v>1.137615</c:v>
                </c:pt>
                <c:pt idx="990">
                  <c:v>1.213427</c:v>
                </c:pt>
                <c:pt idx="991">
                  <c:v>1.280625</c:v>
                </c:pt>
                <c:pt idx="992">
                  <c:v>1.338354</c:v>
                </c:pt>
                <c:pt idx="993">
                  <c:v>1.386018</c:v>
                </c:pt>
                <c:pt idx="994">
                  <c:v>1.423295</c:v>
                </c:pt>
                <c:pt idx="995">
                  <c:v>1.450126</c:v>
                </c:pt>
                <c:pt idx="996">
                  <c:v>1.466737</c:v>
                </c:pt>
                <c:pt idx="997">
                  <c:v>1.473625</c:v>
                </c:pt>
                <c:pt idx="998">
                  <c:v>1.471533</c:v>
                </c:pt>
                <c:pt idx="999">
                  <c:v>1.461456</c:v>
                </c:pt>
                <c:pt idx="1000">
                  <c:v>1.444587</c:v>
                </c:pt>
                <c:pt idx="1001">
                  <c:v>1.422315</c:v>
                </c:pt>
                <c:pt idx="1002">
                  <c:v>1.396155</c:v>
                </c:pt>
                <c:pt idx="1003">
                  <c:v>1.367737</c:v>
                </c:pt>
                <c:pt idx="1004">
                  <c:v>1.33875</c:v>
                </c:pt>
                <c:pt idx="1005">
                  <c:v>1.310883</c:v>
                </c:pt>
                <c:pt idx="1006">
                  <c:v>1.285797</c:v>
                </c:pt>
                <c:pt idx="1007">
                  <c:v>1.265075</c:v>
                </c:pt>
                <c:pt idx="1008">
                  <c:v>1.250186</c:v>
                </c:pt>
                <c:pt idx="1009">
                  <c:v>1.242425</c:v>
                </c:pt>
                <c:pt idx="1010">
                  <c:v>1.242922</c:v>
                </c:pt>
                <c:pt idx="1011">
                  <c:v>1.252548</c:v>
                </c:pt>
                <c:pt idx="1012">
                  <c:v>1.271947</c:v>
                </c:pt>
                <c:pt idx="1013">
                  <c:v>1.301481</c:v>
                </c:pt>
                <c:pt idx="1014">
                  <c:v>1.341259</c:v>
                </c:pt>
                <c:pt idx="1015">
                  <c:v>1.391081</c:v>
                </c:pt>
                <c:pt idx="1016">
                  <c:v>1.450499</c:v>
                </c:pt>
                <c:pt idx="1017">
                  <c:v>1.518787</c:v>
                </c:pt>
                <c:pt idx="1018">
                  <c:v>1.594998</c:v>
                </c:pt>
                <c:pt idx="1019">
                  <c:v>1.67794</c:v>
                </c:pt>
                <c:pt idx="1020">
                  <c:v>1.766262</c:v>
                </c:pt>
                <c:pt idx="1021">
                  <c:v>1.858444</c:v>
                </c:pt>
                <c:pt idx="1022">
                  <c:v>1.952856</c:v>
                </c:pt>
                <c:pt idx="1023">
                  <c:v>2.047821</c:v>
                </c:pt>
                <c:pt idx="1024">
                  <c:v>2.141628</c:v>
                </c:pt>
                <c:pt idx="1025">
                  <c:v>2.232576</c:v>
                </c:pt>
                <c:pt idx="1026">
                  <c:v>2.319045</c:v>
                </c:pt>
                <c:pt idx="1027">
                  <c:v>2.399509</c:v>
                </c:pt>
                <c:pt idx="1028">
                  <c:v>2.472592</c:v>
                </c:pt>
                <c:pt idx="1029">
                  <c:v>2.537099</c:v>
                </c:pt>
                <c:pt idx="1030">
                  <c:v>2.59202</c:v>
                </c:pt>
                <c:pt idx="1031">
                  <c:v>2.636593</c:v>
                </c:pt>
                <c:pt idx="1032">
                  <c:v>2.670291</c:v>
                </c:pt>
                <c:pt idx="1033">
                  <c:v>2.692848</c:v>
                </c:pt>
                <c:pt idx="1034">
                  <c:v>2.704248</c:v>
                </c:pt>
                <c:pt idx="1035">
                  <c:v>2.704731</c:v>
                </c:pt>
                <c:pt idx="1036">
                  <c:v>2.694784</c:v>
                </c:pt>
                <c:pt idx="1037">
                  <c:v>2.675097</c:v>
                </c:pt>
                <c:pt idx="1038">
                  <c:v>2.646578</c:v>
                </c:pt>
                <c:pt idx="1039">
                  <c:v>2.610307</c:v>
                </c:pt>
                <c:pt idx="1040">
                  <c:v>2.567487</c:v>
                </c:pt>
                <c:pt idx="1041">
                  <c:v>2.51944</c:v>
                </c:pt>
                <c:pt idx="1042">
                  <c:v>2.467547</c:v>
                </c:pt>
                <c:pt idx="1043">
                  <c:v>2.413225</c:v>
                </c:pt>
                <c:pt idx="1044">
                  <c:v>2.357882</c:v>
                </c:pt>
                <c:pt idx="1045">
                  <c:v>2.302857</c:v>
                </c:pt>
                <c:pt idx="1046">
                  <c:v>2.249413</c:v>
                </c:pt>
                <c:pt idx="1047">
                  <c:v>2.198711</c:v>
                </c:pt>
                <c:pt idx="1048">
                  <c:v>2.151743</c:v>
                </c:pt>
                <c:pt idx="1049">
                  <c:v>2.109352</c:v>
                </c:pt>
                <c:pt idx="1050">
                  <c:v>2.072186</c:v>
                </c:pt>
                <c:pt idx="1051">
                  <c:v>2.040695</c:v>
                </c:pt>
                <c:pt idx="1052">
                  <c:v>2.015118</c:v>
                </c:pt>
                <c:pt idx="1053">
                  <c:v>1.995484</c:v>
                </c:pt>
                <c:pt idx="1054">
                  <c:v>1.981632</c:v>
                </c:pt>
                <c:pt idx="1055">
                  <c:v>1.973186</c:v>
                </c:pt>
                <c:pt idx="1056">
                  <c:v>1.969607</c:v>
                </c:pt>
                <c:pt idx="1057">
                  <c:v>1.970183</c:v>
                </c:pt>
                <c:pt idx="1058">
                  <c:v>1.974084</c:v>
                </c:pt>
                <c:pt idx="1059">
                  <c:v>1.980359</c:v>
                </c:pt>
                <c:pt idx="1060">
                  <c:v>1.987981</c:v>
                </c:pt>
                <c:pt idx="1061">
                  <c:v>1.995879</c:v>
                </c:pt>
                <c:pt idx="1062">
                  <c:v>2.002958</c:v>
                </c:pt>
                <c:pt idx="1063">
                  <c:v>2.008132</c:v>
                </c:pt>
                <c:pt idx="1064">
                  <c:v>2.010365</c:v>
                </c:pt>
                <c:pt idx="1065">
                  <c:v>2.008667</c:v>
                </c:pt>
                <c:pt idx="1066">
                  <c:v>2.002177</c:v>
                </c:pt>
                <c:pt idx="1067">
                  <c:v>1.990118</c:v>
                </c:pt>
                <c:pt idx="1068">
                  <c:v>1.971849</c:v>
                </c:pt>
                <c:pt idx="1069">
                  <c:v>1.946896</c:v>
                </c:pt>
                <c:pt idx="1070">
                  <c:v>1.914902</c:v>
                </c:pt>
                <c:pt idx="1071">
                  <c:v>1.875689</c:v>
                </c:pt>
                <c:pt idx="1072">
                  <c:v>1.829223</c:v>
                </c:pt>
                <c:pt idx="1073">
                  <c:v>1.775637</c:v>
                </c:pt>
                <c:pt idx="1074">
                  <c:v>1.715187</c:v>
                </c:pt>
                <c:pt idx="1075">
                  <c:v>1.648278</c:v>
                </c:pt>
                <c:pt idx="1076">
                  <c:v>1.575425</c:v>
                </c:pt>
                <c:pt idx="1077">
                  <c:v>1.497235</c:v>
                </c:pt>
                <c:pt idx="1078">
                  <c:v>1.414398</c:v>
                </c:pt>
                <c:pt idx="1079">
                  <c:v>1.327675</c:v>
                </c:pt>
                <c:pt idx="1080">
                  <c:v>1.237846</c:v>
                </c:pt>
                <c:pt idx="1081">
                  <c:v>1.145725</c:v>
                </c:pt>
                <c:pt idx="1082">
                  <c:v>1.052114</c:v>
                </c:pt>
                <c:pt idx="1083">
                  <c:v>0.957794</c:v>
                </c:pt>
                <c:pt idx="1084">
                  <c:v>0.863512</c:v>
                </c:pt>
                <c:pt idx="1085">
                  <c:v>0.769977</c:v>
                </c:pt>
                <c:pt idx="1086">
                  <c:v>0.677822</c:v>
                </c:pt>
                <c:pt idx="1087">
                  <c:v>0.587606</c:v>
                </c:pt>
                <c:pt idx="1088">
                  <c:v>0.499817</c:v>
                </c:pt>
                <c:pt idx="1089">
                  <c:v>0.414862</c:v>
                </c:pt>
                <c:pt idx="1090">
                  <c:v>0.333045</c:v>
                </c:pt>
                <c:pt idx="1091">
                  <c:v>0.254625</c:v>
                </c:pt>
                <c:pt idx="1092">
                  <c:v>0.179753</c:v>
                </c:pt>
                <c:pt idx="1093">
                  <c:v>0.108545</c:v>
                </c:pt>
                <c:pt idx="1094">
                  <c:v>0.041034</c:v>
                </c:pt>
                <c:pt idx="1095">
                  <c:v>-0.022787</c:v>
                </c:pt>
                <c:pt idx="1096">
                  <c:v>-0.082966</c:v>
                </c:pt>
                <c:pt idx="1097">
                  <c:v>-0.139585</c:v>
                </c:pt>
                <c:pt idx="1098">
                  <c:v>-0.19273</c:v>
                </c:pt>
                <c:pt idx="1099">
                  <c:v>-0.242497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[1]CompPz!$C$1</c:f>
              <c:strCache>
                <c:ptCount val="1"/>
                <c:pt idx="0">
                  <c:v>Impl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numRef>
              <c:f>[1]CompPz!$A$2:$A$1101</c:f>
              <c:numCache>
                <c:formatCode>General</c:formatCode>
                <c:ptCount val="1100"/>
                <c:pt idx="0">
                  <c:v>-100.0</c:v>
                </c:pt>
                <c:pt idx="1">
                  <c:v>-99.0</c:v>
                </c:pt>
                <c:pt idx="2">
                  <c:v>-98.0</c:v>
                </c:pt>
                <c:pt idx="3">
                  <c:v>-97.0</c:v>
                </c:pt>
                <c:pt idx="4">
                  <c:v>-96.0</c:v>
                </c:pt>
                <c:pt idx="5">
                  <c:v>-95.0</c:v>
                </c:pt>
                <c:pt idx="6">
                  <c:v>-94.0</c:v>
                </c:pt>
                <c:pt idx="7">
                  <c:v>-93.0</c:v>
                </c:pt>
                <c:pt idx="8">
                  <c:v>-92.0</c:v>
                </c:pt>
                <c:pt idx="9">
                  <c:v>-91.0</c:v>
                </c:pt>
                <c:pt idx="10">
                  <c:v>-90.0</c:v>
                </c:pt>
                <c:pt idx="11">
                  <c:v>-89.0</c:v>
                </c:pt>
                <c:pt idx="12">
                  <c:v>-88.0</c:v>
                </c:pt>
                <c:pt idx="13">
                  <c:v>-87.0</c:v>
                </c:pt>
                <c:pt idx="14">
                  <c:v>-86.0</c:v>
                </c:pt>
                <c:pt idx="15">
                  <c:v>-85.0</c:v>
                </c:pt>
                <c:pt idx="16">
                  <c:v>-84.0</c:v>
                </c:pt>
                <c:pt idx="17">
                  <c:v>-83.0</c:v>
                </c:pt>
                <c:pt idx="18">
                  <c:v>-82.0</c:v>
                </c:pt>
                <c:pt idx="19">
                  <c:v>-81.0</c:v>
                </c:pt>
                <c:pt idx="20">
                  <c:v>-80.0</c:v>
                </c:pt>
                <c:pt idx="21">
                  <c:v>-79.0</c:v>
                </c:pt>
                <c:pt idx="22">
                  <c:v>-78.0</c:v>
                </c:pt>
                <c:pt idx="23">
                  <c:v>-77.0</c:v>
                </c:pt>
                <c:pt idx="24">
                  <c:v>-76.0</c:v>
                </c:pt>
                <c:pt idx="25">
                  <c:v>-75.0</c:v>
                </c:pt>
                <c:pt idx="26">
                  <c:v>-74.0</c:v>
                </c:pt>
                <c:pt idx="27">
                  <c:v>-73.0</c:v>
                </c:pt>
                <c:pt idx="28">
                  <c:v>-72.0</c:v>
                </c:pt>
                <c:pt idx="29">
                  <c:v>-71.0</c:v>
                </c:pt>
                <c:pt idx="30">
                  <c:v>-70.0</c:v>
                </c:pt>
                <c:pt idx="31">
                  <c:v>-69.0</c:v>
                </c:pt>
                <c:pt idx="32">
                  <c:v>-68.0</c:v>
                </c:pt>
                <c:pt idx="33">
                  <c:v>-67.0</c:v>
                </c:pt>
                <c:pt idx="34">
                  <c:v>-66.0</c:v>
                </c:pt>
                <c:pt idx="35">
                  <c:v>-65.0</c:v>
                </c:pt>
                <c:pt idx="36">
                  <c:v>-64.0</c:v>
                </c:pt>
                <c:pt idx="37">
                  <c:v>-63.0</c:v>
                </c:pt>
                <c:pt idx="38">
                  <c:v>-62.0</c:v>
                </c:pt>
                <c:pt idx="39">
                  <c:v>-61.0</c:v>
                </c:pt>
                <c:pt idx="40">
                  <c:v>-60.0</c:v>
                </c:pt>
                <c:pt idx="41">
                  <c:v>-59.0</c:v>
                </c:pt>
                <c:pt idx="42">
                  <c:v>-58.0</c:v>
                </c:pt>
                <c:pt idx="43">
                  <c:v>-57.0</c:v>
                </c:pt>
                <c:pt idx="44">
                  <c:v>-56.0</c:v>
                </c:pt>
                <c:pt idx="45">
                  <c:v>-55.0</c:v>
                </c:pt>
                <c:pt idx="46">
                  <c:v>-54.0</c:v>
                </c:pt>
                <c:pt idx="47">
                  <c:v>-53.0</c:v>
                </c:pt>
                <c:pt idx="48">
                  <c:v>-52.0</c:v>
                </c:pt>
                <c:pt idx="49">
                  <c:v>-51.0</c:v>
                </c:pt>
                <c:pt idx="50">
                  <c:v>-50.0</c:v>
                </c:pt>
                <c:pt idx="51">
                  <c:v>-49.0</c:v>
                </c:pt>
                <c:pt idx="52">
                  <c:v>-48.0</c:v>
                </c:pt>
                <c:pt idx="53">
                  <c:v>-47.0</c:v>
                </c:pt>
                <c:pt idx="54">
                  <c:v>-46.0</c:v>
                </c:pt>
                <c:pt idx="55">
                  <c:v>-45.0</c:v>
                </c:pt>
                <c:pt idx="56">
                  <c:v>-44.0</c:v>
                </c:pt>
                <c:pt idx="57">
                  <c:v>-43.0</c:v>
                </c:pt>
                <c:pt idx="58">
                  <c:v>-42.0</c:v>
                </c:pt>
                <c:pt idx="59">
                  <c:v>-41.0</c:v>
                </c:pt>
                <c:pt idx="60">
                  <c:v>-40.0</c:v>
                </c:pt>
                <c:pt idx="61">
                  <c:v>-39.0</c:v>
                </c:pt>
                <c:pt idx="62">
                  <c:v>-38.0</c:v>
                </c:pt>
                <c:pt idx="63">
                  <c:v>-37.0</c:v>
                </c:pt>
                <c:pt idx="64">
                  <c:v>-36.0</c:v>
                </c:pt>
                <c:pt idx="65">
                  <c:v>-35.0</c:v>
                </c:pt>
                <c:pt idx="66">
                  <c:v>-34.0</c:v>
                </c:pt>
                <c:pt idx="67">
                  <c:v>-33.0</c:v>
                </c:pt>
                <c:pt idx="68">
                  <c:v>-32.0</c:v>
                </c:pt>
                <c:pt idx="69">
                  <c:v>-31.0</c:v>
                </c:pt>
                <c:pt idx="70">
                  <c:v>-30.0</c:v>
                </c:pt>
                <c:pt idx="71">
                  <c:v>-29.0</c:v>
                </c:pt>
                <c:pt idx="72">
                  <c:v>-28.0</c:v>
                </c:pt>
                <c:pt idx="73">
                  <c:v>-27.0</c:v>
                </c:pt>
                <c:pt idx="74">
                  <c:v>-26.0</c:v>
                </c:pt>
                <c:pt idx="75">
                  <c:v>-25.0</c:v>
                </c:pt>
                <c:pt idx="76">
                  <c:v>-24.0</c:v>
                </c:pt>
                <c:pt idx="77">
                  <c:v>-23.0</c:v>
                </c:pt>
                <c:pt idx="78">
                  <c:v>-22.0</c:v>
                </c:pt>
                <c:pt idx="79">
                  <c:v>-21.0</c:v>
                </c:pt>
                <c:pt idx="80">
                  <c:v>-20.0</c:v>
                </c:pt>
                <c:pt idx="81">
                  <c:v>-19.0</c:v>
                </c:pt>
                <c:pt idx="82">
                  <c:v>-18.0</c:v>
                </c:pt>
                <c:pt idx="83">
                  <c:v>-17.0</c:v>
                </c:pt>
                <c:pt idx="84">
                  <c:v>-16.0</c:v>
                </c:pt>
                <c:pt idx="85">
                  <c:v>-15.0</c:v>
                </c:pt>
                <c:pt idx="86">
                  <c:v>-14.0</c:v>
                </c:pt>
                <c:pt idx="87">
                  <c:v>-13.0</c:v>
                </c:pt>
                <c:pt idx="88">
                  <c:v>-12.0</c:v>
                </c:pt>
                <c:pt idx="89">
                  <c:v>-11.0</c:v>
                </c:pt>
                <c:pt idx="90">
                  <c:v>-10.0</c:v>
                </c:pt>
                <c:pt idx="91">
                  <c:v>-9.0</c:v>
                </c:pt>
                <c:pt idx="92">
                  <c:v>-8.0</c:v>
                </c:pt>
                <c:pt idx="93">
                  <c:v>-7.0</c:v>
                </c:pt>
                <c:pt idx="94">
                  <c:v>-6.0</c:v>
                </c:pt>
                <c:pt idx="95">
                  <c:v>-5.0</c:v>
                </c:pt>
                <c:pt idx="96">
                  <c:v>-4.0</c:v>
                </c:pt>
                <c:pt idx="97">
                  <c:v>-3.0</c:v>
                </c:pt>
                <c:pt idx="98">
                  <c:v>-2.0</c:v>
                </c:pt>
                <c:pt idx="99">
                  <c:v>-1.0</c:v>
                </c:pt>
                <c:pt idx="100">
                  <c:v>0.0</c:v>
                </c:pt>
                <c:pt idx="101">
                  <c:v>1.0</c:v>
                </c:pt>
                <c:pt idx="102">
                  <c:v>2.0</c:v>
                </c:pt>
                <c:pt idx="103">
                  <c:v>3.0</c:v>
                </c:pt>
                <c:pt idx="104">
                  <c:v>4.0</c:v>
                </c:pt>
                <c:pt idx="105">
                  <c:v>5.0</c:v>
                </c:pt>
                <c:pt idx="106">
                  <c:v>6.0</c:v>
                </c:pt>
                <c:pt idx="107">
                  <c:v>7.0</c:v>
                </c:pt>
                <c:pt idx="108">
                  <c:v>8.0</c:v>
                </c:pt>
                <c:pt idx="109">
                  <c:v>9.0</c:v>
                </c:pt>
                <c:pt idx="110">
                  <c:v>10.0</c:v>
                </c:pt>
                <c:pt idx="111">
                  <c:v>11.0</c:v>
                </c:pt>
                <c:pt idx="112">
                  <c:v>12.0</c:v>
                </c:pt>
                <c:pt idx="113">
                  <c:v>13.0</c:v>
                </c:pt>
                <c:pt idx="114">
                  <c:v>14.0</c:v>
                </c:pt>
                <c:pt idx="115">
                  <c:v>15.0</c:v>
                </c:pt>
                <c:pt idx="116">
                  <c:v>16.0</c:v>
                </c:pt>
                <c:pt idx="117">
                  <c:v>17.0</c:v>
                </c:pt>
                <c:pt idx="118">
                  <c:v>18.0</c:v>
                </c:pt>
                <c:pt idx="119">
                  <c:v>19.0</c:v>
                </c:pt>
                <c:pt idx="120">
                  <c:v>20.0</c:v>
                </c:pt>
                <c:pt idx="121">
                  <c:v>21.0</c:v>
                </c:pt>
                <c:pt idx="122">
                  <c:v>22.0</c:v>
                </c:pt>
                <c:pt idx="123">
                  <c:v>23.0</c:v>
                </c:pt>
                <c:pt idx="124">
                  <c:v>24.0</c:v>
                </c:pt>
                <c:pt idx="125">
                  <c:v>25.0</c:v>
                </c:pt>
                <c:pt idx="126">
                  <c:v>26.0</c:v>
                </c:pt>
                <c:pt idx="127">
                  <c:v>27.0</c:v>
                </c:pt>
                <c:pt idx="128">
                  <c:v>28.0</c:v>
                </c:pt>
                <c:pt idx="129">
                  <c:v>29.0</c:v>
                </c:pt>
                <c:pt idx="130">
                  <c:v>30.0</c:v>
                </c:pt>
                <c:pt idx="131">
                  <c:v>31.0</c:v>
                </c:pt>
                <c:pt idx="132">
                  <c:v>32.0</c:v>
                </c:pt>
                <c:pt idx="133">
                  <c:v>33.0</c:v>
                </c:pt>
                <c:pt idx="134">
                  <c:v>34.0</c:v>
                </c:pt>
                <c:pt idx="135">
                  <c:v>35.0</c:v>
                </c:pt>
                <c:pt idx="136">
                  <c:v>36.0</c:v>
                </c:pt>
                <c:pt idx="137">
                  <c:v>37.0</c:v>
                </c:pt>
                <c:pt idx="138">
                  <c:v>38.0</c:v>
                </c:pt>
                <c:pt idx="139">
                  <c:v>39.0</c:v>
                </c:pt>
                <c:pt idx="140">
                  <c:v>40.0</c:v>
                </c:pt>
                <c:pt idx="141">
                  <c:v>41.0</c:v>
                </c:pt>
                <c:pt idx="142">
                  <c:v>42.0</c:v>
                </c:pt>
                <c:pt idx="143">
                  <c:v>43.0</c:v>
                </c:pt>
                <c:pt idx="144">
                  <c:v>44.0</c:v>
                </c:pt>
                <c:pt idx="145">
                  <c:v>45.0</c:v>
                </c:pt>
                <c:pt idx="146">
                  <c:v>46.0</c:v>
                </c:pt>
                <c:pt idx="147">
                  <c:v>47.0</c:v>
                </c:pt>
                <c:pt idx="148">
                  <c:v>48.0</c:v>
                </c:pt>
                <c:pt idx="149">
                  <c:v>49.0</c:v>
                </c:pt>
                <c:pt idx="150">
                  <c:v>50.0</c:v>
                </c:pt>
                <c:pt idx="151">
                  <c:v>51.0</c:v>
                </c:pt>
                <c:pt idx="152">
                  <c:v>52.0</c:v>
                </c:pt>
                <c:pt idx="153">
                  <c:v>53.0</c:v>
                </c:pt>
                <c:pt idx="154">
                  <c:v>54.0</c:v>
                </c:pt>
                <c:pt idx="155">
                  <c:v>55.0</c:v>
                </c:pt>
                <c:pt idx="156">
                  <c:v>56.0</c:v>
                </c:pt>
                <c:pt idx="157">
                  <c:v>57.0</c:v>
                </c:pt>
                <c:pt idx="158">
                  <c:v>58.0</c:v>
                </c:pt>
                <c:pt idx="159">
                  <c:v>59.0</c:v>
                </c:pt>
                <c:pt idx="160">
                  <c:v>60.0</c:v>
                </c:pt>
                <c:pt idx="161">
                  <c:v>61.0</c:v>
                </c:pt>
                <c:pt idx="162">
                  <c:v>62.0</c:v>
                </c:pt>
                <c:pt idx="163">
                  <c:v>63.0</c:v>
                </c:pt>
                <c:pt idx="164">
                  <c:v>64.0</c:v>
                </c:pt>
                <c:pt idx="165">
                  <c:v>65.0</c:v>
                </c:pt>
                <c:pt idx="166">
                  <c:v>66.0</c:v>
                </c:pt>
                <c:pt idx="167">
                  <c:v>67.0</c:v>
                </c:pt>
                <c:pt idx="168">
                  <c:v>68.0</c:v>
                </c:pt>
                <c:pt idx="169">
                  <c:v>69.0</c:v>
                </c:pt>
                <c:pt idx="170">
                  <c:v>70.0</c:v>
                </c:pt>
                <c:pt idx="171">
                  <c:v>71.0</c:v>
                </c:pt>
                <c:pt idx="172">
                  <c:v>72.0</c:v>
                </c:pt>
                <c:pt idx="173">
                  <c:v>73.0</c:v>
                </c:pt>
                <c:pt idx="174">
                  <c:v>74.0</c:v>
                </c:pt>
                <c:pt idx="175">
                  <c:v>75.0</c:v>
                </c:pt>
                <c:pt idx="176">
                  <c:v>76.0</c:v>
                </c:pt>
                <c:pt idx="177">
                  <c:v>77.0</c:v>
                </c:pt>
                <c:pt idx="178">
                  <c:v>78.0</c:v>
                </c:pt>
                <c:pt idx="179">
                  <c:v>79.0</c:v>
                </c:pt>
                <c:pt idx="180">
                  <c:v>80.0</c:v>
                </c:pt>
                <c:pt idx="181">
                  <c:v>81.0</c:v>
                </c:pt>
                <c:pt idx="182">
                  <c:v>82.0</c:v>
                </c:pt>
                <c:pt idx="183">
                  <c:v>83.0</c:v>
                </c:pt>
                <c:pt idx="184">
                  <c:v>84.0</c:v>
                </c:pt>
                <c:pt idx="185">
                  <c:v>85.0</c:v>
                </c:pt>
                <c:pt idx="186">
                  <c:v>86.0</c:v>
                </c:pt>
                <c:pt idx="187">
                  <c:v>87.0</c:v>
                </c:pt>
                <c:pt idx="188">
                  <c:v>88.0</c:v>
                </c:pt>
                <c:pt idx="189">
                  <c:v>89.0</c:v>
                </c:pt>
                <c:pt idx="190">
                  <c:v>90.0</c:v>
                </c:pt>
                <c:pt idx="191">
                  <c:v>91.0</c:v>
                </c:pt>
                <c:pt idx="192">
                  <c:v>92.0</c:v>
                </c:pt>
                <c:pt idx="193">
                  <c:v>93.0</c:v>
                </c:pt>
                <c:pt idx="194">
                  <c:v>94.0</c:v>
                </c:pt>
                <c:pt idx="195">
                  <c:v>95.0</c:v>
                </c:pt>
                <c:pt idx="196">
                  <c:v>96.0</c:v>
                </c:pt>
                <c:pt idx="197">
                  <c:v>97.0</c:v>
                </c:pt>
                <c:pt idx="198">
                  <c:v>98.0</c:v>
                </c:pt>
                <c:pt idx="199">
                  <c:v>99.0</c:v>
                </c:pt>
                <c:pt idx="200">
                  <c:v>100.0</c:v>
                </c:pt>
                <c:pt idx="201">
                  <c:v>101.0</c:v>
                </c:pt>
                <c:pt idx="202">
                  <c:v>102.0</c:v>
                </c:pt>
                <c:pt idx="203">
                  <c:v>103.0</c:v>
                </c:pt>
                <c:pt idx="204">
                  <c:v>104.0</c:v>
                </c:pt>
                <c:pt idx="205">
                  <c:v>105.0</c:v>
                </c:pt>
                <c:pt idx="206">
                  <c:v>106.0</c:v>
                </c:pt>
                <c:pt idx="207">
                  <c:v>107.0</c:v>
                </c:pt>
                <c:pt idx="208">
                  <c:v>108.0</c:v>
                </c:pt>
                <c:pt idx="209">
                  <c:v>109.0</c:v>
                </c:pt>
                <c:pt idx="210">
                  <c:v>110.0</c:v>
                </c:pt>
                <c:pt idx="211">
                  <c:v>111.0</c:v>
                </c:pt>
                <c:pt idx="212">
                  <c:v>112.0</c:v>
                </c:pt>
                <c:pt idx="213">
                  <c:v>113.0</c:v>
                </c:pt>
                <c:pt idx="214">
                  <c:v>114.0</c:v>
                </c:pt>
                <c:pt idx="215">
                  <c:v>115.0</c:v>
                </c:pt>
                <c:pt idx="216">
                  <c:v>116.0</c:v>
                </c:pt>
                <c:pt idx="217">
                  <c:v>117.0</c:v>
                </c:pt>
                <c:pt idx="218">
                  <c:v>118.0</c:v>
                </c:pt>
                <c:pt idx="219">
                  <c:v>119.0</c:v>
                </c:pt>
                <c:pt idx="220">
                  <c:v>120.0</c:v>
                </c:pt>
                <c:pt idx="221">
                  <c:v>121.0</c:v>
                </c:pt>
                <c:pt idx="222">
                  <c:v>122.0</c:v>
                </c:pt>
                <c:pt idx="223">
                  <c:v>123.0</c:v>
                </c:pt>
                <c:pt idx="224">
                  <c:v>124.0</c:v>
                </c:pt>
                <c:pt idx="225">
                  <c:v>125.0</c:v>
                </c:pt>
                <c:pt idx="226">
                  <c:v>126.0</c:v>
                </c:pt>
                <c:pt idx="227">
                  <c:v>127.0</c:v>
                </c:pt>
                <c:pt idx="228">
                  <c:v>128.0</c:v>
                </c:pt>
                <c:pt idx="229">
                  <c:v>129.0</c:v>
                </c:pt>
                <c:pt idx="230">
                  <c:v>130.0</c:v>
                </c:pt>
                <c:pt idx="231">
                  <c:v>131.0</c:v>
                </c:pt>
                <c:pt idx="232">
                  <c:v>132.0</c:v>
                </c:pt>
                <c:pt idx="233">
                  <c:v>133.0</c:v>
                </c:pt>
                <c:pt idx="234">
                  <c:v>134.0</c:v>
                </c:pt>
                <c:pt idx="235">
                  <c:v>135.0</c:v>
                </c:pt>
                <c:pt idx="236">
                  <c:v>136.0</c:v>
                </c:pt>
                <c:pt idx="237">
                  <c:v>137.0</c:v>
                </c:pt>
                <c:pt idx="238">
                  <c:v>138.0</c:v>
                </c:pt>
                <c:pt idx="239">
                  <c:v>139.0</c:v>
                </c:pt>
                <c:pt idx="240">
                  <c:v>140.0</c:v>
                </c:pt>
                <c:pt idx="241">
                  <c:v>141.0</c:v>
                </c:pt>
                <c:pt idx="242">
                  <c:v>142.0</c:v>
                </c:pt>
                <c:pt idx="243">
                  <c:v>143.0</c:v>
                </c:pt>
                <c:pt idx="244">
                  <c:v>144.0</c:v>
                </c:pt>
                <c:pt idx="245">
                  <c:v>145.0</c:v>
                </c:pt>
                <c:pt idx="246">
                  <c:v>146.0</c:v>
                </c:pt>
                <c:pt idx="247">
                  <c:v>147.0</c:v>
                </c:pt>
                <c:pt idx="248">
                  <c:v>148.0</c:v>
                </c:pt>
                <c:pt idx="249">
                  <c:v>149.0</c:v>
                </c:pt>
                <c:pt idx="250">
                  <c:v>150.0</c:v>
                </c:pt>
                <c:pt idx="251">
                  <c:v>151.0</c:v>
                </c:pt>
                <c:pt idx="252">
                  <c:v>152.0</c:v>
                </c:pt>
                <c:pt idx="253">
                  <c:v>153.0</c:v>
                </c:pt>
                <c:pt idx="254">
                  <c:v>154.0</c:v>
                </c:pt>
                <c:pt idx="255">
                  <c:v>155.0</c:v>
                </c:pt>
                <c:pt idx="256">
                  <c:v>156.0</c:v>
                </c:pt>
                <c:pt idx="257">
                  <c:v>157.0</c:v>
                </c:pt>
                <c:pt idx="258">
                  <c:v>158.0</c:v>
                </c:pt>
                <c:pt idx="259">
                  <c:v>159.0</c:v>
                </c:pt>
                <c:pt idx="260">
                  <c:v>160.0</c:v>
                </c:pt>
                <c:pt idx="261">
                  <c:v>161.0</c:v>
                </c:pt>
                <c:pt idx="262">
                  <c:v>162.0</c:v>
                </c:pt>
                <c:pt idx="263">
                  <c:v>163.0</c:v>
                </c:pt>
                <c:pt idx="264">
                  <c:v>164.0</c:v>
                </c:pt>
                <c:pt idx="265">
                  <c:v>165.0</c:v>
                </c:pt>
                <c:pt idx="266">
                  <c:v>166.0</c:v>
                </c:pt>
                <c:pt idx="267">
                  <c:v>167.0</c:v>
                </c:pt>
                <c:pt idx="268">
                  <c:v>168.0</c:v>
                </c:pt>
                <c:pt idx="269">
                  <c:v>169.0</c:v>
                </c:pt>
                <c:pt idx="270">
                  <c:v>170.0</c:v>
                </c:pt>
                <c:pt idx="271">
                  <c:v>171.0</c:v>
                </c:pt>
                <c:pt idx="272">
                  <c:v>172.0</c:v>
                </c:pt>
                <c:pt idx="273">
                  <c:v>173.0</c:v>
                </c:pt>
                <c:pt idx="274">
                  <c:v>174.0</c:v>
                </c:pt>
                <c:pt idx="275">
                  <c:v>175.0</c:v>
                </c:pt>
                <c:pt idx="276">
                  <c:v>176.0</c:v>
                </c:pt>
                <c:pt idx="277">
                  <c:v>177.0</c:v>
                </c:pt>
                <c:pt idx="278">
                  <c:v>178.0</c:v>
                </c:pt>
                <c:pt idx="279">
                  <c:v>179.0</c:v>
                </c:pt>
                <c:pt idx="280">
                  <c:v>180.0</c:v>
                </c:pt>
                <c:pt idx="281">
                  <c:v>181.0</c:v>
                </c:pt>
                <c:pt idx="282">
                  <c:v>182.0</c:v>
                </c:pt>
                <c:pt idx="283">
                  <c:v>183.0</c:v>
                </c:pt>
                <c:pt idx="284">
                  <c:v>184.0</c:v>
                </c:pt>
                <c:pt idx="285">
                  <c:v>185.0</c:v>
                </c:pt>
                <c:pt idx="286">
                  <c:v>186.0</c:v>
                </c:pt>
                <c:pt idx="287">
                  <c:v>187.0</c:v>
                </c:pt>
                <c:pt idx="288">
                  <c:v>188.0</c:v>
                </c:pt>
                <c:pt idx="289">
                  <c:v>189.0</c:v>
                </c:pt>
                <c:pt idx="290">
                  <c:v>190.0</c:v>
                </c:pt>
                <c:pt idx="291">
                  <c:v>191.0</c:v>
                </c:pt>
                <c:pt idx="292">
                  <c:v>192.0</c:v>
                </c:pt>
                <c:pt idx="293">
                  <c:v>193.0</c:v>
                </c:pt>
                <c:pt idx="294">
                  <c:v>194.0</c:v>
                </c:pt>
                <c:pt idx="295">
                  <c:v>195.0</c:v>
                </c:pt>
                <c:pt idx="296">
                  <c:v>196.0</c:v>
                </c:pt>
                <c:pt idx="297">
                  <c:v>197.0</c:v>
                </c:pt>
                <c:pt idx="298">
                  <c:v>198.0</c:v>
                </c:pt>
                <c:pt idx="299">
                  <c:v>199.0</c:v>
                </c:pt>
                <c:pt idx="300">
                  <c:v>200.0</c:v>
                </c:pt>
                <c:pt idx="301">
                  <c:v>201.0</c:v>
                </c:pt>
                <c:pt idx="302">
                  <c:v>202.0</c:v>
                </c:pt>
                <c:pt idx="303">
                  <c:v>203.0</c:v>
                </c:pt>
                <c:pt idx="304">
                  <c:v>204.0</c:v>
                </c:pt>
                <c:pt idx="305">
                  <c:v>205.0</c:v>
                </c:pt>
                <c:pt idx="306">
                  <c:v>206.0</c:v>
                </c:pt>
                <c:pt idx="307">
                  <c:v>207.0</c:v>
                </c:pt>
                <c:pt idx="308">
                  <c:v>208.0</c:v>
                </c:pt>
                <c:pt idx="309">
                  <c:v>209.0</c:v>
                </c:pt>
                <c:pt idx="310">
                  <c:v>210.0</c:v>
                </c:pt>
                <c:pt idx="311">
                  <c:v>211.0</c:v>
                </c:pt>
                <c:pt idx="312">
                  <c:v>212.0</c:v>
                </c:pt>
                <c:pt idx="313">
                  <c:v>213.0</c:v>
                </c:pt>
                <c:pt idx="314">
                  <c:v>214.0</c:v>
                </c:pt>
                <c:pt idx="315">
                  <c:v>215.0</c:v>
                </c:pt>
                <c:pt idx="316">
                  <c:v>216.0</c:v>
                </c:pt>
                <c:pt idx="317">
                  <c:v>217.0</c:v>
                </c:pt>
                <c:pt idx="318">
                  <c:v>218.0</c:v>
                </c:pt>
                <c:pt idx="319">
                  <c:v>219.0</c:v>
                </c:pt>
                <c:pt idx="320">
                  <c:v>220.0</c:v>
                </c:pt>
                <c:pt idx="321">
                  <c:v>221.0</c:v>
                </c:pt>
                <c:pt idx="322">
                  <c:v>222.0</c:v>
                </c:pt>
                <c:pt idx="323">
                  <c:v>223.0</c:v>
                </c:pt>
                <c:pt idx="324">
                  <c:v>224.0</c:v>
                </c:pt>
                <c:pt idx="325">
                  <c:v>225.0</c:v>
                </c:pt>
                <c:pt idx="326">
                  <c:v>226.0</c:v>
                </c:pt>
                <c:pt idx="327">
                  <c:v>227.0</c:v>
                </c:pt>
                <c:pt idx="328">
                  <c:v>228.0</c:v>
                </c:pt>
                <c:pt idx="329">
                  <c:v>229.0</c:v>
                </c:pt>
                <c:pt idx="330">
                  <c:v>230.0</c:v>
                </c:pt>
                <c:pt idx="331">
                  <c:v>231.0</c:v>
                </c:pt>
                <c:pt idx="332">
                  <c:v>232.0</c:v>
                </c:pt>
                <c:pt idx="333">
                  <c:v>233.0</c:v>
                </c:pt>
                <c:pt idx="334">
                  <c:v>234.0</c:v>
                </c:pt>
                <c:pt idx="335">
                  <c:v>235.0</c:v>
                </c:pt>
                <c:pt idx="336">
                  <c:v>236.0</c:v>
                </c:pt>
                <c:pt idx="337">
                  <c:v>237.0</c:v>
                </c:pt>
                <c:pt idx="338">
                  <c:v>238.0</c:v>
                </c:pt>
                <c:pt idx="339">
                  <c:v>239.0</c:v>
                </c:pt>
                <c:pt idx="340">
                  <c:v>240.0</c:v>
                </c:pt>
                <c:pt idx="341">
                  <c:v>241.0</c:v>
                </c:pt>
                <c:pt idx="342">
                  <c:v>242.0</c:v>
                </c:pt>
                <c:pt idx="343">
                  <c:v>243.0</c:v>
                </c:pt>
                <c:pt idx="344">
                  <c:v>244.0</c:v>
                </c:pt>
                <c:pt idx="345">
                  <c:v>245.0</c:v>
                </c:pt>
                <c:pt idx="346">
                  <c:v>246.0</c:v>
                </c:pt>
                <c:pt idx="347">
                  <c:v>247.0</c:v>
                </c:pt>
                <c:pt idx="348">
                  <c:v>248.0</c:v>
                </c:pt>
                <c:pt idx="349">
                  <c:v>249.0</c:v>
                </c:pt>
                <c:pt idx="350">
                  <c:v>250.0</c:v>
                </c:pt>
                <c:pt idx="351">
                  <c:v>251.0</c:v>
                </c:pt>
                <c:pt idx="352">
                  <c:v>252.0</c:v>
                </c:pt>
                <c:pt idx="353">
                  <c:v>253.0</c:v>
                </c:pt>
                <c:pt idx="354">
                  <c:v>254.0</c:v>
                </c:pt>
                <c:pt idx="355">
                  <c:v>255.0</c:v>
                </c:pt>
                <c:pt idx="356">
                  <c:v>256.0</c:v>
                </c:pt>
                <c:pt idx="357">
                  <c:v>257.0</c:v>
                </c:pt>
                <c:pt idx="358">
                  <c:v>258.0</c:v>
                </c:pt>
                <c:pt idx="359">
                  <c:v>259.0</c:v>
                </c:pt>
                <c:pt idx="360">
                  <c:v>260.0</c:v>
                </c:pt>
                <c:pt idx="361">
                  <c:v>261.0</c:v>
                </c:pt>
                <c:pt idx="362">
                  <c:v>262.0</c:v>
                </c:pt>
                <c:pt idx="363">
                  <c:v>263.0</c:v>
                </c:pt>
                <c:pt idx="364">
                  <c:v>264.0</c:v>
                </c:pt>
                <c:pt idx="365">
                  <c:v>265.0</c:v>
                </c:pt>
                <c:pt idx="366">
                  <c:v>266.0</c:v>
                </c:pt>
                <c:pt idx="367">
                  <c:v>267.0</c:v>
                </c:pt>
                <c:pt idx="368">
                  <c:v>268.0</c:v>
                </c:pt>
                <c:pt idx="369">
                  <c:v>269.0</c:v>
                </c:pt>
                <c:pt idx="370">
                  <c:v>270.0</c:v>
                </c:pt>
                <c:pt idx="371">
                  <c:v>271.0</c:v>
                </c:pt>
                <c:pt idx="372">
                  <c:v>272.0</c:v>
                </c:pt>
                <c:pt idx="373">
                  <c:v>273.0</c:v>
                </c:pt>
                <c:pt idx="374">
                  <c:v>274.0</c:v>
                </c:pt>
                <c:pt idx="375">
                  <c:v>275.0</c:v>
                </c:pt>
                <c:pt idx="376">
                  <c:v>276.0</c:v>
                </c:pt>
                <c:pt idx="377">
                  <c:v>277.0</c:v>
                </c:pt>
                <c:pt idx="378">
                  <c:v>278.0</c:v>
                </c:pt>
                <c:pt idx="379">
                  <c:v>279.0</c:v>
                </c:pt>
                <c:pt idx="380">
                  <c:v>280.0</c:v>
                </c:pt>
                <c:pt idx="381">
                  <c:v>281.0</c:v>
                </c:pt>
                <c:pt idx="382">
                  <c:v>282.0</c:v>
                </c:pt>
                <c:pt idx="383">
                  <c:v>283.0</c:v>
                </c:pt>
                <c:pt idx="384">
                  <c:v>284.0</c:v>
                </c:pt>
                <c:pt idx="385">
                  <c:v>285.0</c:v>
                </c:pt>
                <c:pt idx="386">
                  <c:v>286.0</c:v>
                </c:pt>
                <c:pt idx="387">
                  <c:v>287.0</c:v>
                </c:pt>
                <c:pt idx="388">
                  <c:v>288.0</c:v>
                </c:pt>
                <c:pt idx="389">
                  <c:v>289.0</c:v>
                </c:pt>
                <c:pt idx="390">
                  <c:v>290.0</c:v>
                </c:pt>
                <c:pt idx="391">
                  <c:v>291.0</c:v>
                </c:pt>
                <c:pt idx="392">
                  <c:v>292.0</c:v>
                </c:pt>
                <c:pt idx="393">
                  <c:v>293.0</c:v>
                </c:pt>
                <c:pt idx="394">
                  <c:v>294.0</c:v>
                </c:pt>
                <c:pt idx="395">
                  <c:v>295.0</c:v>
                </c:pt>
                <c:pt idx="396">
                  <c:v>296.0</c:v>
                </c:pt>
                <c:pt idx="397">
                  <c:v>297.0</c:v>
                </c:pt>
                <c:pt idx="398">
                  <c:v>298.0</c:v>
                </c:pt>
                <c:pt idx="399">
                  <c:v>299.0</c:v>
                </c:pt>
                <c:pt idx="400">
                  <c:v>300.0</c:v>
                </c:pt>
                <c:pt idx="401">
                  <c:v>301.0</c:v>
                </c:pt>
                <c:pt idx="402">
                  <c:v>302.0</c:v>
                </c:pt>
                <c:pt idx="403">
                  <c:v>303.0</c:v>
                </c:pt>
                <c:pt idx="404">
                  <c:v>304.0</c:v>
                </c:pt>
                <c:pt idx="405">
                  <c:v>305.0</c:v>
                </c:pt>
                <c:pt idx="406">
                  <c:v>306.0</c:v>
                </c:pt>
                <c:pt idx="407">
                  <c:v>307.0</c:v>
                </c:pt>
                <c:pt idx="408">
                  <c:v>308.0</c:v>
                </c:pt>
                <c:pt idx="409">
                  <c:v>309.0</c:v>
                </c:pt>
                <c:pt idx="410">
                  <c:v>310.0</c:v>
                </c:pt>
                <c:pt idx="411">
                  <c:v>311.0</c:v>
                </c:pt>
                <c:pt idx="412">
                  <c:v>312.0</c:v>
                </c:pt>
                <c:pt idx="413">
                  <c:v>313.0</c:v>
                </c:pt>
                <c:pt idx="414">
                  <c:v>314.0</c:v>
                </c:pt>
                <c:pt idx="415">
                  <c:v>315.0</c:v>
                </c:pt>
                <c:pt idx="416">
                  <c:v>316.0</c:v>
                </c:pt>
                <c:pt idx="417">
                  <c:v>317.0</c:v>
                </c:pt>
                <c:pt idx="418">
                  <c:v>318.0</c:v>
                </c:pt>
                <c:pt idx="419">
                  <c:v>319.0</c:v>
                </c:pt>
                <c:pt idx="420">
                  <c:v>320.0</c:v>
                </c:pt>
                <c:pt idx="421">
                  <c:v>321.0</c:v>
                </c:pt>
                <c:pt idx="422">
                  <c:v>322.0</c:v>
                </c:pt>
                <c:pt idx="423">
                  <c:v>323.0</c:v>
                </c:pt>
                <c:pt idx="424">
                  <c:v>324.0</c:v>
                </c:pt>
                <c:pt idx="425">
                  <c:v>325.0</c:v>
                </c:pt>
                <c:pt idx="426">
                  <c:v>326.0</c:v>
                </c:pt>
                <c:pt idx="427">
                  <c:v>327.0</c:v>
                </c:pt>
                <c:pt idx="428">
                  <c:v>328.0</c:v>
                </c:pt>
                <c:pt idx="429">
                  <c:v>329.0</c:v>
                </c:pt>
                <c:pt idx="430">
                  <c:v>330.0</c:v>
                </c:pt>
                <c:pt idx="431">
                  <c:v>331.0</c:v>
                </c:pt>
                <c:pt idx="432">
                  <c:v>332.0</c:v>
                </c:pt>
                <c:pt idx="433">
                  <c:v>333.0</c:v>
                </c:pt>
                <c:pt idx="434">
                  <c:v>334.0</c:v>
                </c:pt>
                <c:pt idx="435">
                  <c:v>335.0</c:v>
                </c:pt>
                <c:pt idx="436">
                  <c:v>336.0</c:v>
                </c:pt>
                <c:pt idx="437">
                  <c:v>337.0</c:v>
                </c:pt>
                <c:pt idx="438">
                  <c:v>338.0</c:v>
                </c:pt>
                <c:pt idx="439">
                  <c:v>339.0</c:v>
                </c:pt>
                <c:pt idx="440">
                  <c:v>340.0</c:v>
                </c:pt>
                <c:pt idx="441">
                  <c:v>341.0</c:v>
                </c:pt>
                <c:pt idx="442">
                  <c:v>342.0</c:v>
                </c:pt>
                <c:pt idx="443">
                  <c:v>343.0</c:v>
                </c:pt>
                <c:pt idx="444">
                  <c:v>344.0</c:v>
                </c:pt>
                <c:pt idx="445">
                  <c:v>345.0</c:v>
                </c:pt>
                <c:pt idx="446">
                  <c:v>346.0</c:v>
                </c:pt>
                <c:pt idx="447">
                  <c:v>347.0</c:v>
                </c:pt>
                <c:pt idx="448">
                  <c:v>348.0</c:v>
                </c:pt>
                <c:pt idx="449">
                  <c:v>349.0</c:v>
                </c:pt>
                <c:pt idx="450">
                  <c:v>350.0</c:v>
                </c:pt>
                <c:pt idx="451">
                  <c:v>351.0</c:v>
                </c:pt>
                <c:pt idx="452">
                  <c:v>352.0</c:v>
                </c:pt>
                <c:pt idx="453">
                  <c:v>353.0</c:v>
                </c:pt>
                <c:pt idx="454">
                  <c:v>354.0</c:v>
                </c:pt>
                <c:pt idx="455">
                  <c:v>355.0</c:v>
                </c:pt>
                <c:pt idx="456">
                  <c:v>356.0</c:v>
                </c:pt>
                <c:pt idx="457">
                  <c:v>357.0</c:v>
                </c:pt>
                <c:pt idx="458">
                  <c:v>358.0</c:v>
                </c:pt>
                <c:pt idx="459">
                  <c:v>359.0</c:v>
                </c:pt>
                <c:pt idx="460">
                  <c:v>360.0</c:v>
                </c:pt>
                <c:pt idx="461">
                  <c:v>361.0</c:v>
                </c:pt>
                <c:pt idx="462">
                  <c:v>362.0</c:v>
                </c:pt>
                <c:pt idx="463">
                  <c:v>363.0</c:v>
                </c:pt>
                <c:pt idx="464">
                  <c:v>364.0</c:v>
                </c:pt>
                <c:pt idx="465">
                  <c:v>365.0</c:v>
                </c:pt>
                <c:pt idx="466">
                  <c:v>366.0</c:v>
                </c:pt>
                <c:pt idx="467">
                  <c:v>367.0</c:v>
                </c:pt>
                <c:pt idx="468">
                  <c:v>368.0</c:v>
                </c:pt>
                <c:pt idx="469">
                  <c:v>369.0</c:v>
                </c:pt>
                <c:pt idx="470">
                  <c:v>370.0</c:v>
                </c:pt>
                <c:pt idx="471">
                  <c:v>371.0</c:v>
                </c:pt>
                <c:pt idx="472">
                  <c:v>372.0</c:v>
                </c:pt>
                <c:pt idx="473">
                  <c:v>373.0</c:v>
                </c:pt>
                <c:pt idx="474">
                  <c:v>374.0</c:v>
                </c:pt>
                <c:pt idx="475">
                  <c:v>375.0</c:v>
                </c:pt>
                <c:pt idx="476">
                  <c:v>376.0</c:v>
                </c:pt>
                <c:pt idx="477">
                  <c:v>377.0</c:v>
                </c:pt>
                <c:pt idx="478">
                  <c:v>378.0</c:v>
                </c:pt>
                <c:pt idx="479">
                  <c:v>379.0</c:v>
                </c:pt>
                <c:pt idx="480">
                  <c:v>380.0</c:v>
                </c:pt>
                <c:pt idx="481">
                  <c:v>381.0</c:v>
                </c:pt>
                <c:pt idx="482">
                  <c:v>382.0</c:v>
                </c:pt>
                <c:pt idx="483">
                  <c:v>383.0</c:v>
                </c:pt>
                <c:pt idx="484">
                  <c:v>384.0</c:v>
                </c:pt>
                <c:pt idx="485">
                  <c:v>385.0</c:v>
                </c:pt>
                <c:pt idx="486">
                  <c:v>386.0</c:v>
                </c:pt>
                <c:pt idx="487">
                  <c:v>387.0</c:v>
                </c:pt>
                <c:pt idx="488">
                  <c:v>388.0</c:v>
                </c:pt>
                <c:pt idx="489">
                  <c:v>389.0</c:v>
                </c:pt>
                <c:pt idx="490">
                  <c:v>390.0</c:v>
                </c:pt>
                <c:pt idx="491">
                  <c:v>391.0</c:v>
                </c:pt>
                <c:pt idx="492">
                  <c:v>392.0</c:v>
                </c:pt>
                <c:pt idx="493">
                  <c:v>393.0</c:v>
                </c:pt>
                <c:pt idx="494">
                  <c:v>394.0</c:v>
                </c:pt>
                <c:pt idx="495">
                  <c:v>395.0</c:v>
                </c:pt>
                <c:pt idx="496">
                  <c:v>396.0</c:v>
                </c:pt>
                <c:pt idx="497">
                  <c:v>397.0</c:v>
                </c:pt>
                <c:pt idx="498">
                  <c:v>398.0</c:v>
                </c:pt>
                <c:pt idx="499">
                  <c:v>399.0</c:v>
                </c:pt>
                <c:pt idx="500">
                  <c:v>400.0</c:v>
                </c:pt>
                <c:pt idx="501">
                  <c:v>401.0</c:v>
                </c:pt>
                <c:pt idx="502">
                  <c:v>402.0</c:v>
                </c:pt>
                <c:pt idx="503">
                  <c:v>403.0</c:v>
                </c:pt>
                <c:pt idx="504">
                  <c:v>404.0</c:v>
                </c:pt>
                <c:pt idx="505">
                  <c:v>405.0</c:v>
                </c:pt>
                <c:pt idx="506">
                  <c:v>406.0</c:v>
                </c:pt>
                <c:pt idx="507">
                  <c:v>407.0</c:v>
                </c:pt>
                <c:pt idx="508">
                  <c:v>408.0</c:v>
                </c:pt>
                <c:pt idx="509">
                  <c:v>409.0</c:v>
                </c:pt>
                <c:pt idx="510">
                  <c:v>410.0</c:v>
                </c:pt>
                <c:pt idx="511">
                  <c:v>411.0</c:v>
                </c:pt>
                <c:pt idx="512">
                  <c:v>412.0</c:v>
                </c:pt>
                <c:pt idx="513">
                  <c:v>413.0</c:v>
                </c:pt>
                <c:pt idx="514">
                  <c:v>414.0</c:v>
                </c:pt>
                <c:pt idx="515">
                  <c:v>415.0</c:v>
                </c:pt>
                <c:pt idx="516">
                  <c:v>416.0</c:v>
                </c:pt>
                <c:pt idx="517">
                  <c:v>417.0</c:v>
                </c:pt>
                <c:pt idx="518">
                  <c:v>418.0</c:v>
                </c:pt>
                <c:pt idx="519">
                  <c:v>419.0</c:v>
                </c:pt>
                <c:pt idx="520">
                  <c:v>420.0</c:v>
                </c:pt>
                <c:pt idx="521">
                  <c:v>421.0</c:v>
                </c:pt>
                <c:pt idx="522">
                  <c:v>422.0</c:v>
                </c:pt>
                <c:pt idx="523">
                  <c:v>423.0</c:v>
                </c:pt>
                <c:pt idx="524">
                  <c:v>424.0</c:v>
                </c:pt>
                <c:pt idx="525">
                  <c:v>425.0</c:v>
                </c:pt>
                <c:pt idx="526">
                  <c:v>426.0</c:v>
                </c:pt>
                <c:pt idx="527">
                  <c:v>427.0</c:v>
                </c:pt>
                <c:pt idx="528">
                  <c:v>428.0</c:v>
                </c:pt>
                <c:pt idx="529">
                  <c:v>429.0</c:v>
                </c:pt>
                <c:pt idx="530">
                  <c:v>430.0</c:v>
                </c:pt>
                <c:pt idx="531">
                  <c:v>431.0</c:v>
                </c:pt>
                <c:pt idx="532">
                  <c:v>432.0</c:v>
                </c:pt>
                <c:pt idx="533">
                  <c:v>433.0</c:v>
                </c:pt>
                <c:pt idx="534">
                  <c:v>434.0</c:v>
                </c:pt>
                <c:pt idx="535">
                  <c:v>435.0</c:v>
                </c:pt>
                <c:pt idx="536">
                  <c:v>436.0</c:v>
                </c:pt>
                <c:pt idx="537">
                  <c:v>437.0</c:v>
                </c:pt>
                <c:pt idx="538">
                  <c:v>438.0</c:v>
                </c:pt>
                <c:pt idx="539">
                  <c:v>439.0</c:v>
                </c:pt>
                <c:pt idx="540">
                  <c:v>440.0</c:v>
                </c:pt>
                <c:pt idx="541">
                  <c:v>441.0</c:v>
                </c:pt>
                <c:pt idx="542">
                  <c:v>442.0</c:v>
                </c:pt>
                <c:pt idx="543">
                  <c:v>443.0</c:v>
                </c:pt>
                <c:pt idx="544">
                  <c:v>444.0</c:v>
                </c:pt>
                <c:pt idx="545">
                  <c:v>445.0</c:v>
                </c:pt>
                <c:pt idx="546">
                  <c:v>446.0</c:v>
                </c:pt>
                <c:pt idx="547">
                  <c:v>447.0</c:v>
                </c:pt>
                <c:pt idx="548">
                  <c:v>448.0</c:v>
                </c:pt>
                <c:pt idx="549">
                  <c:v>449.0</c:v>
                </c:pt>
                <c:pt idx="550">
                  <c:v>450.0</c:v>
                </c:pt>
                <c:pt idx="551">
                  <c:v>451.0</c:v>
                </c:pt>
                <c:pt idx="552">
                  <c:v>452.0</c:v>
                </c:pt>
                <c:pt idx="553">
                  <c:v>453.0</c:v>
                </c:pt>
                <c:pt idx="554">
                  <c:v>454.0</c:v>
                </c:pt>
                <c:pt idx="555">
                  <c:v>455.0</c:v>
                </c:pt>
                <c:pt idx="556">
                  <c:v>456.0</c:v>
                </c:pt>
                <c:pt idx="557">
                  <c:v>457.0</c:v>
                </c:pt>
                <c:pt idx="558">
                  <c:v>458.0</c:v>
                </c:pt>
                <c:pt idx="559">
                  <c:v>459.0</c:v>
                </c:pt>
                <c:pt idx="560">
                  <c:v>460.0</c:v>
                </c:pt>
                <c:pt idx="561">
                  <c:v>461.0</c:v>
                </c:pt>
                <c:pt idx="562">
                  <c:v>462.0</c:v>
                </c:pt>
                <c:pt idx="563">
                  <c:v>463.0</c:v>
                </c:pt>
                <c:pt idx="564">
                  <c:v>464.0</c:v>
                </c:pt>
                <c:pt idx="565">
                  <c:v>465.0</c:v>
                </c:pt>
                <c:pt idx="566">
                  <c:v>466.0</c:v>
                </c:pt>
                <c:pt idx="567">
                  <c:v>467.0</c:v>
                </c:pt>
                <c:pt idx="568">
                  <c:v>468.0</c:v>
                </c:pt>
                <c:pt idx="569">
                  <c:v>469.0</c:v>
                </c:pt>
                <c:pt idx="570">
                  <c:v>470.0</c:v>
                </c:pt>
                <c:pt idx="571">
                  <c:v>471.0</c:v>
                </c:pt>
                <c:pt idx="572">
                  <c:v>472.0</c:v>
                </c:pt>
                <c:pt idx="573">
                  <c:v>473.0</c:v>
                </c:pt>
                <c:pt idx="574">
                  <c:v>474.0</c:v>
                </c:pt>
                <c:pt idx="575">
                  <c:v>475.0</c:v>
                </c:pt>
                <c:pt idx="576">
                  <c:v>476.0</c:v>
                </c:pt>
                <c:pt idx="577">
                  <c:v>477.0</c:v>
                </c:pt>
                <c:pt idx="578">
                  <c:v>478.0</c:v>
                </c:pt>
                <c:pt idx="579">
                  <c:v>479.0</c:v>
                </c:pt>
                <c:pt idx="580">
                  <c:v>480.0</c:v>
                </c:pt>
                <c:pt idx="581">
                  <c:v>481.0</c:v>
                </c:pt>
                <c:pt idx="582">
                  <c:v>482.0</c:v>
                </c:pt>
                <c:pt idx="583">
                  <c:v>483.0</c:v>
                </c:pt>
                <c:pt idx="584">
                  <c:v>484.0</c:v>
                </c:pt>
                <c:pt idx="585">
                  <c:v>485.0</c:v>
                </c:pt>
                <c:pt idx="586">
                  <c:v>486.0</c:v>
                </c:pt>
                <c:pt idx="587">
                  <c:v>487.0</c:v>
                </c:pt>
                <c:pt idx="588">
                  <c:v>488.0</c:v>
                </c:pt>
                <c:pt idx="589">
                  <c:v>489.0</c:v>
                </c:pt>
                <c:pt idx="590">
                  <c:v>490.0</c:v>
                </c:pt>
                <c:pt idx="591">
                  <c:v>491.0</c:v>
                </c:pt>
                <c:pt idx="592">
                  <c:v>492.0</c:v>
                </c:pt>
                <c:pt idx="593">
                  <c:v>493.0</c:v>
                </c:pt>
                <c:pt idx="594">
                  <c:v>494.0</c:v>
                </c:pt>
                <c:pt idx="595">
                  <c:v>495.0</c:v>
                </c:pt>
                <c:pt idx="596">
                  <c:v>496.0</c:v>
                </c:pt>
                <c:pt idx="597">
                  <c:v>497.0</c:v>
                </c:pt>
                <c:pt idx="598">
                  <c:v>498.0</c:v>
                </c:pt>
                <c:pt idx="599">
                  <c:v>499.0</c:v>
                </c:pt>
                <c:pt idx="600">
                  <c:v>500.0</c:v>
                </c:pt>
                <c:pt idx="601">
                  <c:v>501.0</c:v>
                </c:pt>
                <c:pt idx="602">
                  <c:v>502.0</c:v>
                </c:pt>
                <c:pt idx="603">
                  <c:v>503.0</c:v>
                </c:pt>
                <c:pt idx="604">
                  <c:v>504.0</c:v>
                </c:pt>
                <c:pt idx="605">
                  <c:v>505.0</c:v>
                </c:pt>
                <c:pt idx="606">
                  <c:v>506.0</c:v>
                </c:pt>
                <c:pt idx="607">
                  <c:v>507.0</c:v>
                </c:pt>
                <c:pt idx="608">
                  <c:v>508.0</c:v>
                </c:pt>
                <c:pt idx="609">
                  <c:v>509.0</c:v>
                </c:pt>
                <c:pt idx="610">
                  <c:v>510.0</c:v>
                </c:pt>
                <c:pt idx="611">
                  <c:v>511.0</c:v>
                </c:pt>
                <c:pt idx="612">
                  <c:v>512.0</c:v>
                </c:pt>
                <c:pt idx="613">
                  <c:v>513.0</c:v>
                </c:pt>
                <c:pt idx="614">
                  <c:v>514.0</c:v>
                </c:pt>
                <c:pt idx="615">
                  <c:v>515.0</c:v>
                </c:pt>
                <c:pt idx="616">
                  <c:v>516.0</c:v>
                </c:pt>
                <c:pt idx="617">
                  <c:v>517.0</c:v>
                </c:pt>
                <c:pt idx="618">
                  <c:v>518.0</c:v>
                </c:pt>
                <c:pt idx="619">
                  <c:v>519.0</c:v>
                </c:pt>
                <c:pt idx="620">
                  <c:v>520.0</c:v>
                </c:pt>
                <c:pt idx="621">
                  <c:v>521.0</c:v>
                </c:pt>
                <c:pt idx="622">
                  <c:v>522.0</c:v>
                </c:pt>
                <c:pt idx="623">
                  <c:v>523.0</c:v>
                </c:pt>
                <c:pt idx="624">
                  <c:v>524.0</c:v>
                </c:pt>
                <c:pt idx="625">
                  <c:v>525.0</c:v>
                </c:pt>
                <c:pt idx="626">
                  <c:v>526.0</c:v>
                </c:pt>
                <c:pt idx="627">
                  <c:v>527.0</c:v>
                </c:pt>
                <c:pt idx="628">
                  <c:v>528.0</c:v>
                </c:pt>
                <c:pt idx="629">
                  <c:v>529.0</c:v>
                </c:pt>
                <c:pt idx="630">
                  <c:v>530.0</c:v>
                </c:pt>
                <c:pt idx="631">
                  <c:v>531.0</c:v>
                </c:pt>
                <c:pt idx="632">
                  <c:v>532.0</c:v>
                </c:pt>
                <c:pt idx="633">
                  <c:v>533.0</c:v>
                </c:pt>
                <c:pt idx="634">
                  <c:v>534.0</c:v>
                </c:pt>
                <c:pt idx="635">
                  <c:v>535.0</c:v>
                </c:pt>
                <c:pt idx="636">
                  <c:v>536.0</c:v>
                </c:pt>
                <c:pt idx="637">
                  <c:v>537.0</c:v>
                </c:pt>
                <c:pt idx="638">
                  <c:v>538.0</c:v>
                </c:pt>
                <c:pt idx="639">
                  <c:v>539.0</c:v>
                </c:pt>
                <c:pt idx="640">
                  <c:v>540.0</c:v>
                </c:pt>
                <c:pt idx="641">
                  <c:v>541.0</c:v>
                </c:pt>
                <c:pt idx="642">
                  <c:v>542.0</c:v>
                </c:pt>
                <c:pt idx="643">
                  <c:v>543.0</c:v>
                </c:pt>
                <c:pt idx="644">
                  <c:v>544.0</c:v>
                </c:pt>
                <c:pt idx="645">
                  <c:v>545.0</c:v>
                </c:pt>
                <c:pt idx="646">
                  <c:v>546.0</c:v>
                </c:pt>
                <c:pt idx="647">
                  <c:v>547.0</c:v>
                </c:pt>
                <c:pt idx="648">
                  <c:v>548.0</c:v>
                </c:pt>
                <c:pt idx="649">
                  <c:v>549.0</c:v>
                </c:pt>
                <c:pt idx="650">
                  <c:v>550.0</c:v>
                </c:pt>
                <c:pt idx="651">
                  <c:v>551.0</c:v>
                </c:pt>
                <c:pt idx="652">
                  <c:v>552.0</c:v>
                </c:pt>
                <c:pt idx="653">
                  <c:v>553.0</c:v>
                </c:pt>
                <c:pt idx="654">
                  <c:v>554.0</c:v>
                </c:pt>
                <c:pt idx="655">
                  <c:v>555.0</c:v>
                </c:pt>
                <c:pt idx="656">
                  <c:v>556.0</c:v>
                </c:pt>
                <c:pt idx="657">
                  <c:v>557.0</c:v>
                </c:pt>
                <c:pt idx="658">
                  <c:v>558.0</c:v>
                </c:pt>
                <c:pt idx="659">
                  <c:v>559.0</c:v>
                </c:pt>
                <c:pt idx="660">
                  <c:v>560.0</c:v>
                </c:pt>
                <c:pt idx="661">
                  <c:v>561.0</c:v>
                </c:pt>
                <c:pt idx="662">
                  <c:v>562.0</c:v>
                </c:pt>
                <c:pt idx="663">
                  <c:v>563.0</c:v>
                </c:pt>
                <c:pt idx="664">
                  <c:v>564.0</c:v>
                </c:pt>
                <c:pt idx="665">
                  <c:v>565.0</c:v>
                </c:pt>
                <c:pt idx="666">
                  <c:v>566.0</c:v>
                </c:pt>
                <c:pt idx="667">
                  <c:v>567.0</c:v>
                </c:pt>
                <c:pt idx="668">
                  <c:v>568.0</c:v>
                </c:pt>
                <c:pt idx="669">
                  <c:v>569.0</c:v>
                </c:pt>
                <c:pt idx="670">
                  <c:v>570.0</c:v>
                </c:pt>
                <c:pt idx="671">
                  <c:v>571.0</c:v>
                </c:pt>
                <c:pt idx="672">
                  <c:v>572.0</c:v>
                </c:pt>
                <c:pt idx="673">
                  <c:v>573.0</c:v>
                </c:pt>
                <c:pt idx="674">
                  <c:v>574.0</c:v>
                </c:pt>
                <c:pt idx="675">
                  <c:v>575.0</c:v>
                </c:pt>
                <c:pt idx="676">
                  <c:v>576.0</c:v>
                </c:pt>
                <c:pt idx="677">
                  <c:v>577.0</c:v>
                </c:pt>
                <c:pt idx="678">
                  <c:v>578.0</c:v>
                </c:pt>
                <c:pt idx="679">
                  <c:v>579.0</c:v>
                </c:pt>
                <c:pt idx="680">
                  <c:v>580.0</c:v>
                </c:pt>
                <c:pt idx="681">
                  <c:v>581.0</c:v>
                </c:pt>
                <c:pt idx="682">
                  <c:v>582.0</c:v>
                </c:pt>
                <c:pt idx="683">
                  <c:v>583.0</c:v>
                </c:pt>
                <c:pt idx="684">
                  <c:v>584.0</c:v>
                </c:pt>
                <c:pt idx="685">
                  <c:v>585.0</c:v>
                </c:pt>
                <c:pt idx="686">
                  <c:v>586.0</c:v>
                </c:pt>
                <c:pt idx="687">
                  <c:v>587.0</c:v>
                </c:pt>
                <c:pt idx="688">
                  <c:v>588.0</c:v>
                </c:pt>
                <c:pt idx="689">
                  <c:v>589.0</c:v>
                </c:pt>
                <c:pt idx="690">
                  <c:v>590.0</c:v>
                </c:pt>
                <c:pt idx="691">
                  <c:v>591.0</c:v>
                </c:pt>
                <c:pt idx="692">
                  <c:v>592.0</c:v>
                </c:pt>
                <c:pt idx="693">
                  <c:v>593.0</c:v>
                </c:pt>
                <c:pt idx="694">
                  <c:v>594.0</c:v>
                </c:pt>
                <c:pt idx="695">
                  <c:v>595.0</c:v>
                </c:pt>
                <c:pt idx="696">
                  <c:v>596.0</c:v>
                </c:pt>
                <c:pt idx="697">
                  <c:v>597.0</c:v>
                </c:pt>
                <c:pt idx="698">
                  <c:v>598.0</c:v>
                </c:pt>
                <c:pt idx="699">
                  <c:v>599.0</c:v>
                </c:pt>
                <c:pt idx="700">
                  <c:v>600.0</c:v>
                </c:pt>
                <c:pt idx="701">
                  <c:v>601.0</c:v>
                </c:pt>
                <c:pt idx="702">
                  <c:v>602.0</c:v>
                </c:pt>
                <c:pt idx="703">
                  <c:v>603.0</c:v>
                </c:pt>
                <c:pt idx="704">
                  <c:v>604.0</c:v>
                </c:pt>
                <c:pt idx="705">
                  <c:v>605.0</c:v>
                </c:pt>
                <c:pt idx="706">
                  <c:v>606.0</c:v>
                </c:pt>
                <c:pt idx="707">
                  <c:v>607.0</c:v>
                </c:pt>
                <c:pt idx="708">
                  <c:v>608.0</c:v>
                </c:pt>
                <c:pt idx="709">
                  <c:v>609.0</c:v>
                </c:pt>
                <c:pt idx="710">
                  <c:v>610.0</c:v>
                </c:pt>
                <c:pt idx="711">
                  <c:v>611.0</c:v>
                </c:pt>
                <c:pt idx="712">
                  <c:v>612.0</c:v>
                </c:pt>
                <c:pt idx="713">
                  <c:v>613.0</c:v>
                </c:pt>
                <c:pt idx="714">
                  <c:v>614.0</c:v>
                </c:pt>
                <c:pt idx="715">
                  <c:v>615.0</c:v>
                </c:pt>
                <c:pt idx="716">
                  <c:v>616.0</c:v>
                </c:pt>
                <c:pt idx="717">
                  <c:v>617.0</c:v>
                </c:pt>
                <c:pt idx="718">
                  <c:v>618.0</c:v>
                </c:pt>
                <c:pt idx="719">
                  <c:v>619.0</c:v>
                </c:pt>
                <c:pt idx="720">
                  <c:v>620.0</c:v>
                </c:pt>
                <c:pt idx="721">
                  <c:v>621.0</c:v>
                </c:pt>
                <c:pt idx="722">
                  <c:v>622.0</c:v>
                </c:pt>
                <c:pt idx="723">
                  <c:v>623.0</c:v>
                </c:pt>
                <c:pt idx="724">
                  <c:v>624.0</c:v>
                </c:pt>
                <c:pt idx="725">
                  <c:v>625.0</c:v>
                </c:pt>
                <c:pt idx="726">
                  <c:v>626.0</c:v>
                </c:pt>
                <c:pt idx="727">
                  <c:v>627.0</c:v>
                </c:pt>
                <c:pt idx="728">
                  <c:v>628.0</c:v>
                </c:pt>
                <c:pt idx="729">
                  <c:v>629.0</c:v>
                </c:pt>
                <c:pt idx="730">
                  <c:v>630.0</c:v>
                </c:pt>
                <c:pt idx="731">
                  <c:v>631.0</c:v>
                </c:pt>
                <c:pt idx="732">
                  <c:v>632.0</c:v>
                </c:pt>
                <c:pt idx="733">
                  <c:v>633.0</c:v>
                </c:pt>
                <c:pt idx="734">
                  <c:v>634.0</c:v>
                </c:pt>
                <c:pt idx="735">
                  <c:v>635.0</c:v>
                </c:pt>
                <c:pt idx="736">
                  <c:v>636.0</c:v>
                </c:pt>
                <c:pt idx="737">
                  <c:v>637.0</c:v>
                </c:pt>
                <c:pt idx="738">
                  <c:v>638.0</c:v>
                </c:pt>
                <c:pt idx="739">
                  <c:v>639.0</c:v>
                </c:pt>
                <c:pt idx="740">
                  <c:v>640.0</c:v>
                </c:pt>
                <c:pt idx="741">
                  <c:v>641.0</c:v>
                </c:pt>
                <c:pt idx="742">
                  <c:v>642.0</c:v>
                </c:pt>
                <c:pt idx="743">
                  <c:v>643.0</c:v>
                </c:pt>
                <c:pt idx="744">
                  <c:v>644.0</c:v>
                </c:pt>
                <c:pt idx="745">
                  <c:v>645.0</c:v>
                </c:pt>
                <c:pt idx="746">
                  <c:v>646.0</c:v>
                </c:pt>
                <c:pt idx="747">
                  <c:v>647.0</c:v>
                </c:pt>
                <c:pt idx="748">
                  <c:v>648.0</c:v>
                </c:pt>
                <c:pt idx="749">
                  <c:v>649.0</c:v>
                </c:pt>
                <c:pt idx="750">
                  <c:v>650.0</c:v>
                </c:pt>
                <c:pt idx="751">
                  <c:v>651.0</c:v>
                </c:pt>
                <c:pt idx="752">
                  <c:v>652.0</c:v>
                </c:pt>
                <c:pt idx="753">
                  <c:v>653.0</c:v>
                </c:pt>
                <c:pt idx="754">
                  <c:v>654.0</c:v>
                </c:pt>
                <c:pt idx="755">
                  <c:v>655.0</c:v>
                </c:pt>
                <c:pt idx="756">
                  <c:v>656.0</c:v>
                </c:pt>
                <c:pt idx="757">
                  <c:v>657.0</c:v>
                </c:pt>
                <c:pt idx="758">
                  <c:v>658.0</c:v>
                </c:pt>
                <c:pt idx="759">
                  <c:v>659.0</c:v>
                </c:pt>
                <c:pt idx="760">
                  <c:v>660.0</c:v>
                </c:pt>
                <c:pt idx="761">
                  <c:v>661.0</c:v>
                </c:pt>
                <c:pt idx="762">
                  <c:v>662.0</c:v>
                </c:pt>
                <c:pt idx="763">
                  <c:v>663.0</c:v>
                </c:pt>
                <c:pt idx="764">
                  <c:v>664.0</c:v>
                </c:pt>
                <c:pt idx="765">
                  <c:v>665.0</c:v>
                </c:pt>
                <c:pt idx="766">
                  <c:v>666.0</c:v>
                </c:pt>
                <c:pt idx="767">
                  <c:v>667.0</c:v>
                </c:pt>
                <c:pt idx="768">
                  <c:v>668.0</c:v>
                </c:pt>
                <c:pt idx="769">
                  <c:v>669.0</c:v>
                </c:pt>
                <c:pt idx="770">
                  <c:v>670.0</c:v>
                </c:pt>
                <c:pt idx="771">
                  <c:v>671.0</c:v>
                </c:pt>
                <c:pt idx="772">
                  <c:v>672.0</c:v>
                </c:pt>
                <c:pt idx="773">
                  <c:v>673.0</c:v>
                </c:pt>
                <c:pt idx="774">
                  <c:v>674.0</c:v>
                </c:pt>
                <c:pt idx="775">
                  <c:v>675.0</c:v>
                </c:pt>
                <c:pt idx="776">
                  <c:v>676.0</c:v>
                </c:pt>
                <c:pt idx="777">
                  <c:v>677.0</c:v>
                </c:pt>
                <c:pt idx="778">
                  <c:v>678.0</c:v>
                </c:pt>
                <c:pt idx="779">
                  <c:v>679.0</c:v>
                </c:pt>
                <c:pt idx="780">
                  <c:v>680.0</c:v>
                </c:pt>
                <c:pt idx="781">
                  <c:v>681.0</c:v>
                </c:pt>
                <c:pt idx="782">
                  <c:v>682.0</c:v>
                </c:pt>
                <c:pt idx="783">
                  <c:v>683.0</c:v>
                </c:pt>
                <c:pt idx="784">
                  <c:v>684.0</c:v>
                </c:pt>
                <c:pt idx="785">
                  <c:v>685.0</c:v>
                </c:pt>
                <c:pt idx="786">
                  <c:v>686.0</c:v>
                </c:pt>
                <c:pt idx="787">
                  <c:v>687.0</c:v>
                </c:pt>
                <c:pt idx="788">
                  <c:v>688.0</c:v>
                </c:pt>
                <c:pt idx="789">
                  <c:v>689.0</c:v>
                </c:pt>
                <c:pt idx="790">
                  <c:v>690.0</c:v>
                </c:pt>
                <c:pt idx="791">
                  <c:v>691.0</c:v>
                </c:pt>
                <c:pt idx="792">
                  <c:v>692.0</c:v>
                </c:pt>
                <c:pt idx="793">
                  <c:v>693.0</c:v>
                </c:pt>
                <c:pt idx="794">
                  <c:v>694.0</c:v>
                </c:pt>
                <c:pt idx="795">
                  <c:v>695.0</c:v>
                </c:pt>
                <c:pt idx="796">
                  <c:v>696.0</c:v>
                </c:pt>
                <c:pt idx="797">
                  <c:v>697.0</c:v>
                </c:pt>
                <c:pt idx="798">
                  <c:v>698.0</c:v>
                </c:pt>
                <c:pt idx="799">
                  <c:v>699.0</c:v>
                </c:pt>
                <c:pt idx="800">
                  <c:v>700.0</c:v>
                </c:pt>
                <c:pt idx="801">
                  <c:v>701.0</c:v>
                </c:pt>
                <c:pt idx="802">
                  <c:v>702.0</c:v>
                </c:pt>
                <c:pt idx="803">
                  <c:v>703.0</c:v>
                </c:pt>
                <c:pt idx="804">
                  <c:v>704.0</c:v>
                </c:pt>
                <c:pt idx="805">
                  <c:v>705.0</c:v>
                </c:pt>
                <c:pt idx="806">
                  <c:v>706.0</c:v>
                </c:pt>
                <c:pt idx="807">
                  <c:v>707.0</c:v>
                </c:pt>
                <c:pt idx="808">
                  <c:v>708.0</c:v>
                </c:pt>
                <c:pt idx="809">
                  <c:v>709.0</c:v>
                </c:pt>
                <c:pt idx="810">
                  <c:v>710.0</c:v>
                </c:pt>
                <c:pt idx="811">
                  <c:v>711.0</c:v>
                </c:pt>
                <c:pt idx="812">
                  <c:v>712.0</c:v>
                </c:pt>
                <c:pt idx="813">
                  <c:v>713.0</c:v>
                </c:pt>
                <c:pt idx="814">
                  <c:v>714.0</c:v>
                </c:pt>
                <c:pt idx="815">
                  <c:v>715.0</c:v>
                </c:pt>
                <c:pt idx="816">
                  <c:v>716.0</c:v>
                </c:pt>
                <c:pt idx="817">
                  <c:v>717.0</c:v>
                </c:pt>
                <c:pt idx="818">
                  <c:v>718.0</c:v>
                </c:pt>
                <c:pt idx="819">
                  <c:v>719.0</c:v>
                </c:pt>
                <c:pt idx="820">
                  <c:v>720.0</c:v>
                </c:pt>
                <c:pt idx="821">
                  <c:v>721.0</c:v>
                </c:pt>
                <c:pt idx="822">
                  <c:v>722.0</c:v>
                </c:pt>
                <c:pt idx="823">
                  <c:v>723.0</c:v>
                </c:pt>
                <c:pt idx="824">
                  <c:v>724.0</c:v>
                </c:pt>
                <c:pt idx="825">
                  <c:v>725.0</c:v>
                </c:pt>
                <c:pt idx="826">
                  <c:v>726.0</c:v>
                </c:pt>
                <c:pt idx="827">
                  <c:v>727.0</c:v>
                </c:pt>
                <c:pt idx="828">
                  <c:v>728.0</c:v>
                </c:pt>
                <c:pt idx="829">
                  <c:v>729.0</c:v>
                </c:pt>
                <c:pt idx="830">
                  <c:v>730.0</c:v>
                </c:pt>
                <c:pt idx="831">
                  <c:v>731.0</c:v>
                </c:pt>
                <c:pt idx="832">
                  <c:v>732.0</c:v>
                </c:pt>
                <c:pt idx="833">
                  <c:v>733.0</c:v>
                </c:pt>
                <c:pt idx="834">
                  <c:v>734.0</c:v>
                </c:pt>
                <c:pt idx="835">
                  <c:v>735.0</c:v>
                </c:pt>
                <c:pt idx="836">
                  <c:v>736.0</c:v>
                </c:pt>
                <c:pt idx="837">
                  <c:v>737.0</c:v>
                </c:pt>
                <c:pt idx="838">
                  <c:v>738.0</c:v>
                </c:pt>
                <c:pt idx="839">
                  <c:v>739.0</c:v>
                </c:pt>
                <c:pt idx="840">
                  <c:v>740.0</c:v>
                </c:pt>
                <c:pt idx="841">
                  <c:v>741.0</c:v>
                </c:pt>
                <c:pt idx="842">
                  <c:v>742.0</c:v>
                </c:pt>
                <c:pt idx="843">
                  <c:v>743.0</c:v>
                </c:pt>
                <c:pt idx="844">
                  <c:v>744.0</c:v>
                </c:pt>
                <c:pt idx="845">
                  <c:v>745.0</c:v>
                </c:pt>
                <c:pt idx="846">
                  <c:v>746.0</c:v>
                </c:pt>
                <c:pt idx="847">
                  <c:v>747.0</c:v>
                </c:pt>
                <c:pt idx="848">
                  <c:v>748.0</c:v>
                </c:pt>
                <c:pt idx="849">
                  <c:v>749.0</c:v>
                </c:pt>
                <c:pt idx="850">
                  <c:v>750.0</c:v>
                </c:pt>
                <c:pt idx="851">
                  <c:v>751.0</c:v>
                </c:pt>
                <c:pt idx="852">
                  <c:v>752.0</c:v>
                </c:pt>
                <c:pt idx="853">
                  <c:v>753.0</c:v>
                </c:pt>
                <c:pt idx="854">
                  <c:v>754.0</c:v>
                </c:pt>
                <c:pt idx="855">
                  <c:v>755.0</c:v>
                </c:pt>
                <c:pt idx="856">
                  <c:v>756.0</c:v>
                </c:pt>
                <c:pt idx="857">
                  <c:v>757.0</c:v>
                </c:pt>
                <c:pt idx="858">
                  <c:v>758.0</c:v>
                </c:pt>
                <c:pt idx="859">
                  <c:v>759.0</c:v>
                </c:pt>
                <c:pt idx="860">
                  <c:v>760.0</c:v>
                </c:pt>
                <c:pt idx="861">
                  <c:v>761.0</c:v>
                </c:pt>
                <c:pt idx="862">
                  <c:v>762.0</c:v>
                </c:pt>
                <c:pt idx="863">
                  <c:v>763.0</c:v>
                </c:pt>
                <c:pt idx="864">
                  <c:v>764.0</c:v>
                </c:pt>
                <c:pt idx="865">
                  <c:v>765.0</c:v>
                </c:pt>
                <c:pt idx="866">
                  <c:v>766.0</c:v>
                </c:pt>
                <c:pt idx="867">
                  <c:v>767.0</c:v>
                </c:pt>
                <c:pt idx="868">
                  <c:v>768.0</c:v>
                </c:pt>
                <c:pt idx="869">
                  <c:v>769.0</c:v>
                </c:pt>
                <c:pt idx="870">
                  <c:v>770.0</c:v>
                </c:pt>
                <c:pt idx="871">
                  <c:v>771.0</c:v>
                </c:pt>
                <c:pt idx="872">
                  <c:v>772.0</c:v>
                </c:pt>
                <c:pt idx="873">
                  <c:v>773.0</c:v>
                </c:pt>
                <c:pt idx="874">
                  <c:v>774.0</c:v>
                </c:pt>
                <c:pt idx="875">
                  <c:v>775.0</c:v>
                </c:pt>
                <c:pt idx="876">
                  <c:v>776.0</c:v>
                </c:pt>
                <c:pt idx="877">
                  <c:v>777.0</c:v>
                </c:pt>
                <c:pt idx="878">
                  <c:v>778.0</c:v>
                </c:pt>
                <c:pt idx="879">
                  <c:v>779.0</c:v>
                </c:pt>
                <c:pt idx="880">
                  <c:v>780.0</c:v>
                </c:pt>
                <c:pt idx="881">
                  <c:v>781.0</c:v>
                </c:pt>
                <c:pt idx="882">
                  <c:v>782.0</c:v>
                </c:pt>
                <c:pt idx="883">
                  <c:v>783.0</c:v>
                </c:pt>
                <c:pt idx="884">
                  <c:v>784.0</c:v>
                </c:pt>
                <c:pt idx="885">
                  <c:v>785.0</c:v>
                </c:pt>
                <c:pt idx="886">
                  <c:v>786.0</c:v>
                </c:pt>
                <c:pt idx="887">
                  <c:v>787.0</c:v>
                </c:pt>
                <c:pt idx="888">
                  <c:v>788.0</c:v>
                </c:pt>
                <c:pt idx="889">
                  <c:v>789.0</c:v>
                </c:pt>
                <c:pt idx="890">
                  <c:v>790.0</c:v>
                </c:pt>
                <c:pt idx="891">
                  <c:v>791.0</c:v>
                </c:pt>
                <c:pt idx="892">
                  <c:v>792.0</c:v>
                </c:pt>
                <c:pt idx="893">
                  <c:v>793.0</c:v>
                </c:pt>
                <c:pt idx="894">
                  <c:v>794.0</c:v>
                </c:pt>
                <c:pt idx="895">
                  <c:v>795.0</c:v>
                </c:pt>
                <c:pt idx="896">
                  <c:v>796.0</c:v>
                </c:pt>
                <c:pt idx="897">
                  <c:v>797.0</c:v>
                </c:pt>
                <c:pt idx="898">
                  <c:v>798.0</c:v>
                </c:pt>
                <c:pt idx="899">
                  <c:v>799.0</c:v>
                </c:pt>
                <c:pt idx="900">
                  <c:v>800.0</c:v>
                </c:pt>
                <c:pt idx="901">
                  <c:v>801.0</c:v>
                </c:pt>
                <c:pt idx="902">
                  <c:v>802.0</c:v>
                </c:pt>
                <c:pt idx="903">
                  <c:v>803.0</c:v>
                </c:pt>
                <c:pt idx="904">
                  <c:v>804.0</c:v>
                </c:pt>
                <c:pt idx="905">
                  <c:v>805.0</c:v>
                </c:pt>
                <c:pt idx="906">
                  <c:v>806.0</c:v>
                </c:pt>
                <c:pt idx="907">
                  <c:v>807.0</c:v>
                </c:pt>
                <c:pt idx="908">
                  <c:v>808.0</c:v>
                </c:pt>
                <c:pt idx="909">
                  <c:v>809.0</c:v>
                </c:pt>
                <c:pt idx="910">
                  <c:v>810.0</c:v>
                </c:pt>
                <c:pt idx="911">
                  <c:v>811.0</c:v>
                </c:pt>
                <c:pt idx="912">
                  <c:v>812.0</c:v>
                </c:pt>
                <c:pt idx="913">
                  <c:v>813.0</c:v>
                </c:pt>
                <c:pt idx="914">
                  <c:v>814.0</c:v>
                </c:pt>
                <c:pt idx="915">
                  <c:v>815.0</c:v>
                </c:pt>
                <c:pt idx="916">
                  <c:v>816.0</c:v>
                </c:pt>
                <c:pt idx="917">
                  <c:v>817.0</c:v>
                </c:pt>
                <c:pt idx="918">
                  <c:v>818.0</c:v>
                </c:pt>
                <c:pt idx="919">
                  <c:v>819.0</c:v>
                </c:pt>
                <c:pt idx="920">
                  <c:v>820.0</c:v>
                </c:pt>
                <c:pt idx="921">
                  <c:v>821.0</c:v>
                </c:pt>
                <c:pt idx="922">
                  <c:v>822.0</c:v>
                </c:pt>
                <c:pt idx="923">
                  <c:v>823.0</c:v>
                </c:pt>
                <c:pt idx="924">
                  <c:v>824.0</c:v>
                </c:pt>
                <c:pt idx="925">
                  <c:v>825.0</c:v>
                </c:pt>
                <c:pt idx="926">
                  <c:v>826.0</c:v>
                </c:pt>
                <c:pt idx="927">
                  <c:v>827.0</c:v>
                </c:pt>
                <c:pt idx="928">
                  <c:v>828.0</c:v>
                </c:pt>
                <c:pt idx="929">
                  <c:v>829.0</c:v>
                </c:pt>
                <c:pt idx="930">
                  <c:v>830.0</c:v>
                </c:pt>
                <c:pt idx="931">
                  <c:v>831.0</c:v>
                </c:pt>
                <c:pt idx="932">
                  <c:v>832.0</c:v>
                </c:pt>
                <c:pt idx="933">
                  <c:v>833.0</c:v>
                </c:pt>
                <c:pt idx="934">
                  <c:v>834.0</c:v>
                </c:pt>
                <c:pt idx="935">
                  <c:v>835.0</c:v>
                </c:pt>
                <c:pt idx="936">
                  <c:v>836.0</c:v>
                </c:pt>
                <c:pt idx="937">
                  <c:v>837.0</c:v>
                </c:pt>
                <c:pt idx="938">
                  <c:v>838.0</c:v>
                </c:pt>
                <c:pt idx="939">
                  <c:v>839.0</c:v>
                </c:pt>
                <c:pt idx="940">
                  <c:v>840.0</c:v>
                </c:pt>
                <c:pt idx="941">
                  <c:v>841.0</c:v>
                </c:pt>
                <c:pt idx="942">
                  <c:v>842.0</c:v>
                </c:pt>
                <c:pt idx="943">
                  <c:v>843.0</c:v>
                </c:pt>
                <c:pt idx="944">
                  <c:v>844.0</c:v>
                </c:pt>
                <c:pt idx="945">
                  <c:v>845.0</c:v>
                </c:pt>
                <c:pt idx="946">
                  <c:v>846.0</c:v>
                </c:pt>
                <c:pt idx="947">
                  <c:v>847.0</c:v>
                </c:pt>
                <c:pt idx="948">
                  <c:v>848.0</c:v>
                </c:pt>
                <c:pt idx="949">
                  <c:v>849.0</c:v>
                </c:pt>
                <c:pt idx="950">
                  <c:v>850.0</c:v>
                </c:pt>
                <c:pt idx="951">
                  <c:v>851.0</c:v>
                </c:pt>
                <c:pt idx="952">
                  <c:v>852.0</c:v>
                </c:pt>
                <c:pt idx="953">
                  <c:v>853.0</c:v>
                </c:pt>
                <c:pt idx="954">
                  <c:v>854.0</c:v>
                </c:pt>
                <c:pt idx="955">
                  <c:v>855.0</c:v>
                </c:pt>
                <c:pt idx="956">
                  <c:v>856.0</c:v>
                </c:pt>
                <c:pt idx="957">
                  <c:v>857.0</c:v>
                </c:pt>
                <c:pt idx="958">
                  <c:v>858.0</c:v>
                </c:pt>
                <c:pt idx="959">
                  <c:v>859.0</c:v>
                </c:pt>
                <c:pt idx="960">
                  <c:v>860.0</c:v>
                </c:pt>
                <c:pt idx="961">
                  <c:v>861.0</c:v>
                </c:pt>
                <c:pt idx="962">
                  <c:v>862.0</c:v>
                </c:pt>
                <c:pt idx="963">
                  <c:v>863.0</c:v>
                </c:pt>
                <c:pt idx="964">
                  <c:v>864.0</c:v>
                </c:pt>
                <c:pt idx="965">
                  <c:v>865.0</c:v>
                </c:pt>
                <c:pt idx="966">
                  <c:v>866.0</c:v>
                </c:pt>
                <c:pt idx="967">
                  <c:v>867.0</c:v>
                </c:pt>
                <c:pt idx="968">
                  <c:v>868.0</c:v>
                </c:pt>
                <c:pt idx="969">
                  <c:v>869.0</c:v>
                </c:pt>
                <c:pt idx="970">
                  <c:v>870.0</c:v>
                </c:pt>
                <c:pt idx="971">
                  <c:v>871.0</c:v>
                </c:pt>
                <c:pt idx="972">
                  <c:v>872.0</c:v>
                </c:pt>
                <c:pt idx="973">
                  <c:v>873.0</c:v>
                </c:pt>
                <c:pt idx="974">
                  <c:v>874.0</c:v>
                </c:pt>
                <c:pt idx="975">
                  <c:v>875.0</c:v>
                </c:pt>
                <c:pt idx="976">
                  <c:v>876.0</c:v>
                </c:pt>
                <c:pt idx="977">
                  <c:v>877.0</c:v>
                </c:pt>
                <c:pt idx="978">
                  <c:v>878.0</c:v>
                </c:pt>
                <c:pt idx="979">
                  <c:v>879.0</c:v>
                </c:pt>
                <c:pt idx="980">
                  <c:v>880.0</c:v>
                </c:pt>
                <c:pt idx="981">
                  <c:v>881.0</c:v>
                </c:pt>
                <c:pt idx="982">
                  <c:v>882.0</c:v>
                </c:pt>
                <c:pt idx="983">
                  <c:v>883.0</c:v>
                </c:pt>
                <c:pt idx="984">
                  <c:v>884.0</c:v>
                </c:pt>
                <c:pt idx="985">
                  <c:v>885.0</c:v>
                </c:pt>
                <c:pt idx="986">
                  <c:v>886.0</c:v>
                </c:pt>
                <c:pt idx="987">
                  <c:v>887.0</c:v>
                </c:pt>
                <c:pt idx="988">
                  <c:v>888.0</c:v>
                </c:pt>
                <c:pt idx="989">
                  <c:v>889.0</c:v>
                </c:pt>
                <c:pt idx="990">
                  <c:v>890.0</c:v>
                </c:pt>
                <c:pt idx="991">
                  <c:v>891.0</c:v>
                </c:pt>
                <c:pt idx="992">
                  <c:v>892.0</c:v>
                </c:pt>
                <c:pt idx="993">
                  <c:v>893.0</c:v>
                </c:pt>
                <c:pt idx="994">
                  <c:v>894.0</c:v>
                </c:pt>
                <c:pt idx="995">
                  <c:v>895.0</c:v>
                </c:pt>
                <c:pt idx="996">
                  <c:v>896.0</c:v>
                </c:pt>
                <c:pt idx="997">
                  <c:v>897.0</c:v>
                </c:pt>
                <c:pt idx="998">
                  <c:v>898.0</c:v>
                </c:pt>
                <c:pt idx="999">
                  <c:v>899.0</c:v>
                </c:pt>
                <c:pt idx="1000">
                  <c:v>900.0</c:v>
                </c:pt>
                <c:pt idx="1001">
                  <c:v>901.0</c:v>
                </c:pt>
                <c:pt idx="1002">
                  <c:v>902.0</c:v>
                </c:pt>
                <c:pt idx="1003">
                  <c:v>903.0</c:v>
                </c:pt>
                <c:pt idx="1004">
                  <c:v>904.0</c:v>
                </c:pt>
                <c:pt idx="1005">
                  <c:v>905.0</c:v>
                </c:pt>
                <c:pt idx="1006">
                  <c:v>906.0</c:v>
                </c:pt>
                <c:pt idx="1007">
                  <c:v>907.0</c:v>
                </c:pt>
                <c:pt idx="1008">
                  <c:v>908.0</c:v>
                </c:pt>
                <c:pt idx="1009">
                  <c:v>909.0</c:v>
                </c:pt>
                <c:pt idx="1010">
                  <c:v>910.0</c:v>
                </c:pt>
                <c:pt idx="1011">
                  <c:v>911.0</c:v>
                </c:pt>
                <c:pt idx="1012">
                  <c:v>912.0</c:v>
                </c:pt>
                <c:pt idx="1013">
                  <c:v>913.0</c:v>
                </c:pt>
                <c:pt idx="1014">
                  <c:v>914.0</c:v>
                </c:pt>
                <c:pt idx="1015">
                  <c:v>915.0</c:v>
                </c:pt>
                <c:pt idx="1016">
                  <c:v>916.0</c:v>
                </c:pt>
                <c:pt idx="1017">
                  <c:v>917.0</c:v>
                </c:pt>
                <c:pt idx="1018">
                  <c:v>918.0</c:v>
                </c:pt>
                <c:pt idx="1019">
                  <c:v>919.0</c:v>
                </c:pt>
                <c:pt idx="1020">
                  <c:v>920.0</c:v>
                </c:pt>
                <c:pt idx="1021">
                  <c:v>921.0</c:v>
                </c:pt>
                <c:pt idx="1022">
                  <c:v>922.0</c:v>
                </c:pt>
                <c:pt idx="1023">
                  <c:v>923.0</c:v>
                </c:pt>
                <c:pt idx="1024">
                  <c:v>924.0</c:v>
                </c:pt>
                <c:pt idx="1025">
                  <c:v>925.0</c:v>
                </c:pt>
                <c:pt idx="1026">
                  <c:v>926.0</c:v>
                </c:pt>
                <c:pt idx="1027">
                  <c:v>927.0</c:v>
                </c:pt>
                <c:pt idx="1028">
                  <c:v>928.0</c:v>
                </c:pt>
                <c:pt idx="1029">
                  <c:v>929.0</c:v>
                </c:pt>
                <c:pt idx="1030">
                  <c:v>930.0</c:v>
                </c:pt>
                <c:pt idx="1031">
                  <c:v>931.0</c:v>
                </c:pt>
                <c:pt idx="1032">
                  <c:v>932.0</c:v>
                </c:pt>
                <c:pt idx="1033">
                  <c:v>933.0</c:v>
                </c:pt>
                <c:pt idx="1034">
                  <c:v>934.0</c:v>
                </c:pt>
                <c:pt idx="1035">
                  <c:v>935.0</c:v>
                </c:pt>
                <c:pt idx="1036">
                  <c:v>936.0</c:v>
                </c:pt>
                <c:pt idx="1037">
                  <c:v>937.0</c:v>
                </c:pt>
                <c:pt idx="1038">
                  <c:v>938.0</c:v>
                </c:pt>
                <c:pt idx="1039">
                  <c:v>939.0</c:v>
                </c:pt>
                <c:pt idx="1040">
                  <c:v>940.0</c:v>
                </c:pt>
                <c:pt idx="1041">
                  <c:v>941.0</c:v>
                </c:pt>
                <c:pt idx="1042">
                  <c:v>942.0</c:v>
                </c:pt>
                <c:pt idx="1043">
                  <c:v>943.0</c:v>
                </c:pt>
                <c:pt idx="1044">
                  <c:v>944.0</c:v>
                </c:pt>
                <c:pt idx="1045">
                  <c:v>945.0</c:v>
                </c:pt>
                <c:pt idx="1046">
                  <c:v>946.0</c:v>
                </c:pt>
                <c:pt idx="1047">
                  <c:v>947.0</c:v>
                </c:pt>
                <c:pt idx="1048">
                  <c:v>948.0</c:v>
                </c:pt>
                <c:pt idx="1049">
                  <c:v>949.0</c:v>
                </c:pt>
                <c:pt idx="1050">
                  <c:v>950.0</c:v>
                </c:pt>
                <c:pt idx="1051">
                  <c:v>951.0</c:v>
                </c:pt>
                <c:pt idx="1052">
                  <c:v>952.0</c:v>
                </c:pt>
                <c:pt idx="1053">
                  <c:v>953.0</c:v>
                </c:pt>
                <c:pt idx="1054">
                  <c:v>954.0</c:v>
                </c:pt>
                <c:pt idx="1055">
                  <c:v>955.0</c:v>
                </c:pt>
                <c:pt idx="1056">
                  <c:v>956.0</c:v>
                </c:pt>
                <c:pt idx="1057">
                  <c:v>957.0</c:v>
                </c:pt>
                <c:pt idx="1058">
                  <c:v>958.0</c:v>
                </c:pt>
                <c:pt idx="1059">
                  <c:v>959.0</c:v>
                </c:pt>
                <c:pt idx="1060">
                  <c:v>960.0</c:v>
                </c:pt>
                <c:pt idx="1061">
                  <c:v>961.0</c:v>
                </c:pt>
                <c:pt idx="1062">
                  <c:v>962.0</c:v>
                </c:pt>
                <c:pt idx="1063">
                  <c:v>963.0</c:v>
                </c:pt>
                <c:pt idx="1064">
                  <c:v>964.0</c:v>
                </c:pt>
                <c:pt idx="1065">
                  <c:v>965.0</c:v>
                </c:pt>
                <c:pt idx="1066">
                  <c:v>966.0</c:v>
                </c:pt>
                <c:pt idx="1067">
                  <c:v>967.0</c:v>
                </c:pt>
                <c:pt idx="1068">
                  <c:v>968.0</c:v>
                </c:pt>
                <c:pt idx="1069">
                  <c:v>969.0</c:v>
                </c:pt>
                <c:pt idx="1070">
                  <c:v>970.0</c:v>
                </c:pt>
                <c:pt idx="1071">
                  <c:v>971.0</c:v>
                </c:pt>
                <c:pt idx="1072">
                  <c:v>972.0</c:v>
                </c:pt>
                <c:pt idx="1073">
                  <c:v>973.0</c:v>
                </c:pt>
                <c:pt idx="1074">
                  <c:v>974.0</c:v>
                </c:pt>
                <c:pt idx="1075">
                  <c:v>975.0</c:v>
                </c:pt>
                <c:pt idx="1076">
                  <c:v>976.0</c:v>
                </c:pt>
                <c:pt idx="1077">
                  <c:v>977.0</c:v>
                </c:pt>
                <c:pt idx="1078">
                  <c:v>978.0</c:v>
                </c:pt>
                <c:pt idx="1079">
                  <c:v>979.0</c:v>
                </c:pt>
                <c:pt idx="1080">
                  <c:v>980.0</c:v>
                </c:pt>
                <c:pt idx="1081">
                  <c:v>981.0</c:v>
                </c:pt>
                <c:pt idx="1082">
                  <c:v>982.0</c:v>
                </c:pt>
                <c:pt idx="1083">
                  <c:v>983.0</c:v>
                </c:pt>
                <c:pt idx="1084">
                  <c:v>984.0</c:v>
                </c:pt>
                <c:pt idx="1085">
                  <c:v>985.0</c:v>
                </c:pt>
                <c:pt idx="1086">
                  <c:v>986.0</c:v>
                </c:pt>
                <c:pt idx="1087">
                  <c:v>987.0</c:v>
                </c:pt>
                <c:pt idx="1088">
                  <c:v>988.0</c:v>
                </c:pt>
                <c:pt idx="1089">
                  <c:v>989.0</c:v>
                </c:pt>
                <c:pt idx="1090">
                  <c:v>990.0</c:v>
                </c:pt>
                <c:pt idx="1091">
                  <c:v>991.0</c:v>
                </c:pt>
                <c:pt idx="1092">
                  <c:v>992.0</c:v>
                </c:pt>
                <c:pt idx="1093">
                  <c:v>993.0</c:v>
                </c:pt>
                <c:pt idx="1094">
                  <c:v>994.0</c:v>
                </c:pt>
                <c:pt idx="1095">
                  <c:v>995.0</c:v>
                </c:pt>
                <c:pt idx="1096">
                  <c:v>996.0</c:v>
                </c:pt>
                <c:pt idx="1097">
                  <c:v>997.0</c:v>
                </c:pt>
                <c:pt idx="1098">
                  <c:v>998.0</c:v>
                </c:pt>
                <c:pt idx="1099">
                  <c:v>999.0</c:v>
                </c:pt>
              </c:numCache>
            </c:numRef>
          </c:cat>
          <c:val>
            <c:numRef>
              <c:f>[1]CompPz!$C$2:$C$1101</c:f>
              <c:numCache>
                <c:formatCode>General</c:formatCode>
                <c:ptCount val="1100"/>
                <c:pt idx="0">
                  <c:v>-1.098578</c:v>
                </c:pt>
                <c:pt idx="1">
                  <c:v>-1.0491</c:v>
                </c:pt>
                <c:pt idx="2">
                  <c:v>-0.990474</c:v>
                </c:pt>
                <c:pt idx="3">
                  <c:v>-0.923077</c:v>
                </c:pt>
                <c:pt idx="4">
                  <c:v>-0.847473</c:v>
                </c:pt>
                <c:pt idx="5">
                  <c:v>-0.764418</c:v>
                </c:pt>
                <c:pt idx="6">
                  <c:v>-0.674809</c:v>
                </c:pt>
                <c:pt idx="7">
                  <c:v>-0.57969</c:v>
                </c:pt>
                <c:pt idx="8">
                  <c:v>-0.480247</c:v>
                </c:pt>
                <c:pt idx="9">
                  <c:v>-0.377725</c:v>
                </c:pt>
                <c:pt idx="10">
                  <c:v>-0.273464</c:v>
                </c:pt>
                <c:pt idx="11">
                  <c:v>-0.168809</c:v>
                </c:pt>
                <c:pt idx="12">
                  <c:v>-0.065124</c:v>
                </c:pt>
                <c:pt idx="13">
                  <c:v>0.036265</c:v>
                </c:pt>
                <c:pt idx="14">
                  <c:v>0.13411</c:v>
                </c:pt>
                <c:pt idx="15">
                  <c:v>0.227249</c:v>
                </c:pt>
                <c:pt idx="16">
                  <c:v>0.314653</c:v>
                </c:pt>
                <c:pt idx="17">
                  <c:v>0.39543</c:v>
                </c:pt>
                <c:pt idx="18">
                  <c:v>0.468856</c:v>
                </c:pt>
                <c:pt idx="19">
                  <c:v>0.534396</c:v>
                </c:pt>
                <c:pt idx="20">
                  <c:v>0.591682</c:v>
                </c:pt>
                <c:pt idx="21">
                  <c:v>0.640552</c:v>
                </c:pt>
                <c:pt idx="22">
                  <c:v>0.681018</c:v>
                </c:pt>
                <c:pt idx="23">
                  <c:v>0.713269</c:v>
                </c:pt>
                <c:pt idx="24">
                  <c:v>0.737671</c:v>
                </c:pt>
                <c:pt idx="25">
                  <c:v>0.754706</c:v>
                </c:pt>
                <c:pt idx="26">
                  <c:v>0.764993</c:v>
                </c:pt>
                <c:pt idx="27">
                  <c:v>0.769244</c:v>
                </c:pt>
                <c:pt idx="28">
                  <c:v>0.768212</c:v>
                </c:pt>
                <c:pt idx="29">
                  <c:v>0.762713</c:v>
                </c:pt>
                <c:pt idx="30">
                  <c:v>0.75356</c:v>
                </c:pt>
                <c:pt idx="31">
                  <c:v>0.741537</c:v>
                </c:pt>
                <c:pt idx="32">
                  <c:v>0.727376</c:v>
                </c:pt>
                <c:pt idx="33">
                  <c:v>0.711749</c:v>
                </c:pt>
                <c:pt idx="34">
                  <c:v>0.695204</c:v>
                </c:pt>
                <c:pt idx="35">
                  <c:v>0.678202</c:v>
                </c:pt>
                <c:pt idx="36">
                  <c:v>0.661068</c:v>
                </c:pt>
                <c:pt idx="37">
                  <c:v>0.643982</c:v>
                </c:pt>
                <c:pt idx="38">
                  <c:v>0.627008</c:v>
                </c:pt>
                <c:pt idx="39">
                  <c:v>0.610079</c:v>
                </c:pt>
                <c:pt idx="40">
                  <c:v>0.592982</c:v>
                </c:pt>
                <c:pt idx="41">
                  <c:v>0.575418</c:v>
                </c:pt>
                <c:pt idx="42">
                  <c:v>0.557002</c:v>
                </c:pt>
                <c:pt idx="43">
                  <c:v>0.537241</c:v>
                </c:pt>
                <c:pt idx="44">
                  <c:v>0.515631</c:v>
                </c:pt>
                <c:pt idx="45">
                  <c:v>0.491617</c:v>
                </c:pt>
                <c:pt idx="46">
                  <c:v>0.464667</c:v>
                </c:pt>
                <c:pt idx="47">
                  <c:v>0.434263</c:v>
                </c:pt>
                <c:pt idx="48">
                  <c:v>0.399962</c:v>
                </c:pt>
                <c:pt idx="49">
                  <c:v>0.361377</c:v>
                </c:pt>
                <c:pt idx="50">
                  <c:v>0.318227</c:v>
                </c:pt>
                <c:pt idx="51">
                  <c:v>0.270344</c:v>
                </c:pt>
                <c:pt idx="52">
                  <c:v>0.217699</c:v>
                </c:pt>
                <c:pt idx="53">
                  <c:v>0.160387</c:v>
                </c:pt>
                <c:pt idx="54">
                  <c:v>0.09864</c:v>
                </c:pt>
                <c:pt idx="55">
                  <c:v>0.032852</c:v>
                </c:pt>
                <c:pt idx="56">
                  <c:v>-0.036477</c:v>
                </c:pt>
                <c:pt idx="57">
                  <c:v>-0.108689</c:v>
                </c:pt>
                <c:pt idx="58">
                  <c:v>-0.183033</c:v>
                </c:pt>
                <c:pt idx="59">
                  <c:v>-0.258664</c:v>
                </c:pt>
                <c:pt idx="60">
                  <c:v>-0.334649</c:v>
                </c:pt>
                <c:pt idx="61">
                  <c:v>-0.410019</c:v>
                </c:pt>
                <c:pt idx="62">
                  <c:v>-0.483764</c:v>
                </c:pt>
                <c:pt idx="63">
                  <c:v>-0.554878</c:v>
                </c:pt>
                <c:pt idx="64">
                  <c:v>-0.622369</c:v>
                </c:pt>
                <c:pt idx="65">
                  <c:v>-0.685304</c:v>
                </c:pt>
                <c:pt idx="66">
                  <c:v>-0.742777</c:v>
                </c:pt>
                <c:pt idx="67">
                  <c:v>-0.794007</c:v>
                </c:pt>
                <c:pt idx="68">
                  <c:v>-0.838275</c:v>
                </c:pt>
                <c:pt idx="69">
                  <c:v>-0.874982</c:v>
                </c:pt>
                <c:pt idx="70">
                  <c:v>-0.903663</c:v>
                </c:pt>
                <c:pt idx="71">
                  <c:v>-0.923953</c:v>
                </c:pt>
                <c:pt idx="72">
                  <c:v>-0.935623</c:v>
                </c:pt>
                <c:pt idx="73">
                  <c:v>-0.938553</c:v>
                </c:pt>
                <c:pt idx="74">
                  <c:v>-0.932752</c:v>
                </c:pt>
                <c:pt idx="75">
                  <c:v>-0.9183</c:v>
                </c:pt>
                <c:pt idx="76">
                  <c:v>-0.895416</c:v>
                </c:pt>
                <c:pt idx="77">
                  <c:v>-0.864362</c:v>
                </c:pt>
                <c:pt idx="78">
                  <c:v>-0.825476</c:v>
                </c:pt>
                <c:pt idx="79">
                  <c:v>-0.779142</c:v>
                </c:pt>
                <c:pt idx="80">
                  <c:v>-0.725783</c:v>
                </c:pt>
                <c:pt idx="81">
                  <c:v>-0.665845</c:v>
                </c:pt>
                <c:pt idx="82">
                  <c:v>-0.599763</c:v>
                </c:pt>
                <c:pt idx="83">
                  <c:v>-0.527974</c:v>
                </c:pt>
                <c:pt idx="84">
                  <c:v>-0.450931</c:v>
                </c:pt>
                <c:pt idx="85">
                  <c:v>-0.369022</c:v>
                </c:pt>
                <c:pt idx="86">
                  <c:v>-0.282635</c:v>
                </c:pt>
                <c:pt idx="87">
                  <c:v>-0.192144</c:v>
                </c:pt>
                <c:pt idx="88">
                  <c:v>-0.097886</c:v>
                </c:pt>
                <c:pt idx="89">
                  <c:v>-0.000195</c:v>
                </c:pt>
                <c:pt idx="90">
                  <c:v>0.100601</c:v>
                </c:pt>
                <c:pt idx="91">
                  <c:v>0.204187</c:v>
                </c:pt>
                <c:pt idx="92">
                  <c:v>0.310228</c:v>
                </c:pt>
                <c:pt idx="93">
                  <c:v>0.418361</c:v>
                </c:pt>
                <c:pt idx="94">
                  <c:v>0.528208</c:v>
                </c:pt>
                <c:pt idx="95">
                  <c:v>0.639341</c:v>
                </c:pt>
                <c:pt idx="96">
                  <c:v>0.75127</c:v>
                </c:pt>
                <c:pt idx="97">
                  <c:v>0.86346</c:v>
                </c:pt>
                <c:pt idx="98">
                  <c:v>0.975328</c:v>
                </c:pt>
                <c:pt idx="99">
                  <c:v>1.086213</c:v>
                </c:pt>
                <c:pt idx="100">
                  <c:v>1.195391</c:v>
                </c:pt>
                <c:pt idx="101">
                  <c:v>1.302096</c:v>
                </c:pt>
                <c:pt idx="102">
                  <c:v>1.405513</c:v>
                </c:pt>
                <c:pt idx="103">
                  <c:v>1.504788</c:v>
                </c:pt>
                <c:pt idx="104">
                  <c:v>1.599032</c:v>
                </c:pt>
                <c:pt idx="105">
                  <c:v>1.687387</c:v>
                </c:pt>
                <c:pt idx="106">
                  <c:v>1.768993</c:v>
                </c:pt>
                <c:pt idx="107">
                  <c:v>1.843024</c:v>
                </c:pt>
                <c:pt idx="108">
                  <c:v>1.908713</c:v>
                </c:pt>
                <c:pt idx="109">
                  <c:v>1.965379</c:v>
                </c:pt>
                <c:pt idx="110">
                  <c:v>2.012433</c:v>
                </c:pt>
                <c:pt idx="111">
                  <c:v>2.049416</c:v>
                </c:pt>
                <c:pt idx="112">
                  <c:v>2.07598</c:v>
                </c:pt>
                <c:pt idx="113">
                  <c:v>2.091963</c:v>
                </c:pt>
                <c:pt idx="114">
                  <c:v>2.097326</c:v>
                </c:pt>
                <c:pt idx="115">
                  <c:v>2.092214</c:v>
                </c:pt>
                <c:pt idx="116">
                  <c:v>2.076942</c:v>
                </c:pt>
                <c:pt idx="117">
                  <c:v>2.051965</c:v>
                </c:pt>
                <c:pt idx="118">
                  <c:v>2.017927</c:v>
                </c:pt>
                <c:pt idx="119">
                  <c:v>1.975589</c:v>
                </c:pt>
                <c:pt idx="120">
                  <c:v>1.925844</c:v>
                </c:pt>
                <c:pt idx="121">
                  <c:v>1.869694</c:v>
                </c:pt>
                <c:pt idx="122">
                  <c:v>1.808228</c:v>
                </c:pt>
                <c:pt idx="123">
                  <c:v>1.742579</c:v>
                </c:pt>
                <c:pt idx="124">
                  <c:v>1.673916</c:v>
                </c:pt>
                <c:pt idx="125">
                  <c:v>1.603408</c:v>
                </c:pt>
                <c:pt idx="126">
                  <c:v>1.532202</c:v>
                </c:pt>
                <c:pt idx="127">
                  <c:v>1.461372</c:v>
                </c:pt>
                <c:pt idx="128">
                  <c:v>1.391908</c:v>
                </c:pt>
                <c:pt idx="129">
                  <c:v>1.324706</c:v>
                </c:pt>
                <c:pt idx="130">
                  <c:v>1.260516</c:v>
                </c:pt>
                <c:pt idx="131">
                  <c:v>1.199956</c:v>
                </c:pt>
                <c:pt idx="132">
                  <c:v>1.143479</c:v>
                </c:pt>
                <c:pt idx="133">
                  <c:v>1.091368</c:v>
                </c:pt>
                <c:pt idx="134">
                  <c:v>1.043764</c:v>
                </c:pt>
                <c:pt idx="135">
                  <c:v>1.000615</c:v>
                </c:pt>
                <c:pt idx="136">
                  <c:v>0.961726</c:v>
                </c:pt>
                <c:pt idx="137">
                  <c:v>0.926748</c:v>
                </c:pt>
                <c:pt idx="138">
                  <c:v>0.895209</c:v>
                </c:pt>
                <c:pt idx="139">
                  <c:v>0.866522</c:v>
                </c:pt>
                <c:pt idx="140">
                  <c:v>0.840009</c:v>
                </c:pt>
                <c:pt idx="141">
                  <c:v>0.814942</c:v>
                </c:pt>
                <c:pt idx="142">
                  <c:v>0.790536</c:v>
                </c:pt>
                <c:pt idx="143">
                  <c:v>0.766</c:v>
                </c:pt>
                <c:pt idx="144">
                  <c:v>0.740558</c:v>
                </c:pt>
                <c:pt idx="145">
                  <c:v>0.713446</c:v>
                </c:pt>
                <c:pt idx="146">
                  <c:v>0.683969</c:v>
                </c:pt>
                <c:pt idx="147">
                  <c:v>0.651514</c:v>
                </c:pt>
                <c:pt idx="148">
                  <c:v>0.615529</c:v>
                </c:pt>
                <c:pt idx="149">
                  <c:v>0.575577</c:v>
                </c:pt>
                <c:pt idx="150">
                  <c:v>0.531324</c:v>
                </c:pt>
                <c:pt idx="151">
                  <c:v>0.482528</c:v>
                </c:pt>
                <c:pt idx="152">
                  <c:v>0.429076</c:v>
                </c:pt>
                <c:pt idx="153">
                  <c:v>0.370951</c:v>
                </c:pt>
                <c:pt idx="154">
                  <c:v>0.3082</c:v>
                </c:pt>
                <c:pt idx="155">
                  <c:v>0.241019</c:v>
                </c:pt>
                <c:pt idx="156">
                  <c:v>0.169616</c:v>
                </c:pt>
                <c:pt idx="157">
                  <c:v>0.094285</c:v>
                </c:pt>
                <c:pt idx="158">
                  <c:v>0.015376</c:v>
                </c:pt>
                <c:pt idx="159">
                  <c:v>-0.066751</c:v>
                </c:pt>
                <c:pt idx="160">
                  <c:v>-0.151691</c:v>
                </c:pt>
                <c:pt idx="161">
                  <c:v>-0.239067</c:v>
                </c:pt>
                <c:pt idx="162">
                  <c:v>-0.32848</c:v>
                </c:pt>
                <c:pt idx="163">
                  <c:v>-0.419537</c:v>
                </c:pt>
                <c:pt idx="164">
                  <c:v>-0.511864</c:v>
                </c:pt>
                <c:pt idx="165">
                  <c:v>-0.605112</c:v>
                </c:pt>
                <c:pt idx="166">
                  <c:v>-0.69893</c:v>
                </c:pt>
                <c:pt idx="167">
                  <c:v>-0.792959</c:v>
                </c:pt>
                <c:pt idx="168">
                  <c:v>-0.886881</c:v>
                </c:pt>
                <c:pt idx="169">
                  <c:v>-0.980322</c:v>
                </c:pt>
                <c:pt idx="170">
                  <c:v>-1.072904</c:v>
                </c:pt>
                <c:pt idx="171">
                  <c:v>-1.16421</c:v>
                </c:pt>
                <c:pt idx="172">
                  <c:v>-1.253797</c:v>
                </c:pt>
                <c:pt idx="173">
                  <c:v>-1.341122</c:v>
                </c:pt>
                <c:pt idx="174">
                  <c:v>-1.425604</c:v>
                </c:pt>
                <c:pt idx="175">
                  <c:v>-1.506571</c:v>
                </c:pt>
                <c:pt idx="176">
                  <c:v>-1.583283</c:v>
                </c:pt>
                <c:pt idx="177">
                  <c:v>-1.654905</c:v>
                </c:pt>
                <c:pt idx="178">
                  <c:v>-1.720516</c:v>
                </c:pt>
                <c:pt idx="179">
                  <c:v>-1.779154</c:v>
                </c:pt>
                <c:pt idx="180">
                  <c:v>-1.829778</c:v>
                </c:pt>
                <c:pt idx="181">
                  <c:v>-1.871314</c:v>
                </c:pt>
                <c:pt idx="182">
                  <c:v>-1.902676</c:v>
                </c:pt>
                <c:pt idx="183">
                  <c:v>-1.922781</c:v>
                </c:pt>
                <c:pt idx="184">
                  <c:v>-1.930588</c:v>
                </c:pt>
                <c:pt idx="185">
                  <c:v>-1.92515</c:v>
                </c:pt>
                <c:pt idx="186">
                  <c:v>-1.905618</c:v>
                </c:pt>
                <c:pt idx="187">
                  <c:v>-1.871286</c:v>
                </c:pt>
                <c:pt idx="188">
                  <c:v>-1.821645</c:v>
                </c:pt>
                <c:pt idx="189">
                  <c:v>-1.756396</c:v>
                </c:pt>
                <c:pt idx="190">
                  <c:v>-1.675492</c:v>
                </c:pt>
                <c:pt idx="191">
                  <c:v>-1.579138</c:v>
                </c:pt>
                <c:pt idx="192">
                  <c:v>-1.467872</c:v>
                </c:pt>
                <c:pt idx="193">
                  <c:v>-1.342483</c:v>
                </c:pt>
                <c:pt idx="194">
                  <c:v>-1.204134</c:v>
                </c:pt>
                <c:pt idx="195">
                  <c:v>-1.054253</c:v>
                </c:pt>
                <c:pt idx="196">
                  <c:v>-0.89457</c:v>
                </c:pt>
                <c:pt idx="197">
                  <c:v>-0.727116</c:v>
                </c:pt>
                <c:pt idx="198">
                  <c:v>-0.554133</c:v>
                </c:pt>
                <c:pt idx="199">
                  <c:v>-0.3781</c:v>
                </c:pt>
                <c:pt idx="200">
                  <c:v>-0.201641</c:v>
                </c:pt>
                <c:pt idx="201">
                  <c:v>-0.027507</c:v>
                </c:pt>
                <c:pt idx="202">
                  <c:v>0.141528</c:v>
                </c:pt>
                <c:pt idx="203">
                  <c:v>0.302671</c:v>
                </c:pt>
                <c:pt idx="204">
                  <c:v>0.453231</c:v>
                </c:pt>
                <c:pt idx="205">
                  <c:v>0.590639</c:v>
                </c:pt>
                <c:pt idx="206">
                  <c:v>0.712542</c:v>
                </c:pt>
                <c:pt idx="207">
                  <c:v>0.81685</c:v>
                </c:pt>
                <c:pt idx="208">
                  <c:v>0.901814</c:v>
                </c:pt>
                <c:pt idx="209">
                  <c:v>0.966021</c:v>
                </c:pt>
                <c:pt idx="210">
                  <c:v>1.008496</c:v>
                </c:pt>
                <c:pt idx="211">
                  <c:v>1.028698</c:v>
                </c:pt>
                <c:pt idx="212">
                  <c:v>1.026572</c:v>
                </c:pt>
                <c:pt idx="213">
                  <c:v>1.002488</c:v>
                </c:pt>
                <c:pt idx="214">
                  <c:v>0.957307</c:v>
                </c:pt>
                <c:pt idx="215">
                  <c:v>0.892357</c:v>
                </c:pt>
                <c:pt idx="216">
                  <c:v>0.809358</c:v>
                </c:pt>
                <c:pt idx="217">
                  <c:v>0.710423</c:v>
                </c:pt>
                <c:pt idx="218">
                  <c:v>0.597988</c:v>
                </c:pt>
                <c:pt idx="219">
                  <c:v>0.47478</c:v>
                </c:pt>
                <c:pt idx="220">
                  <c:v>0.343682</c:v>
                </c:pt>
                <c:pt idx="221">
                  <c:v>0.207747</c:v>
                </c:pt>
                <c:pt idx="222">
                  <c:v>0.070049</c:v>
                </c:pt>
                <c:pt idx="223">
                  <c:v>-0.066353</c:v>
                </c:pt>
                <c:pt idx="224">
                  <c:v>-0.198505</c:v>
                </c:pt>
                <c:pt idx="225">
                  <c:v>-0.323663</c:v>
                </c:pt>
                <c:pt idx="226">
                  <c:v>-0.439291</c:v>
                </c:pt>
                <c:pt idx="227">
                  <c:v>-0.543222</c:v>
                </c:pt>
                <c:pt idx="228">
                  <c:v>-0.633627</c:v>
                </c:pt>
                <c:pt idx="229">
                  <c:v>-0.709096</c:v>
                </c:pt>
                <c:pt idx="230">
                  <c:v>-0.768666</c:v>
                </c:pt>
                <c:pt idx="231">
                  <c:v>-0.811824</c:v>
                </c:pt>
                <c:pt idx="232">
                  <c:v>-0.838539</c:v>
                </c:pt>
                <c:pt idx="233">
                  <c:v>-0.849226</c:v>
                </c:pt>
                <c:pt idx="234">
                  <c:v>-0.844727</c:v>
                </c:pt>
                <c:pt idx="235">
                  <c:v>-0.826309</c:v>
                </c:pt>
                <c:pt idx="236">
                  <c:v>-0.795564</c:v>
                </c:pt>
                <c:pt idx="237">
                  <c:v>-0.754387</c:v>
                </c:pt>
                <c:pt idx="238">
                  <c:v>-0.70493</c:v>
                </c:pt>
                <c:pt idx="239">
                  <c:v>-0.649464</c:v>
                </c:pt>
                <c:pt idx="240">
                  <c:v>-0.590391</c:v>
                </c:pt>
                <c:pt idx="241">
                  <c:v>-0.530093</c:v>
                </c:pt>
                <c:pt idx="242">
                  <c:v>-0.470898</c:v>
                </c:pt>
                <c:pt idx="243">
                  <c:v>-0.415011</c:v>
                </c:pt>
                <c:pt idx="244">
                  <c:v>-0.364404</c:v>
                </c:pt>
                <c:pt idx="245">
                  <c:v>-0.320827</c:v>
                </c:pt>
                <c:pt idx="246">
                  <c:v>-0.285671</c:v>
                </c:pt>
                <c:pt idx="247">
                  <c:v>-0.260004</c:v>
                </c:pt>
                <c:pt idx="248">
                  <c:v>-0.244492</c:v>
                </c:pt>
                <c:pt idx="249">
                  <c:v>-0.239423</c:v>
                </c:pt>
                <c:pt idx="250">
                  <c:v>-0.24468</c:v>
                </c:pt>
                <c:pt idx="251">
                  <c:v>-0.259725</c:v>
                </c:pt>
                <c:pt idx="252">
                  <c:v>-0.283693</c:v>
                </c:pt>
                <c:pt idx="253">
                  <c:v>-0.31535</c:v>
                </c:pt>
                <c:pt idx="254">
                  <c:v>-0.353186</c:v>
                </c:pt>
                <c:pt idx="255">
                  <c:v>-0.395463</c:v>
                </c:pt>
                <c:pt idx="256">
                  <c:v>-0.440245</c:v>
                </c:pt>
                <c:pt idx="257">
                  <c:v>-0.485474</c:v>
                </c:pt>
                <c:pt idx="258">
                  <c:v>-0.529083</c:v>
                </c:pt>
                <c:pt idx="259">
                  <c:v>-0.568992</c:v>
                </c:pt>
                <c:pt idx="260">
                  <c:v>-0.603225</c:v>
                </c:pt>
                <c:pt idx="261">
                  <c:v>-0.629957</c:v>
                </c:pt>
                <c:pt idx="262">
                  <c:v>-0.647584</c:v>
                </c:pt>
                <c:pt idx="263">
                  <c:v>-0.654735</c:v>
                </c:pt>
                <c:pt idx="264">
                  <c:v>-0.650347</c:v>
                </c:pt>
                <c:pt idx="265">
                  <c:v>-0.633712</c:v>
                </c:pt>
                <c:pt idx="266">
                  <c:v>-0.604441</c:v>
                </c:pt>
                <c:pt idx="267">
                  <c:v>-0.562516</c:v>
                </c:pt>
                <c:pt idx="268">
                  <c:v>-0.508271</c:v>
                </c:pt>
                <c:pt idx="269">
                  <c:v>-0.442384</c:v>
                </c:pt>
                <c:pt idx="270">
                  <c:v>-0.365827</c:v>
                </c:pt>
                <c:pt idx="271">
                  <c:v>-0.279866</c:v>
                </c:pt>
                <c:pt idx="272">
                  <c:v>-0.185978</c:v>
                </c:pt>
                <c:pt idx="273">
                  <c:v>-0.085849</c:v>
                </c:pt>
                <c:pt idx="274">
                  <c:v>0.018733</c:v>
                </c:pt>
                <c:pt idx="275">
                  <c:v>0.125923</c:v>
                </c:pt>
                <c:pt idx="276">
                  <c:v>0.233831</c:v>
                </c:pt>
                <c:pt idx="277">
                  <c:v>0.340668</c:v>
                </c:pt>
                <c:pt idx="278">
                  <c:v>0.44474</c:v>
                </c:pt>
                <c:pt idx="279">
                  <c:v>0.544509</c:v>
                </c:pt>
                <c:pt idx="280">
                  <c:v>0.638635</c:v>
                </c:pt>
                <c:pt idx="281">
                  <c:v>0.726041</c:v>
                </c:pt>
                <c:pt idx="282">
                  <c:v>0.805929</c:v>
                </c:pt>
                <c:pt idx="283">
                  <c:v>0.877767</c:v>
                </c:pt>
                <c:pt idx="284">
                  <c:v>0.941352</c:v>
                </c:pt>
                <c:pt idx="285">
                  <c:v>0.996763</c:v>
                </c:pt>
                <c:pt idx="286">
                  <c:v>1.044378</c:v>
                </c:pt>
                <c:pt idx="287">
                  <c:v>1.084828</c:v>
                </c:pt>
                <c:pt idx="288">
                  <c:v>1.118976</c:v>
                </c:pt>
                <c:pt idx="289">
                  <c:v>1.147899</c:v>
                </c:pt>
                <c:pt idx="290">
                  <c:v>1.172802</c:v>
                </c:pt>
                <c:pt idx="291">
                  <c:v>1.19504</c:v>
                </c:pt>
                <c:pt idx="292">
                  <c:v>1.215983</c:v>
                </c:pt>
                <c:pt idx="293">
                  <c:v>1.237009</c:v>
                </c:pt>
                <c:pt idx="294">
                  <c:v>1.259454</c:v>
                </c:pt>
                <c:pt idx="295">
                  <c:v>1.284582</c:v>
                </c:pt>
                <c:pt idx="296">
                  <c:v>1.31347</c:v>
                </c:pt>
                <c:pt idx="297">
                  <c:v>1.347043</c:v>
                </c:pt>
                <c:pt idx="298">
                  <c:v>1.386025</c:v>
                </c:pt>
                <c:pt idx="299">
                  <c:v>1.430888</c:v>
                </c:pt>
                <c:pt idx="300">
                  <c:v>1.481873</c:v>
                </c:pt>
                <c:pt idx="301">
                  <c:v>1.538957</c:v>
                </c:pt>
                <c:pt idx="302">
                  <c:v>1.601878</c:v>
                </c:pt>
                <c:pt idx="303">
                  <c:v>1.670128</c:v>
                </c:pt>
                <c:pt idx="304">
                  <c:v>1.742992</c:v>
                </c:pt>
                <c:pt idx="305">
                  <c:v>1.819556</c:v>
                </c:pt>
                <c:pt idx="306">
                  <c:v>1.898759</c:v>
                </c:pt>
                <c:pt idx="307">
                  <c:v>1.979427</c:v>
                </c:pt>
                <c:pt idx="308">
                  <c:v>2.060315</c:v>
                </c:pt>
                <c:pt idx="309">
                  <c:v>2.140131</c:v>
                </c:pt>
                <c:pt idx="310">
                  <c:v>2.217634</c:v>
                </c:pt>
                <c:pt idx="311">
                  <c:v>2.29161</c:v>
                </c:pt>
                <c:pt idx="312">
                  <c:v>2.36098</c:v>
                </c:pt>
                <c:pt idx="313">
                  <c:v>2.424773</c:v>
                </c:pt>
                <c:pt idx="314">
                  <c:v>2.482227</c:v>
                </c:pt>
                <c:pt idx="315">
                  <c:v>2.532733</c:v>
                </c:pt>
                <c:pt idx="316">
                  <c:v>2.575948</c:v>
                </c:pt>
                <c:pt idx="317">
                  <c:v>2.611718</c:v>
                </c:pt>
                <c:pt idx="318">
                  <c:v>2.640125</c:v>
                </c:pt>
                <c:pt idx="319">
                  <c:v>2.66149</c:v>
                </c:pt>
                <c:pt idx="320">
                  <c:v>2.676322</c:v>
                </c:pt>
                <c:pt idx="321">
                  <c:v>2.685338</c:v>
                </c:pt>
                <c:pt idx="322">
                  <c:v>2.689393</c:v>
                </c:pt>
                <c:pt idx="323">
                  <c:v>2.6895</c:v>
                </c:pt>
                <c:pt idx="324">
                  <c:v>2.686747</c:v>
                </c:pt>
                <c:pt idx="325">
                  <c:v>2.682282</c:v>
                </c:pt>
                <c:pt idx="326">
                  <c:v>2.677272</c:v>
                </c:pt>
                <c:pt idx="327">
                  <c:v>2.672842</c:v>
                </c:pt>
                <c:pt idx="328">
                  <c:v>2.670072</c:v>
                </c:pt>
                <c:pt idx="329">
                  <c:v>2.669905</c:v>
                </c:pt>
                <c:pt idx="330">
                  <c:v>2.673181</c:v>
                </c:pt>
                <c:pt idx="331">
                  <c:v>2.680563</c:v>
                </c:pt>
                <c:pt idx="332">
                  <c:v>2.692521</c:v>
                </c:pt>
                <c:pt idx="333">
                  <c:v>2.709329</c:v>
                </c:pt>
                <c:pt idx="334">
                  <c:v>2.73107</c:v>
                </c:pt>
                <c:pt idx="335">
                  <c:v>2.757572</c:v>
                </c:pt>
                <c:pt idx="336">
                  <c:v>2.788486</c:v>
                </c:pt>
                <c:pt idx="337">
                  <c:v>2.823263</c:v>
                </c:pt>
                <c:pt idx="338">
                  <c:v>2.861176</c:v>
                </c:pt>
                <c:pt idx="339">
                  <c:v>2.901347</c:v>
                </c:pt>
                <c:pt idx="340">
                  <c:v>2.94276</c:v>
                </c:pt>
                <c:pt idx="341">
                  <c:v>2.984317</c:v>
                </c:pt>
                <c:pt idx="342">
                  <c:v>3.024871</c:v>
                </c:pt>
                <c:pt idx="343">
                  <c:v>3.063217</c:v>
                </c:pt>
                <c:pt idx="344">
                  <c:v>3.098186</c:v>
                </c:pt>
                <c:pt idx="345">
                  <c:v>3.128643</c:v>
                </c:pt>
                <c:pt idx="346">
                  <c:v>3.153526</c:v>
                </c:pt>
                <c:pt idx="347">
                  <c:v>3.171883</c:v>
                </c:pt>
                <c:pt idx="348">
                  <c:v>3.182905</c:v>
                </c:pt>
                <c:pt idx="349">
                  <c:v>3.185892</c:v>
                </c:pt>
                <c:pt idx="350">
                  <c:v>3.180353</c:v>
                </c:pt>
                <c:pt idx="351">
                  <c:v>3.165946</c:v>
                </c:pt>
                <c:pt idx="352">
                  <c:v>3.142507</c:v>
                </c:pt>
                <c:pt idx="353">
                  <c:v>3.11005</c:v>
                </c:pt>
                <c:pt idx="354">
                  <c:v>3.068759</c:v>
                </c:pt>
                <c:pt idx="355">
                  <c:v>3.018981</c:v>
                </c:pt>
                <c:pt idx="356">
                  <c:v>2.961207</c:v>
                </c:pt>
                <c:pt idx="357">
                  <c:v>2.896043</c:v>
                </c:pt>
                <c:pt idx="358">
                  <c:v>2.82422</c:v>
                </c:pt>
                <c:pt idx="359">
                  <c:v>2.746538</c:v>
                </c:pt>
                <c:pt idx="360">
                  <c:v>2.663868</c:v>
                </c:pt>
                <c:pt idx="361">
                  <c:v>2.577103</c:v>
                </c:pt>
                <c:pt idx="362">
                  <c:v>2.487179</c:v>
                </c:pt>
                <c:pt idx="363">
                  <c:v>2.39503</c:v>
                </c:pt>
                <c:pt idx="364">
                  <c:v>2.301559</c:v>
                </c:pt>
                <c:pt idx="365">
                  <c:v>2.207643</c:v>
                </c:pt>
                <c:pt idx="366">
                  <c:v>2.114122</c:v>
                </c:pt>
                <c:pt idx="367">
                  <c:v>2.021773</c:v>
                </c:pt>
                <c:pt idx="368">
                  <c:v>1.931351</c:v>
                </c:pt>
                <c:pt idx="369">
                  <c:v>1.843511</c:v>
                </c:pt>
                <c:pt idx="370">
                  <c:v>1.758888</c:v>
                </c:pt>
                <c:pt idx="371">
                  <c:v>1.678068</c:v>
                </c:pt>
                <c:pt idx="372">
                  <c:v>1.601553</c:v>
                </c:pt>
                <c:pt idx="373">
                  <c:v>1.52985</c:v>
                </c:pt>
                <c:pt idx="374">
                  <c:v>1.463419</c:v>
                </c:pt>
                <c:pt idx="375">
                  <c:v>1.402693</c:v>
                </c:pt>
                <c:pt idx="376">
                  <c:v>1.348096</c:v>
                </c:pt>
                <c:pt idx="377">
                  <c:v>1.300046</c:v>
                </c:pt>
                <c:pt idx="378">
                  <c:v>1.258949</c:v>
                </c:pt>
                <c:pt idx="379">
                  <c:v>1.225207</c:v>
                </c:pt>
                <c:pt idx="380">
                  <c:v>1.199224</c:v>
                </c:pt>
                <c:pt idx="381">
                  <c:v>1.181386</c:v>
                </c:pt>
                <c:pt idx="382">
                  <c:v>1.17207</c:v>
                </c:pt>
                <c:pt idx="383">
                  <c:v>1.171627</c:v>
                </c:pt>
                <c:pt idx="384">
                  <c:v>1.180401</c:v>
                </c:pt>
                <c:pt idx="385">
                  <c:v>1.198643</c:v>
                </c:pt>
                <c:pt idx="386">
                  <c:v>1.22659</c:v>
                </c:pt>
                <c:pt idx="387">
                  <c:v>1.264369</c:v>
                </c:pt>
                <c:pt idx="388">
                  <c:v>1.312045</c:v>
                </c:pt>
                <c:pt idx="389">
                  <c:v>1.369559</c:v>
                </c:pt>
                <c:pt idx="390">
                  <c:v>1.436722</c:v>
                </c:pt>
                <c:pt idx="391">
                  <c:v>1.513257</c:v>
                </c:pt>
                <c:pt idx="392">
                  <c:v>1.598717</c:v>
                </c:pt>
                <c:pt idx="393">
                  <c:v>1.692525</c:v>
                </c:pt>
                <c:pt idx="394">
                  <c:v>1.793955</c:v>
                </c:pt>
                <c:pt idx="395">
                  <c:v>1.902145</c:v>
                </c:pt>
                <c:pt idx="396">
                  <c:v>2.016103</c:v>
                </c:pt>
                <c:pt idx="397">
                  <c:v>2.134738</c:v>
                </c:pt>
                <c:pt idx="398">
                  <c:v>2.256803</c:v>
                </c:pt>
                <c:pt idx="399">
                  <c:v>2.381035</c:v>
                </c:pt>
                <c:pt idx="400">
                  <c:v>2.50608</c:v>
                </c:pt>
                <c:pt idx="401">
                  <c:v>2.630564</c:v>
                </c:pt>
                <c:pt idx="402">
                  <c:v>2.753099</c:v>
                </c:pt>
                <c:pt idx="403">
                  <c:v>2.872357</c:v>
                </c:pt>
                <c:pt idx="404">
                  <c:v>2.987045</c:v>
                </c:pt>
                <c:pt idx="405">
                  <c:v>3.09599</c:v>
                </c:pt>
                <c:pt idx="406">
                  <c:v>3.198103</c:v>
                </c:pt>
                <c:pt idx="407">
                  <c:v>3.292495</c:v>
                </c:pt>
                <c:pt idx="408">
                  <c:v>3.378397</c:v>
                </c:pt>
                <c:pt idx="409">
                  <c:v>3.455254</c:v>
                </c:pt>
                <c:pt idx="410">
                  <c:v>3.52271</c:v>
                </c:pt>
                <c:pt idx="411">
                  <c:v>3.58061</c:v>
                </c:pt>
                <c:pt idx="412">
                  <c:v>3.629024</c:v>
                </c:pt>
                <c:pt idx="413">
                  <c:v>3.668209</c:v>
                </c:pt>
                <c:pt idx="414">
                  <c:v>3.698621</c:v>
                </c:pt>
                <c:pt idx="415">
                  <c:v>3.720891</c:v>
                </c:pt>
                <c:pt idx="416">
                  <c:v>3.735825</c:v>
                </c:pt>
                <c:pt idx="417">
                  <c:v>3.744315</c:v>
                </c:pt>
                <c:pt idx="418">
                  <c:v>3.747393</c:v>
                </c:pt>
                <c:pt idx="419">
                  <c:v>3.746134</c:v>
                </c:pt>
                <c:pt idx="420">
                  <c:v>3.741646</c:v>
                </c:pt>
                <c:pt idx="421">
                  <c:v>3.73502</c:v>
                </c:pt>
                <c:pt idx="422">
                  <c:v>3.727303</c:v>
                </c:pt>
                <c:pt idx="423">
                  <c:v>3.719472</c:v>
                </c:pt>
                <c:pt idx="424">
                  <c:v>3.712384</c:v>
                </c:pt>
                <c:pt idx="425">
                  <c:v>3.706761</c:v>
                </c:pt>
                <c:pt idx="426">
                  <c:v>3.703155</c:v>
                </c:pt>
                <c:pt idx="427">
                  <c:v>3.701946</c:v>
                </c:pt>
                <c:pt idx="428">
                  <c:v>3.703329</c:v>
                </c:pt>
                <c:pt idx="429">
                  <c:v>3.707285</c:v>
                </c:pt>
                <c:pt idx="430">
                  <c:v>3.713614</c:v>
                </c:pt>
                <c:pt idx="431">
                  <c:v>3.721943</c:v>
                </c:pt>
                <c:pt idx="432">
                  <c:v>3.731699</c:v>
                </c:pt>
                <c:pt idx="433">
                  <c:v>3.742204</c:v>
                </c:pt>
                <c:pt idx="434">
                  <c:v>3.752642</c:v>
                </c:pt>
                <c:pt idx="435">
                  <c:v>3.762078</c:v>
                </c:pt>
                <c:pt idx="436">
                  <c:v>3.769575</c:v>
                </c:pt>
                <c:pt idx="437">
                  <c:v>3.774159</c:v>
                </c:pt>
                <c:pt idx="438">
                  <c:v>3.774858</c:v>
                </c:pt>
                <c:pt idx="439">
                  <c:v>3.770772</c:v>
                </c:pt>
                <c:pt idx="440">
                  <c:v>3.76109</c:v>
                </c:pt>
                <c:pt idx="441">
                  <c:v>3.74514</c:v>
                </c:pt>
                <c:pt idx="442">
                  <c:v>3.722378</c:v>
                </c:pt>
                <c:pt idx="443">
                  <c:v>3.692463</c:v>
                </c:pt>
                <c:pt idx="444">
                  <c:v>3.655232</c:v>
                </c:pt>
                <c:pt idx="445">
                  <c:v>3.610737</c:v>
                </c:pt>
                <c:pt idx="446">
                  <c:v>3.559236</c:v>
                </c:pt>
                <c:pt idx="447">
                  <c:v>3.501208</c:v>
                </c:pt>
                <c:pt idx="448">
                  <c:v>3.437326</c:v>
                </c:pt>
                <c:pt idx="449">
                  <c:v>3.368446</c:v>
                </c:pt>
                <c:pt idx="450">
                  <c:v>3.295607</c:v>
                </c:pt>
                <c:pt idx="451">
                  <c:v>3.219956</c:v>
                </c:pt>
                <c:pt idx="452">
                  <c:v>3.142775</c:v>
                </c:pt>
                <c:pt idx="453">
                  <c:v>3.065408</c:v>
                </c:pt>
                <c:pt idx="454">
                  <c:v>2.989215</c:v>
                </c:pt>
                <c:pt idx="455">
                  <c:v>2.915588</c:v>
                </c:pt>
                <c:pt idx="456">
                  <c:v>2.845842</c:v>
                </c:pt>
                <c:pt idx="457">
                  <c:v>2.781235</c:v>
                </c:pt>
                <c:pt idx="458">
                  <c:v>2.722895</c:v>
                </c:pt>
                <c:pt idx="459">
                  <c:v>2.671821</c:v>
                </c:pt>
                <c:pt idx="460">
                  <c:v>2.628837</c:v>
                </c:pt>
                <c:pt idx="461">
                  <c:v>2.594575</c:v>
                </c:pt>
                <c:pt idx="462">
                  <c:v>2.569453</c:v>
                </c:pt>
                <c:pt idx="463">
                  <c:v>2.55369</c:v>
                </c:pt>
                <c:pt idx="464">
                  <c:v>2.547293</c:v>
                </c:pt>
                <c:pt idx="465">
                  <c:v>2.550046</c:v>
                </c:pt>
                <c:pt idx="466">
                  <c:v>2.561545</c:v>
                </c:pt>
                <c:pt idx="467">
                  <c:v>2.581207</c:v>
                </c:pt>
                <c:pt idx="468">
                  <c:v>2.608305</c:v>
                </c:pt>
                <c:pt idx="469">
                  <c:v>2.641961</c:v>
                </c:pt>
                <c:pt idx="470">
                  <c:v>2.681214</c:v>
                </c:pt>
                <c:pt idx="471">
                  <c:v>2.725031</c:v>
                </c:pt>
                <c:pt idx="472">
                  <c:v>2.772359</c:v>
                </c:pt>
                <c:pt idx="473">
                  <c:v>2.822127</c:v>
                </c:pt>
                <c:pt idx="474">
                  <c:v>2.873328</c:v>
                </c:pt>
                <c:pt idx="475">
                  <c:v>2.924998</c:v>
                </c:pt>
                <c:pt idx="476">
                  <c:v>2.976264</c:v>
                </c:pt>
                <c:pt idx="477">
                  <c:v>3.026399</c:v>
                </c:pt>
                <c:pt idx="478">
                  <c:v>3.074779</c:v>
                </c:pt>
                <c:pt idx="479">
                  <c:v>3.120931</c:v>
                </c:pt>
                <c:pt idx="480">
                  <c:v>3.164558</c:v>
                </c:pt>
                <c:pt idx="481">
                  <c:v>3.205506</c:v>
                </c:pt>
                <c:pt idx="482">
                  <c:v>3.243769</c:v>
                </c:pt>
                <c:pt idx="483">
                  <c:v>3.2795</c:v>
                </c:pt>
                <c:pt idx="484">
                  <c:v>3.312975</c:v>
                </c:pt>
                <c:pt idx="485">
                  <c:v>3.344581</c:v>
                </c:pt>
                <c:pt idx="486">
                  <c:v>3.374805</c:v>
                </c:pt>
                <c:pt idx="487">
                  <c:v>3.404196</c:v>
                </c:pt>
                <c:pt idx="488">
                  <c:v>3.43334</c:v>
                </c:pt>
                <c:pt idx="489">
                  <c:v>3.462851</c:v>
                </c:pt>
                <c:pt idx="490">
                  <c:v>3.493309</c:v>
                </c:pt>
                <c:pt idx="491">
                  <c:v>3.525282</c:v>
                </c:pt>
                <c:pt idx="492">
                  <c:v>3.559261</c:v>
                </c:pt>
                <c:pt idx="493">
                  <c:v>3.595664</c:v>
                </c:pt>
                <c:pt idx="494">
                  <c:v>3.63482</c:v>
                </c:pt>
                <c:pt idx="495">
                  <c:v>3.676941</c:v>
                </c:pt>
                <c:pt idx="496">
                  <c:v>3.722137</c:v>
                </c:pt>
                <c:pt idx="497">
                  <c:v>3.770385</c:v>
                </c:pt>
                <c:pt idx="498">
                  <c:v>3.821577</c:v>
                </c:pt>
                <c:pt idx="499">
                  <c:v>3.875479</c:v>
                </c:pt>
                <c:pt idx="500">
                  <c:v>3.931755</c:v>
                </c:pt>
                <c:pt idx="501">
                  <c:v>3.990001</c:v>
                </c:pt>
                <c:pt idx="502">
                  <c:v>4.049745</c:v>
                </c:pt>
                <c:pt idx="503">
                  <c:v>4.110451</c:v>
                </c:pt>
                <c:pt idx="504">
                  <c:v>4.171604</c:v>
                </c:pt>
                <c:pt idx="505">
                  <c:v>4.232636</c:v>
                </c:pt>
                <c:pt idx="506">
                  <c:v>4.293026</c:v>
                </c:pt>
                <c:pt idx="507">
                  <c:v>4.352299</c:v>
                </c:pt>
                <c:pt idx="508">
                  <c:v>4.410018</c:v>
                </c:pt>
                <c:pt idx="509">
                  <c:v>4.465819</c:v>
                </c:pt>
                <c:pt idx="510">
                  <c:v>4.519441</c:v>
                </c:pt>
                <c:pt idx="511">
                  <c:v>4.570701</c:v>
                </c:pt>
                <c:pt idx="512">
                  <c:v>4.619518</c:v>
                </c:pt>
                <c:pt idx="513">
                  <c:v>4.665919</c:v>
                </c:pt>
                <c:pt idx="514">
                  <c:v>4.710008</c:v>
                </c:pt>
                <c:pt idx="515">
                  <c:v>4.751999</c:v>
                </c:pt>
                <c:pt idx="516">
                  <c:v>4.792161</c:v>
                </c:pt>
                <c:pt idx="517">
                  <c:v>4.830842</c:v>
                </c:pt>
                <c:pt idx="518">
                  <c:v>4.868444</c:v>
                </c:pt>
                <c:pt idx="519">
                  <c:v>4.905362</c:v>
                </c:pt>
                <c:pt idx="520">
                  <c:v>4.942049</c:v>
                </c:pt>
                <c:pt idx="521">
                  <c:v>4.978907</c:v>
                </c:pt>
                <c:pt idx="522">
                  <c:v>5.016351</c:v>
                </c:pt>
                <c:pt idx="523">
                  <c:v>5.054702</c:v>
                </c:pt>
                <c:pt idx="524">
                  <c:v>5.094278</c:v>
                </c:pt>
                <c:pt idx="525">
                  <c:v>5.13527</c:v>
                </c:pt>
                <c:pt idx="526">
                  <c:v>5.17783</c:v>
                </c:pt>
                <c:pt idx="527">
                  <c:v>5.221988</c:v>
                </c:pt>
                <c:pt idx="528">
                  <c:v>5.267703</c:v>
                </c:pt>
                <c:pt idx="529">
                  <c:v>5.314841</c:v>
                </c:pt>
                <c:pt idx="530">
                  <c:v>5.363181</c:v>
                </c:pt>
                <c:pt idx="531">
                  <c:v>5.412442</c:v>
                </c:pt>
                <c:pt idx="532">
                  <c:v>5.462286</c:v>
                </c:pt>
                <c:pt idx="533">
                  <c:v>5.512297</c:v>
                </c:pt>
                <c:pt idx="534">
                  <c:v>5.562071</c:v>
                </c:pt>
                <c:pt idx="535">
                  <c:v>5.611159</c:v>
                </c:pt>
                <c:pt idx="536">
                  <c:v>5.659171</c:v>
                </c:pt>
                <c:pt idx="537">
                  <c:v>5.705694</c:v>
                </c:pt>
                <c:pt idx="538">
                  <c:v>5.750393</c:v>
                </c:pt>
                <c:pt idx="539">
                  <c:v>5.792975</c:v>
                </c:pt>
                <c:pt idx="540">
                  <c:v>5.833255</c:v>
                </c:pt>
                <c:pt idx="541">
                  <c:v>5.871103</c:v>
                </c:pt>
                <c:pt idx="542">
                  <c:v>5.90651</c:v>
                </c:pt>
                <c:pt idx="543">
                  <c:v>5.939544</c:v>
                </c:pt>
                <c:pt idx="544">
                  <c:v>5.970386</c:v>
                </c:pt>
                <c:pt idx="545">
                  <c:v>5.999301</c:v>
                </c:pt>
                <c:pt idx="546">
                  <c:v>6.026647</c:v>
                </c:pt>
                <c:pt idx="547">
                  <c:v>6.052855</c:v>
                </c:pt>
                <c:pt idx="548">
                  <c:v>6.07841</c:v>
                </c:pt>
                <c:pt idx="549">
                  <c:v>6.103828</c:v>
                </c:pt>
                <c:pt idx="550">
                  <c:v>6.129653</c:v>
                </c:pt>
                <c:pt idx="551">
                  <c:v>6.156426</c:v>
                </c:pt>
                <c:pt idx="552">
                  <c:v>6.184665</c:v>
                </c:pt>
                <c:pt idx="553">
                  <c:v>6.214836</c:v>
                </c:pt>
                <c:pt idx="554">
                  <c:v>6.247344</c:v>
                </c:pt>
                <c:pt idx="555">
                  <c:v>6.282514</c:v>
                </c:pt>
                <c:pt idx="556">
                  <c:v>6.320574</c:v>
                </c:pt>
                <c:pt idx="557">
                  <c:v>6.361615</c:v>
                </c:pt>
                <c:pt idx="558">
                  <c:v>6.405643</c:v>
                </c:pt>
                <c:pt idx="559">
                  <c:v>6.452535</c:v>
                </c:pt>
                <c:pt idx="560">
                  <c:v>6.502035</c:v>
                </c:pt>
                <c:pt idx="561">
                  <c:v>6.553773</c:v>
                </c:pt>
                <c:pt idx="562">
                  <c:v>6.607287</c:v>
                </c:pt>
                <c:pt idx="563">
                  <c:v>6.662009</c:v>
                </c:pt>
                <c:pt idx="564">
                  <c:v>6.717298</c:v>
                </c:pt>
                <c:pt idx="565">
                  <c:v>6.772472</c:v>
                </c:pt>
                <c:pt idx="566">
                  <c:v>6.826806</c:v>
                </c:pt>
                <c:pt idx="567">
                  <c:v>6.879574</c:v>
                </c:pt>
                <c:pt idx="568">
                  <c:v>6.930069</c:v>
                </c:pt>
                <c:pt idx="569">
                  <c:v>6.977619</c:v>
                </c:pt>
                <c:pt idx="570">
                  <c:v>7.021635</c:v>
                </c:pt>
                <c:pt idx="571">
                  <c:v>7.061596</c:v>
                </c:pt>
                <c:pt idx="572">
                  <c:v>7.097093</c:v>
                </c:pt>
                <c:pt idx="573">
                  <c:v>7.127837</c:v>
                </c:pt>
                <c:pt idx="574">
                  <c:v>7.153664</c:v>
                </c:pt>
                <c:pt idx="575">
                  <c:v>7.174544</c:v>
                </c:pt>
                <c:pt idx="576">
                  <c:v>7.190604</c:v>
                </c:pt>
                <c:pt idx="577">
                  <c:v>7.202051</c:v>
                </c:pt>
                <c:pt idx="578">
                  <c:v>7.209249</c:v>
                </c:pt>
                <c:pt idx="579">
                  <c:v>7.212643</c:v>
                </c:pt>
                <c:pt idx="580">
                  <c:v>7.212782</c:v>
                </c:pt>
                <c:pt idx="581">
                  <c:v>7.210253</c:v>
                </c:pt>
                <c:pt idx="582">
                  <c:v>7.205717</c:v>
                </c:pt>
                <c:pt idx="583">
                  <c:v>7.199811</c:v>
                </c:pt>
                <c:pt idx="584">
                  <c:v>7.193167</c:v>
                </c:pt>
                <c:pt idx="585">
                  <c:v>7.186387</c:v>
                </c:pt>
                <c:pt idx="586">
                  <c:v>7.179981</c:v>
                </c:pt>
                <c:pt idx="587">
                  <c:v>7.174388</c:v>
                </c:pt>
                <c:pt idx="588">
                  <c:v>7.169927</c:v>
                </c:pt>
                <c:pt idx="589">
                  <c:v>7.166768</c:v>
                </c:pt>
                <c:pt idx="590">
                  <c:v>7.164975</c:v>
                </c:pt>
                <c:pt idx="591">
                  <c:v>7.164444</c:v>
                </c:pt>
                <c:pt idx="592">
                  <c:v>7.164918</c:v>
                </c:pt>
                <c:pt idx="593">
                  <c:v>7.166028</c:v>
                </c:pt>
                <c:pt idx="594">
                  <c:v>7.167252</c:v>
                </c:pt>
                <c:pt idx="595">
                  <c:v>7.167959</c:v>
                </c:pt>
                <c:pt idx="596">
                  <c:v>7.167432</c:v>
                </c:pt>
                <c:pt idx="597">
                  <c:v>7.164894</c:v>
                </c:pt>
                <c:pt idx="598">
                  <c:v>7.159525</c:v>
                </c:pt>
                <c:pt idx="599">
                  <c:v>7.150513</c:v>
                </c:pt>
                <c:pt idx="600">
                  <c:v>7.137081</c:v>
                </c:pt>
                <c:pt idx="601">
                  <c:v>7.118501</c:v>
                </c:pt>
                <c:pt idx="602">
                  <c:v>7.094168</c:v>
                </c:pt>
                <c:pt idx="603">
                  <c:v>7.063604</c:v>
                </c:pt>
                <c:pt idx="604">
                  <c:v>7.026493</c:v>
                </c:pt>
                <c:pt idx="605">
                  <c:v>6.982703</c:v>
                </c:pt>
                <c:pt idx="606">
                  <c:v>6.932296</c:v>
                </c:pt>
                <c:pt idx="607">
                  <c:v>6.875567</c:v>
                </c:pt>
                <c:pt idx="608">
                  <c:v>6.813024</c:v>
                </c:pt>
                <c:pt idx="609">
                  <c:v>6.745385</c:v>
                </c:pt>
                <c:pt idx="610">
                  <c:v>6.673593</c:v>
                </c:pt>
                <c:pt idx="611">
                  <c:v>6.59877</c:v>
                </c:pt>
                <c:pt idx="612">
                  <c:v>6.522229</c:v>
                </c:pt>
                <c:pt idx="613">
                  <c:v>6.445389</c:v>
                </c:pt>
                <c:pt idx="614">
                  <c:v>6.369799</c:v>
                </c:pt>
                <c:pt idx="615">
                  <c:v>6.29707</c:v>
                </c:pt>
                <c:pt idx="616">
                  <c:v>6.228835</c:v>
                </c:pt>
                <c:pt idx="617">
                  <c:v>6.166729</c:v>
                </c:pt>
                <c:pt idx="618">
                  <c:v>6.112274</c:v>
                </c:pt>
                <c:pt idx="619">
                  <c:v>6.066922</c:v>
                </c:pt>
                <c:pt idx="620">
                  <c:v>6.03197</c:v>
                </c:pt>
                <c:pt idx="621">
                  <c:v>6.008493</c:v>
                </c:pt>
                <c:pt idx="622">
                  <c:v>5.997367</c:v>
                </c:pt>
                <c:pt idx="623">
                  <c:v>5.999198</c:v>
                </c:pt>
                <c:pt idx="624">
                  <c:v>6.014315</c:v>
                </c:pt>
                <c:pt idx="625">
                  <c:v>6.042772</c:v>
                </c:pt>
                <c:pt idx="626">
                  <c:v>6.084308</c:v>
                </c:pt>
                <c:pt idx="627">
                  <c:v>6.138364</c:v>
                </c:pt>
                <c:pt idx="628">
                  <c:v>6.204126</c:v>
                </c:pt>
                <c:pt idx="629">
                  <c:v>6.280463</c:v>
                </c:pt>
                <c:pt idx="630">
                  <c:v>6.366049</c:v>
                </c:pt>
                <c:pt idx="631">
                  <c:v>6.459335</c:v>
                </c:pt>
                <c:pt idx="632">
                  <c:v>6.558606</c:v>
                </c:pt>
                <c:pt idx="633">
                  <c:v>6.662027</c:v>
                </c:pt>
                <c:pt idx="634">
                  <c:v>6.767694</c:v>
                </c:pt>
                <c:pt idx="635">
                  <c:v>6.873681</c:v>
                </c:pt>
                <c:pt idx="636">
                  <c:v>6.978063</c:v>
                </c:pt>
                <c:pt idx="637">
                  <c:v>7.079035</c:v>
                </c:pt>
                <c:pt idx="638">
                  <c:v>7.174886</c:v>
                </c:pt>
                <c:pt idx="639">
                  <c:v>7.264077</c:v>
                </c:pt>
                <c:pt idx="640">
                  <c:v>7.34528</c:v>
                </c:pt>
                <c:pt idx="641">
                  <c:v>7.417415</c:v>
                </c:pt>
                <c:pt idx="642">
                  <c:v>7.479652</c:v>
                </c:pt>
                <c:pt idx="643">
                  <c:v>7.531438</c:v>
                </c:pt>
                <c:pt idx="644">
                  <c:v>7.572528</c:v>
                </c:pt>
                <c:pt idx="645">
                  <c:v>7.602979</c:v>
                </c:pt>
                <c:pt idx="646">
                  <c:v>7.623075</c:v>
                </c:pt>
                <c:pt idx="647">
                  <c:v>7.633444</c:v>
                </c:pt>
                <c:pt idx="648">
                  <c:v>7.634922</c:v>
                </c:pt>
                <c:pt idx="649">
                  <c:v>7.628548</c:v>
                </c:pt>
                <c:pt idx="650">
                  <c:v>7.615567</c:v>
                </c:pt>
                <c:pt idx="651">
                  <c:v>7.597345</c:v>
                </c:pt>
                <c:pt idx="652">
                  <c:v>7.575367</c:v>
                </c:pt>
                <c:pt idx="653">
                  <c:v>7.55115</c:v>
                </c:pt>
                <c:pt idx="654">
                  <c:v>7.526209</c:v>
                </c:pt>
                <c:pt idx="655">
                  <c:v>7.502045</c:v>
                </c:pt>
                <c:pt idx="656">
                  <c:v>7.480036</c:v>
                </c:pt>
                <c:pt idx="657">
                  <c:v>7.461474</c:v>
                </c:pt>
                <c:pt idx="658">
                  <c:v>7.447474</c:v>
                </c:pt>
                <c:pt idx="659">
                  <c:v>7.438943</c:v>
                </c:pt>
                <c:pt idx="660">
                  <c:v>7.436603</c:v>
                </c:pt>
                <c:pt idx="661">
                  <c:v>7.440948</c:v>
                </c:pt>
                <c:pt idx="662">
                  <c:v>7.452198</c:v>
                </c:pt>
                <c:pt idx="663">
                  <c:v>7.470381</c:v>
                </c:pt>
                <c:pt idx="664">
                  <c:v>7.495263</c:v>
                </c:pt>
                <c:pt idx="665">
                  <c:v>7.526409</c:v>
                </c:pt>
                <c:pt idx="666">
                  <c:v>7.563175</c:v>
                </c:pt>
                <c:pt idx="667">
                  <c:v>7.604739</c:v>
                </c:pt>
                <c:pt idx="668">
                  <c:v>7.650143</c:v>
                </c:pt>
                <c:pt idx="669">
                  <c:v>7.698319</c:v>
                </c:pt>
                <c:pt idx="670">
                  <c:v>7.748124</c:v>
                </c:pt>
                <c:pt idx="671">
                  <c:v>7.798377999999999</c:v>
                </c:pt>
                <c:pt idx="672">
                  <c:v>7.847901</c:v>
                </c:pt>
                <c:pt idx="673">
                  <c:v>7.89555</c:v>
                </c:pt>
                <c:pt idx="674">
                  <c:v>7.94027</c:v>
                </c:pt>
                <c:pt idx="675">
                  <c:v>7.981089</c:v>
                </c:pt>
                <c:pt idx="676">
                  <c:v>8.017186</c:v>
                </c:pt>
                <c:pt idx="677">
                  <c:v>8.047874</c:v>
                </c:pt>
                <c:pt idx="678">
                  <c:v>8.072659</c:v>
                </c:pt>
                <c:pt idx="679">
                  <c:v>8.091194</c:v>
                </c:pt>
                <c:pt idx="680">
                  <c:v>8.103352</c:v>
                </c:pt>
                <c:pt idx="681">
                  <c:v>8.109168</c:v>
                </c:pt>
                <c:pt idx="682">
                  <c:v>8.108851</c:v>
                </c:pt>
                <c:pt idx="683">
                  <c:v>8.102814</c:v>
                </c:pt>
                <c:pt idx="684">
                  <c:v>8.091557</c:v>
                </c:pt>
                <c:pt idx="685">
                  <c:v>8.075737</c:v>
                </c:pt>
                <c:pt idx="686">
                  <c:v>8.056115</c:v>
                </c:pt>
                <c:pt idx="687">
                  <c:v>8.033518000000001</c:v>
                </c:pt>
                <c:pt idx="688">
                  <c:v>8.008800000000001</c:v>
                </c:pt>
                <c:pt idx="689">
                  <c:v>7.982842</c:v>
                </c:pt>
                <c:pt idx="690">
                  <c:v>7.956519</c:v>
                </c:pt>
                <c:pt idx="691">
                  <c:v>7.930658</c:v>
                </c:pt>
                <c:pt idx="692">
                  <c:v>7.906011</c:v>
                </c:pt>
                <c:pt idx="693">
                  <c:v>7.883237</c:v>
                </c:pt>
                <c:pt idx="694">
                  <c:v>7.862911</c:v>
                </c:pt>
                <c:pt idx="695">
                  <c:v>7.845471</c:v>
                </c:pt>
                <c:pt idx="696">
                  <c:v>7.831212</c:v>
                </c:pt>
                <c:pt idx="697">
                  <c:v>7.820317</c:v>
                </c:pt>
                <c:pt idx="698">
                  <c:v>7.812823</c:v>
                </c:pt>
                <c:pt idx="699">
                  <c:v>7.808643</c:v>
                </c:pt>
                <c:pt idx="700">
                  <c:v>7.807563</c:v>
                </c:pt>
                <c:pt idx="701">
                  <c:v>7.809264</c:v>
                </c:pt>
                <c:pt idx="702">
                  <c:v>7.813335</c:v>
                </c:pt>
                <c:pt idx="703">
                  <c:v>7.819293</c:v>
                </c:pt>
                <c:pt idx="704">
                  <c:v>7.826593</c:v>
                </c:pt>
                <c:pt idx="705">
                  <c:v>7.834656</c:v>
                </c:pt>
                <c:pt idx="706">
                  <c:v>7.842928</c:v>
                </c:pt>
                <c:pt idx="707">
                  <c:v>7.850818</c:v>
                </c:pt>
                <c:pt idx="708">
                  <c:v>7.857784</c:v>
                </c:pt>
                <c:pt idx="709">
                  <c:v>7.863357</c:v>
                </c:pt>
                <c:pt idx="710">
                  <c:v>7.867093</c:v>
                </c:pt>
                <c:pt idx="711">
                  <c:v>7.868639</c:v>
                </c:pt>
                <c:pt idx="712">
                  <c:v>7.867737</c:v>
                </c:pt>
                <c:pt idx="713">
                  <c:v>7.864211</c:v>
                </c:pt>
                <c:pt idx="714">
                  <c:v>7.857979</c:v>
                </c:pt>
                <c:pt idx="715">
                  <c:v>7.849049</c:v>
                </c:pt>
                <c:pt idx="716">
                  <c:v>7.837531</c:v>
                </c:pt>
                <c:pt idx="717">
                  <c:v>7.823598</c:v>
                </c:pt>
                <c:pt idx="718">
                  <c:v>7.807509</c:v>
                </c:pt>
                <c:pt idx="719">
                  <c:v>7.789564</c:v>
                </c:pt>
                <c:pt idx="720">
                  <c:v>7.770118</c:v>
                </c:pt>
                <c:pt idx="721">
                  <c:v>7.749548</c:v>
                </c:pt>
                <c:pt idx="722">
                  <c:v>7.728243</c:v>
                </c:pt>
                <c:pt idx="723">
                  <c:v>7.706588</c:v>
                </c:pt>
                <c:pt idx="724">
                  <c:v>7.684947</c:v>
                </c:pt>
                <c:pt idx="725">
                  <c:v>7.663666</c:v>
                </c:pt>
                <c:pt idx="726">
                  <c:v>7.643037</c:v>
                </c:pt>
                <c:pt idx="727">
                  <c:v>7.623302</c:v>
                </c:pt>
                <c:pt idx="728">
                  <c:v>7.604631</c:v>
                </c:pt>
                <c:pt idx="729">
                  <c:v>7.587165</c:v>
                </c:pt>
                <c:pt idx="730">
                  <c:v>7.57094</c:v>
                </c:pt>
                <c:pt idx="731">
                  <c:v>7.555962</c:v>
                </c:pt>
                <c:pt idx="732">
                  <c:v>7.542177</c:v>
                </c:pt>
                <c:pt idx="733">
                  <c:v>7.52947</c:v>
                </c:pt>
                <c:pt idx="734">
                  <c:v>7.517694</c:v>
                </c:pt>
                <c:pt idx="735">
                  <c:v>7.506673</c:v>
                </c:pt>
                <c:pt idx="736">
                  <c:v>7.496216</c:v>
                </c:pt>
                <c:pt idx="737">
                  <c:v>7.486126</c:v>
                </c:pt>
                <c:pt idx="738">
                  <c:v>7.476207</c:v>
                </c:pt>
                <c:pt idx="739">
                  <c:v>7.466303</c:v>
                </c:pt>
                <c:pt idx="740">
                  <c:v>7.456291</c:v>
                </c:pt>
                <c:pt idx="741">
                  <c:v>7.446076</c:v>
                </c:pt>
                <c:pt idx="742">
                  <c:v>7.435645</c:v>
                </c:pt>
                <c:pt idx="743">
                  <c:v>7.425012</c:v>
                </c:pt>
                <c:pt idx="744">
                  <c:v>7.414281</c:v>
                </c:pt>
                <c:pt idx="745">
                  <c:v>7.403623</c:v>
                </c:pt>
                <c:pt idx="746">
                  <c:v>7.393259</c:v>
                </c:pt>
                <c:pt idx="747">
                  <c:v>7.383474</c:v>
                </c:pt>
                <c:pt idx="748">
                  <c:v>7.374622</c:v>
                </c:pt>
                <c:pt idx="749">
                  <c:v>7.367096</c:v>
                </c:pt>
                <c:pt idx="750">
                  <c:v>7.361318</c:v>
                </c:pt>
                <c:pt idx="751">
                  <c:v>7.357726</c:v>
                </c:pt>
                <c:pt idx="752">
                  <c:v>7.3568</c:v>
                </c:pt>
                <c:pt idx="753">
                  <c:v>7.358972</c:v>
                </c:pt>
                <c:pt idx="754">
                  <c:v>7.36467</c:v>
                </c:pt>
                <c:pt idx="755">
                  <c:v>7.37428</c:v>
                </c:pt>
                <c:pt idx="756">
                  <c:v>7.388143</c:v>
                </c:pt>
                <c:pt idx="757">
                  <c:v>7.406531</c:v>
                </c:pt>
                <c:pt idx="758">
                  <c:v>7.429629</c:v>
                </c:pt>
                <c:pt idx="759">
                  <c:v>7.457542</c:v>
                </c:pt>
                <c:pt idx="760">
                  <c:v>7.490293</c:v>
                </c:pt>
                <c:pt idx="761">
                  <c:v>7.52778</c:v>
                </c:pt>
                <c:pt idx="762">
                  <c:v>7.56982</c:v>
                </c:pt>
                <c:pt idx="763">
                  <c:v>7.616131</c:v>
                </c:pt>
                <c:pt idx="764">
                  <c:v>7.666325</c:v>
                </c:pt>
                <c:pt idx="765">
                  <c:v>7.719942</c:v>
                </c:pt>
                <c:pt idx="766">
                  <c:v>7.776435</c:v>
                </c:pt>
                <c:pt idx="767">
                  <c:v>7.835205</c:v>
                </c:pt>
                <c:pt idx="768">
                  <c:v>7.895568</c:v>
                </c:pt>
                <c:pt idx="769">
                  <c:v>7.956856</c:v>
                </c:pt>
                <c:pt idx="770">
                  <c:v>8.018326</c:v>
                </c:pt>
                <c:pt idx="771">
                  <c:v>8.079277</c:v>
                </c:pt>
                <c:pt idx="772">
                  <c:v>8.138988</c:v>
                </c:pt>
                <c:pt idx="773">
                  <c:v>8.196779</c:v>
                </c:pt>
                <c:pt idx="774">
                  <c:v>8.252039</c:v>
                </c:pt>
                <c:pt idx="775">
                  <c:v>8.304191</c:v>
                </c:pt>
                <c:pt idx="776">
                  <c:v>8.352735</c:v>
                </c:pt>
                <c:pt idx="777">
                  <c:v>8.397257</c:v>
                </c:pt>
                <c:pt idx="778">
                  <c:v>8.437423000000001</c:v>
                </c:pt>
                <c:pt idx="779">
                  <c:v>8.473012</c:v>
                </c:pt>
                <c:pt idx="780">
                  <c:v>8.503891</c:v>
                </c:pt>
                <c:pt idx="781">
                  <c:v>8.530018</c:v>
                </c:pt>
                <c:pt idx="782">
                  <c:v>8.551469</c:v>
                </c:pt>
                <c:pt idx="783">
                  <c:v>8.568386</c:v>
                </c:pt>
                <c:pt idx="784">
                  <c:v>8.581014</c:v>
                </c:pt>
                <c:pt idx="785">
                  <c:v>8.589653</c:v>
                </c:pt>
                <c:pt idx="786">
                  <c:v>8.594687</c:v>
                </c:pt>
                <c:pt idx="787">
                  <c:v>8.596538</c:v>
                </c:pt>
                <c:pt idx="788">
                  <c:v>8.595656</c:v>
                </c:pt>
                <c:pt idx="789">
                  <c:v>8.592536</c:v>
                </c:pt>
                <c:pt idx="790">
                  <c:v>8.587666</c:v>
                </c:pt>
                <c:pt idx="791">
                  <c:v>8.581553</c:v>
                </c:pt>
                <c:pt idx="792">
                  <c:v>8.574659</c:v>
                </c:pt>
                <c:pt idx="793">
                  <c:v>8.56743</c:v>
                </c:pt>
                <c:pt idx="794">
                  <c:v>8.560297</c:v>
                </c:pt>
                <c:pt idx="795">
                  <c:v>8.553598</c:v>
                </c:pt>
                <c:pt idx="796">
                  <c:v>8.547654</c:v>
                </c:pt>
                <c:pt idx="797">
                  <c:v>8.542689</c:v>
                </c:pt>
                <c:pt idx="798">
                  <c:v>8.538906000000001</c:v>
                </c:pt>
                <c:pt idx="799">
                  <c:v>8.536408</c:v>
                </c:pt>
                <c:pt idx="800">
                  <c:v>8.535245</c:v>
                </c:pt>
                <c:pt idx="801">
                  <c:v>8.535387</c:v>
                </c:pt>
                <c:pt idx="802">
                  <c:v>8.536769</c:v>
                </c:pt>
                <c:pt idx="803">
                  <c:v>8.539239</c:v>
                </c:pt>
                <c:pt idx="804">
                  <c:v>8.542607</c:v>
                </c:pt>
                <c:pt idx="805">
                  <c:v>8.546643</c:v>
                </c:pt>
                <c:pt idx="806">
                  <c:v>8.55106</c:v>
                </c:pt>
                <c:pt idx="807">
                  <c:v>8.55554</c:v>
                </c:pt>
                <c:pt idx="808">
                  <c:v>8.55977</c:v>
                </c:pt>
                <c:pt idx="809">
                  <c:v>8.563365</c:v>
                </c:pt>
                <c:pt idx="810">
                  <c:v>8.565989</c:v>
                </c:pt>
                <c:pt idx="811">
                  <c:v>8.567249</c:v>
                </c:pt>
                <c:pt idx="812">
                  <c:v>8.566785</c:v>
                </c:pt>
                <c:pt idx="813">
                  <c:v>8.564234</c:v>
                </c:pt>
                <c:pt idx="814">
                  <c:v>8.559254</c:v>
                </c:pt>
                <c:pt idx="815">
                  <c:v>8.5515</c:v>
                </c:pt>
                <c:pt idx="816">
                  <c:v>8.540675</c:v>
                </c:pt>
                <c:pt idx="817">
                  <c:v>8.526485</c:v>
                </c:pt>
                <c:pt idx="818">
                  <c:v>8.508677</c:v>
                </c:pt>
                <c:pt idx="819">
                  <c:v>8.487012</c:v>
                </c:pt>
                <c:pt idx="820">
                  <c:v>8.461295</c:v>
                </c:pt>
                <c:pt idx="821">
                  <c:v>8.431369</c:v>
                </c:pt>
                <c:pt idx="822">
                  <c:v>8.397102</c:v>
                </c:pt>
                <c:pt idx="823">
                  <c:v>8.358398</c:v>
                </c:pt>
                <c:pt idx="824">
                  <c:v>8.315216</c:v>
                </c:pt>
                <c:pt idx="825">
                  <c:v>8.267527</c:v>
                </c:pt>
                <c:pt idx="826">
                  <c:v>8.21538</c:v>
                </c:pt>
                <c:pt idx="827">
                  <c:v>8.158843</c:v>
                </c:pt>
                <c:pt idx="828">
                  <c:v>8.098048</c:v>
                </c:pt>
                <c:pt idx="829">
                  <c:v>8.033171</c:v>
                </c:pt>
                <c:pt idx="830">
                  <c:v>7.964425</c:v>
                </c:pt>
                <c:pt idx="831">
                  <c:v>7.892099</c:v>
                </c:pt>
                <c:pt idx="832">
                  <c:v>7.816528</c:v>
                </c:pt>
                <c:pt idx="833">
                  <c:v>7.738091</c:v>
                </c:pt>
                <c:pt idx="834">
                  <c:v>7.657233</c:v>
                </c:pt>
                <c:pt idx="835">
                  <c:v>7.57445</c:v>
                </c:pt>
                <c:pt idx="836">
                  <c:v>7.490288</c:v>
                </c:pt>
                <c:pt idx="837">
                  <c:v>7.405331</c:v>
                </c:pt>
                <c:pt idx="838">
                  <c:v>7.320228</c:v>
                </c:pt>
                <c:pt idx="839">
                  <c:v>7.235641</c:v>
                </c:pt>
                <c:pt idx="840">
                  <c:v>7.152268</c:v>
                </c:pt>
                <c:pt idx="841">
                  <c:v>7.070825</c:v>
                </c:pt>
                <c:pt idx="842">
                  <c:v>6.992064</c:v>
                </c:pt>
                <c:pt idx="843">
                  <c:v>6.916703</c:v>
                </c:pt>
                <c:pt idx="844">
                  <c:v>6.845459</c:v>
                </c:pt>
                <c:pt idx="845">
                  <c:v>6.779033</c:v>
                </c:pt>
                <c:pt idx="846">
                  <c:v>6.718085</c:v>
                </c:pt>
                <c:pt idx="847">
                  <c:v>6.663208</c:v>
                </c:pt>
                <c:pt idx="848">
                  <c:v>6.614946</c:v>
                </c:pt>
                <c:pt idx="849">
                  <c:v>6.573784</c:v>
                </c:pt>
                <c:pt idx="850">
                  <c:v>6.540088</c:v>
                </c:pt>
                <c:pt idx="851">
                  <c:v>6.51416</c:v>
                </c:pt>
                <c:pt idx="852">
                  <c:v>6.49618</c:v>
                </c:pt>
                <c:pt idx="853">
                  <c:v>6.486213</c:v>
                </c:pt>
                <c:pt idx="854">
                  <c:v>6.48424</c:v>
                </c:pt>
                <c:pt idx="855">
                  <c:v>6.490097</c:v>
                </c:pt>
                <c:pt idx="856">
                  <c:v>6.503511</c:v>
                </c:pt>
                <c:pt idx="857">
                  <c:v>6.52411</c:v>
                </c:pt>
                <c:pt idx="858">
                  <c:v>6.551409</c:v>
                </c:pt>
                <c:pt idx="859">
                  <c:v>6.584826</c:v>
                </c:pt>
                <c:pt idx="860">
                  <c:v>6.623703</c:v>
                </c:pt>
                <c:pt idx="861">
                  <c:v>6.667321</c:v>
                </c:pt>
                <c:pt idx="862">
                  <c:v>6.714876</c:v>
                </c:pt>
                <c:pt idx="863">
                  <c:v>6.765544</c:v>
                </c:pt>
                <c:pt idx="864">
                  <c:v>6.818486</c:v>
                </c:pt>
                <c:pt idx="865">
                  <c:v>6.872846</c:v>
                </c:pt>
                <c:pt idx="866">
                  <c:v>6.92779</c:v>
                </c:pt>
                <c:pt idx="867">
                  <c:v>6.982547</c:v>
                </c:pt>
                <c:pt idx="868">
                  <c:v>7.036356</c:v>
                </c:pt>
                <c:pt idx="869">
                  <c:v>7.088571</c:v>
                </c:pt>
                <c:pt idx="870">
                  <c:v>7.138589</c:v>
                </c:pt>
                <c:pt idx="871">
                  <c:v>7.185919</c:v>
                </c:pt>
                <c:pt idx="872">
                  <c:v>7.230192</c:v>
                </c:pt>
                <c:pt idx="873">
                  <c:v>7.271139</c:v>
                </c:pt>
                <c:pt idx="874">
                  <c:v>7.3086</c:v>
                </c:pt>
                <c:pt idx="875">
                  <c:v>7.342538</c:v>
                </c:pt>
                <c:pt idx="876">
                  <c:v>7.373029</c:v>
                </c:pt>
                <c:pt idx="877">
                  <c:v>7.400252</c:v>
                </c:pt>
                <c:pt idx="878">
                  <c:v>7.42448</c:v>
                </c:pt>
                <c:pt idx="879">
                  <c:v>7.446062</c:v>
                </c:pt>
                <c:pt idx="880">
                  <c:v>7.465414</c:v>
                </c:pt>
                <c:pt idx="881">
                  <c:v>7.483027</c:v>
                </c:pt>
                <c:pt idx="882">
                  <c:v>7.499383</c:v>
                </c:pt>
                <c:pt idx="883">
                  <c:v>7.515003</c:v>
                </c:pt>
                <c:pt idx="884">
                  <c:v>7.53038</c:v>
                </c:pt>
                <c:pt idx="885">
                  <c:v>7.545999</c:v>
                </c:pt>
                <c:pt idx="886">
                  <c:v>7.562268</c:v>
                </c:pt>
                <c:pt idx="887">
                  <c:v>7.579542</c:v>
                </c:pt>
                <c:pt idx="888">
                  <c:v>7.598081</c:v>
                </c:pt>
                <c:pt idx="889">
                  <c:v>7.618073</c:v>
                </c:pt>
                <c:pt idx="890">
                  <c:v>7.639562</c:v>
                </c:pt>
                <c:pt idx="891">
                  <c:v>7.662505999999999</c:v>
                </c:pt>
                <c:pt idx="892">
                  <c:v>7.686738</c:v>
                </c:pt>
                <c:pt idx="893">
                  <c:v>7.711974</c:v>
                </c:pt>
                <c:pt idx="894">
                  <c:v>7.737815</c:v>
                </c:pt>
                <c:pt idx="895">
                  <c:v>7.763762</c:v>
                </c:pt>
                <c:pt idx="896">
                  <c:v>7.789227</c:v>
                </c:pt>
                <c:pt idx="897">
                  <c:v>7.81354</c:v>
                </c:pt>
                <c:pt idx="898">
                  <c:v>7.835986</c:v>
                </c:pt>
                <c:pt idx="899">
                  <c:v>7.855803</c:v>
                </c:pt>
                <c:pt idx="900">
                  <c:v>7.872225</c:v>
                </c:pt>
                <c:pt idx="901">
                  <c:v>7.884485</c:v>
                </c:pt>
                <c:pt idx="902">
                  <c:v>7.891851</c:v>
                </c:pt>
                <c:pt idx="903">
                  <c:v>7.893669</c:v>
                </c:pt>
                <c:pt idx="904">
                  <c:v>7.889355</c:v>
                </c:pt>
                <c:pt idx="905">
                  <c:v>7.878426</c:v>
                </c:pt>
                <c:pt idx="906">
                  <c:v>7.860531</c:v>
                </c:pt>
                <c:pt idx="907">
                  <c:v>7.83544</c:v>
                </c:pt>
                <c:pt idx="908">
                  <c:v>7.803091</c:v>
                </c:pt>
                <c:pt idx="909">
                  <c:v>7.763588</c:v>
                </c:pt>
                <c:pt idx="910">
                  <c:v>7.717169</c:v>
                </c:pt>
                <c:pt idx="911">
                  <c:v>7.664263</c:v>
                </c:pt>
                <c:pt idx="912">
                  <c:v>7.605421</c:v>
                </c:pt>
                <c:pt idx="913">
                  <c:v>7.541382</c:v>
                </c:pt>
                <c:pt idx="914">
                  <c:v>7.472985</c:v>
                </c:pt>
                <c:pt idx="915">
                  <c:v>7.401211</c:v>
                </c:pt>
                <c:pt idx="916">
                  <c:v>7.327095</c:v>
                </c:pt>
                <c:pt idx="917">
                  <c:v>7.251774</c:v>
                </c:pt>
                <c:pt idx="918">
                  <c:v>7.176404</c:v>
                </c:pt>
                <c:pt idx="919">
                  <c:v>7.102163</c:v>
                </c:pt>
                <c:pt idx="920">
                  <c:v>7.030193</c:v>
                </c:pt>
                <c:pt idx="921">
                  <c:v>6.961589</c:v>
                </c:pt>
                <c:pt idx="922">
                  <c:v>6.897385</c:v>
                </c:pt>
                <c:pt idx="923">
                  <c:v>6.8385</c:v>
                </c:pt>
                <c:pt idx="924">
                  <c:v>6.785715</c:v>
                </c:pt>
                <c:pt idx="925">
                  <c:v>6.739662</c:v>
                </c:pt>
                <c:pt idx="926">
                  <c:v>6.700806</c:v>
                </c:pt>
                <c:pt idx="927">
                  <c:v>6.669434</c:v>
                </c:pt>
                <c:pt idx="928">
                  <c:v>6.645628</c:v>
                </c:pt>
                <c:pt idx="929">
                  <c:v>6.629291</c:v>
                </c:pt>
                <c:pt idx="930">
                  <c:v>6.620109</c:v>
                </c:pt>
                <c:pt idx="931">
                  <c:v>6.617609</c:v>
                </c:pt>
                <c:pt idx="932">
                  <c:v>6.621139999999999</c:v>
                </c:pt>
                <c:pt idx="933">
                  <c:v>6.629881</c:v>
                </c:pt>
                <c:pt idx="934">
                  <c:v>6.642893</c:v>
                </c:pt>
                <c:pt idx="935">
                  <c:v>6.65913</c:v>
                </c:pt>
                <c:pt idx="936">
                  <c:v>6.677447</c:v>
                </c:pt>
                <c:pt idx="937">
                  <c:v>6.696665999999999</c:v>
                </c:pt>
                <c:pt idx="938">
                  <c:v>6.71559</c:v>
                </c:pt>
                <c:pt idx="939">
                  <c:v>6.733023</c:v>
                </c:pt>
                <c:pt idx="940">
                  <c:v>6.747843</c:v>
                </c:pt>
                <c:pt idx="941">
                  <c:v>6.758986</c:v>
                </c:pt>
                <c:pt idx="942">
                  <c:v>6.765506</c:v>
                </c:pt>
                <c:pt idx="943">
                  <c:v>6.766595</c:v>
                </c:pt>
                <c:pt idx="944">
                  <c:v>6.761592</c:v>
                </c:pt>
                <c:pt idx="945">
                  <c:v>6.750014</c:v>
                </c:pt>
                <c:pt idx="946">
                  <c:v>6.731547</c:v>
                </c:pt>
                <c:pt idx="947">
                  <c:v>6.706127</c:v>
                </c:pt>
                <c:pt idx="948">
                  <c:v>6.673821</c:v>
                </c:pt>
                <c:pt idx="949">
                  <c:v>6.63493</c:v>
                </c:pt>
                <c:pt idx="950">
                  <c:v>6.58995</c:v>
                </c:pt>
                <c:pt idx="951">
                  <c:v>6.539508</c:v>
                </c:pt>
                <c:pt idx="952">
                  <c:v>6.484429</c:v>
                </c:pt>
                <c:pt idx="953">
                  <c:v>6.425631</c:v>
                </c:pt>
                <c:pt idx="954">
                  <c:v>6.364185</c:v>
                </c:pt>
                <c:pt idx="955">
                  <c:v>6.301192</c:v>
                </c:pt>
                <c:pt idx="956">
                  <c:v>6.237833</c:v>
                </c:pt>
                <c:pt idx="957">
                  <c:v>6.175287</c:v>
                </c:pt>
                <c:pt idx="958">
                  <c:v>6.114709</c:v>
                </c:pt>
                <c:pt idx="959">
                  <c:v>6.057244</c:v>
                </c:pt>
                <c:pt idx="960">
                  <c:v>6.003893</c:v>
                </c:pt>
                <c:pt idx="961">
                  <c:v>5.955605</c:v>
                </c:pt>
                <c:pt idx="962">
                  <c:v>5.91316</c:v>
                </c:pt>
                <c:pt idx="963">
                  <c:v>5.877196</c:v>
                </c:pt>
                <c:pt idx="964">
                  <c:v>5.8482</c:v>
                </c:pt>
                <c:pt idx="965">
                  <c:v>5.826452</c:v>
                </c:pt>
                <c:pt idx="966">
                  <c:v>5.812078</c:v>
                </c:pt>
                <c:pt idx="967">
                  <c:v>5.804974</c:v>
                </c:pt>
                <c:pt idx="968">
                  <c:v>5.804883</c:v>
                </c:pt>
                <c:pt idx="969">
                  <c:v>5.811385</c:v>
                </c:pt>
                <c:pt idx="970">
                  <c:v>5.823862</c:v>
                </c:pt>
                <c:pt idx="971">
                  <c:v>5.841577</c:v>
                </c:pt>
                <c:pt idx="972">
                  <c:v>5.863675</c:v>
                </c:pt>
                <c:pt idx="973">
                  <c:v>5.889211</c:v>
                </c:pt>
                <c:pt idx="974">
                  <c:v>5.917131</c:v>
                </c:pt>
                <c:pt idx="975">
                  <c:v>5.946404</c:v>
                </c:pt>
                <c:pt idx="976">
                  <c:v>5.975945</c:v>
                </c:pt>
                <c:pt idx="977">
                  <c:v>6.004704</c:v>
                </c:pt>
                <c:pt idx="978">
                  <c:v>6.03167</c:v>
                </c:pt>
                <c:pt idx="979">
                  <c:v>6.055921</c:v>
                </c:pt>
                <c:pt idx="980">
                  <c:v>6.076617</c:v>
                </c:pt>
                <c:pt idx="981">
                  <c:v>6.09306</c:v>
                </c:pt>
                <c:pt idx="982">
                  <c:v>6.104672</c:v>
                </c:pt>
                <c:pt idx="983">
                  <c:v>6.111031</c:v>
                </c:pt>
                <c:pt idx="984">
                  <c:v>6.111884</c:v>
                </c:pt>
                <c:pt idx="985">
                  <c:v>6.107122</c:v>
                </c:pt>
                <c:pt idx="986">
                  <c:v>6.096817</c:v>
                </c:pt>
                <c:pt idx="987">
                  <c:v>6.08119</c:v>
                </c:pt>
                <c:pt idx="988">
                  <c:v>6.060626</c:v>
                </c:pt>
                <c:pt idx="989">
                  <c:v>6.035628</c:v>
                </c:pt>
                <c:pt idx="990">
                  <c:v>6.006843</c:v>
                </c:pt>
                <c:pt idx="991">
                  <c:v>5.975003</c:v>
                </c:pt>
                <c:pt idx="992">
                  <c:v>5.940923</c:v>
                </c:pt>
                <c:pt idx="993">
                  <c:v>5.90548</c:v>
                </c:pt>
                <c:pt idx="994">
                  <c:v>5.869582</c:v>
                </c:pt>
                <c:pt idx="995">
                  <c:v>5.834142</c:v>
                </c:pt>
                <c:pt idx="996">
                  <c:v>5.800058</c:v>
                </c:pt>
                <c:pt idx="997">
                  <c:v>5.768195</c:v>
                </c:pt>
                <c:pt idx="998">
                  <c:v>5.739341</c:v>
                </c:pt>
                <c:pt idx="999">
                  <c:v>5.714233</c:v>
                </c:pt>
                <c:pt idx="1000">
                  <c:v>5.693491</c:v>
                </c:pt>
                <c:pt idx="1001">
                  <c:v>5.677634</c:v>
                </c:pt>
                <c:pt idx="1002">
                  <c:v>5.667059</c:v>
                </c:pt>
                <c:pt idx="1003">
                  <c:v>5.662045</c:v>
                </c:pt>
                <c:pt idx="1004">
                  <c:v>5.662735</c:v>
                </c:pt>
                <c:pt idx="1005">
                  <c:v>5.669151</c:v>
                </c:pt>
                <c:pt idx="1006">
                  <c:v>5.681186</c:v>
                </c:pt>
                <c:pt idx="1007">
                  <c:v>5.698624</c:v>
                </c:pt>
                <c:pt idx="1008">
                  <c:v>5.721135</c:v>
                </c:pt>
                <c:pt idx="1009">
                  <c:v>5.748295</c:v>
                </c:pt>
                <c:pt idx="1010">
                  <c:v>5.779609</c:v>
                </c:pt>
                <c:pt idx="1011">
                  <c:v>5.814493</c:v>
                </c:pt>
                <c:pt idx="1012">
                  <c:v>5.852344</c:v>
                </c:pt>
                <c:pt idx="1013">
                  <c:v>5.892495</c:v>
                </c:pt>
                <c:pt idx="1014">
                  <c:v>5.934301</c:v>
                </c:pt>
                <c:pt idx="1015">
                  <c:v>5.977074</c:v>
                </c:pt>
                <c:pt idx="1016">
                  <c:v>6.020162</c:v>
                </c:pt>
                <c:pt idx="1017">
                  <c:v>6.062953</c:v>
                </c:pt>
                <c:pt idx="1018">
                  <c:v>6.104858</c:v>
                </c:pt>
                <c:pt idx="1019">
                  <c:v>6.145347</c:v>
                </c:pt>
                <c:pt idx="1020">
                  <c:v>6.183936</c:v>
                </c:pt>
                <c:pt idx="1021">
                  <c:v>6.220217</c:v>
                </c:pt>
                <c:pt idx="1022">
                  <c:v>6.253854</c:v>
                </c:pt>
                <c:pt idx="1023">
                  <c:v>6.28456</c:v>
                </c:pt>
                <c:pt idx="1024">
                  <c:v>6.312138</c:v>
                </c:pt>
                <c:pt idx="1025">
                  <c:v>6.336459</c:v>
                </c:pt>
                <c:pt idx="1026">
                  <c:v>6.357451</c:v>
                </c:pt>
                <c:pt idx="1027">
                  <c:v>6.375091</c:v>
                </c:pt>
                <c:pt idx="1028">
                  <c:v>6.389415</c:v>
                </c:pt>
                <c:pt idx="1029">
                  <c:v>6.400505</c:v>
                </c:pt>
                <c:pt idx="1030">
                  <c:v>6.408485</c:v>
                </c:pt>
                <c:pt idx="1031">
                  <c:v>6.413509</c:v>
                </c:pt>
                <c:pt idx="1032">
                  <c:v>6.41575</c:v>
                </c:pt>
                <c:pt idx="1033">
                  <c:v>6.41542</c:v>
                </c:pt>
                <c:pt idx="1034">
                  <c:v>6.412704</c:v>
                </c:pt>
                <c:pt idx="1035">
                  <c:v>6.407829</c:v>
                </c:pt>
                <c:pt idx="1036">
                  <c:v>6.401011</c:v>
                </c:pt>
                <c:pt idx="1037">
                  <c:v>6.392458</c:v>
                </c:pt>
                <c:pt idx="1038">
                  <c:v>6.382373</c:v>
                </c:pt>
                <c:pt idx="1039">
                  <c:v>6.370948</c:v>
                </c:pt>
                <c:pt idx="1040">
                  <c:v>6.358393</c:v>
                </c:pt>
                <c:pt idx="1041">
                  <c:v>6.344891</c:v>
                </c:pt>
                <c:pt idx="1042">
                  <c:v>6.330597</c:v>
                </c:pt>
                <c:pt idx="1043">
                  <c:v>6.315697</c:v>
                </c:pt>
                <c:pt idx="1044">
                  <c:v>6.300339</c:v>
                </c:pt>
                <c:pt idx="1045">
                  <c:v>6.284671</c:v>
                </c:pt>
                <c:pt idx="1046">
                  <c:v>6.268836</c:v>
                </c:pt>
                <c:pt idx="1047">
                  <c:v>6.252975</c:v>
                </c:pt>
                <c:pt idx="1048">
                  <c:v>6.23721</c:v>
                </c:pt>
                <c:pt idx="1049">
                  <c:v>6.221675</c:v>
                </c:pt>
                <c:pt idx="1050">
                  <c:v>6.206482</c:v>
                </c:pt>
                <c:pt idx="1051">
                  <c:v>6.191739</c:v>
                </c:pt>
                <c:pt idx="1052">
                  <c:v>6.177539</c:v>
                </c:pt>
                <c:pt idx="1053">
                  <c:v>6.163974</c:v>
                </c:pt>
                <c:pt idx="1054">
                  <c:v>6.151126</c:v>
                </c:pt>
                <c:pt idx="1055">
                  <c:v>6.139044</c:v>
                </c:pt>
                <c:pt idx="1056">
                  <c:v>6.12777</c:v>
                </c:pt>
                <c:pt idx="1057">
                  <c:v>6.117337</c:v>
                </c:pt>
                <c:pt idx="1058">
                  <c:v>6.107743</c:v>
                </c:pt>
                <c:pt idx="1059">
                  <c:v>6.098969</c:v>
                </c:pt>
                <c:pt idx="1060">
                  <c:v>6.090984</c:v>
                </c:pt>
                <c:pt idx="1061">
                  <c:v>6.083721</c:v>
                </c:pt>
                <c:pt idx="1062">
                  <c:v>6.077096</c:v>
                </c:pt>
                <c:pt idx="1063">
                  <c:v>6.071016</c:v>
                </c:pt>
                <c:pt idx="1064">
                  <c:v>6.065388</c:v>
                </c:pt>
                <c:pt idx="1065">
                  <c:v>6.060083</c:v>
                </c:pt>
                <c:pt idx="1066">
                  <c:v>6.054974</c:v>
                </c:pt>
                <c:pt idx="1067">
                  <c:v>6.049955</c:v>
                </c:pt>
                <c:pt idx="1068">
                  <c:v>6.044906</c:v>
                </c:pt>
                <c:pt idx="1069">
                  <c:v>6.039739</c:v>
                </c:pt>
                <c:pt idx="1070">
                  <c:v>6.034366</c:v>
                </c:pt>
                <c:pt idx="1071">
                  <c:v>6.028745</c:v>
                </c:pt>
                <c:pt idx="1072">
                  <c:v>6.022851</c:v>
                </c:pt>
                <c:pt idx="1073">
                  <c:v>6.016708</c:v>
                </c:pt>
                <c:pt idx="1074">
                  <c:v>6.010372</c:v>
                </c:pt>
                <c:pt idx="1075">
                  <c:v>6.003934</c:v>
                </c:pt>
                <c:pt idx="1076">
                  <c:v>5.997552</c:v>
                </c:pt>
                <c:pt idx="1077">
                  <c:v>5.991382</c:v>
                </c:pt>
                <c:pt idx="1078">
                  <c:v>5.985641</c:v>
                </c:pt>
                <c:pt idx="1079">
                  <c:v>5.980595</c:v>
                </c:pt>
                <c:pt idx="1080">
                  <c:v>5.976493</c:v>
                </c:pt>
                <c:pt idx="1081">
                  <c:v>5.973637</c:v>
                </c:pt>
                <c:pt idx="1082">
                  <c:v>5.972309</c:v>
                </c:pt>
                <c:pt idx="1083">
                  <c:v>5.972795</c:v>
                </c:pt>
                <c:pt idx="1084">
                  <c:v>5.975362</c:v>
                </c:pt>
                <c:pt idx="1085">
                  <c:v>5.980227</c:v>
                </c:pt>
                <c:pt idx="1086">
                  <c:v>5.987578</c:v>
                </c:pt>
                <c:pt idx="1087">
                  <c:v>5.99755</c:v>
                </c:pt>
                <c:pt idx="1088">
                  <c:v>6.010166</c:v>
                </c:pt>
                <c:pt idx="1089">
                  <c:v>6.025405</c:v>
                </c:pt>
                <c:pt idx="1090">
                  <c:v>6.043124</c:v>
                </c:pt>
                <c:pt idx="1091">
                  <c:v>6.063098</c:v>
                </c:pt>
                <c:pt idx="1092">
                  <c:v>6.084991</c:v>
                </c:pt>
                <c:pt idx="1093">
                  <c:v>6.108347</c:v>
                </c:pt>
                <c:pt idx="1094">
                  <c:v>6.132619</c:v>
                </c:pt>
                <c:pt idx="1095">
                  <c:v>6.157137</c:v>
                </c:pt>
                <c:pt idx="1096">
                  <c:v>6.181171</c:v>
                </c:pt>
                <c:pt idx="1097">
                  <c:v>6.203876</c:v>
                </c:pt>
                <c:pt idx="1098">
                  <c:v>6.224379</c:v>
                </c:pt>
                <c:pt idx="1099">
                  <c:v>6.241727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[1]CompPz!$D$1</c:f>
              <c:strCache>
                <c:ptCount val="1"/>
                <c:pt idx="0">
                  <c:v>Cont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numRef>
              <c:f>[1]CompPz!$A$2:$A$1101</c:f>
              <c:numCache>
                <c:formatCode>General</c:formatCode>
                <c:ptCount val="1100"/>
                <c:pt idx="0">
                  <c:v>-100.0</c:v>
                </c:pt>
                <c:pt idx="1">
                  <c:v>-99.0</c:v>
                </c:pt>
                <c:pt idx="2">
                  <c:v>-98.0</c:v>
                </c:pt>
                <c:pt idx="3">
                  <c:v>-97.0</c:v>
                </c:pt>
                <c:pt idx="4">
                  <c:v>-96.0</c:v>
                </c:pt>
                <c:pt idx="5">
                  <c:v>-95.0</c:v>
                </c:pt>
                <c:pt idx="6">
                  <c:v>-94.0</c:v>
                </c:pt>
                <c:pt idx="7">
                  <c:v>-93.0</c:v>
                </c:pt>
                <c:pt idx="8">
                  <c:v>-92.0</c:v>
                </c:pt>
                <c:pt idx="9">
                  <c:v>-91.0</c:v>
                </c:pt>
                <c:pt idx="10">
                  <c:v>-90.0</c:v>
                </c:pt>
                <c:pt idx="11">
                  <c:v>-89.0</c:v>
                </c:pt>
                <c:pt idx="12">
                  <c:v>-88.0</c:v>
                </c:pt>
                <c:pt idx="13">
                  <c:v>-87.0</c:v>
                </c:pt>
                <c:pt idx="14">
                  <c:v>-86.0</c:v>
                </c:pt>
                <c:pt idx="15">
                  <c:v>-85.0</c:v>
                </c:pt>
                <c:pt idx="16">
                  <c:v>-84.0</c:v>
                </c:pt>
                <c:pt idx="17">
                  <c:v>-83.0</c:v>
                </c:pt>
                <c:pt idx="18">
                  <c:v>-82.0</c:v>
                </c:pt>
                <c:pt idx="19">
                  <c:v>-81.0</c:v>
                </c:pt>
                <c:pt idx="20">
                  <c:v>-80.0</c:v>
                </c:pt>
                <c:pt idx="21">
                  <c:v>-79.0</c:v>
                </c:pt>
                <c:pt idx="22">
                  <c:v>-78.0</c:v>
                </c:pt>
                <c:pt idx="23">
                  <c:v>-77.0</c:v>
                </c:pt>
                <c:pt idx="24">
                  <c:v>-76.0</c:v>
                </c:pt>
                <c:pt idx="25">
                  <c:v>-75.0</c:v>
                </c:pt>
                <c:pt idx="26">
                  <c:v>-74.0</c:v>
                </c:pt>
                <c:pt idx="27">
                  <c:v>-73.0</c:v>
                </c:pt>
                <c:pt idx="28">
                  <c:v>-72.0</c:v>
                </c:pt>
                <c:pt idx="29">
                  <c:v>-71.0</c:v>
                </c:pt>
                <c:pt idx="30">
                  <c:v>-70.0</c:v>
                </c:pt>
                <c:pt idx="31">
                  <c:v>-69.0</c:v>
                </c:pt>
                <c:pt idx="32">
                  <c:v>-68.0</c:v>
                </c:pt>
                <c:pt idx="33">
                  <c:v>-67.0</c:v>
                </c:pt>
                <c:pt idx="34">
                  <c:v>-66.0</c:v>
                </c:pt>
                <c:pt idx="35">
                  <c:v>-65.0</c:v>
                </c:pt>
                <c:pt idx="36">
                  <c:v>-64.0</c:v>
                </c:pt>
                <c:pt idx="37">
                  <c:v>-63.0</c:v>
                </c:pt>
                <c:pt idx="38">
                  <c:v>-62.0</c:v>
                </c:pt>
                <c:pt idx="39">
                  <c:v>-61.0</c:v>
                </c:pt>
                <c:pt idx="40">
                  <c:v>-60.0</c:v>
                </c:pt>
                <c:pt idx="41">
                  <c:v>-59.0</c:v>
                </c:pt>
                <c:pt idx="42">
                  <c:v>-58.0</c:v>
                </c:pt>
                <c:pt idx="43">
                  <c:v>-57.0</c:v>
                </c:pt>
                <c:pt idx="44">
                  <c:v>-56.0</c:v>
                </c:pt>
                <c:pt idx="45">
                  <c:v>-55.0</c:v>
                </c:pt>
                <c:pt idx="46">
                  <c:v>-54.0</c:v>
                </c:pt>
                <c:pt idx="47">
                  <c:v>-53.0</c:v>
                </c:pt>
                <c:pt idx="48">
                  <c:v>-52.0</c:v>
                </c:pt>
                <c:pt idx="49">
                  <c:v>-51.0</c:v>
                </c:pt>
                <c:pt idx="50">
                  <c:v>-50.0</c:v>
                </c:pt>
                <c:pt idx="51">
                  <c:v>-49.0</c:v>
                </c:pt>
                <c:pt idx="52">
                  <c:v>-48.0</c:v>
                </c:pt>
                <c:pt idx="53">
                  <c:v>-47.0</c:v>
                </c:pt>
                <c:pt idx="54">
                  <c:v>-46.0</c:v>
                </c:pt>
                <c:pt idx="55">
                  <c:v>-45.0</c:v>
                </c:pt>
                <c:pt idx="56">
                  <c:v>-44.0</c:v>
                </c:pt>
                <c:pt idx="57">
                  <c:v>-43.0</c:v>
                </c:pt>
                <c:pt idx="58">
                  <c:v>-42.0</c:v>
                </c:pt>
                <c:pt idx="59">
                  <c:v>-41.0</c:v>
                </c:pt>
                <c:pt idx="60">
                  <c:v>-40.0</c:v>
                </c:pt>
                <c:pt idx="61">
                  <c:v>-39.0</c:v>
                </c:pt>
                <c:pt idx="62">
                  <c:v>-38.0</c:v>
                </c:pt>
                <c:pt idx="63">
                  <c:v>-37.0</c:v>
                </c:pt>
                <c:pt idx="64">
                  <c:v>-36.0</c:v>
                </c:pt>
                <c:pt idx="65">
                  <c:v>-35.0</c:v>
                </c:pt>
                <c:pt idx="66">
                  <c:v>-34.0</c:v>
                </c:pt>
                <c:pt idx="67">
                  <c:v>-33.0</c:v>
                </c:pt>
                <c:pt idx="68">
                  <c:v>-32.0</c:v>
                </c:pt>
                <c:pt idx="69">
                  <c:v>-31.0</c:v>
                </c:pt>
                <c:pt idx="70">
                  <c:v>-30.0</c:v>
                </c:pt>
                <c:pt idx="71">
                  <c:v>-29.0</c:v>
                </c:pt>
                <c:pt idx="72">
                  <c:v>-28.0</c:v>
                </c:pt>
                <c:pt idx="73">
                  <c:v>-27.0</c:v>
                </c:pt>
                <c:pt idx="74">
                  <c:v>-26.0</c:v>
                </c:pt>
                <c:pt idx="75">
                  <c:v>-25.0</c:v>
                </c:pt>
                <c:pt idx="76">
                  <c:v>-24.0</c:v>
                </c:pt>
                <c:pt idx="77">
                  <c:v>-23.0</c:v>
                </c:pt>
                <c:pt idx="78">
                  <c:v>-22.0</c:v>
                </c:pt>
                <c:pt idx="79">
                  <c:v>-21.0</c:v>
                </c:pt>
                <c:pt idx="80">
                  <c:v>-20.0</c:v>
                </c:pt>
                <c:pt idx="81">
                  <c:v>-19.0</c:v>
                </c:pt>
                <c:pt idx="82">
                  <c:v>-18.0</c:v>
                </c:pt>
                <c:pt idx="83">
                  <c:v>-17.0</c:v>
                </c:pt>
                <c:pt idx="84">
                  <c:v>-16.0</c:v>
                </c:pt>
                <c:pt idx="85">
                  <c:v>-15.0</c:v>
                </c:pt>
                <c:pt idx="86">
                  <c:v>-14.0</c:v>
                </c:pt>
                <c:pt idx="87">
                  <c:v>-13.0</c:v>
                </c:pt>
                <c:pt idx="88">
                  <c:v>-12.0</c:v>
                </c:pt>
                <c:pt idx="89">
                  <c:v>-11.0</c:v>
                </c:pt>
                <c:pt idx="90">
                  <c:v>-10.0</c:v>
                </c:pt>
                <c:pt idx="91">
                  <c:v>-9.0</c:v>
                </c:pt>
                <c:pt idx="92">
                  <c:v>-8.0</c:v>
                </c:pt>
                <c:pt idx="93">
                  <c:v>-7.0</c:v>
                </c:pt>
                <c:pt idx="94">
                  <c:v>-6.0</c:v>
                </c:pt>
                <c:pt idx="95">
                  <c:v>-5.0</c:v>
                </c:pt>
                <c:pt idx="96">
                  <c:v>-4.0</c:v>
                </c:pt>
                <c:pt idx="97">
                  <c:v>-3.0</c:v>
                </c:pt>
                <c:pt idx="98">
                  <c:v>-2.0</c:v>
                </c:pt>
                <c:pt idx="99">
                  <c:v>-1.0</c:v>
                </c:pt>
                <c:pt idx="100">
                  <c:v>0.0</c:v>
                </c:pt>
                <c:pt idx="101">
                  <c:v>1.0</c:v>
                </c:pt>
                <c:pt idx="102">
                  <c:v>2.0</c:v>
                </c:pt>
                <c:pt idx="103">
                  <c:v>3.0</c:v>
                </c:pt>
                <c:pt idx="104">
                  <c:v>4.0</c:v>
                </c:pt>
                <c:pt idx="105">
                  <c:v>5.0</c:v>
                </c:pt>
                <c:pt idx="106">
                  <c:v>6.0</c:v>
                </c:pt>
                <c:pt idx="107">
                  <c:v>7.0</c:v>
                </c:pt>
                <c:pt idx="108">
                  <c:v>8.0</c:v>
                </c:pt>
                <c:pt idx="109">
                  <c:v>9.0</c:v>
                </c:pt>
                <c:pt idx="110">
                  <c:v>10.0</c:v>
                </c:pt>
                <c:pt idx="111">
                  <c:v>11.0</c:v>
                </c:pt>
                <c:pt idx="112">
                  <c:v>12.0</c:v>
                </c:pt>
                <c:pt idx="113">
                  <c:v>13.0</c:v>
                </c:pt>
                <c:pt idx="114">
                  <c:v>14.0</c:v>
                </c:pt>
                <c:pt idx="115">
                  <c:v>15.0</c:v>
                </c:pt>
                <c:pt idx="116">
                  <c:v>16.0</c:v>
                </c:pt>
                <c:pt idx="117">
                  <c:v>17.0</c:v>
                </c:pt>
                <c:pt idx="118">
                  <c:v>18.0</c:v>
                </c:pt>
                <c:pt idx="119">
                  <c:v>19.0</c:v>
                </c:pt>
                <c:pt idx="120">
                  <c:v>20.0</c:v>
                </c:pt>
                <c:pt idx="121">
                  <c:v>21.0</c:v>
                </c:pt>
                <c:pt idx="122">
                  <c:v>22.0</c:v>
                </c:pt>
                <c:pt idx="123">
                  <c:v>23.0</c:v>
                </c:pt>
                <c:pt idx="124">
                  <c:v>24.0</c:v>
                </c:pt>
                <c:pt idx="125">
                  <c:v>25.0</c:v>
                </c:pt>
                <c:pt idx="126">
                  <c:v>26.0</c:v>
                </c:pt>
                <c:pt idx="127">
                  <c:v>27.0</c:v>
                </c:pt>
                <c:pt idx="128">
                  <c:v>28.0</c:v>
                </c:pt>
                <c:pt idx="129">
                  <c:v>29.0</c:v>
                </c:pt>
                <c:pt idx="130">
                  <c:v>30.0</c:v>
                </c:pt>
                <c:pt idx="131">
                  <c:v>31.0</c:v>
                </c:pt>
                <c:pt idx="132">
                  <c:v>32.0</c:v>
                </c:pt>
                <c:pt idx="133">
                  <c:v>33.0</c:v>
                </c:pt>
                <c:pt idx="134">
                  <c:v>34.0</c:v>
                </c:pt>
                <c:pt idx="135">
                  <c:v>35.0</c:v>
                </c:pt>
                <c:pt idx="136">
                  <c:v>36.0</c:v>
                </c:pt>
                <c:pt idx="137">
                  <c:v>37.0</c:v>
                </c:pt>
                <c:pt idx="138">
                  <c:v>38.0</c:v>
                </c:pt>
                <c:pt idx="139">
                  <c:v>39.0</c:v>
                </c:pt>
                <c:pt idx="140">
                  <c:v>40.0</c:v>
                </c:pt>
                <c:pt idx="141">
                  <c:v>41.0</c:v>
                </c:pt>
                <c:pt idx="142">
                  <c:v>42.0</c:v>
                </c:pt>
                <c:pt idx="143">
                  <c:v>43.0</c:v>
                </c:pt>
                <c:pt idx="144">
                  <c:v>44.0</c:v>
                </c:pt>
                <c:pt idx="145">
                  <c:v>45.0</c:v>
                </c:pt>
                <c:pt idx="146">
                  <c:v>46.0</c:v>
                </c:pt>
                <c:pt idx="147">
                  <c:v>47.0</c:v>
                </c:pt>
                <c:pt idx="148">
                  <c:v>48.0</c:v>
                </c:pt>
                <c:pt idx="149">
                  <c:v>49.0</c:v>
                </c:pt>
                <c:pt idx="150">
                  <c:v>50.0</c:v>
                </c:pt>
                <c:pt idx="151">
                  <c:v>51.0</c:v>
                </c:pt>
                <c:pt idx="152">
                  <c:v>52.0</c:v>
                </c:pt>
                <c:pt idx="153">
                  <c:v>53.0</c:v>
                </c:pt>
                <c:pt idx="154">
                  <c:v>54.0</c:v>
                </c:pt>
                <c:pt idx="155">
                  <c:v>55.0</c:v>
                </c:pt>
                <c:pt idx="156">
                  <c:v>56.0</c:v>
                </c:pt>
                <c:pt idx="157">
                  <c:v>57.0</c:v>
                </c:pt>
                <c:pt idx="158">
                  <c:v>58.0</c:v>
                </c:pt>
                <c:pt idx="159">
                  <c:v>59.0</c:v>
                </c:pt>
                <c:pt idx="160">
                  <c:v>60.0</c:v>
                </c:pt>
                <c:pt idx="161">
                  <c:v>61.0</c:v>
                </c:pt>
                <c:pt idx="162">
                  <c:v>62.0</c:v>
                </c:pt>
                <c:pt idx="163">
                  <c:v>63.0</c:v>
                </c:pt>
                <c:pt idx="164">
                  <c:v>64.0</c:v>
                </c:pt>
                <c:pt idx="165">
                  <c:v>65.0</c:v>
                </c:pt>
                <c:pt idx="166">
                  <c:v>66.0</c:v>
                </c:pt>
                <c:pt idx="167">
                  <c:v>67.0</c:v>
                </c:pt>
                <c:pt idx="168">
                  <c:v>68.0</c:v>
                </c:pt>
                <c:pt idx="169">
                  <c:v>69.0</c:v>
                </c:pt>
                <c:pt idx="170">
                  <c:v>70.0</c:v>
                </c:pt>
                <c:pt idx="171">
                  <c:v>71.0</c:v>
                </c:pt>
                <c:pt idx="172">
                  <c:v>72.0</c:v>
                </c:pt>
                <c:pt idx="173">
                  <c:v>73.0</c:v>
                </c:pt>
                <c:pt idx="174">
                  <c:v>74.0</c:v>
                </c:pt>
                <c:pt idx="175">
                  <c:v>75.0</c:v>
                </c:pt>
                <c:pt idx="176">
                  <c:v>76.0</c:v>
                </c:pt>
                <c:pt idx="177">
                  <c:v>77.0</c:v>
                </c:pt>
                <c:pt idx="178">
                  <c:v>78.0</c:v>
                </c:pt>
                <c:pt idx="179">
                  <c:v>79.0</c:v>
                </c:pt>
                <c:pt idx="180">
                  <c:v>80.0</c:v>
                </c:pt>
                <c:pt idx="181">
                  <c:v>81.0</c:v>
                </c:pt>
                <c:pt idx="182">
                  <c:v>82.0</c:v>
                </c:pt>
                <c:pt idx="183">
                  <c:v>83.0</c:v>
                </c:pt>
                <c:pt idx="184">
                  <c:v>84.0</c:v>
                </c:pt>
                <c:pt idx="185">
                  <c:v>85.0</c:v>
                </c:pt>
                <c:pt idx="186">
                  <c:v>86.0</c:v>
                </c:pt>
                <c:pt idx="187">
                  <c:v>87.0</c:v>
                </c:pt>
                <c:pt idx="188">
                  <c:v>88.0</c:v>
                </c:pt>
                <c:pt idx="189">
                  <c:v>89.0</c:v>
                </c:pt>
                <c:pt idx="190">
                  <c:v>90.0</c:v>
                </c:pt>
                <c:pt idx="191">
                  <c:v>91.0</c:v>
                </c:pt>
                <c:pt idx="192">
                  <c:v>92.0</c:v>
                </c:pt>
                <c:pt idx="193">
                  <c:v>93.0</c:v>
                </c:pt>
                <c:pt idx="194">
                  <c:v>94.0</c:v>
                </c:pt>
                <c:pt idx="195">
                  <c:v>95.0</c:v>
                </c:pt>
                <c:pt idx="196">
                  <c:v>96.0</c:v>
                </c:pt>
                <c:pt idx="197">
                  <c:v>97.0</c:v>
                </c:pt>
                <c:pt idx="198">
                  <c:v>98.0</c:v>
                </c:pt>
                <c:pt idx="199">
                  <c:v>99.0</c:v>
                </c:pt>
                <c:pt idx="200">
                  <c:v>100.0</c:v>
                </c:pt>
                <c:pt idx="201">
                  <c:v>101.0</c:v>
                </c:pt>
                <c:pt idx="202">
                  <c:v>102.0</c:v>
                </c:pt>
                <c:pt idx="203">
                  <c:v>103.0</c:v>
                </c:pt>
                <c:pt idx="204">
                  <c:v>104.0</c:v>
                </c:pt>
                <c:pt idx="205">
                  <c:v>105.0</c:v>
                </c:pt>
                <c:pt idx="206">
                  <c:v>106.0</c:v>
                </c:pt>
                <c:pt idx="207">
                  <c:v>107.0</c:v>
                </c:pt>
                <c:pt idx="208">
                  <c:v>108.0</c:v>
                </c:pt>
                <c:pt idx="209">
                  <c:v>109.0</c:v>
                </c:pt>
                <c:pt idx="210">
                  <c:v>110.0</c:v>
                </c:pt>
                <c:pt idx="211">
                  <c:v>111.0</c:v>
                </c:pt>
                <c:pt idx="212">
                  <c:v>112.0</c:v>
                </c:pt>
                <c:pt idx="213">
                  <c:v>113.0</c:v>
                </c:pt>
                <c:pt idx="214">
                  <c:v>114.0</c:v>
                </c:pt>
                <c:pt idx="215">
                  <c:v>115.0</c:v>
                </c:pt>
                <c:pt idx="216">
                  <c:v>116.0</c:v>
                </c:pt>
                <c:pt idx="217">
                  <c:v>117.0</c:v>
                </c:pt>
                <c:pt idx="218">
                  <c:v>118.0</c:v>
                </c:pt>
                <c:pt idx="219">
                  <c:v>119.0</c:v>
                </c:pt>
                <c:pt idx="220">
                  <c:v>120.0</c:v>
                </c:pt>
                <c:pt idx="221">
                  <c:v>121.0</c:v>
                </c:pt>
                <c:pt idx="222">
                  <c:v>122.0</c:v>
                </c:pt>
                <c:pt idx="223">
                  <c:v>123.0</c:v>
                </c:pt>
                <c:pt idx="224">
                  <c:v>124.0</c:v>
                </c:pt>
                <c:pt idx="225">
                  <c:v>125.0</c:v>
                </c:pt>
                <c:pt idx="226">
                  <c:v>126.0</c:v>
                </c:pt>
                <c:pt idx="227">
                  <c:v>127.0</c:v>
                </c:pt>
                <c:pt idx="228">
                  <c:v>128.0</c:v>
                </c:pt>
                <c:pt idx="229">
                  <c:v>129.0</c:v>
                </c:pt>
                <c:pt idx="230">
                  <c:v>130.0</c:v>
                </c:pt>
                <c:pt idx="231">
                  <c:v>131.0</c:v>
                </c:pt>
                <c:pt idx="232">
                  <c:v>132.0</c:v>
                </c:pt>
                <c:pt idx="233">
                  <c:v>133.0</c:v>
                </c:pt>
                <c:pt idx="234">
                  <c:v>134.0</c:v>
                </c:pt>
                <c:pt idx="235">
                  <c:v>135.0</c:v>
                </c:pt>
                <c:pt idx="236">
                  <c:v>136.0</c:v>
                </c:pt>
                <c:pt idx="237">
                  <c:v>137.0</c:v>
                </c:pt>
                <c:pt idx="238">
                  <c:v>138.0</c:v>
                </c:pt>
                <c:pt idx="239">
                  <c:v>139.0</c:v>
                </c:pt>
                <c:pt idx="240">
                  <c:v>140.0</c:v>
                </c:pt>
                <c:pt idx="241">
                  <c:v>141.0</c:v>
                </c:pt>
                <c:pt idx="242">
                  <c:v>142.0</c:v>
                </c:pt>
                <c:pt idx="243">
                  <c:v>143.0</c:v>
                </c:pt>
                <c:pt idx="244">
                  <c:v>144.0</c:v>
                </c:pt>
                <c:pt idx="245">
                  <c:v>145.0</c:v>
                </c:pt>
                <c:pt idx="246">
                  <c:v>146.0</c:v>
                </c:pt>
                <c:pt idx="247">
                  <c:v>147.0</c:v>
                </c:pt>
                <c:pt idx="248">
                  <c:v>148.0</c:v>
                </c:pt>
                <c:pt idx="249">
                  <c:v>149.0</c:v>
                </c:pt>
                <c:pt idx="250">
                  <c:v>150.0</c:v>
                </c:pt>
                <c:pt idx="251">
                  <c:v>151.0</c:v>
                </c:pt>
                <c:pt idx="252">
                  <c:v>152.0</c:v>
                </c:pt>
                <c:pt idx="253">
                  <c:v>153.0</c:v>
                </c:pt>
                <c:pt idx="254">
                  <c:v>154.0</c:v>
                </c:pt>
                <c:pt idx="255">
                  <c:v>155.0</c:v>
                </c:pt>
                <c:pt idx="256">
                  <c:v>156.0</c:v>
                </c:pt>
                <c:pt idx="257">
                  <c:v>157.0</c:v>
                </c:pt>
                <c:pt idx="258">
                  <c:v>158.0</c:v>
                </c:pt>
                <c:pt idx="259">
                  <c:v>159.0</c:v>
                </c:pt>
                <c:pt idx="260">
                  <c:v>160.0</c:v>
                </c:pt>
                <c:pt idx="261">
                  <c:v>161.0</c:v>
                </c:pt>
                <c:pt idx="262">
                  <c:v>162.0</c:v>
                </c:pt>
                <c:pt idx="263">
                  <c:v>163.0</c:v>
                </c:pt>
                <c:pt idx="264">
                  <c:v>164.0</c:v>
                </c:pt>
                <c:pt idx="265">
                  <c:v>165.0</c:v>
                </c:pt>
                <c:pt idx="266">
                  <c:v>166.0</c:v>
                </c:pt>
                <c:pt idx="267">
                  <c:v>167.0</c:v>
                </c:pt>
                <c:pt idx="268">
                  <c:v>168.0</c:v>
                </c:pt>
                <c:pt idx="269">
                  <c:v>169.0</c:v>
                </c:pt>
                <c:pt idx="270">
                  <c:v>170.0</c:v>
                </c:pt>
                <c:pt idx="271">
                  <c:v>171.0</c:v>
                </c:pt>
                <c:pt idx="272">
                  <c:v>172.0</c:v>
                </c:pt>
                <c:pt idx="273">
                  <c:v>173.0</c:v>
                </c:pt>
                <c:pt idx="274">
                  <c:v>174.0</c:v>
                </c:pt>
                <c:pt idx="275">
                  <c:v>175.0</c:v>
                </c:pt>
                <c:pt idx="276">
                  <c:v>176.0</c:v>
                </c:pt>
                <c:pt idx="277">
                  <c:v>177.0</c:v>
                </c:pt>
                <c:pt idx="278">
                  <c:v>178.0</c:v>
                </c:pt>
                <c:pt idx="279">
                  <c:v>179.0</c:v>
                </c:pt>
                <c:pt idx="280">
                  <c:v>180.0</c:v>
                </c:pt>
                <c:pt idx="281">
                  <c:v>181.0</c:v>
                </c:pt>
                <c:pt idx="282">
                  <c:v>182.0</c:v>
                </c:pt>
                <c:pt idx="283">
                  <c:v>183.0</c:v>
                </c:pt>
                <c:pt idx="284">
                  <c:v>184.0</c:v>
                </c:pt>
                <c:pt idx="285">
                  <c:v>185.0</c:v>
                </c:pt>
                <c:pt idx="286">
                  <c:v>186.0</c:v>
                </c:pt>
                <c:pt idx="287">
                  <c:v>187.0</c:v>
                </c:pt>
                <c:pt idx="288">
                  <c:v>188.0</c:v>
                </c:pt>
                <c:pt idx="289">
                  <c:v>189.0</c:v>
                </c:pt>
                <c:pt idx="290">
                  <c:v>190.0</c:v>
                </c:pt>
                <c:pt idx="291">
                  <c:v>191.0</c:v>
                </c:pt>
                <c:pt idx="292">
                  <c:v>192.0</c:v>
                </c:pt>
                <c:pt idx="293">
                  <c:v>193.0</c:v>
                </c:pt>
                <c:pt idx="294">
                  <c:v>194.0</c:v>
                </c:pt>
                <c:pt idx="295">
                  <c:v>195.0</c:v>
                </c:pt>
                <c:pt idx="296">
                  <c:v>196.0</c:v>
                </c:pt>
                <c:pt idx="297">
                  <c:v>197.0</c:v>
                </c:pt>
                <c:pt idx="298">
                  <c:v>198.0</c:v>
                </c:pt>
                <c:pt idx="299">
                  <c:v>199.0</c:v>
                </c:pt>
                <c:pt idx="300">
                  <c:v>200.0</c:v>
                </c:pt>
                <c:pt idx="301">
                  <c:v>201.0</c:v>
                </c:pt>
                <c:pt idx="302">
                  <c:v>202.0</c:v>
                </c:pt>
                <c:pt idx="303">
                  <c:v>203.0</c:v>
                </c:pt>
                <c:pt idx="304">
                  <c:v>204.0</c:v>
                </c:pt>
                <c:pt idx="305">
                  <c:v>205.0</c:v>
                </c:pt>
                <c:pt idx="306">
                  <c:v>206.0</c:v>
                </c:pt>
                <c:pt idx="307">
                  <c:v>207.0</c:v>
                </c:pt>
                <c:pt idx="308">
                  <c:v>208.0</c:v>
                </c:pt>
                <c:pt idx="309">
                  <c:v>209.0</c:v>
                </c:pt>
                <c:pt idx="310">
                  <c:v>210.0</c:v>
                </c:pt>
                <c:pt idx="311">
                  <c:v>211.0</c:v>
                </c:pt>
                <c:pt idx="312">
                  <c:v>212.0</c:v>
                </c:pt>
                <c:pt idx="313">
                  <c:v>213.0</c:v>
                </c:pt>
                <c:pt idx="314">
                  <c:v>214.0</c:v>
                </c:pt>
                <c:pt idx="315">
                  <c:v>215.0</c:v>
                </c:pt>
                <c:pt idx="316">
                  <c:v>216.0</c:v>
                </c:pt>
                <c:pt idx="317">
                  <c:v>217.0</c:v>
                </c:pt>
                <c:pt idx="318">
                  <c:v>218.0</c:v>
                </c:pt>
                <c:pt idx="319">
                  <c:v>219.0</c:v>
                </c:pt>
                <c:pt idx="320">
                  <c:v>220.0</c:v>
                </c:pt>
                <c:pt idx="321">
                  <c:v>221.0</c:v>
                </c:pt>
                <c:pt idx="322">
                  <c:v>222.0</c:v>
                </c:pt>
                <c:pt idx="323">
                  <c:v>223.0</c:v>
                </c:pt>
                <c:pt idx="324">
                  <c:v>224.0</c:v>
                </c:pt>
                <c:pt idx="325">
                  <c:v>225.0</c:v>
                </c:pt>
                <c:pt idx="326">
                  <c:v>226.0</c:v>
                </c:pt>
                <c:pt idx="327">
                  <c:v>227.0</c:v>
                </c:pt>
                <c:pt idx="328">
                  <c:v>228.0</c:v>
                </c:pt>
                <c:pt idx="329">
                  <c:v>229.0</c:v>
                </c:pt>
                <c:pt idx="330">
                  <c:v>230.0</c:v>
                </c:pt>
                <c:pt idx="331">
                  <c:v>231.0</c:v>
                </c:pt>
                <c:pt idx="332">
                  <c:v>232.0</c:v>
                </c:pt>
                <c:pt idx="333">
                  <c:v>233.0</c:v>
                </c:pt>
                <c:pt idx="334">
                  <c:v>234.0</c:v>
                </c:pt>
                <c:pt idx="335">
                  <c:v>235.0</c:v>
                </c:pt>
                <c:pt idx="336">
                  <c:v>236.0</c:v>
                </c:pt>
                <c:pt idx="337">
                  <c:v>237.0</c:v>
                </c:pt>
                <c:pt idx="338">
                  <c:v>238.0</c:v>
                </c:pt>
                <c:pt idx="339">
                  <c:v>239.0</c:v>
                </c:pt>
                <c:pt idx="340">
                  <c:v>240.0</c:v>
                </c:pt>
                <c:pt idx="341">
                  <c:v>241.0</c:v>
                </c:pt>
                <c:pt idx="342">
                  <c:v>242.0</c:v>
                </c:pt>
                <c:pt idx="343">
                  <c:v>243.0</c:v>
                </c:pt>
                <c:pt idx="344">
                  <c:v>244.0</c:v>
                </c:pt>
                <c:pt idx="345">
                  <c:v>245.0</c:v>
                </c:pt>
                <c:pt idx="346">
                  <c:v>246.0</c:v>
                </c:pt>
                <c:pt idx="347">
                  <c:v>247.0</c:v>
                </c:pt>
                <c:pt idx="348">
                  <c:v>248.0</c:v>
                </c:pt>
                <c:pt idx="349">
                  <c:v>249.0</c:v>
                </c:pt>
                <c:pt idx="350">
                  <c:v>250.0</c:v>
                </c:pt>
                <c:pt idx="351">
                  <c:v>251.0</c:v>
                </c:pt>
                <c:pt idx="352">
                  <c:v>252.0</c:v>
                </c:pt>
                <c:pt idx="353">
                  <c:v>253.0</c:v>
                </c:pt>
                <c:pt idx="354">
                  <c:v>254.0</c:v>
                </c:pt>
                <c:pt idx="355">
                  <c:v>255.0</c:v>
                </c:pt>
                <c:pt idx="356">
                  <c:v>256.0</c:v>
                </c:pt>
                <c:pt idx="357">
                  <c:v>257.0</c:v>
                </c:pt>
                <c:pt idx="358">
                  <c:v>258.0</c:v>
                </c:pt>
                <c:pt idx="359">
                  <c:v>259.0</c:v>
                </c:pt>
                <c:pt idx="360">
                  <c:v>260.0</c:v>
                </c:pt>
                <c:pt idx="361">
                  <c:v>261.0</c:v>
                </c:pt>
                <c:pt idx="362">
                  <c:v>262.0</c:v>
                </c:pt>
                <c:pt idx="363">
                  <c:v>263.0</c:v>
                </c:pt>
                <c:pt idx="364">
                  <c:v>264.0</c:v>
                </c:pt>
                <c:pt idx="365">
                  <c:v>265.0</c:v>
                </c:pt>
                <c:pt idx="366">
                  <c:v>266.0</c:v>
                </c:pt>
                <c:pt idx="367">
                  <c:v>267.0</c:v>
                </c:pt>
                <c:pt idx="368">
                  <c:v>268.0</c:v>
                </c:pt>
                <c:pt idx="369">
                  <c:v>269.0</c:v>
                </c:pt>
                <c:pt idx="370">
                  <c:v>270.0</c:v>
                </c:pt>
                <c:pt idx="371">
                  <c:v>271.0</c:v>
                </c:pt>
                <c:pt idx="372">
                  <c:v>272.0</c:v>
                </c:pt>
                <c:pt idx="373">
                  <c:v>273.0</c:v>
                </c:pt>
                <c:pt idx="374">
                  <c:v>274.0</c:v>
                </c:pt>
                <c:pt idx="375">
                  <c:v>275.0</c:v>
                </c:pt>
                <c:pt idx="376">
                  <c:v>276.0</c:v>
                </c:pt>
                <c:pt idx="377">
                  <c:v>277.0</c:v>
                </c:pt>
                <c:pt idx="378">
                  <c:v>278.0</c:v>
                </c:pt>
                <c:pt idx="379">
                  <c:v>279.0</c:v>
                </c:pt>
                <c:pt idx="380">
                  <c:v>280.0</c:v>
                </c:pt>
                <c:pt idx="381">
                  <c:v>281.0</c:v>
                </c:pt>
                <c:pt idx="382">
                  <c:v>282.0</c:v>
                </c:pt>
                <c:pt idx="383">
                  <c:v>283.0</c:v>
                </c:pt>
                <c:pt idx="384">
                  <c:v>284.0</c:v>
                </c:pt>
                <c:pt idx="385">
                  <c:v>285.0</c:v>
                </c:pt>
                <c:pt idx="386">
                  <c:v>286.0</c:v>
                </c:pt>
                <c:pt idx="387">
                  <c:v>287.0</c:v>
                </c:pt>
                <c:pt idx="388">
                  <c:v>288.0</c:v>
                </c:pt>
                <c:pt idx="389">
                  <c:v>289.0</c:v>
                </c:pt>
                <c:pt idx="390">
                  <c:v>290.0</c:v>
                </c:pt>
                <c:pt idx="391">
                  <c:v>291.0</c:v>
                </c:pt>
                <c:pt idx="392">
                  <c:v>292.0</c:v>
                </c:pt>
                <c:pt idx="393">
                  <c:v>293.0</c:v>
                </c:pt>
                <c:pt idx="394">
                  <c:v>294.0</c:v>
                </c:pt>
                <c:pt idx="395">
                  <c:v>295.0</c:v>
                </c:pt>
                <c:pt idx="396">
                  <c:v>296.0</c:v>
                </c:pt>
                <c:pt idx="397">
                  <c:v>297.0</c:v>
                </c:pt>
                <c:pt idx="398">
                  <c:v>298.0</c:v>
                </c:pt>
                <c:pt idx="399">
                  <c:v>299.0</c:v>
                </c:pt>
                <c:pt idx="400">
                  <c:v>300.0</c:v>
                </c:pt>
                <c:pt idx="401">
                  <c:v>301.0</c:v>
                </c:pt>
                <c:pt idx="402">
                  <c:v>302.0</c:v>
                </c:pt>
                <c:pt idx="403">
                  <c:v>303.0</c:v>
                </c:pt>
                <c:pt idx="404">
                  <c:v>304.0</c:v>
                </c:pt>
                <c:pt idx="405">
                  <c:v>305.0</c:v>
                </c:pt>
                <c:pt idx="406">
                  <c:v>306.0</c:v>
                </c:pt>
                <c:pt idx="407">
                  <c:v>307.0</c:v>
                </c:pt>
                <c:pt idx="408">
                  <c:v>308.0</c:v>
                </c:pt>
                <c:pt idx="409">
                  <c:v>309.0</c:v>
                </c:pt>
                <c:pt idx="410">
                  <c:v>310.0</c:v>
                </c:pt>
                <c:pt idx="411">
                  <c:v>311.0</c:v>
                </c:pt>
                <c:pt idx="412">
                  <c:v>312.0</c:v>
                </c:pt>
                <c:pt idx="413">
                  <c:v>313.0</c:v>
                </c:pt>
                <c:pt idx="414">
                  <c:v>314.0</c:v>
                </c:pt>
                <c:pt idx="415">
                  <c:v>315.0</c:v>
                </c:pt>
                <c:pt idx="416">
                  <c:v>316.0</c:v>
                </c:pt>
                <c:pt idx="417">
                  <c:v>317.0</c:v>
                </c:pt>
                <c:pt idx="418">
                  <c:v>318.0</c:v>
                </c:pt>
                <c:pt idx="419">
                  <c:v>319.0</c:v>
                </c:pt>
                <c:pt idx="420">
                  <c:v>320.0</c:v>
                </c:pt>
                <c:pt idx="421">
                  <c:v>321.0</c:v>
                </c:pt>
                <c:pt idx="422">
                  <c:v>322.0</c:v>
                </c:pt>
                <c:pt idx="423">
                  <c:v>323.0</c:v>
                </c:pt>
                <c:pt idx="424">
                  <c:v>324.0</c:v>
                </c:pt>
                <c:pt idx="425">
                  <c:v>325.0</c:v>
                </c:pt>
                <c:pt idx="426">
                  <c:v>326.0</c:v>
                </c:pt>
                <c:pt idx="427">
                  <c:v>327.0</c:v>
                </c:pt>
                <c:pt idx="428">
                  <c:v>328.0</c:v>
                </c:pt>
                <c:pt idx="429">
                  <c:v>329.0</c:v>
                </c:pt>
                <c:pt idx="430">
                  <c:v>330.0</c:v>
                </c:pt>
                <c:pt idx="431">
                  <c:v>331.0</c:v>
                </c:pt>
                <c:pt idx="432">
                  <c:v>332.0</c:v>
                </c:pt>
                <c:pt idx="433">
                  <c:v>333.0</c:v>
                </c:pt>
                <c:pt idx="434">
                  <c:v>334.0</c:v>
                </c:pt>
                <c:pt idx="435">
                  <c:v>335.0</c:v>
                </c:pt>
                <c:pt idx="436">
                  <c:v>336.0</c:v>
                </c:pt>
                <c:pt idx="437">
                  <c:v>337.0</c:v>
                </c:pt>
                <c:pt idx="438">
                  <c:v>338.0</c:v>
                </c:pt>
                <c:pt idx="439">
                  <c:v>339.0</c:v>
                </c:pt>
                <c:pt idx="440">
                  <c:v>340.0</c:v>
                </c:pt>
                <c:pt idx="441">
                  <c:v>341.0</c:v>
                </c:pt>
                <c:pt idx="442">
                  <c:v>342.0</c:v>
                </c:pt>
                <c:pt idx="443">
                  <c:v>343.0</c:v>
                </c:pt>
                <c:pt idx="444">
                  <c:v>344.0</c:v>
                </c:pt>
                <c:pt idx="445">
                  <c:v>345.0</c:v>
                </c:pt>
                <c:pt idx="446">
                  <c:v>346.0</c:v>
                </c:pt>
                <c:pt idx="447">
                  <c:v>347.0</c:v>
                </c:pt>
                <c:pt idx="448">
                  <c:v>348.0</c:v>
                </c:pt>
                <c:pt idx="449">
                  <c:v>349.0</c:v>
                </c:pt>
                <c:pt idx="450">
                  <c:v>350.0</c:v>
                </c:pt>
                <c:pt idx="451">
                  <c:v>351.0</c:v>
                </c:pt>
                <c:pt idx="452">
                  <c:v>352.0</c:v>
                </c:pt>
                <c:pt idx="453">
                  <c:v>353.0</c:v>
                </c:pt>
                <c:pt idx="454">
                  <c:v>354.0</c:v>
                </c:pt>
                <c:pt idx="455">
                  <c:v>355.0</c:v>
                </c:pt>
                <c:pt idx="456">
                  <c:v>356.0</c:v>
                </c:pt>
                <c:pt idx="457">
                  <c:v>357.0</c:v>
                </c:pt>
                <c:pt idx="458">
                  <c:v>358.0</c:v>
                </c:pt>
                <c:pt idx="459">
                  <c:v>359.0</c:v>
                </c:pt>
                <c:pt idx="460">
                  <c:v>360.0</c:v>
                </c:pt>
                <c:pt idx="461">
                  <c:v>361.0</c:v>
                </c:pt>
                <c:pt idx="462">
                  <c:v>362.0</c:v>
                </c:pt>
                <c:pt idx="463">
                  <c:v>363.0</c:v>
                </c:pt>
                <c:pt idx="464">
                  <c:v>364.0</c:v>
                </c:pt>
                <c:pt idx="465">
                  <c:v>365.0</c:v>
                </c:pt>
                <c:pt idx="466">
                  <c:v>366.0</c:v>
                </c:pt>
                <c:pt idx="467">
                  <c:v>367.0</c:v>
                </c:pt>
                <c:pt idx="468">
                  <c:v>368.0</c:v>
                </c:pt>
                <c:pt idx="469">
                  <c:v>369.0</c:v>
                </c:pt>
                <c:pt idx="470">
                  <c:v>370.0</c:v>
                </c:pt>
                <c:pt idx="471">
                  <c:v>371.0</c:v>
                </c:pt>
                <c:pt idx="472">
                  <c:v>372.0</c:v>
                </c:pt>
                <c:pt idx="473">
                  <c:v>373.0</c:v>
                </c:pt>
                <c:pt idx="474">
                  <c:v>374.0</c:v>
                </c:pt>
                <c:pt idx="475">
                  <c:v>375.0</c:v>
                </c:pt>
                <c:pt idx="476">
                  <c:v>376.0</c:v>
                </c:pt>
                <c:pt idx="477">
                  <c:v>377.0</c:v>
                </c:pt>
                <c:pt idx="478">
                  <c:v>378.0</c:v>
                </c:pt>
                <c:pt idx="479">
                  <c:v>379.0</c:v>
                </c:pt>
                <c:pt idx="480">
                  <c:v>380.0</c:v>
                </c:pt>
                <c:pt idx="481">
                  <c:v>381.0</c:v>
                </c:pt>
                <c:pt idx="482">
                  <c:v>382.0</c:v>
                </c:pt>
                <c:pt idx="483">
                  <c:v>383.0</c:v>
                </c:pt>
                <c:pt idx="484">
                  <c:v>384.0</c:v>
                </c:pt>
                <c:pt idx="485">
                  <c:v>385.0</c:v>
                </c:pt>
                <c:pt idx="486">
                  <c:v>386.0</c:v>
                </c:pt>
                <c:pt idx="487">
                  <c:v>387.0</c:v>
                </c:pt>
                <c:pt idx="488">
                  <c:v>388.0</c:v>
                </c:pt>
                <c:pt idx="489">
                  <c:v>389.0</c:v>
                </c:pt>
                <c:pt idx="490">
                  <c:v>390.0</c:v>
                </c:pt>
                <c:pt idx="491">
                  <c:v>391.0</c:v>
                </c:pt>
                <c:pt idx="492">
                  <c:v>392.0</c:v>
                </c:pt>
                <c:pt idx="493">
                  <c:v>393.0</c:v>
                </c:pt>
                <c:pt idx="494">
                  <c:v>394.0</c:v>
                </c:pt>
                <c:pt idx="495">
                  <c:v>395.0</c:v>
                </c:pt>
                <c:pt idx="496">
                  <c:v>396.0</c:v>
                </c:pt>
                <c:pt idx="497">
                  <c:v>397.0</c:v>
                </c:pt>
                <c:pt idx="498">
                  <c:v>398.0</c:v>
                </c:pt>
                <c:pt idx="499">
                  <c:v>399.0</c:v>
                </c:pt>
                <c:pt idx="500">
                  <c:v>400.0</c:v>
                </c:pt>
                <c:pt idx="501">
                  <c:v>401.0</c:v>
                </c:pt>
                <c:pt idx="502">
                  <c:v>402.0</c:v>
                </c:pt>
                <c:pt idx="503">
                  <c:v>403.0</c:v>
                </c:pt>
                <c:pt idx="504">
                  <c:v>404.0</c:v>
                </c:pt>
                <c:pt idx="505">
                  <c:v>405.0</c:v>
                </c:pt>
                <c:pt idx="506">
                  <c:v>406.0</c:v>
                </c:pt>
                <c:pt idx="507">
                  <c:v>407.0</c:v>
                </c:pt>
                <c:pt idx="508">
                  <c:v>408.0</c:v>
                </c:pt>
                <c:pt idx="509">
                  <c:v>409.0</c:v>
                </c:pt>
                <c:pt idx="510">
                  <c:v>410.0</c:v>
                </c:pt>
                <c:pt idx="511">
                  <c:v>411.0</c:v>
                </c:pt>
                <c:pt idx="512">
                  <c:v>412.0</c:v>
                </c:pt>
                <c:pt idx="513">
                  <c:v>413.0</c:v>
                </c:pt>
                <c:pt idx="514">
                  <c:v>414.0</c:v>
                </c:pt>
                <c:pt idx="515">
                  <c:v>415.0</c:v>
                </c:pt>
                <c:pt idx="516">
                  <c:v>416.0</c:v>
                </c:pt>
                <c:pt idx="517">
                  <c:v>417.0</c:v>
                </c:pt>
                <c:pt idx="518">
                  <c:v>418.0</c:v>
                </c:pt>
                <c:pt idx="519">
                  <c:v>419.0</c:v>
                </c:pt>
                <c:pt idx="520">
                  <c:v>420.0</c:v>
                </c:pt>
                <c:pt idx="521">
                  <c:v>421.0</c:v>
                </c:pt>
                <c:pt idx="522">
                  <c:v>422.0</c:v>
                </c:pt>
                <c:pt idx="523">
                  <c:v>423.0</c:v>
                </c:pt>
                <c:pt idx="524">
                  <c:v>424.0</c:v>
                </c:pt>
                <c:pt idx="525">
                  <c:v>425.0</c:v>
                </c:pt>
                <c:pt idx="526">
                  <c:v>426.0</c:v>
                </c:pt>
                <c:pt idx="527">
                  <c:v>427.0</c:v>
                </c:pt>
                <c:pt idx="528">
                  <c:v>428.0</c:v>
                </c:pt>
                <c:pt idx="529">
                  <c:v>429.0</c:v>
                </c:pt>
                <c:pt idx="530">
                  <c:v>430.0</c:v>
                </c:pt>
                <c:pt idx="531">
                  <c:v>431.0</c:v>
                </c:pt>
                <c:pt idx="532">
                  <c:v>432.0</c:v>
                </c:pt>
                <c:pt idx="533">
                  <c:v>433.0</c:v>
                </c:pt>
                <c:pt idx="534">
                  <c:v>434.0</c:v>
                </c:pt>
                <c:pt idx="535">
                  <c:v>435.0</c:v>
                </c:pt>
                <c:pt idx="536">
                  <c:v>436.0</c:v>
                </c:pt>
                <c:pt idx="537">
                  <c:v>437.0</c:v>
                </c:pt>
                <c:pt idx="538">
                  <c:v>438.0</c:v>
                </c:pt>
                <c:pt idx="539">
                  <c:v>439.0</c:v>
                </c:pt>
                <c:pt idx="540">
                  <c:v>440.0</c:v>
                </c:pt>
                <c:pt idx="541">
                  <c:v>441.0</c:v>
                </c:pt>
                <c:pt idx="542">
                  <c:v>442.0</c:v>
                </c:pt>
                <c:pt idx="543">
                  <c:v>443.0</c:v>
                </c:pt>
                <c:pt idx="544">
                  <c:v>444.0</c:v>
                </c:pt>
                <c:pt idx="545">
                  <c:v>445.0</c:v>
                </c:pt>
                <c:pt idx="546">
                  <c:v>446.0</c:v>
                </c:pt>
                <c:pt idx="547">
                  <c:v>447.0</c:v>
                </c:pt>
                <c:pt idx="548">
                  <c:v>448.0</c:v>
                </c:pt>
                <c:pt idx="549">
                  <c:v>449.0</c:v>
                </c:pt>
                <c:pt idx="550">
                  <c:v>450.0</c:v>
                </c:pt>
                <c:pt idx="551">
                  <c:v>451.0</c:v>
                </c:pt>
                <c:pt idx="552">
                  <c:v>452.0</c:v>
                </c:pt>
                <c:pt idx="553">
                  <c:v>453.0</c:v>
                </c:pt>
                <c:pt idx="554">
                  <c:v>454.0</c:v>
                </c:pt>
                <c:pt idx="555">
                  <c:v>455.0</c:v>
                </c:pt>
                <c:pt idx="556">
                  <c:v>456.0</c:v>
                </c:pt>
                <c:pt idx="557">
                  <c:v>457.0</c:v>
                </c:pt>
                <c:pt idx="558">
                  <c:v>458.0</c:v>
                </c:pt>
                <c:pt idx="559">
                  <c:v>459.0</c:v>
                </c:pt>
                <c:pt idx="560">
                  <c:v>460.0</c:v>
                </c:pt>
                <c:pt idx="561">
                  <c:v>461.0</c:v>
                </c:pt>
                <c:pt idx="562">
                  <c:v>462.0</c:v>
                </c:pt>
                <c:pt idx="563">
                  <c:v>463.0</c:v>
                </c:pt>
                <c:pt idx="564">
                  <c:v>464.0</c:v>
                </c:pt>
                <c:pt idx="565">
                  <c:v>465.0</c:v>
                </c:pt>
                <c:pt idx="566">
                  <c:v>466.0</c:v>
                </c:pt>
                <c:pt idx="567">
                  <c:v>467.0</c:v>
                </c:pt>
                <c:pt idx="568">
                  <c:v>468.0</c:v>
                </c:pt>
                <c:pt idx="569">
                  <c:v>469.0</c:v>
                </c:pt>
                <c:pt idx="570">
                  <c:v>470.0</c:v>
                </c:pt>
                <c:pt idx="571">
                  <c:v>471.0</c:v>
                </c:pt>
                <c:pt idx="572">
                  <c:v>472.0</c:v>
                </c:pt>
                <c:pt idx="573">
                  <c:v>473.0</c:v>
                </c:pt>
                <c:pt idx="574">
                  <c:v>474.0</c:v>
                </c:pt>
                <c:pt idx="575">
                  <c:v>475.0</c:v>
                </c:pt>
                <c:pt idx="576">
                  <c:v>476.0</c:v>
                </c:pt>
                <c:pt idx="577">
                  <c:v>477.0</c:v>
                </c:pt>
                <c:pt idx="578">
                  <c:v>478.0</c:v>
                </c:pt>
                <c:pt idx="579">
                  <c:v>479.0</c:v>
                </c:pt>
                <c:pt idx="580">
                  <c:v>480.0</c:v>
                </c:pt>
                <c:pt idx="581">
                  <c:v>481.0</c:v>
                </c:pt>
                <c:pt idx="582">
                  <c:v>482.0</c:v>
                </c:pt>
                <c:pt idx="583">
                  <c:v>483.0</c:v>
                </c:pt>
                <c:pt idx="584">
                  <c:v>484.0</c:v>
                </c:pt>
                <c:pt idx="585">
                  <c:v>485.0</c:v>
                </c:pt>
                <c:pt idx="586">
                  <c:v>486.0</c:v>
                </c:pt>
                <c:pt idx="587">
                  <c:v>487.0</c:v>
                </c:pt>
                <c:pt idx="588">
                  <c:v>488.0</c:v>
                </c:pt>
                <c:pt idx="589">
                  <c:v>489.0</c:v>
                </c:pt>
                <c:pt idx="590">
                  <c:v>490.0</c:v>
                </c:pt>
                <c:pt idx="591">
                  <c:v>491.0</c:v>
                </c:pt>
                <c:pt idx="592">
                  <c:v>492.0</c:v>
                </c:pt>
                <c:pt idx="593">
                  <c:v>493.0</c:v>
                </c:pt>
                <c:pt idx="594">
                  <c:v>494.0</c:v>
                </c:pt>
                <c:pt idx="595">
                  <c:v>495.0</c:v>
                </c:pt>
                <c:pt idx="596">
                  <c:v>496.0</c:v>
                </c:pt>
                <c:pt idx="597">
                  <c:v>497.0</c:v>
                </c:pt>
                <c:pt idx="598">
                  <c:v>498.0</c:v>
                </c:pt>
                <c:pt idx="599">
                  <c:v>499.0</c:v>
                </c:pt>
                <c:pt idx="600">
                  <c:v>500.0</c:v>
                </c:pt>
                <c:pt idx="601">
                  <c:v>501.0</c:v>
                </c:pt>
                <c:pt idx="602">
                  <c:v>502.0</c:v>
                </c:pt>
                <c:pt idx="603">
                  <c:v>503.0</c:v>
                </c:pt>
                <c:pt idx="604">
                  <c:v>504.0</c:v>
                </c:pt>
                <c:pt idx="605">
                  <c:v>505.0</c:v>
                </c:pt>
                <c:pt idx="606">
                  <c:v>506.0</c:v>
                </c:pt>
                <c:pt idx="607">
                  <c:v>507.0</c:v>
                </c:pt>
                <c:pt idx="608">
                  <c:v>508.0</c:v>
                </c:pt>
                <c:pt idx="609">
                  <c:v>509.0</c:v>
                </c:pt>
                <c:pt idx="610">
                  <c:v>510.0</c:v>
                </c:pt>
                <c:pt idx="611">
                  <c:v>511.0</c:v>
                </c:pt>
                <c:pt idx="612">
                  <c:v>512.0</c:v>
                </c:pt>
                <c:pt idx="613">
                  <c:v>513.0</c:v>
                </c:pt>
                <c:pt idx="614">
                  <c:v>514.0</c:v>
                </c:pt>
                <c:pt idx="615">
                  <c:v>515.0</c:v>
                </c:pt>
                <c:pt idx="616">
                  <c:v>516.0</c:v>
                </c:pt>
                <c:pt idx="617">
                  <c:v>517.0</c:v>
                </c:pt>
                <c:pt idx="618">
                  <c:v>518.0</c:v>
                </c:pt>
                <c:pt idx="619">
                  <c:v>519.0</c:v>
                </c:pt>
                <c:pt idx="620">
                  <c:v>520.0</c:v>
                </c:pt>
                <c:pt idx="621">
                  <c:v>521.0</c:v>
                </c:pt>
                <c:pt idx="622">
                  <c:v>522.0</c:v>
                </c:pt>
                <c:pt idx="623">
                  <c:v>523.0</c:v>
                </c:pt>
                <c:pt idx="624">
                  <c:v>524.0</c:v>
                </c:pt>
                <c:pt idx="625">
                  <c:v>525.0</c:v>
                </c:pt>
                <c:pt idx="626">
                  <c:v>526.0</c:v>
                </c:pt>
                <c:pt idx="627">
                  <c:v>527.0</c:v>
                </c:pt>
                <c:pt idx="628">
                  <c:v>528.0</c:v>
                </c:pt>
                <c:pt idx="629">
                  <c:v>529.0</c:v>
                </c:pt>
                <c:pt idx="630">
                  <c:v>530.0</c:v>
                </c:pt>
                <c:pt idx="631">
                  <c:v>531.0</c:v>
                </c:pt>
                <c:pt idx="632">
                  <c:v>532.0</c:v>
                </c:pt>
                <c:pt idx="633">
                  <c:v>533.0</c:v>
                </c:pt>
                <c:pt idx="634">
                  <c:v>534.0</c:v>
                </c:pt>
                <c:pt idx="635">
                  <c:v>535.0</c:v>
                </c:pt>
                <c:pt idx="636">
                  <c:v>536.0</c:v>
                </c:pt>
                <c:pt idx="637">
                  <c:v>537.0</c:v>
                </c:pt>
                <c:pt idx="638">
                  <c:v>538.0</c:v>
                </c:pt>
                <c:pt idx="639">
                  <c:v>539.0</c:v>
                </c:pt>
                <c:pt idx="640">
                  <c:v>540.0</c:v>
                </c:pt>
                <c:pt idx="641">
                  <c:v>541.0</c:v>
                </c:pt>
                <c:pt idx="642">
                  <c:v>542.0</c:v>
                </c:pt>
                <c:pt idx="643">
                  <c:v>543.0</c:v>
                </c:pt>
                <c:pt idx="644">
                  <c:v>544.0</c:v>
                </c:pt>
                <c:pt idx="645">
                  <c:v>545.0</c:v>
                </c:pt>
                <c:pt idx="646">
                  <c:v>546.0</c:v>
                </c:pt>
                <c:pt idx="647">
                  <c:v>547.0</c:v>
                </c:pt>
                <c:pt idx="648">
                  <c:v>548.0</c:v>
                </c:pt>
                <c:pt idx="649">
                  <c:v>549.0</c:v>
                </c:pt>
                <c:pt idx="650">
                  <c:v>550.0</c:v>
                </c:pt>
                <c:pt idx="651">
                  <c:v>551.0</c:v>
                </c:pt>
                <c:pt idx="652">
                  <c:v>552.0</c:v>
                </c:pt>
                <c:pt idx="653">
                  <c:v>553.0</c:v>
                </c:pt>
                <c:pt idx="654">
                  <c:v>554.0</c:v>
                </c:pt>
                <c:pt idx="655">
                  <c:v>555.0</c:v>
                </c:pt>
                <c:pt idx="656">
                  <c:v>556.0</c:v>
                </c:pt>
                <c:pt idx="657">
                  <c:v>557.0</c:v>
                </c:pt>
                <c:pt idx="658">
                  <c:v>558.0</c:v>
                </c:pt>
                <c:pt idx="659">
                  <c:v>559.0</c:v>
                </c:pt>
                <c:pt idx="660">
                  <c:v>560.0</c:v>
                </c:pt>
                <c:pt idx="661">
                  <c:v>561.0</c:v>
                </c:pt>
                <c:pt idx="662">
                  <c:v>562.0</c:v>
                </c:pt>
                <c:pt idx="663">
                  <c:v>563.0</c:v>
                </c:pt>
                <c:pt idx="664">
                  <c:v>564.0</c:v>
                </c:pt>
                <c:pt idx="665">
                  <c:v>565.0</c:v>
                </c:pt>
                <c:pt idx="666">
                  <c:v>566.0</c:v>
                </c:pt>
                <c:pt idx="667">
                  <c:v>567.0</c:v>
                </c:pt>
                <c:pt idx="668">
                  <c:v>568.0</c:v>
                </c:pt>
                <c:pt idx="669">
                  <c:v>569.0</c:v>
                </c:pt>
                <c:pt idx="670">
                  <c:v>570.0</c:v>
                </c:pt>
                <c:pt idx="671">
                  <c:v>571.0</c:v>
                </c:pt>
                <c:pt idx="672">
                  <c:v>572.0</c:v>
                </c:pt>
                <c:pt idx="673">
                  <c:v>573.0</c:v>
                </c:pt>
                <c:pt idx="674">
                  <c:v>574.0</c:v>
                </c:pt>
                <c:pt idx="675">
                  <c:v>575.0</c:v>
                </c:pt>
                <c:pt idx="676">
                  <c:v>576.0</c:v>
                </c:pt>
                <c:pt idx="677">
                  <c:v>577.0</c:v>
                </c:pt>
                <c:pt idx="678">
                  <c:v>578.0</c:v>
                </c:pt>
                <c:pt idx="679">
                  <c:v>579.0</c:v>
                </c:pt>
                <c:pt idx="680">
                  <c:v>580.0</c:v>
                </c:pt>
                <c:pt idx="681">
                  <c:v>581.0</c:v>
                </c:pt>
                <c:pt idx="682">
                  <c:v>582.0</c:v>
                </c:pt>
                <c:pt idx="683">
                  <c:v>583.0</c:v>
                </c:pt>
                <c:pt idx="684">
                  <c:v>584.0</c:v>
                </c:pt>
                <c:pt idx="685">
                  <c:v>585.0</c:v>
                </c:pt>
                <c:pt idx="686">
                  <c:v>586.0</c:v>
                </c:pt>
                <c:pt idx="687">
                  <c:v>587.0</c:v>
                </c:pt>
                <c:pt idx="688">
                  <c:v>588.0</c:v>
                </c:pt>
                <c:pt idx="689">
                  <c:v>589.0</c:v>
                </c:pt>
                <c:pt idx="690">
                  <c:v>590.0</c:v>
                </c:pt>
                <c:pt idx="691">
                  <c:v>591.0</c:v>
                </c:pt>
                <c:pt idx="692">
                  <c:v>592.0</c:v>
                </c:pt>
                <c:pt idx="693">
                  <c:v>593.0</c:v>
                </c:pt>
                <c:pt idx="694">
                  <c:v>594.0</c:v>
                </c:pt>
                <c:pt idx="695">
                  <c:v>595.0</c:v>
                </c:pt>
                <c:pt idx="696">
                  <c:v>596.0</c:v>
                </c:pt>
                <c:pt idx="697">
                  <c:v>597.0</c:v>
                </c:pt>
                <c:pt idx="698">
                  <c:v>598.0</c:v>
                </c:pt>
                <c:pt idx="699">
                  <c:v>599.0</c:v>
                </c:pt>
                <c:pt idx="700">
                  <c:v>600.0</c:v>
                </c:pt>
                <c:pt idx="701">
                  <c:v>601.0</c:v>
                </c:pt>
                <c:pt idx="702">
                  <c:v>602.0</c:v>
                </c:pt>
                <c:pt idx="703">
                  <c:v>603.0</c:v>
                </c:pt>
                <c:pt idx="704">
                  <c:v>604.0</c:v>
                </c:pt>
                <c:pt idx="705">
                  <c:v>605.0</c:v>
                </c:pt>
                <c:pt idx="706">
                  <c:v>606.0</c:v>
                </c:pt>
                <c:pt idx="707">
                  <c:v>607.0</c:v>
                </c:pt>
                <c:pt idx="708">
                  <c:v>608.0</c:v>
                </c:pt>
                <c:pt idx="709">
                  <c:v>609.0</c:v>
                </c:pt>
                <c:pt idx="710">
                  <c:v>610.0</c:v>
                </c:pt>
                <c:pt idx="711">
                  <c:v>611.0</c:v>
                </c:pt>
                <c:pt idx="712">
                  <c:v>612.0</c:v>
                </c:pt>
                <c:pt idx="713">
                  <c:v>613.0</c:v>
                </c:pt>
                <c:pt idx="714">
                  <c:v>614.0</c:v>
                </c:pt>
                <c:pt idx="715">
                  <c:v>615.0</c:v>
                </c:pt>
                <c:pt idx="716">
                  <c:v>616.0</c:v>
                </c:pt>
                <c:pt idx="717">
                  <c:v>617.0</c:v>
                </c:pt>
                <c:pt idx="718">
                  <c:v>618.0</c:v>
                </c:pt>
                <c:pt idx="719">
                  <c:v>619.0</c:v>
                </c:pt>
                <c:pt idx="720">
                  <c:v>620.0</c:v>
                </c:pt>
                <c:pt idx="721">
                  <c:v>621.0</c:v>
                </c:pt>
                <c:pt idx="722">
                  <c:v>622.0</c:v>
                </c:pt>
                <c:pt idx="723">
                  <c:v>623.0</c:v>
                </c:pt>
                <c:pt idx="724">
                  <c:v>624.0</c:v>
                </c:pt>
                <c:pt idx="725">
                  <c:v>625.0</c:v>
                </c:pt>
                <c:pt idx="726">
                  <c:v>626.0</c:v>
                </c:pt>
                <c:pt idx="727">
                  <c:v>627.0</c:v>
                </c:pt>
                <c:pt idx="728">
                  <c:v>628.0</c:v>
                </c:pt>
                <c:pt idx="729">
                  <c:v>629.0</c:v>
                </c:pt>
                <c:pt idx="730">
                  <c:v>630.0</c:v>
                </c:pt>
                <c:pt idx="731">
                  <c:v>631.0</c:v>
                </c:pt>
                <c:pt idx="732">
                  <c:v>632.0</c:v>
                </c:pt>
                <c:pt idx="733">
                  <c:v>633.0</c:v>
                </c:pt>
                <c:pt idx="734">
                  <c:v>634.0</c:v>
                </c:pt>
                <c:pt idx="735">
                  <c:v>635.0</c:v>
                </c:pt>
                <c:pt idx="736">
                  <c:v>636.0</c:v>
                </c:pt>
                <c:pt idx="737">
                  <c:v>637.0</c:v>
                </c:pt>
                <c:pt idx="738">
                  <c:v>638.0</c:v>
                </c:pt>
                <c:pt idx="739">
                  <c:v>639.0</c:v>
                </c:pt>
                <c:pt idx="740">
                  <c:v>640.0</c:v>
                </c:pt>
                <c:pt idx="741">
                  <c:v>641.0</c:v>
                </c:pt>
                <c:pt idx="742">
                  <c:v>642.0</c:v>
                </c:pt>
                <c:pt idx="743">
                  <c:v>643.0</c:v>
                </c:pt>
                <c:pt idx="744">
                  <c:v>644.0</c:v>
                </c:pt>
                <c:pt idx="745">
                  <c:v>645.0</c:v>
                </c:pt>
                <c:pt idx="746">
                  <c:v>646.0</c:v>
                </c:pt>
                <c:pt idx="747">
                  <c:v>647.0</c:v>
                </c:pt>
                <c:pt idx="748">
                  <c:v>648.0</c:v>
                </c:pt>
                <c:pt idx="749">
                  <c:v>649.0</c:v>
                </c:pt>
                <c:pt idx="750">
                  <c:v>650.0</c:v>
                </c:pt>
                <c:pt idx="751">
                  <c:v>651.0</c:v>
                </c:pt>
                <c:pt idx="752">
                  <c:v>652.0</c:v>
                </c:pt>
                <c:pt idx="753">
                  <c:v>653.0</c:v>
                </c:pt>
                <c:pt idx="754">
                  <c:v>654.0</c:v>
                </c:pt>
                <c:pt idx="755">
                  <c:v>655.0</c:v>
                </c:pt>
                <c:pt idx="756">
                  <c:v>656.0</c:v>
                </c:pt>
                <c:pt idx="757">
                  <c:v>657.0</c:v>
                </c:pt>
                <c:pt idx="758">
                  <c:v>658.0</c:v>
                </c:pt>
                <c:pt idx="759">
                  <c:v>659.0</c:v>
                </c:pt>
                <c:pt idx="760">
                  <c:v>660.0</c:v>
                </c:pt>
                <c:pt idx="761">
                  <c:v>661.0</c:v>
                </c:pt>
                <c:pt idx="762">
                  <c:v>662.0</c:v>
                </c:pt>
                <c:pt idx="763">
                  <c:v>663.0</c:v>
                </c:pt>
                <c:pt idx="764">
                  <c:v>664.0</c:v>
                </c:pt>
                <c:pt idx="765">
                  <c:v>665.0</c:v>
                </c:pt>
                <c:pt idx="766">
                  <c:v>666.0</c:v>
                </c:pt>
                <c:pt idx="767">
                  <c:v>667.0</c:v>
                </c:pt>
                <c:pt idx="768">
                  <c:v>668.0</c:v>
                </c:pt>
                <c:pt idx="769">
                  <c:v>669.0</c:v>
                </c:pt>
                <c:pt idx="770">
                  <c:v>670.0</c:v>
                </c:pt>
                <c:pt idx="771">
                  <c:v>671.0</c:v>
                </c:pt>
                <c:pt idx="772">
                  <c:v>672.0</c:v>
                </c:pt>
                <c:pt idx="773">
                  <c:v>673.0</c:v>
                </c:pt>
                <c:pt idx="774">
                  <c:v>674.0</c:v>
                </c:pt>
                <c:pt idx="775">
                  <c:v>675.0</c:v>
                </c:pt>
                <c:pt idx="776">
                  <c:v>676.0</c:v>
                </c:pt>
                <c:pt idx="777">
                  <c:v>677.0</c:v>
                </c:pt>
                <c:pt idx="778">
                  <c:v>678.0</c:v>
                </c:pt>
                <c:pt idx="779">
                  <c:v>679.0</c:v>
                </c:pt>
                <c:pt idx="780">
                  <c:v>680.0</c:v>
                </c:pt>
                <c:pt idx="781">
                  <c:v>681.0</c:v>
                </c:pt>
                <c:pt idx="782">
                  <c:v>682.0</c:v>
                </c:pt>
                <c:pt idx="783">
                  <c:v>683.0</c:v>
                </c:pt>
                <c:pt idx="784">
                  <c:v>684.0</c:v>
                </c:pt>
                <c:pt idx="785">
                  <c:v>685.0</c:v>
                </c:pt>
                <c:pt idx="786">
                  <c:v>686.0</c:v>
                </c:pt>
                <c:pt idx="787">
                  <c:v>687.0</c:v>
                </c:pt>
                <c:pt idx="788">
                  <c:v>688.0</c:v>
                </c:pt>
                <c:pt idx="789">
                  <c:v>689.0</c:v>
                </c:pt>
                <c:pt idx="790">
                  <c:v>690.0</c:v>
                </c:pt>
                <c:pt idx="791">
                  <c:v>691.0</c:v>
                </c:pt>
                <c:pt idx="792">
                  <c:v>692.0</c:v>
                </c:pt>
                <c:pt idx="793">
                  <c:v>693.0</c:v>
                </c:pt>
                <c:pt idx="794">
                  <c:v>694.0</c:v>
                </c:pt>
                <c:pt idx="795">
                  <c:v>695.0</c:v>
                </c:pt>
                <c:pt idx="796">
                  <c:v>696.0</c:v>
                </c:pt>
                <c:pt idx="797">
                  <c:v>697.0</c:v>
                </c:pt>
                <c:pt idx="798">
                  <c:v>698.0</c:v>
                </c:pt>
                <c:pt idx="799">
                  <c:v>699.0</c:v>
                </c:pt>
                <c:pt idx="800">
                  <c:v>700.0</c:v>
                </c:pt>
                <c:pt idx="801">
                  <c:v>701.0</c:v>
                </c:pt>
                <c:pt idx="802">
                  <c:v>702.0</c:v>
                </c:pt>
                <c:pt idx="803">
                  <c:v>703.0</c:v>
                </c:pt>
                <c:pt idx="804">
                  <c:v>704.0</c:v>
                </c:pt>
                <c:pt idx="805">
                  <c:v>705.0</c:v>
                </c:pt>
                <c:pt idx="806">
                  <c:v>706.0</c:v>
                </c:pt>
                <c:pt idx="807">
                  <c:v>707.0</c:v>
                </c:pt>
                <c:pt idx="808">
                  <c:v>708.0</c:v>
                </c:pt>
                <c:pt idx="809">
                  <c:v>709.0</c:v>
                </c:pt>
                <c:pt idx="810">
                  <c:v>710.0</c:v>
                </c:pt>
                <c:pt idx="811">
                  <c:v>711.0</c:v>
                </c:pt>
                <c:pt idx="812">
                  <c:v>712.0</c:v>
                </c:pt>
                <c:pt idx="813">
                  <c:v>713.0</c:v>
                </c:pt>
                <c:pt idx="814">
                  <c:v>714.0</c:v>
                </c:pt>
                <c:pt idx="815">
                  <c:v>715.0</c:v>
                </c:pt>
                <c:pt idx="816">
                  <c:v>716.0</c:v>
                </c:pt>
                <c:pt idx="817">
                  <c:v>717.0</c:v>
                </c:pt>
                <c:pt idx="818">
                  <c:v>718.0</c:v>
                </c:pt>
                <c:pt idx="819">
                  <c:v>719.0</c:v>
                </c:pt>
                <c:pt idx="820">
                  <c:v>720.0</c:v>
                </c:pt>
                <c:pt idx="821">
                  <c:v>721.0</c:v>
                </c:pt>
                <c:pt idx="822">
                  <c:v>722.0</c:v>
                </c:pt>
                <c:pt idx="823">
                  <c:v>723.0</c:v>
                </c:pt>
                <c:pt idx="824">
                  <c:v>724.0</c:v>
                </c:pt>
                <c:pt idx="825">
                  <c:v>725.0</c:v>
                </c:pt>
                <c:pt idx="826">
                  <c:v>726.0</c:v>
                </c:pt>
                <c:pt idx="827">
                  <c:v>727.0</c:v>
                </c:pt>
                <c:pt idx="828">
                  <c:v>728.0</c:v>
                </c:pt>
                <c:pt idx="829">
                  <c:v>729.0</c:v>
                </c:pt>
                <c:pt idx="830">
                  <c:v>730.0</c:v>
                </c:pt>
                <c:pt idx="831">
                  <c:v>731.0</c:v>
                </c:pt>
                <c:pt idx="832">
                  <c:v>732.0</c:v>
                </c:pt>
                <c:pt idx="833">
                  <c:v>733.0</c:v>
                </c:pt>
                <c:pt idx="834">
                  <c:v>734.0</c:v>
                </c:pt>
                <c:pt idx="835">
                  <c:v>735.0</c:v>
                </c:pt>
                <c:pt idx="836">
                  <c:v>736.0</c:v>
                </c:pt>
                <c:pt idx="837">
                  <c:v>737.0</c:v>
                </c:pt>
                <c:pt idx="838">
                  <c:v>738.0</c:v>
                </c:pt>
                <c:pt idx="839">
                  <c:v>739.0</c:v>
                </c:pt>
                <c:pt idx="840">
                  <c:v>740.0</c:v>
                </c:pt>
                <c:pt idx="841">
                  <c:v>741.0</c:v>
                </c:pt>
                <c:pt idx="842">
                  <c:v>742.0</c:v>
                </c:pt>
                <c:pt idx="843">
                  <c:v>743.0</c:v>
                </c:pt>
                <c:pt idx="844">
                  <c:v>744.0</c:v>
                </c:pt>
                <c:pt idx="845">
                  <c:v>745.0</c:v>
                </c:pt>
                <c:pt idx="846">
                  <c:v>746.0</c:v>
                </c:pt>
                <c:pt idx="847">
                  <c:v>747.0</c:v>
                </c:pt>
                <c:pt idx="848">
                  <c:v>748.0</c:v>
                </c:pt>
                <c:pt idx="849">
                  <c:v>749.0</c:v>
                </c:pt>
                <c:pt idx="850">
                  <c:v>750.0</c:v>
                </c:pt>
                <c:pt idx="851">
                  <c:v>751.0</c:v>
                </c:pt>
                <c:pt idx="852">
                  <c:v>752.0</c:v>
                </c:pt>
                <c:pt idx="853">
                  <c:v>753.0</c:v>
                </c:pt>
                <c:pt idx="854">
                  <c:v>754.0</c:v>
                </c:pt>
                <c:pt idx="855">
                  <c:v>755.0</c:v>
                </c:pt>
                <c:pt idx="856">
                  <c:v>756.0</c:v>
                </c:pt>
                <c:pt idx="857">
                  <c:v>757.0</c:v>
                </c:pt>
                <c:pt idx="858">
                  <c:v>758.0</c:v>
                </c:pt>
                <c:pt idx="859">
                  <c:v>759.0</c:v>
                </c:pt>
                <c:pt idx="860">
                  <c:v>760.0</c:v>
                </c:pt>
                <c:pt idx="861">
                  <c:v>761.0</c:v>
                </c:pt>
                <c:pt idx="862">
                  <c:v>762.0</c:v>
                </c:pt>
                <c:pt idx="863">
                  <c:v>763.0</c:v>
                </c:pt>
                <c:pt idx="864">
                  <c:v>764.0</c:v>
                </c:pt>
                <c:pt idx="865">
                  <c:v>765.0</c:v>
                </c:pt>
                <c:pt idx="866">
                  <c:v>766.0</c:v>
                </c:pt>
                <c:pt idx="867">
                  <c:v>767.0</c:v>
                </c:pt>
                <c:pt idx="868">
                  <c:v>768.0</c:v>
                </c:pt>
                <c:pt idx="869">
                  <c:v>769.0</c:v>
                </c:pt>
                <c:pt idx="870">
                  <c:v>770.0</c:v>
                </c:pt>
                <c:pt idx="871">
                  <c:v>771.0</c:v>
                </c:pt>
                <c:pt idx="872">
                  <c:v>772.0</c:v>
                </c:pt>
                <c:pt idx="873">
                  <c:v>773.0</c:v>
                </c:pt>
                <c:pt idx="874">
                  <c:v>774.0</c:v>
                </c:pt>
                <c:pt idx="875">
                  <c:v>775.0</c:v>
                </c:pt>
                <c:pt idx="876">
                  <c:v>776.0</c:v>
                </c:pt>
                <c:pt idx="877">
                  <c:v>777.0</c:v>
                </c:pt>
                <c:pt idx="878">
                  <c:v>778.0</c:v>
                </c:pt>
                <c:pt idx="879">
                  <c:v>779.0</c:v>
                </c:pt>
                <c:pt idx="880">
                  <c:v>780.0</c:v>
                </c:pt>
                <c:pt idx="881">
                  <c:v>781.0</c:v>
                </c:pt>
                <c:pt idx="882">
                  <c:v>782.0</c:v>
                </c:pt>
                <c:pt idx="883">
                  <c:v>783.0</c:v>
                </c:pt>
                <c:pt idx="884">
                  <c:v>784.0</c:v>
                </c:pt>
                <c:pt idx="885">
                  <c:v>785.0</c:v>
                </c:pt>
                <c:pt idx="886">
                  <c:v>786.0</c:v>
                </c:pt>
                <c:pt idx="887">
                  <c:v>787.0</c:v>
                </c:pt>
                <c:pt idx="888">
                  <c:v>788.0</c:v>
                </c:pt>
                <c:pt idx="889">
                  <c:v>789.0</c:v>
                </c:pt>
                <c:pt idx="890">
                  <c:v>790.0</c:v>
                </c:pt>
                <c:pt idx="891">
                  <c:v>791.0</c:v>
                </c:pt>
                <c:pt idx="892">
                  <c:v>792.0</c:v>
                </c:pt>
                <c:pt idx="893">
                  <c:v>793.0</c:v>
                </c:pt>
                <c:pt idx="894">
                  <c:v>794.0</c:v>
                </c:pt>
                <c:pt idx="895">
                  <c:v>795.0</c:v>
                </c:pt>
                <c:pt idx="896">
                  <c:v>796.0</c:v>
                </c:pt>
                <c:pt idx="897">
                  <c:v>797.0</c:v>
                </c:pt>
                <c:pt idx="898">
                  <c:v>798.0</c:v>
                </c:pt>
                <c:pt idx="899">
                  <c:v>799.0</c:v>
                </c:pt>
                <c:pt idx="900">
                  <c:v>800.0</c:v>
                </c:pt>
                <c:pt idx="901">
                  <c:v>801.0</c:v>
                </c:pt>
                <c:pt idx="902">
                  <c:v>802.0</c:v>
                </c:pt>
                <c:pt idx="903">
                  <c:v>803.0</c:v>
                </c:pt>
                <c:pt idx="904">
                  <c:v>804.0</c:v>
                </c:pt>
                <c:pt idx="905">
                  <c:v>805.0</c:v>
                </c:pt>
                <c:pt idx="906">
                  <c:v>806.0</c:v>
                </c:pt>
                <c:pt idx="907">
                  <c:v>807.0</c:v>
                </c:pt>
                <c:pt idx="908">
                  <c:v>808.0</c:v>
                </c:pt>
                <c:pt idx="909">
                  <c:v>809.0</c:v>
                </c:pt>
                <c:pt idx="910">
                  <c:v>810.0</c:v>
                </c:pt>
                <c:pt idx="911">
                  <c:v>811.0</c:v>
                </c:pt>
                <c:pt idx="912">
                  <c:v>812.0</c:v>
                </c:pt>
                <c:pt idx="913">
                  <c:v>813.0</c:v>
                </c:pt>
                <c:pt idx="914">
                  <c:v>814.0</c:v>
                </c:pt>
                <c:pt idx="915">
                  <c:v>815.0</c:v>
                </c:pt>
                <c:pt idx="916">
                  <c:v>816.0</c:v>
                </c:pt>
                <c:pt idx="917">
                  <c:v>817.0</c:v>
                </c:pt>
                <c:pt idx="918">
                  <c:v>818.0</c:v>
                </c:pt>
                <c:pt idx="919">
                  <c:v>819.0</c:v>
                </c:pt>
                <c:pt idx="920">
                  <c:v>820.0</c:v>
                </c:pt>
                <c:pt idx="921">
                  <c:v>821.0</c:v>
                </c:pt>
                <c:pt idx="922">
                  <c:v>822.0</c:v>
                </c:pt>
                <c:pt idx="923">
                  <c:v>823.0</c:v>
                </c:pt>
                <c:pt idx="924">
                  <c:v>824.0</c:v>
                </c:pt>
                <c:pt idx="925">
                  <c:v>825.0</c:v>
                </c:pt>
                <c:pt idx="926">
                  <c:v>826.0</c:v>
                </c:pt>
                <c:pt idx="927">
                  <c:v>827.0</c:v>
                </c:pt>
                <c:pt idx="928">
                  <c:v>828.0</c:v>
                </c:pt>
                <c:pt idx="929">
                  <c:v>829.0</c:v>
                </c:pt>
                <c:pt idx="930">
                  <c:v>830.0</c:v>
                </c:pt>
                <c:pt idx="931">
                  <c:v>831.0</c:v>
                </c:pt>
                <c:pt idx="932">
                  <c:v>832.0</c:v>
                </c:pt>
                <c:pt idx="933">
                  <c:v>833.0</c:v>
                </c:pt>
                <c:pt idx="934">
                  <c:v>834.0</c:v>
                </c:pt>
                <c:pt idx="935">
                  <c:v>835.0</c:v>
                </c:pt>
                <c:pt idx="936">
                  <c:v>836.0</c:v>
                </c:pt>
                <c:pt idx="937">
                  <c:v>837.0</c:v>
                </c:pt>
                <c:pt idx="938">
                  <c:v>838.0</c:v>
                </c:pt>
                <c:pt idx="939">
                  <c:v>839.0</c:v>
                </c:pt>
                <c:pt idx="940">
                  <c:v>840.0</c:v>
                </c:pt>
                <c:pt idx="941">
                  <c:v>841.0</c:v>
                </c:pt>
                <c:pt idx="942">
                  <c:v>842.0</c:v>
                </c:pt>
                <c:pt idx="943">
                  <c:v>843.0</c:v>
                </c:pt>
                <c:pt idx="944">
                  <c:v>844.0</c:v>
                </c:pt>
                <c:pt idx="945">
                  <c:v>845.0</c:v>
                </c:pt>
                <c:pt idx="946">
                  <c:v>846.0</c:v>
                </c:pt>
                <c:pt idx="947">
                  <c:v>847.0</c:v>
                </c:pt>
                <c:pt idx="948">
                  <c:v>848.0</c:v>
                </c:pt>
                <c:pt idx="949">
                  <c:v>849.0</c:v>
                </c:pt>
                <c:pt idx="950">
                  <c:v>850.0</c:v>
                </c:pt>
                <c:pt idx="951">
                  <c:v>851.0</c:v>
                </c:pt>
                <c:pt idx="952">
                  <c:v>852.0</c:v>
                </c:pt>
                <c:pt idx="953">
                  <c:v>853.0</c:v>
                </c:pt>
                <c:pt idx="954">
                  <c:v>854.0</c:v>
                </c:pt>
                <c:pt idx="955">
                  <c:v>855.0</c:v>
                </c:pt>
                <c:pt idx="956">
                  <c:v>856.0</c:v>
                </c:pt>
                <c:pt idx="957">
                  <c:v>857.0</c:v>
                </c:pt>
                <c:pt idx="958">
                  <c:v>858.0</c:v>
                </c:pt>
                <c:pt idx="959">
                  <c:v>859.0</c:v>
                </c:pt>
                <c:pt idx="960">
                  <c:v>860.0</c:v>
                </c:pt>
                <c:pt idx="961">
                  <c:v>861.0</c:v>
                </c:pt>
                <c:pt idx="962">
                  <c:v>862.0</c:v>
                </c:pt>
                <c:pt idx="963">
                  <c:v>863.0</c:v>
                </c:pt>
                <c:pt idx="964">
                  <c:v>864.0</c:v>
                </c:pt>
                <c:pt idx="965">
                  <c:v>865.0</c:v>
                </c:pt>
                <c:pt idx="966">
                  <c:v>866.0</c:v>
                </c:pt>
                <c:pt idx="967">
                  <c:v>867.0</c:v>
                </c:pt>
                <c:pt idx="968">
                  <c:v>868.0</c:v>
                </c:pt>
                <c:pt idx="969">
                  <c:v>869.0</c:v>
                </c:pt>
                <c:pt idx="970">
                  <c:v>870.0</c:v>
                </c:pt>
                <c:pt idx="971">
                  <c:v>871.0</c:v>
                </c:pt>
                <c:pt idx="972">
                  <c:v>872.0</c:v>
                </c:pt>
                <c:pt idx="973">
                  <c:v>873.0</c:v>
                </c:pt>
                <c:pt idx="974">
                  <c:v>874.0</c:v>
                </c:pt>
                <c:pt idx="975">
                  <c:v>875.0</c:v>
                </c:pt>
                <c:pt idx="976">
                  <c:v>876.0</c:v>
                </c:pt>
                <c:pt idx="977">
                  <c:v>877.0</c:v>
                </c:pt>
                <c:pt idx="978">
                  <c:v>878.0</c:v>
                </c:pt>
                <c:pt idx="979">
                  <c:v>879.0</c:v>
                </c:pt>
                <c:pt idx="980">
                  <c:v>880.0</c:v>
                </c:pt>
                <c:pt idx="981">
                  <c:v>881.0</c:v>
                </c:pt>
                <c:pt idx="982">
                  <c:v>882.0</c:v>
                </c:pt>
                <c:pt idx="983">
                  <c:v>883.0</c:v>
                </c:pt>
                <c:pt idx="984">
                  <c:v>884.0</c:v>
                </c:pt>
                <c:pt idx="985">
                  <c:v>885.0</c:v>
                </c:pt>
                <c:pt idx="986">
                  <c:v>886.0</c:v>
                </c:pt>
                <c:pt idx="987">
                  <c:v>887.0</c:v>
                </c:pt>
                <c:pt idx="988">
                  <c:v>888.0</c:v>
                </c:pt>
                <c:pt idx="989">
                  <c:v>889.0</c:v>
                </c:pt>
                <c:pt idx="990">
                  <c:v>890.0</c:v>
                </c:pt>
                <c:pt idx="991">
                  <c:v>891.0</c:v>
                </c:pt>
                <c:pt idx="992">
                  <c:v>892.0</c:v>
                </c:pt>
                <c:pt idx="993">
                  <c:v>893.0</c:v>
                </c:pt>
                <c:pt idx="994">
                  <c:v>894.0</c:v>
                </c:pt>
                <c:pt idx="995">
                  <c:v>895.0</c:v>
                </c:pt>
                <c:pt idx="996">
                  <c:v>896.0</c:v>
                </c:pt>
                <c:pt idx="997">
                  <c:v>897.0</c:v>
                </c:pt>
                <c:pt idx="998">
                  <c:v>898.0</c:v>
                </c:pt>
                <c:pt idx="999">
                  <c:v>899.0</c:v>
                </c:pt>
                <c:pt idx="1000">
                  <c:v>900.0</c:v>
                </c:pt>
                <c:pt idx="1001">
                  <c:v>901.0</c:v>
                </c:pt>
                <c:pt idx="1002">
                  <c:v>902.0</c:v>
                </c:pt>
                <c:pt idx="1003">
                  <c:v>903.0</c:v>
                </c:pt>
                <c:pt idx="1004">
                  <c:v>904.0</c:v>
                </c:pt>
                <c:pt idx="1005">
                  <c:v>905.0</c:v>
                </c:pt>
                <c:pt idx="1006">
                  <c:v>906.0</c:v>
                </c:pt>
                <c:pt idx="1007">
                  <c:v>907.0</c:v>
                </c:pt>
                <c:pt idx="1008">
                  <c:v>908.0</c:v>
                </c:pt>
                <c:pt idx="1009">
                  <c:v>909.0</c:v>
                </c:pt>
                <c:pt idx="1010">
                  <c:v>910.0</c:v>
                </c:pt>
                <c:pt idx="1011">
                  <c:v>911.0</c:v>
                </c:pt>
                <c:pt idx="1012">
                  <c:v>912.0</c:v>
                </c:pt>
                <c:pt idx="1013">
                  <c:v>913.0</c:v>
                </c:pt>
                <c:pt idx="1014">
                  <c:v>914.0</c:v>
                </c:pt>
                <c:pt idx="1015">
                  <c:v>915.0</c:v>
                </c:pt>
                <c:pt idx="1016">
                  <c:v>916.0</c:v>
                </c:pt>
                <c:pt idx="1017">
                  <c:v>917.0</c:v>
                </c:pt>
                <c:pt idx="1018">
                  <c:v>918.0</c:v>
                </c:pt>
                <c:pt idx="1019">
                  <c:v>919.0</c:v>
                </c:pt>
                <c:pt idx="1020">
                  <c:v>920.0</c:v>
                </c:pt>
                <c:pt idx="1021">
                  <c:v>921.0</c:v>
                </c:pt>
                <c:pt idx="1022">
                  <c:v>922.0</c:v>
                </c:pt>
                <c:pt idx="1023">
                  <c:v>923.0</c:v>
                </c:pt>
                <c:pt idx="1024">
                  <c:v>924.0</c:v>
                </c:pt>
                <c:pt idx="1025">
                  <c:v>925.0</c:v>
                </c:pt>
                <c:pt idx="1026">
                  <c:v>926.0</c:v>
                </c:pt>
                <c:pt idx="1027">
                  <c:v>927.0</c:v>
                </c:pt>
                <c:pt idx="1028">
                  <c:v>928.0</c:v>
                </c:pt>
                <c:pt idx="1029">
                  <c:v>929.0</c:v>
                </c:pt>
                <c:pt idx="1030">
                  <c:v>930.0</c:v>
                </c:pt>
                <c:pt idx="1031">
                  <c:v>931.0</c:v>
                </c:pt>
                <c:pt idx="1032">
                  <c:v>932.0</c:v>
                </c:pt>
                <c:pt idx="1033">
                  <c:v>933.0</c:v>
                </c:pt>
                <c:pt idx="1034">
                  <c:v>934.0</c:v>
                </c:pt>
                <c:pt idx="1035">
                  <c:v>935.0</c:v>
                </c:pt>
                <c:pt idx="1036">
                  <c:v>936.0</c:v>
                </c:pt>
                <c:pt idx="1037">
                  <c:v>937.0</c:v>
                </c:pt>
                <c:pt idx="1038">
                  <c:v>938.0</c:v>
                </c:pt>
                <c:pt idx="1039">
                  <c:v>939.0</c:v>
                </c:pt>
                <c:pt idx="1040">
                  <c:v>940.0</c:v>
                </c:pt>
                <c:pt idx="1041">
                  <c:v>941.0</c:v>
                </c:pt>
                <c:pt idx="1042">
                  <c:v>942.0</c:v>
                </c:pt>
                <c:pt idx="1043">
                  <c:v>943.0</c:v>
                </c:pt>
                <c:pt idx="1044">
                  <c:v>944.0</c:v>
                </c:pt>
                <c:pt idx="1045">
                  <c:v>945.0</c:v>
                </c:pt>
                <c:pt idx="1046">
                  <c:v>946.0</c:v>
                </c:pt>
                <c:pt idx="1047">
                  <c:v>947.0</c:v>
                </c:pt>
                <c:pt idx="1048">
                  <c:v>948.0</c:v>
                </c:pt>
                <c:pt idx="1049">
                  <c:v>949.0</c:v>
                </c:pt>
                <c:pt idx="1050">
                  <c:v>950.0</c:v>
                </c:pt>
                <c:pt idx="1051">
                  <c:v>951.0</c:v>
                </c:pt>
                <c:pt idx="1052">
                  <c:v>952.0</c:v>
                </c:pt>
                <c:pt idx="1053">
                  <c:v>953.0</c:v>
                </c:pt>
                <c:pt idx="1054">
                  <c:v>954.0</c:v>
                </c:pt>
                <c:pt idx="1055">
                  <c:v>955.0</c:v>
                </c:pt>
                <c:pt idx="1056">
                  <c:v>956.0</c:v>
                </c:pt>
                <c:pt idx="1057">
                  <c:v>957.0</c:v>
                </c:pt>
                <c:pt idx="1058">
                  <c:v>958.0</c:v>
                </c:pt>
                <c:pt idx="1059">
                  <c:v>959.0</c:v>
                </c:pt>
                <c:pt idx="1060">
                  <c:v>960.0</c:v>
                </c:pt>
                <c:pt idx="1061">
                  <c:v>961.0</c:v>
                </c:pt>
                <c:pt idx="1062">
                  <c:v>962.0</c:v>
                </c:pt>
                <c:pt idx="1063">
                  <c:v>963.0</c:v>
                </c:pt>
                <c:pt idx="1064">
                  <c:v>964.0</c:v>
                </c:pt>
                <c:pt idx="1065">
                  <c:v>965.0</c:v>
                </c:pt>
                <c:pt idx="1066">
                  <c:v>966.0</c:v>
                </c:pt>
                <c:pt idx="1067">
                  <c:v>967.0</c:v>
                </c:pt>
                <c:pt idx="1068">
                  <c:v>968.0</c:v>
                </c:pt>
                <c:pt idx="1069">
                  <c:v>969.0</c:v>
                </c:pt>
                <c:pt idx="1070">
                  <c:v>970.0</c:v>
                </c:pt>
                <c:pt idx="1071">
                  <c:v>971.0</c:v>
                </c:pt>
                <c:pt idx="1072">
                  <c:v>972.0</c:v>
                </c:pt>
                <c:pt idx="1073">
                  <c:v>973.0</c:v>
                </c:pt>
                <c:pt idx="1074">
                  <c:v>974.0</c:v>
                </c:pt>
                <c:pt idx="1075">
                  <c:v>975.0</c:v>
                </c:pt>
                <c:pt idx="1076">
                  <c:v>976.0</c:v>
                </c:pt>
                <c:pt idx="1077">
                  <c:v>977.0</c:v>
                </c:pt>
                <c:pt idx="1078">
                  <c:v>978.0</c:v>
                </c:pt>
                <c:pt idx="1079">
                  <c:v>979.0</c:v>
                </c:pt>
                <c:pt idx="1080">
                  <c:v>980.0</c:v>
                </c:pt>
                <c:pt idx="1081">
                  <c:v>981.0</c:v>
                </c:pt>
                <c:pt idx="1082">
                  <c:v>982.0</c:v>
                </c:pt>
                <c:pt idx="1083">
                  <c:v>983.0</c:v>
                </c:pt>
                <c:pt idx="1084">
                  <c:v>984.0</c:v>
                </c:pt>
                <c:pt idx="1085">
                  <c:v>985.0</c:v>
                </c:pt>
                <c:pt idx="1086">
                  <c:v>986.0</c:v>
                </c:pt>
                <c:pt idx="1087">
                  <c:v>987.0</c:v>
                </c:pt>
                <c:pt idx="1088">
                  <c:v>988.0</c:v>
                </c:pt>
                <c:pt idx="1089">
                  <c:v>989.0</c:v>
                </c:pt>
                <c:pt idx="1090">
                  <c:v>990.0</c:v>
                </c:pt>
                <c:pt idx="1091">
                  <c:v>991.0</c:v>
                </c:pt>
                <c:pt idx="1092">
                  <c:v>992.0</c:v>
                </c:pt>
                <c:pt idx="1093">
                  <c:v>993.0</c:v>
                </c:pt>
                <c:pt idx="1094">
                  <c:v>994.0</c:v>
                </c:pt>
                <c:pt idx="1095">
                  <c:v>995.0</c:v>
                </c:pt>
                <c:pt idx="1096">
                  <c:v>996.0</c:v>
                </c:pt>
                <c:pt idx="1097">
                  <c:v>997.0</c:v>
                </c:pt>
                <c:pt idx="1098">
                  <c:v>998.0</c:v>
                </c:pt>
                <c:pt idx="1099">
                  <c:v>999.0</c:v>
                </c:pt>
              </c:numCache>
            </c:numRef>
          </c:cat>
          <c:val>
            <c:numRef>
              <c:f>[1]CompPz!$D$2:$D$1101</c:f>
              <c:numCache>
                <c:formatCode>General</c:formatCode>
                <c:ptCount val="1100"/>
                <c:pt idx="0">
                  <c:v>-0.755088</c:v>
                </c:pt>
                <c:pt idx="1">
                  <c:v>-0.713653</c:v>
                </c:pt>
                <c:pt idx="2">
                  <c:v>-0.667413</c:v>
                </c:pt>
                <c:pt idx="3">
                  <c:v>-0.617062</c:v>
                </c:pt>
                <c:pt idx="4">
                  <c:v>-0.56334</c:v>
                </c:pt>
                <c:pt idx="5">
                  <c:v>-0.507</c:v>
                </c:pt>
                <c:pt idx="6">
                  <c:v>-0.448823</c:v>
                </c:pt>
                <c:pt idx="7">
                  <c:v>-0.389613</c:v>
                </c:pt>
                <c:pt idx="8">
                  <c:v>-0.330123</c:v>
                </c:pt>
                <c:pt idx="9">
                  <c:v>-0.271121</c:v>
                </c:pt>
                <c:pt idx="10">
                  <c:v>-0.213319</c:v>
                </c:pt>
                <c:pt idx="11">
                  <c:v>-0.157407</c:v>
                </c:pt>
                <c:pt idx="12">
                  <c:v>-0.104021</c:v>
                </c:pt>
                <c:pt idx="13">
                  <c:v>-0.053734</c:v>
                </c:pt>
                <c:pt idx="14">
                  <c:v>-0.007073</c:v>
                </c:pt>
                <c:pt idx="15">
                  <c:v>0.035502</c:v>
                </c:pt>
                <c:pt idx="16">
                  <c:v>0.073584</c:v>
                </c:pt>
                <c:pt idx="17">
                  <c:v>0.106853</c:v>
                </c:pt>
                <c:pt idx="18">
                  <c:v>0.135042</c:v>
                </c:pt>
                <c:pt idx="19">
                  <c:v>0.157937</c:v>
                </c:pt>
                <c:pt idx="20">
                  <c:v>0.175411</c:v>
                </c:pt>
                <c:pt idx="21">
                  <c:v>0.18739</c:v>
                </c:pt>
                <c:pt idx="22">
                  <c:v>0.19385</c:v>
                </c:pt>
                <c:pt idx="23">
                  <c:v>0.194867</c:v>
                </c:pt>
                <c:pt idx="24">
                  <c:v>0.190528</c:v>
                </c:pt>
                <c:pt idx="25">
                  <c:v>0.181026</c:v>
                </c:pt>
                <c:pt idx="26">
                  <c:v>0.166594</c:v>
                </c:pt>
                <c:pt idx="27">
                  <c:v>0.147529</c:v>
                </c:pt>
                <c:pt idx="28">
                  <c:v>0.124174</c:v>
                </c:pt>
                <c:pt idx="29">
                  <c:v>0.096957</c:v>
                </c:pt>
                <c:pt idx="30">
                  <c:v>0.066333</c:v>
                </c:pt>
                <c:pt idx="31">
                  <c:v>0.032836</c:v>
                </c:pt>
                <c:pt idx="32">
                  <c:v>-0.002973</c:v>
                </c:pt>
                <c:pt idx="33">
                  <c:v>-0.040461</c:v>
                </c:pt>
                <c:pt idx="34">
                  <c:v>-0.078966</c:v>
                </c:pt>
                <c:pt idx="35">
                  <c:v>-0.11779</c:v>
                </c:pt>
                <c:pt idx="36">
                  <c:v>-0.156212</c:v>
                </c:pt>
                <c:pt idx="37">
                  <c:v>-0.193466</c:v>
                </c:pt>
                <c:pt idx="38">
                  <c:v>-0.228816</c:v>
                </c:pt>
                <c:pt idx="39">
                  <c:v>-0.261503</c:v>
                </c:pt>
                <c:pt idx="40">
                  <c:v>-0.290789</c:v>
                </c:pt>
                <c:pt idx="41">
                  <c:v>-0.315963</c:v>
                </c:pt>
                <c:pt idx="42">
                  <c:v>-0.336358</c:v>
                </c:pt>
                <c:pt idx="43">
                  <c:v>-0.351381</c:v>
                </c:pt>
                <c:pt idx="44">
                  <c:v>-0.360495</c:v>
                </c:pt>
                <c:pt idx="45">
                  <c:v>-0.363263</c:v>
                </c:pt>
                <c:pt idx="46">
                  <c:v>-0.359335</c:v>
                </c:pt>
                <c:pt idx="47">
                  <c:v>-0.3485</c:v>
                </c:pt>
                <c:pt idx="48">
                  <c:v>-0.330636</c:v>
                </c:pt>
                <c:pt idx="49">
                  <c:v>-0.305795</c:v>
                </c:pt>
                <c:pt idx="50">
                  <c:v>-0.274141</c:v>
                </c:pt>
                <c:pt idx="51">
                  <c:v>-0.235996</c:v>
                </c:pt>
                <c:pt idx="52">
                  <c:v>-0.191804</c:v>
                </c:pt>
                <c:pt idx="53">
                  <c:v>-0.142151</c:v>
                </c:pt>
                <c:pt idx="54">
                  <c:v>-0.087777</c:v>
                </c:pt>
                <c:pt idx="55">
                  <c:v>-0.029503</c:v>
                </c:pt>
                <c:pt idx="56">
                  <c:v>0.031712</c:v>
                </c:pt>
                <c:pt idx="57">
                  <c:v>0.094846</c:v>
                </c:pt>
                <c:pt idx="58">
                  <c:v>0.158797</c:v>
                </c:pt>
                <c:pt idx="59">
                  <c:v>0.222425</c:v>
                </c:pt>
                <c:pt idx="60">
                  <c:v>0.284574</c:v>
                </c:pt>
                <c:pt idx="61">
                  <c:v>0.344082</c:v>
                </c:pt>
                <c:pt idx="62">
                  <c:v>0.399836</c:v>
                </c:pt>
                <c:pt idx="63">
                  <c:v>0.45077</c:v>
                </c:pt>
                <c:pt idx="64">
                  <c:v>0.495897</c:v>
                </c:pt>
                <c:pt idx="65">
                  <c:v>0.534375</c:v>
                </c:pt>
                <c:pt idx="66">
                  <c:v>0.565453</c:v>
                </c:pt>
                <c:pt idx="67">
                  <c:v>0.588552</c:v>
                </c:pt>
                <c:pt idx="68">
                  <c:v>0.60325</c:v>
                </c:pt>
                <c:pt idx="69">
                  <c:v>0.609311</c:v>
                </c:pt>
                <c:pt idx="70">
                  <c:v>0.60668</c:v>
                </c:pt>
                <c:pt idx="71">
                  <c:v>0.595484</c:v>
                </c:pt>
                <c:pt idx="72">
                  <c:v>0.576048</c:v>
                </c:pt>
                <c:pt idx="73">
                  <c:v>0.548868</c:v>
                </c:pt>
                <c:pt idx="74">
                  <c:v>0.514603</c:v>
                </c:pt>
                <c:pt idx="75">
                  <c:v>0.474061</c:v>
                </c:pt>
                <c:pt idx="76">
                  <c:v>0.428206</c:v>
                </c:pt>
                <c:pt idx="77">
                  <c:v>0.378075</c:v>
                </c:pt>
                <c:pt idx="78">
                  <c:v>0.324812</c:v>
                </c:pt>
                <c:pt idx="79">
                  <c:v>0.269593</c:v>
                </c:pt>
                <c:pt idx="80">
                  <c:v>0.213625</c:v>
                </c:pt>
                <c:pt idx="81">
                  <c:v>0.158105</c:v>
                </c:pt>
                <c:pt idx="82">
                  <c:v>0.104202</c:v>
                </c:pt>
                <c:pt idx="83">
                  <c:v>0.053001</c:v>
                </c:pt>
                <c:pt idx="84">
                  <c:v>0.005522</c:v>
                </c:pt>
                <c:pt idx="85">
                  <c:v>-0.037369</c:v>
                </c:pt>
                <c:pt idx="86">
                  <c:v>-0.074902</c:v>
                </c:pt>
                <c:pt idx="87">
                  <c:v>-0.106499</c:v>
                </c:pt>
                <c:pt idx="88">
                  <c:v>-0.131714</c:v>
                </c:pt>
                <c:pt idx="89">
                  <c:v>-0.150292</c:v>
                </c:pt>
                <c:pt idx="90">
                  <c:v>-0.162142</c:v>
                </c:pt>
                <c:pt idx="91">
                  <c:v>-0.167342</c:v>
                </c:pt>
                <c:pt idx="92">
                  <c:v>-0.166136</c:v>
                </c:pt>
                <c:pt idx="93">
                  <c:v>-0.158914</c:v>
                </c:pt>
                <c:pt idx="94">
                  <c:v>-0.1462</c:v>
                </c:pt>
                <c:pt idx="95">
                  <c:v>-0.128626</c:v>
                </c:pt>
                <c:pt idx="96">
                  <c:v>-0.106929</c:v>
                </c:pt>
                <c:pt idx="97">
                  <c:v>-0.081876</c:v>
                </c:pt>
                <c:pt idx="98">
                  <c:v>-0.054313</c:v>
                </c:pt>
                <c:pt idx="99">
                  <c:v>-0.025067</c:v>
                </c:pt>
                <c:pt idx="100">
                  <c:v>0.005036</c:v>
                </c:pt>
                <c:pt idx="101">
                  <c:v>0.035219</c:v>
                </c:pt>
                <c:pt idx="102">
                  <c:v>0.064764</c:v>
                </c:pt>
                <c:pt idx="103">
                  <c:v>0.093049</c:v>
                </c:pt>
                <c:pt idx="104">
                  <c:v>0.119541</c:v>
                </c:pt>
                <c:pt idx="105">
                  <c:v>0.143831</c:v>
                </c:pt>
                <c:pt idx="106">
                  <c:v>0.165618</c:v>
                </c:pt>
                <c:pt idx="107">
                  <c:v>0.184754</c:v>
                </c:pt>
                <c:pt idx="108">
                  <c:v>0.201213</c:v>
                </c:pt>
                <c:pt idx="109">
                  <c:v>0.215077</c:v>
                </c:pt>
                <c:pt idx="110">
                  <c:v>0.226568</c:v>
                </c:pt>
                <c:pt idx="111">
                  <c:v>0.236004</c:v>
                </c:pt>
                <c:pt idx="112">
                  <c:v>0.24379</c:v>
                </c:pt>
                <c:pt idx="113">
                  <c:v>0.250394</c:v>
                </c:pt>
                <c:pt idx="114">
                  <c:v>0.256346</c:v>
                </c:pt>
                <c:pt idx="115">
                  <c:v>0.262198</c:v>
                </c:pt>
                <c:pt idx="116">
                  <c:v>0.268508</c:v>
                </c:pt>
                <c:pt idx="117">
                  <c:v>0.275817</c:v>
                </c:pt>
                <c:pt idx="118">
                  <c:v>0.284636</c:v>
                </c:pt>
                <c:pt idx="119">
                  <c:v>0.295408</c:v>
                </c:pt>
                <c:pt idx="120">
                  <c:v>0.308507</c:v>
                </c:pt>
                <c:pt idx="121">
                  <c:v>0.324222</c:v>
                </c:pt>
                <c:pt idx="122">
                  <c:v>0.34273</c:v>
                </c:pt>
                <c:pt idx="123">
                  <c:v>0.364128</c:v>
                </c:pt>
                <c:pt idx="124">
                  <c:v>0.388369</c:v>
                </c:pt>
                <c:pt idx="125">
                  <c:v>0.415334</c:v>
                </c:pt>
                <c:pt idx="126">
                  <c:v>0.444783</c:v>
                </c:pt>
                <c:pt idx="127">
                  <c:v>0.476378</c:v>
                </c:pt>
                <c:pt idx="128">
                  <c:v>0.509709</c:v>
                </c:pt>
                <c:pt idx="129">
                  <c:v>0.544277</c:v>
                </c:pt>
                <c:pt idx="130">
                  <c:v>0.57954</c:v>
                </c:pt>
                <c:pt idx="131">
                  <c:v>0.614921</c:v>
                </c:pt>
                <c:pt idx="132">
                  <c:v>0.649825</c:v>
                </c:pt>
                <c:pt idx="133">
                  <c:v>0.683658</c:v>
                </c:pt>
                <c:pt idx="134">
                  <c:v>0.71584</c:v>
                </c:pt>
                <c:pt idx="135">
                  <c:v>0.745834</c:v>
                </c:pt>
                <c:pt idx="136">
                  <c:v>0.773168</c:v>
                </c:pt>
                <c:pt idx="137">
                  <c:v>0.797413</c:v>
                </c:pt>
                <c:pt idx="138">
                  <c:v>0.818233</c:v>
                </c:pt>
                <c:pt idx="139">
                  <c:v>0.835362</c:v>
                </c:pt>
                <c:pt idx="140">
                  <c:v>0.848641</c:v>
                </c:pt>
                <c:pt idx="141">
                  <c:v>0.857976</c:v>
                </c:pt>
                <c:pt idx="142">
                  <c:v>0.863379</c:v>
                </c:pt>
                <c:pt idx="143">
                  <c:v>0.86492</c:v>
                </c:pt>
                <c:pt idx="144">
                  <c:v>0.862757</c:v>
                </c:pt>
                <c:pt idx="145">
                  <c:v>0.857084</c:v>
                </c:pt>
                <c:pt idx="146">
                  <c:v>0.848172</c:v>
                </c:pt>
                <c:pt idx="147">
                  <c:v>0.836297</c:v>
                </c:pt>
                <c:pt idx="148">
                  <c:v>0.821736</c:v>
                </c:pt>
                <c:pt idx="149">
                  <c:v>0.804808</c:v>
                </c:pt>
                <c:pt idx="150">
                  <c:v>0.785798</c:v>
                </c:pt>
                <c:pt idx="151">
                  <c:v>0.764949</c:v>
                </c:pt>
                <c:pt idx="152">
                  <c:v>0.742466</c:v>
                </c:pt>
                <c:pt idx="153">
                  <c:v>0.71852</c:v>
                </c:pt>
                <c:pt idx="154">
                  <c:v>0.693209</c:v>
                </c:pt>
                <c:pt idx="155">
                  <c:v>0.66659</c:v>
                </c:pt>
                <c:pt idx="156">
                  <c:v>0.638632</c:v>
                </c:pt>
                <c:pt idx="157">
                  <c:v>0.609273</c:v>
                </c:pt>
                <c:pt idx="158">
                  <c:v>0.578388</c:v>
                </c:pt>
                <c:pt idx="159">
                  <c:v>0.54583</c:v>
                </c:pt>
                <c:pt idx="160">
                  <c:v>0.511384</c:v>
                </c:pt>
                <c:pt idx="161">
                  <c:v>0.474869</c:v>
                </c:pt>
                <c:pt idx="162">
                  <c:v>0.436072</c:v>
                </c:pt>
                <c:pt idx="163">
                  <c:v>0.394837</c:v>
                </c:pt>
                <c:pt idx="164">
                  <c:v>0.351014</c:v>
                </c:pt>
                <c:pt idx="165">
                  <c:v>0.304527</c:v>
                </c:pt>
                <c:pt idx="166">
                  <c:v>0.255387</c:v>
                </c:pt>
                <c:pt idx="167">
                  <c:v>0.20366</c:v>
                </c:pt>
                <c:pt idx="168">
                  <c:v>0.149561</c:v>
                </c:pt>
                <c:pt idx="169">
                  <c:v>0.093396</c:v>
                </c:pt>
                <c:pt idx="170">
                  <c:v>0.035574</c:v>
                </c:pt>
                <c:pt idx="171">
                  <c:v>-0.023341</c:v>
                </c:pt>
                <c:pt idx="172">
                  <c:v>-0.082674</c:v>
                </c:pt>
                <c:pt idx="173">
                  <c:v>-0.141651</c:v>
                </c:pt>
                <c:pt idx="174">
                  <c:v>-0.19938</c:v>
                </c:pt>
                <c:pt idx="175">
                  <c:v>-0.254889</c:v>
                </c:pt>
                <c:pt idx="176">
                  <c:v>-0.307125</c:v>
                </c:pt>
                <c:pt idx="177">
                  <c:v>-0.354994</c:v>
                </c:pt>
                <c:pt idx="178">
                  <c:v>-0.397375</c:v>
                </c:pt>
                <c:pt idx="179">
                  <c:v>-0.433145</c:v>
                </c:pt>
                <c:pt idx="180">
                  <c:v>-0.461237</c:v>
                </c:pt>
                <c:pt idx="181">
                  <c:v>-0.480608</c:v>
                </c:pt>
                <c:pt idx="182">
                  <c:v>-0.490312</c:v>
                </c:pt>
                <c:pt idx="183">
                  <c:v>-0.489537</c:v>
                </c:pt>
                <c:pt idx="184">
                  <c:v>-0.477583</c:v>
                </c:pt>
                <c:pt idx="185">
                  <c:v>-0.453926</c:v>
                </c:pt>
                <c:pt idx="186">
                  <c:v>-0.418205</c:v>
                </c:pt>
                <c:pt idx="187">
                  <c:v>-0.37027</c:v>
                </c:pt>
                <c:pt idx="188">
                  <c:v>-0.310154</c:v>
                </c:pt>
                <c:pt idx="189">
                  <c:v>-0.238101</c:v>
                </c:pt>
                <c:pt idx="190">
                  <c:v>-0.154545</c:v>
                </c:pt>
                <c:pt idx="191">
                  <c:v>-0.060133</c:v>
                </c:pt>
                <c:pt idx="192">
                  <c:v>0.044333</c:v>
                </c:pt>
                <c:pt idx="193">
                  <c:v>0.157858</c:v>
                </c:pt>
                <c:pt idx="194">
                  <c:v>0.279317</c:v>
                </c:pt>
                <c:pt idx="195">
                  <c:v>0.407475</c:v>
                </c:pt>
                <c:pt idx="196">
                  <c:v>0.540972</c:v>
                </c:pt>
                <c:pt idx="197">
                  <c:v>0.678433</c:v>
                </c:pt>
                <c:pt idx="198">
                  <c:v>0.818429</c:v>
                </c:pt>
                <c:pt idx="199">
                  <c:v>0.959534</c:v>
                </c:pt>
                <c:pt idx="200">
                  <c:v>1.100369</c:v>
                </c:pt>
                <c:pt idx="201">
                  <c:v>1.239609</c:v>
                </c:pt>
                <c:pt idx="202">
                  <c:v>1.376033</c:v>
                </c:pt>
                <c:pt idx="203">
                  <c:v>1.508532</c:v>
                </c:pt>
                <c:pt idx="204">
                  <c:v>1.636134</c:v>
                </c:pt>
                <c:pt idx="205">
                  <c:v>1.758043</c:v>
                </c:pt>
                <c:pt idx="206">
                  <c:v>1.873601</c:v>
                </c:pt>
                <c:pt idx="207">
                  <c:v>1.982344</c:v>
                </c:pt>
                <c:pt idx="208">
                  <c:v>2.083985</c:v>
                </c:pt>
                <c:pt idx="209">
                  <c:v>2.178396</c:v>
                </c:pt>
                <c:pt idx="210">
                  <c:v>2.265633</c:v>
                </c:pt>
                <c:pt idx="211">
                  <c:v>2.345903</c:v>
                </c:pt>
                <c:pt idx="212">
                  <c:v>2.419528</c:v>
                </c:pt>
                <c:pt idx="213">
                  <c:v>2.486979</c:v>
                </c:pt>
                <c:pt idx="214">
                  <c:v>2.548774</c:v>
                </c:pt>
                <c:pt idx="215">
                  <c:v>2.605529</c:v>
                </c:pt>
                <c:pt idx="216">
                  <c:v>2.657889</c:v>
                </c:pt>
                <c:pt idx="217">
                  <c:v>2.706532</c:v>
                </c:pt>
                <c:pt idx="218">
                  <c:v>2.752093</c:v>
                </c:pt>
                <c:pt idx="219">
                  <c:v>2.795199</c:v>
                </c:pt>
                <c:pt idx="220">
                  <c:v>2.836395</c:v>
                </c:pt>
                <c:pt idx="221">
                  <c:v>2.876168</c:v>
                </c:pt>
                <c:pt idx="222">
                  <c:v>2.914915</c:v>
                </c:pt>
                <c:pt idx="223">
                  <c:v>2.952913</c:v>
                </c:pt>
                <c:pt idx="224">
                  <c:v>2.990324</c:v>
                </c:pt>
                <c:pt idx="225">
                  <c:v>3.027207</c:v>
                </c:pt>
                <c:pt idx="226">
                  <c:v>3.063502</c:v>
                </c:pt>
                <c:pt idx="227">
                  <c:v>3.099042</c:v>
                </c:pt>
                <c:pt idx="228">
                  <c:v>3.133538</c:v>
                </c:pt>
                <c:pt idx="229">
                  <c:v>3.166618</c:v>
                </c:pt>
                <c:pt idx="230">
                  <c:v>3.197847</c:v>
                </c:pt>
                <c:pt idx="231">
                  <c:v>3.226714</c:v>
                </c:pt>
                <c:pt idx="232">
                  <c:v>3.252673</c:v>
                </c:pt>
                <c:pt idx="233">
                  <c:v>3.27516</c:v>
                </c:pt>
                <c:pt idx="234">
                  <c:v>3.293598</c:v>
                </c:pt>
                <c:pt idx="235">
                  <c:v>3.307444</c:v>
                </c:pt>
                <c:pt idx="236">
                  <c:v>3.316168</c:v>
                </c:pt>
                <c:pt idx="237">
                  <c:v>3.319314</c:v>
                </c:pt>
                <c:pt idx="238">
                  <c:v>3.316473</c:v>
                </c:pt>
                <c:pt idx="239">
                  <c:v>3.307317</c:v>
                </c:pt>
                <c:pt idx="240">
                  <c:v>3.291595</c:v>
                </c:pt>
                <c:pt idx="241">
                  <c:v>3.269159</c:v>
                </c:pt>
                <c:pt idx="242">
                  <c:v>3.239935</c:v>
                </c:pt>
                <c:pt idx="243">
                  <c:v>3.20394</c:v>
                </c:pt>
                <c:pt idx="244">
                  <c:v>3.161292</c:v>
                </c:pt>
                <c:pt idx="245">
                  <c:v>3.112134</c:v>
                </c:pt>
                <c:pt idx="246">
                  <c:v>3.05673</c:v>
                </c:pt>
                <c:pt idx="247">
                  <c:v>2.995351</c:v>
                </c:pt>
                <c:pt idx="248">
                  <c:v>2.928337</c:v>
                </c:pt>
                <c:pt idx="249">
                  <c:v>2.856007</c:v>
                </c:pt>
                <c:pt idx="250">
                  <c:v>2.77873</c:v>
                </c:pt>
                <c:pt idx="251">
                  <c:v>2.696849</c:v>
                </c:pt>
                <c:pt idx="252">
                  <c:v>2.610667</c:v>
                </c:pt>
                <c:pt idx="253">
                  <c:v>2.520475</c:v>
                </c:pt>
                <c:pt idx="254">
                  <c:v>2.426514</c:v>
                </c:pt>
                <c:pt idx="255">
                  <c:v>2.328963</c:v>
                </c:pt>
                <c:pt idx="256">
                  <c:v>2.227946</c:v>
                </c:pt>
                <c:pt idx="257">
                  <c:v>2.123532</c:v>
                </c:pt>
                <c:pt idx="258">
                  <c:v>2.015722</c:v>
                </c:pt>
                <c:pt idx="259">
                  <c:v>1.904468</c:v>
                </c:pt>
                <c:pt idx="260">
                  <c:v>1.789662</c:v>
                </c:pt>
                <c:pt idx="261">
                  <c:v>1.671165</c:v>
                </c:pt>
                <c:pt idx="262">
                  <c:v>1.5488</c:v>
                </c:pt>
                <c:pt idx="263">
                  <c:v>1.422388</c:v>
                </c:pt>
                <c:pt idx="264">
                  <c:v>1.291716</c:v>
                </c:pt>
                <c:pt idx="265">
                  <c:v>1.156622</c:v>
                </c:pt>
                <c:pt idx="266">
                  <c:v>1.016948</c:v>
                </c:pt>
                <c:pt idx="267">
                  <c:v>0.872593</c:v>
                </c:pt>
                <c:pt idx="268">
                  <c:v>0.723511</c:v>
                </c:pt>
                <c:pt idx="269">
                  <c:v>0.569729</c:v>
                </c:pt>
                <c:pt idx="270">
                  <c:v>0.411362</c:v>
                </c:pt>
                <c:pt idx="271">
                  <c:v>0.24862</c:v>
                </c:pt>
                <c:pt idx="272">
                  <c:v>0.081793</c:v>
                </c:pt>
                <c:pt idx="273">
                  <c:v>-0.088711</c:v>
                </c:pt>
                <c:pt idx="274">
                  <c:v>-0.262373</c:v>
                </c:pt>
                <c:pt idx="275">
                  <c:v>-0.438593</c:v>
                </c:pt>
                <c:pt idx="276">
                  <c:v>-0.616673</c:v>
                </c:pt>
                <c:pt idx="277">
                  <c:v>-0.795835</c:v>
                </c:pt>
                <c:pt idx="278">
                  <c:v>-0.975213</c:v>
                </c:pt>
                <c:pt idx="279">
                  <c:v>-1.153893</c:v>
                </c:pt>
                <c:pt idx="280">
                  <c:v>-1.330939</c:v>
                </c:pt>
                <c:pt idx="281">
                  <c:v>-1.505355</c:v>
                </c:pt>
                <c:pt idx="282">
                  <c:v>-1.676178</c:v>
                </c:pt>
                <c:pt idx="283">
                  <c:v>-1.842428</c:v>
                </c:pt>
                <c:pt idx="284">
                  <c:v>-2.003192</c:v>
                </c:pt>
                <c:pt idx="285">
                  <c:v>-2.157559</c:v>
                </c:pt>
                <c:pt idx="286">
                  <c:v>-2.304729</c:v>
                </c:pt>
                <c:pt idx="287">
                  <c:v>-2.443976</c:v>
                </c:pt>
                <c:pt idx="288">
                  <c:v>-2.574659</c:v>
                </c:pt>
                <c:pt idx="289">
                  <c:v>-2.696264</c:v>
                </c:pt>
                <c:pt idx="290">
                  <c:v>-2.808386</c:v>
                </c:pt>
                <c:pt idx="291">
                  <c:v>-2.910709</c:v>
                </c:pt>
                <c:pt idx="292">
                  <c:v>-3.003103</c:v>
                </c:pt>
                <c:pt idx="293">
                  <c:v>-3.08552</c:v>
                </c:pt>
                <c:pt idx="294">
                  <c:v>-3.158031</c:v>
                </c:pt>
                <c:pt idx="295">
                  <c:v>-3.220844</c:v>
                </c:pt>
                <c:pt idx="296">
                  <c:v>-3.274277</c:v>
                </c:pt>
                <c:pt idx="297">
                  <c:v>-3.318717</c:v>
                </c:pt>
                <c:pt idx="298">
                  <c:v>-3.354653</c:v>
                </c:pt>
                <c:pt idx="299">
                  <c:v>-3.382665</c:v>
                </c:pt>
                <c:pt idx="300">
                  <c:v>-3.403374</c:v>
                </c:pt>
                <c:pt idx="301">
                  <c:v>-3.417429</c:v>
                </c:pt>
                <c:pt idx="302">
                  <c:v>-3.42553</c:v>
                </c:pt>
                <c:pt idx="303">
                  <c:v>-3.428397</c:v>
                </c:pt>
                <c:pt idx="304">
                  <c:v>-3.426741</c:v>
                </c:pt>
                <c:pt idx="305">
                  <c:v>-3.421264</c:v>
                </c:pt>
                <c:pt idx="306">
                  <c:v>-3.412639</c:v>
                </c:pt>
                <c:pt idx="307">
                  <c:v>-3.401531</c:v>
                </c:pt>
                <c:pt idx="308">
                  <c:v>-3.388517</c:v>
                </c:pt>
                <c:pt idx="309">
                  <c:v>-3.3742</c:v>
                </c:pt>
                <c:pt idx="310">
                  <c:v>-3.359035</c:v>
                </c:pt>
                <c:pt idx="311">
                  <c:v>-3.34349</c:v>
                </c:pt>
                <c:pt idx="312">
                  <c:v>-3.32796</c:v>
                </c:pt>
                <c:pt idx="313">
                  <c:v>-3.31275</c:v>
                </c:pt>
                <c:pt idx="314">
                  <c:v>-3.298127</c:v>
                </c:pt>
                <c:pt idx="315">
                  <c:v>-3.284282</c:v>
                </c:pt>
                <c:pt idx="316">
                  <c:v>-3.27135</c:v>
                </c:pt>
                <c:pt idx="317">
                  <c:v>-3.259425</c:v>
                </c:pt>
                <c:pt idx="318">
                  <c:v>-3.248525</c:v>
                </c:pt>
                <c:pt idx="319">
                  <c:v>-3.238617</c:v>
                </c:pt>
                <c:pt idx="320">
                  <c:v>-3.229633</c:v>
                </c:pt>
                <c:pt idx="321">
                  <c:v>-3.221447</c:v>
                </c:pt>
                <c:pt idx="322">
                  <c:v>-3.213912</c:v>
                </c:pt>
                <c:pt idx="323">
                  <c:v>-3.206805</c:v>
                </c:pt>
                <c:pt idx="324">
                  <c:v>-3.199911</c:v>
                </c:pt>
                <c:pt idx="325">
                  <c:v>-3.192963</c:v>
                </c:pt>
                <c:pt idx="326">
                  <c:v>-3.185664</c:v>
                </c:pt>
                <c:pt idx="327">
                  <c:v>-3.177687</c:v>
                </c:pt>
                <c:pt idx="328">
                  <c:v>-3.168707</c:v>
                </c:pt>
                <c:pt idx="329">
                  <c:v>-3.158358</c:v>
                </c:pt>
                <c:pt idx="330">
                  <c:v>-3.146284</c:v>
                </c:pt>
                <c:pt idx="331">
                  <c:v>-3.132111</c:v>
                </c:pt>
                <c:pt idx="332">
                  <c:v>-3.115459</c:v>
                </c:pt>
                <c:pt idx="333">
                  <c:v>-3.095964</c:v>
                </c:pt>
                <c:pt idx="334">
                  <c:v>-3.073263</c:v>
                </c:pt>
                <c:pt idx="335">
                  <c:v>-3.047011</c:v>
                </c:pt>
                <c:pt idx="336">
                  <c:v>-3.0169</c:v>
                </c:pt>
                <c:pt idx="337">
                  <c:v>-2.982639</c:v>
                </c:pt>
                <c:pt idx="338">
                  <c:v>-2.943988</c:v>
                </c:pt>
                <c:pt idx="339">
                  <c:v>-2.900743</c:v>
                </c:pt>
                <c:pt idx="340">
                  <c:v>-2.852776</c:v>
                </c:pt>
                <c:pt idx="341">
                  <c:v>-2.799996</c:v>
                </c:pt>
                <c:pt idx="342">
                  <c:v>-2.742399</c:v>
                </c:pt>
                <c:pt idx="343">
                  <c:v>-2.680034</c:v>
                </c:pt>
                <c:pt idx="344">
                  <c:v>-2.613048</c:v>
                </c:pt>
                <c:pt idx="345">
                  <c:v>-2.541644</c:v>
                </c:pt>
                <c:pt idx="346">
                  <c:v>-2.466115</c:v>
                </c:pt>
                <c:pt idx="347">
                  <c:v>-2.386829</c:v>
                </c:pt>
                <c:pt idx="348">
                  <c:v>-2.304222</c:v>
                </c:pt>
                <c:pt idx="349">
                  <c:v>-2.2188</c:v>
                </c:pt>
                <c:pt idx="350">
                  <c:v>-2.131126</c:v>
                </c:pt>
                <c:pt idx="351">
                  <c:v>-2.041808</c:v>
                </c:pt>
                <c:pt idx="352">
                  <c:v>-1.951504</c:v>
                </c:pt>
                <c:pt idx="353">
                  <c:v>-1.860886</c:v>
                </c:pt>
                <c:pt idx="354">
                  <c:v>-1.770636</c:v>
                </c:pt>
                <c:pt idx="355">
                  <c:v>-1.681441</c:v>
                </c:pt>
                <c:pt idx="356">
                  <c:v>-1.593979</c:v>
                </c:pt>
                <c:pt idx="357">
                  <c:v>-1.508873</c:v>
                </c:pt>
                <c:pt idx="358">
                  <c:v>-1.426715</c:v>
                </c:pt>
                <c:pt idx="359">
                  <c:v>-1.348034</c:v>
                </c:pt>
                <c:pt idx="360">
                  <c:v>-1.273284</c:v>
                </c:pt>
                <c:pt idx="361">
                  <c:v>-1.202847</c:v>
                </c:pt>
                <c:pt idx="362">
                  <c:v>-1.137009</c:v>
                </c:pt>
                <c:pt idx="363">
                  <c:v>-1.075959</c:v>
                </c:pt>
                <c:pt idx="364">
                  <c:v>-1.019795</c:v>
                </c:pt>
                <c:pt idx="365">
                  <c:v>-0.968512</c:v>
                </c:pt>
                <c:pt idx="366">
                  <c:v>-0.922025</c:v>
                </c:pt>
                <c:pt idx="367">
                  <c:v>-0.880143</c:v>
                </c:pt>
                <c:pt idx="368">
                  <c:v>-0.842624</c:v>
                </c:pt>
                <c:pt idx="369">
                  <c:v>-0.809128</c:v>
                </c:pt>
                <c:pt idx="370">
                  <c:v>-0.779278</c:v>
                </c:pt>
                <c:pt idx="371">
                  <c:v>-0.752664</c:v>
                </c:pt>
                <c:pt idx="372">
                  <c:v>-0.728856</c:v>
                </c:pt>
                <c:pt idx="373">
                  <c:v>-0.707405</c:v>
                </c:pt>
                <c:pt idx="374">
                  <c:v>-0.687881</c:v>
                </c:pt>
                <c:pt idx="375">
                  <c:v>-0.6699</c:v>
                </c:pt>
                <c:pt idx="376">
                  <c:v>-0.653104</c:v>
                </c:pt>
                <c:pt idx="377">
                  <c:v>-0.637194</c:v>
                </c:pt>
                <c:pt idx="378">
                  <c:v>-0.621952</c:v>
                </c:pt>
                <c:pt idx="379">
                  <c:v>-0.607228</c:v>
                </c:pt>
                <c:pt idx="380">
                  <c:v>-0.592965</c:v>
                </c:pt>
                <c:pt idx="381">
                  <c:v>-0.579197</c:v>
                </c:pt>
                <c:pt idx="382">
                  <c:v>-0.566028</c:v>
                </c:pt>
                <c:pt idx="383">
                  <c:v>-0.553659</c:v>
                </c:pt>
                <c:pt idx="384">
                  <c:v>-0.542348</c:v>
                </c:pt>
                <c:pt idx="385">
                  <c:v>-0.532439</c:v>
                </c:pt>
                <c:pt idx="386">
                  <c:v>-0.524277</c:v>
                </c:pt>
                <c:pt idx="387">
                  <c:v>-0.518287</c:v>
                </c:pt>
                <c:pt idx="388">
                  <c:v>-0.514865</c:v>
                </c:pt>
                <c:pt idx="389">
                  <c:v>-0.514412</c:v>
                </c:pt>
                <c:pt idx="390">
                  <c:v>-0.517299</c:v>
                </c:pt>
                <c:pt idx="391">
                  <c:v>-0.523838</c:v>
                </c:pt>
                <c:pt idx="392">
                  <c:v>-0.534276</c:v>
                </c:pt>
                <c:pt idx="393">
                  <c:v>-0.548751</c:v>
                </c:pt>
                <c:pt idx="394">
                  <c:v>-0.567319</c:v>
                </c:pt>
                <c:pt idx="395">
                  <c:v>-0.589902</c:v>
                </c:pt>
                <c:pt idx="396">
                  <c:v>-0.6163</c:v>
                </c:pt>
                <c:pt idx="397">
                  <c:v>-0.646181</c:v>
                </c:pt>
                <c:pt idx="398">
                  <c:v>-0.679072</c:v>
                </c:pt>
                <c:pt idx="399">
                  <c:v>-0.714389</c:v>
                </c:pt>
                <c:pt idx="400">
                  <c:v>-0.751409</c:v>
                </c:pt>
                <c:pt idx="401">
                  <c:v>-0.789309</c:v>
                </c:pt>
                <c:pt idx="402">
                  <c:v>-0.827187</c:v>
                </c:pt>
                <c:pt idx="403">
                  <c:v>-0.864082</c:v>
                </c:pt>
                <c:pt idx="404">
                  <c:v>-0.89895</c:v>
                </c:pt>
                <c:pt idx="405">
                  <c:v>-0.930764</c:v>
                </c:pt>
                <c:pt idx="406">
                  <c:v>-0.958524</c:v>
                </c:pt>
                <c:pt idx="407">
                  <c:v>-0.981238</c:v>
                </c:pt>
                <c:pt idx="408">
                  <c:v>-0.997997</c:v>
                </c:pt>
                <c:pt idx="409">
                  <c:v>-1.007998</c:v>
                </c:pt>
                <c:pt idx="410">
                  <c:v>-1.010579</c:v>
                </c:pt>
                <c:pt idx="411">
                  <c:v>-1.005197</c:v>
                </c:pt>
                <c:pt idx="412">
                  <c:v>-0.991484</c:v>
                </c:pt>
                <c:pt idx="413">
                  <c:v>-0.969285</c:v>
                </c:pt>
                <c:pt idx="414">
                  <c:v>-0.938596</c:v>
                </c:pt>
                <c:pt idx="415">
                  <c:v>-0.899654</c:v>
                </c:pt>
                <c:pt idx="416">
                  <c:v>-0.852855</c:v>
                </c:pt>
                <c:pt idx="417">
                  <c:v>-0.798802</c:v>
                </c:pt>
                <c:pt idx="418">
                  <c:v>-0.738263</c:v>
                </c:pt>
                <c:pt idx="419">
                  <c:v>-0.67217</c:v>
                </c:pt>
                <c:pt idx="420">
                  <c:v>-0.601581</c:v>
                </c:pt>
                <c:pt idx="421">
                  <c:v>-0.527671</c:v>
                </c:pt>
                <c:pt idx="422">
                  <c:v>-0.451644</c:v>
                </c:pt>
                <c:pt idx="423">
                  <c:v>-0.374801</c:v>
                </c:pt>
                <c:pt idx="424">
                  <c:v>-0.2984</c:v>
                </c:pt>
                <c:pt idx="425">
                  <c:v>-0.22368</c:v>
                </c:pt>
                <c:pt idx="426">
                  <c:v>-0.151817</c:v>
                </c:pt>
                <c:pt idx="427">
                  <c:v>-0.083859</c:v>
                </c:pt>
                <c:pt idx="428">
                  <c:v>-0.020738</c:v>
                </c:pt>
                <c:pt idx="429">
                  <c:v>0.036765</c:v>
                </c:pt>
                <c:pt idx="430">
                  <c:v>0.088088</c:v>
                </c:pt>
                <c:pt idx="431">
                  <c:v>0.132845</c:v>
                </c:pt>
                <c:pt idx="432">
                  <c:v>0.170867</c:v>
                </c:pt>
                <c:pt idx="433">
                  <c:v>0.2022</c:v>
                </c:pt>
                <c:pt idx="434">
                  <c:v>0.227095</c:v>
                </c:pt>
                <c:pt idx="435">
                  <c:v>0.246042</c:v>
                </c:pt>
                <c:pt idx="436">
                  <c:v>0.259672</c:v>
                </c:pt>
                <c:pt idx="437">
                  <c:v>0.268801</c:v>
                </c:pt>
                <c:pt idx="438">
                  <c:v>0.274387</c:v>
                </c:pt>
                <c:pt idx="439">
                  <c:v>0.277479</c:v>
                </c:pt>
                <c:pt idx="440">
                  <c:v>0.279221</c:v>
                </c:pt>
                <c:pt idx="441">
                  <c:v>0.280763</c:v>
                </c:pt>
                <c:pt idx="442">
                  <c:v>0.283292</c:v>
                </c:pt>
                <c:pt idx="443">
                  <c:v>0.287897</c:v>
                </c:pt>
                <c:pt idx="444">
                  <c:v>0.295649</c:v>
                </c:pt>
                <c:pt idx="445">
                  <c:v>0.307446</c:v>
                </c:pt>
                <c:pt idx="446">
                  <c:v>0.324066</c:v>
                </c:pt>
                <c:pt idx="447">
                  <c:v>0.346123</c:v>
                </c:pt>
                <c:pt idx="448">
                  <c:v>0.374014</c:v>
                </c:pt>
                <c:pt idx="449">
                  <c:v>0.40795</c:v>
                </c:pt>
                <c:pt idx="450">
                  <c:v>0.447883</c:v>
                </c:pt>
                <c:pt idx="451">
                  <c:v>0.493606</c:v>
                </c:pt>
                <c:pt idx="452">
                  <c:v>0.544651</c:v>
                </c:pt>
                <c:pt idx="453">
                  <c:v>0.600343</c:v>
                </c:pt>
                <c:pt idx="454">
                  <c:v>0.659884</c:v>
                </c:pt>
                <c:pt idx="455">
                  <c:v>0.722255</c:v>
                </c:pt>
                <c:pt idx="456">
                  <c:v>0.786326</c:v>
                </c:pt>
                <c:pt idx="457">
                  <c:v>0.850902</c:v>
                </c:pt>
                <c:pt idx="458">
                  <c:v>0.914691</c:v>
                </c:pt>
                <c:pt idx="459">
                  <c:v>0.976405</c:v>
                </c:pt>
                <c:pt idx="460">
                  <c:v>1.034769</c:v>
                </c:pt>
                <c:pt idx="461">
                  <c:v>1.088576</c:v>
                </c:pt>
                <c:pt idx="462">
                  <c:v>1.136695</c:v>
                </c:pt>
                <c:pt idx="463">
                  <c:v>1.178161</c:v>
                </c:pt>
                <c:pt idx="464">
                  <c:v>1.212132</c:v>
                </c:pt>
                <c:pt idx="465">
                  <c:v>1.237958</c:v>
                </c:pt>
                <c:pt idx="466">
                  <c:v>1.255201</c:v>
                </c:pt>
                <c:pt idx="467">
                  <c:v>1.26363</c:v>
                </c:pt>
                <c:pt idx="468">
                  <c:v>1.263246</c:v>
                </c:pt>
                <c:pt idx="469">
                  <c:v>1.254258</c:v>
                </c:pt>
                <c:pt idx="470">
                  <c:v>1.237062</c:v>
                </c:pt>
                <c:pt idx="471">
                  <c:v>1.21229</c:v>
                </c:pt>
                <c:pt idx="472">
                  <c:v>1.180714</c:v>
                </c:pt>
                <c:pt idx="473">
                  <c:v>1.143267</c:v>
                </c:pt>
                <c:pt idx="474">
                  <c:v>1.101011</c:v>
                </c:pt>
                <c:pt idx="475">
                  <c:v>1.055061</c:v>
                </c:pt>
                <c:pt idx="476">
                  <c:v>1.006602</c:v>
                </c:pt>
                <c:pt idx="477">
                  <c:v>0.956817</c:v>
                </c:pt>
                <c:pt idx="478">
                  <c:v>0.906871</c:v>
                </c:pt>
                <c:pt idx="479">
                  <c:v>0.857883</c:v>
                </c:pt>
                <c:pt idx="480">
                  <c:v>0.810847</c:v>
                </c:pt>
                <c:pt idx="481">
                  <c:v>0.766646</c:v>
                </c:pt>
                <c:pt idx="482">
                  <c:v>0.726041</c:v>
                </c:pt>
                <c:pt idx="483">
                  <c:v>0.689591</c:v>
                </c:pt>
                <c:pt idx="484">
                  <c:v>0.657717</c:v>
                </c:pt>
                <c:pt idx="485">
                  <c:v>0.630634</c:v>
                </c:pt>
                <c:pt idx="486">
                  <c:v>0.608386</c:v>
                </c:pt>
                <c:pt idx="487">
                  <c:v>0.590843</c:v>
                </c:pt>
                <c:pt idx="488">
                  <c:v>0.577712</c:v>
                </c:pt>
                <c:pt idx="489">
                  <c:v>0.568557</c:v>
                </c:pt>
                <c:pt idx="490">
                  <c:v>0.562817</c:v>
                </c:pt>
                <c:pt idx="491">
                  <c:v>0.559856</c:v>
                </c:pt>
                <c:pt idx="492">
                  <c:v>0.558957</c:v>
                </c:pt>
                <c:pt idx="493">
                  <c:v>0.559372</c:v>
                </c:pt>
                <c:pt idx="494">
                  <c:v>0.560376</c:v>
                </c:pt>
                <c:pt idx="495">
                  <c:v>0.561257</c:v>
                </c:pt>
                <c:pt idx="496">
                  <c:v>0.561382</c:v>
                </c:pt>
                <c:pt idx="497">
                  <c:v>0.560209</c:v>
                </c:pt>
                <c:pt idx="498">
                  <c:v>0.557294</c:v>
                </c:pt>
                <c:pt idx="499">
                  <c:v>0.552353</c:v>
                </c:pt>
                <c:pt idx="500">
                  <c:v>0.545254</c:v>
                </c:pt>
                <c:pt idx="501">
                  <c:v>0.536004</c:v>
                </c:pt>
                <c:pt idx="502">
                  <c:v>0.524787</c:v>
                </c:pt>
                <c:pt idx="503">
                  <c:v>0.511934</c:v>
                </c:pt>
                <c:pt idx="504">
                  <c:v>0.497946</c:v>
                </c:pt>
                <c:pt idx="505">
                  <c:v>0.483431</c:v>
                </c:pt>
                <c:pt idx="506">
                  <c:v>0.469137</c:v>
                </c:pt>
                <c:pt idx="507">
                  <c:v>0.455876</c:v>
                </c:pt>
                <c:pt idx="508">
                  <c:v>0.444546</c:v>
                </c:pt>
                <c:pt idx="509">
                  <c:v>0.436054</c:v>
                </c:pt>
                <c:pt idx="510">
                  <c:v>0.431321</c:v>
                </c:pt>
                <c:pt idx="511">
                  <c:v>0.431221</c:v>
                </c:pt>
                <c:pt idx="512">
                  <c:v>0.436569</c:v>
                </c:pt>
                <c:pt idx="513">
                  <c:v>0.448082</c:v>
                </c:pt>
                <c:pt idx="514">
                  <c:v>0.466363</c:v>
                </c:pt>
                <c:pt idx="515">
                  <c:v>0.491855</c:v>
                </c:pt>
                <c:pt idx="516">
                  <c:v>0.524854</c:v>
                </c:pt>
                <c:pt idx="517">
                  <c:v>0.565486</c:v>
                </c:pt>
                <c:pt idx="518">
                  <c:v>0.613671</c:v>
                </c:pt>
                <c:pt idx="519">
                  <c:v>0.669167</c:v>
                </c:pt>
                <c:pt idx="520">
                  <c:v>0.731549</c:v>
                </c:pt>
                <c:pt idx="521">
                  <c:v>0.80022</c:v>
                </c:pt>
                <c:pt idx="522">
                  <c:v>0.874458</c:v>
                </c:pt>
                <c:pt idx="523">
                  <c:v>0.953382</c:v>
                </c:pt>
                <c:pt idx="524">
                  <c:v>1.03603</c:v>
                </c:pt>
                <c:pt idx="525">
                  <c:v>1.121357</c:v>
                </c:pt>
                <c:pt idx="526">
                  <c:v>1.208276</c:v>
                </c:pt>
                <c:pt idx="527">
                  <c:v>1.29569</c:v>
                </c:pt>
                <c:pt idx="528">
                  <c:v>1.382522</c:v>
                </c:pt>
                <c:pt idx="529">
                  <c:v>1.467741</c:v>
                </c:pt>
                <c:pt idx="530">
                  <c:v>1.550397</c:v>
                </c:pt>
                <c:pt idx="531">
                  <c:v>1.629652</c:v>
                </c:pt>
                <c:pt idx="532">
                  <c:v>1.704785</c:v>
                </c:pt>
                <c:pt idx="533">
                  <c:v>1.775204</c:v>
                </c:pt>
                <c:pt idx="534">
                  <c:v>1.840511</c:v>
                </c:pt>
                <c:pt idx="535">
                  <c:v>1.900421</c:v>
                </c:pt>
                <c:pt idx="536">
                  <c:v>1.954827</c:v>
                </c:pt>
                <c:pt idx="537">
                  <c:v>2.003792</c:v>
                </c:pt>
                <c:pt idx="538">
                  <c:v>2.047484</c:v>
                </c:pt>
                <c:pt idx="539">
                  <c:v>2.086218</c:v>
                </c:pt>
                <c:pt idx="540">
                  <c:v>2.120409</c:v>
                </c:pt>
                <c:pt idx="541">
                  <c:v>2.150568</c:v>
                </c:pt>
                <c:pt idx="542">
                  <c:v>2.177241</c:v>
                </c:pt>
                <c:pt idx="543">
                  <c:v>2.201005</c:v>
                </c:pt>
                <c:pt idx="544">
                  <c:v>2.22245</c:v>
                </c:pt>
                <c:pt idx="545">
                  <c:v>2.242123</c:v>
                </c:pt>
                <c:pt idx="546">
                  <c:v>2.260518</c:v>
                </c:pt>
                <c:pt idx="547">
                  <c:v>2.278058</c:v>
                </c:pt>
                <c:pt idx="548">
                  <c:v>2.295058</c:v>
                </c:pt>
                <c:pt idx="549">
                  <c:v>2.311747</c:v>
                </c:pt>
                <c:pt idx="550">
                  <c:v>2.328188</c:v>
                </c:pt>
                <c:pt idx="551">
                  <c:v>2.344359</c:v>
                </c:pt>
                <c:pt idx="552">
                  <c:v>2.360093</c:v>
                </c:pt>
                <c:pt idx="553">
                  <c:v>2.375108</c:v>
                </c:pt>
                <c:pt idx="554">
                  <c:v>2.389009</c:v>
                </c:pt>
                <c:pt idx="555">
                  <c:v>2.401325</c:v>
                </c:pt>
                <c:pt idx="556">
                  <c:v>2.411501</c:v>
                </c:pt>
                <c:pt idx="557">
                  <c:v>2.418947</c:v>
                </c:pt>
                <c:pt idx="558">
                  <c:v>2.423052</c:v>
                </c:pt>
                <c:pt idx="559">
                  <c:v>2.42323</c:v>
                </c:pt>
                <c:pt idx="560">
                  <c:v>2.418926</c:v>
                </c:pt>
                <c:pt idx="561">
                  <c:v>2.409657</c:v>
                </c:pt>
                <c:pt idx="562">
                  <c:v>2.39505</c:v>
                </c:pt>
                <c:pt idx="563">
                  <c:v>2.37485</c:v>
                </c:pt>
                <c:pt idx="564">
                  <c:v>2.34894</c:v>
                </c:pt>
                <c:pt idx="565">
                  <c:v>2.317386</c:v>
                </c:pt>
                <c:pt idx="566">
                  <c:v>2.280404</c:v>
                </c:pt>
                <c:pt idx="567">
                  <c:v>2.238398</c:v>
                </c:pt>
                <c:pt idx="568">
                  <c:v>2.191943</c:v>
                </c:pt>
                <c:pt idx="569">
                  <c:v>2.141799</c:v>
                </c:pt>
                <c:pt idx="570">
                  <c:v>2.088851</c:v>
                </c:pt>
                <c:pt idx="571">
                  <c:v>2.034128</c:v>
                </c:pt>
                <c:pt idx="572">
                  <c:v>1.978779</c:v>
                </c:pt>
                <c:pt idx="573">
                  <c:v>1.924035</c:v>
                </c:pt>
                <c:pt idx="574">
                  <c:v>1.871136</c:v>
                </c:pt>
                <c:pt idx="575">
                  <c:v>1.821368</c:v>
                </c:pt>
                <c:pt idx="576">
                  <c:v>1.77597</c:v>
                </c:pt>
                <c:pt idx="577">
                  <c:v>1.736121</c:v>
                </c:pt>
                <c:pt idx="578">
                  <c:v>1.702886</c:v>
                </c:pt>
                <c:pt idx="579">
                  <c:v>1.677196</c:v>
                </c:pt>
                <c:pt idx="580">
                  <c:v>1.659828</c:v>
                </c:pt>
                <c:pt idx="581">
                  <c:v>1.651328</c:v>
                </c:pt>
                <c:pt idx="582">
                  <c:v>1.65205</c:v>
                </c:pt>
                <c:pt idx="583">
                  <c:v>1.662123</c:v>
                </c:pt>
                <c:pt idx="584">
                  <c:v>1.681417</c:v>
                </c:pt>
                <c:pt idx="585">
                  <c:v>1.709562</c:v>
                </c:pt>
                <c:pt idx="586">
                  <c:v>1.745981</c:v>
                </c:pt>
                <c:pt idx="587">
                  <c:v>1.789846</c:v>
                </c:pt>
                <c:pt idx="588">
                  <c:v>1.840154</c:v>
                </c:pt>
                <c:pt idx="589">
                  <c:v>1.89573</c:v>
                </c:pt>
                <c:pt idx="590">
                  <c:v>1.955251</c:v>
                </c:pt>
                <c:pt idx="591">
                  <c:v>2.017303</c:v>
                </c:pt>
                <c:pt idx="592">
                  <c:v>2.080409</c:v>
                </c:pt>
                <c:pt idx="593">
                  <c:v>2.143085</c:v>
                </c:pt>
                <c:pt idx="594">
                  <c:v>2.203849</c:v>
                </c:pt>
                <c:pt idx="595">
                  <c:v>2.261322</c:v>
                </c:pt>
                <c:pt idx="596">
                  <c:v>2.314209</c:v>
                </c:pt>
                <c:pt idx="597">
                  <c:v>2.361353</c:v>
                </c:pt>
                <c:pt idx="598">
                  <c:v>2.401804</c:v>
                </c:pt>
                <c:pt idx="599">
                  <c:v>2.434807</c:v>
                </c:pt>
                <c:pt idx="600">
                  <c:v>2.459813</c:v>
                </c:pt>
                <c:pt idx="601">
                  <c:v>2.476542</c:v>
                </c:pt>
                <c:pt idx="602">
                  <c:v>2.484949</c:v>
                </c:pt>
                <c:pt idx="603">
                  <c:v>2.485229</c:v>
                </c:pt>
                <c:pt idx="604">
                  <c:v>2.477805</c:v>
                </c:pt>
                <c:pt idx="605">
                  <c:v>2.463349</c:v>
                </c:pt>
                <c:pt idx="606">
                  <c:v>2.442713</c:v>
                </c:pt>
                <c:pt idx="607">
                  <c:v>2.416906</c:v>
                </c:pt>
                <c:pt idx="608">
                  <c:v>2.387091</c:v>
                </c:pt>
                <c:pt idx="609">
                  <c:v>2.354521</c:v>
                </c:pt>
                <c:pt idx="610">
                  <c:v>2.320484</c:v>
                </c:pt>
                <c:pt idx="611">
                  <c:v>2.286323</c:v>
                </c:pt>
                <c:pt idx="612">
                  <c:v>2.253324</c:v>
                </c:pt>
                <c:pt idx="613">
                  <c:v>2.222718</c:v>
                </c:pt>
                <c:pt idx="614">
                  <c:v>2.195627</c:v>
                </c:pt>
                <c:pt idx="615">
                  <c:v>2.173055</c:v>
                </c:pt>
                <c:pt idx="616">
                  <c:v>2.155809</c:v>
                </c:pt>
                <c:pt idx="617">
                  <c:v>2.144556</c:v>
                </c:pt>
                <c:pt idx="618">
                  <c:v>2.139722</c:v>
                </c:pt>
                <c:pt idx="619">
                  <c:v>2.141529</c:v>
                </c:pt>
                <c:pt idx="620">
                  <c:v>2.150015</c:v>
                </c:pt>
                <c:pt idx="621">
                  <c:v>2.16499</c:v>
                </c:pt>
                <c:pt idx="622">
                  <c:v>2.186073</c:v>
                </c:pt>
                <c:pt idx="623">
                  <c:v>2.212704</c:v>
                </c:pt>
                <c:pt idx="624">
                  <c:v>2.244179</c:v>
                </c:pt>
                <c:pt idx="625">
                  <c:v>2.279688</c:v>
                </c:pt>
                <c:pt idx="626">
                  <c:v>2.318312</c:v>
                </c:pt>
                <c:pt idx="627">
                  <c:v>2.359098</c:v>
                </c:pt>
                <c:pt idx="628">
                  <c:v>2.401062</c:v>
                </c:pt>
                <c:pt idx="629">
                  <c:v>2.44326</c:v>
                </c:pt>
                <c:pt idx="630">
                  <c:v>2.484811</c:v>
                </c:pt>
                <c:pt idx="631">
                  <c:v>2.524891</c:v>
                </c:pt>
                <c:pt idx="632">
                  <c:v>2.562837</c:v>
                </c:pt>
                <c:pt idx="633">
                  <c:v>2.598096</c:v>
                </c:pt>
                <c:pt idx="634">
                  <c:v>2.630315</c:v>
                </c:pt>
                <c:pt idx="635">
                  <c:v>2.659281</c:v>
                </c:pt>
                <c:pt idx="636">
                  <c:v>2.684997</c:v>
                </c:pt>
                <c:pt idx="637">
                  <c:v>2.707623</c:v>
                </c:pt>
                <c:pt idx="638">
                  <c:v>2.727507</c:v>
                </c:pt>
                <c:pt idx="639">
                  <c:v>2.745153</c:v>
                </c:pt>
                <c:pt idx="640">
                  <c:v>2.761211</c:v>
                </c:pt>
                <c:pt idx="641">
                  <c:v>2.776448</c:v>
                </c:pt>
                <c:pt idx="642">
                  <c:v>2.791709</c:v>
                </c:pt>
                <c:pt idx="643">
                  <c:v>2.807905</c:v>
                </c:pt>
                <c:pt idx="644">
                  <c:v>2.825969</c:v>
                </c:pt>
                <c:pt idx="645">
                  <c:v>2.846816</c:v>
                </c:pt>
                <c:pt idx="646">
                  <c:v>2.871294</c:v>
                </c:pt>
                <c:pt idx="647">
                  <c:v>2.900182</c:v>
                </c:pt>
                <c:pt idx="648">
                  <c:v>2.934148</c:v>
                </c:pt>
                <c:pt idx="649">
                  <c:v>2.973684</c:v>
                </c:pt>
                <c:pt idx="650">
                  <c:v>3.019165</c:v>
                </c:pt>
                <c:pt idx="651">
                  <c:v>3.070731</c:v>
                </c:pt>
                <c:pt idx="652">
                  <c:v>3.128368</c:v>
                </c:pt>
                <c:pt idx="653">
                  <c:v>3.191836</c:v>
                </c:pt>
                <c:pt idx="654">
                  <c:v>3.260709</c:v>
                </c:pt>
                <c:pt idx="655">
                  <c:v>3.33434</c:v>
                </c:pt>
                <c:pt idx="656">
                  <c:v>3.411948</c:v>
                </c:pt>
                <c:pt idx="657">
                  <c:v>3.492573</c:v>
                </c:pt>
                <c:pt idx="658">
                  <c:v>3.575109</c:v>
                </c:pt>
                <c:pt idx="659">
                  <c:v>3.658372</c:v>
                </c:pt>
                <c:pt idx="660">
                  <c:v>3.741098</c:v>
                </c:pt>
                <c:pt idx="661">
                  <c:v>3.821988</c:v>
                </c:pt>
                <c:pt idx="662">
                  <c:v>3.899744</c:v>
                </c:pt>
                <c:pt idx="663">
                  <c:v>3.9731</c:v>
                </c:pt>
                <c:pt idx="664">
                  <c:v>4.040885</c:v>
                </c:pt>
                <c:pt idx="665">
                  <c:v>4.101983</c:v>
                </c:pt>
                <c:pt idx="666">
                  <c:v>4.155443</c:v>
                </c:pt>
                <c:pt idx="667">
                  <c:v>4.200465</c:v>
                </c:pt>
                <c:pt idx="668">
                  <c:v>4.236419</c:v>
                </c:pt>
                <c:pt idx="669">
                  <c:v>4.262865</c:v>
                </c:pt>
                <c:pt idx="670">
                  <c:v>4.279536</c:v>
                </c:pt>
                <c:pt idx="671">
                  <c:v>4.286382</c:v>
                </c:pt>
                <c:pt idx="672">
                  <c:v>4.283538</c:v>
                </c:pt>
                <c:pt idx="673">
                  <c:v>4.271308</c:v>
                </c:pt>
                <c:pt idx="674">
                  <c:v>4.250173</c:v>
                </c:pt>
                <c:pt idx="675">
                  <c:v>4.220747</c:v>
                </c:pt>
                <c:pt idx="676">
                  <c:v>4.183764</c:v>
                </c:pt>
                <c:pt idx="677">
                  <c:v>4.140038</c:v>
                </c:pt>
                <c:pt idx="678">
                  <c:v>4.090473</c:v>
                </c:pt>
                <c:pt idx="679">
                  <c:v>4.035961</c:v>
                </c:pt>
                <c:pt idx="680">
                  <c:v>3.977408</c:v>
                </c:pt>
                <c:pt idx="681">
                  <c:v>3.915693</c:v>
                </c:pt>
                <c:pt idx="682">
                  <c:v>3.851643</c:v>
                </c:pt>
                <c:pt idx="683">
                  <c:v>3.785968</c:v>
                </c:pt>
                <c:pt idx="684">
                  <c:v>3.719311</c:v>
                </c:pt>
                <c:pt idx="685">
                  <c:v>3.652198</c:v>
                </c:pt>
                <c:pt idx="686">
                  <c:v>3.584986</c:v>
                </c:pt>
                <c:pt idx="687">
                  <c:v>3.517926</c:v>
                </c:pt>
                <c:pt idx="688">
                  <c:v>3.451123</c:v>
                </c:pt>
                <c:pt idx="689">
                  <c:v>3.38456</c:v>
                </c:pt>
                <c:pt idx="690">
                  <c:v>3.318077</c:v>
                </c:pt>
                <c:pt idx="691">
                  <c:v>3.251433</c:v>
                </c:pt>
                <c:pt idx="692">
                  <c:v>3.184293</c:v>
                </c:pt>
                <c:pt idx="693">
                  <c:v>3.116248</c:v>
                </c:pt>
                <c:pt idx="694">
                  <c:v>3.04684</c:v>
                </c:pt>
                <c:pt idx="695">
                  <c:v>2.975626</c:v>
                </c:pt>
                <c:pt idx="696">
                  <c:v>2.902148</c:v>
                </c:pt>
                <c:pt idx="697">
                  <c:v>2.825984</c:v>
                </c:pt>
                <c:pt idx="698">
                  <c:v>2.746783</c:v>
                </c:pt>
                <c:pt idx="699">
                  <c:v>2.664261</c:v>
                </c:pt>
                <c:pt idx="700">
                  <c:v>2.57825</c:v>
                </c:pt>
                <c:pt idx="701">
                  <c:v>2.488688</c:v>
                </c:pt>
                <c:pt idx="702">
                  <c:v>2.395638</c:v>
                </c:pt>
                <c:pt idx="703">
                  <c:v>2.299309</c:v>
                </c:pt>
                <c:pt idx="704">
                  <c:v>2.200026</c:v>
                </c:pt>
                <c:pt idx="705">
                  <c:v>2.098252</c:v>
                </c:pt>
                <c:pt idx="706">
                  <c:v>1.994569</c:v>
                </c:pt>
                <c:pt idx="707">
                  <c:v>1.889679</c:v>
                </c:pt>
                <c:pt idx="708">
                  <c:v>1.784359</c:v>
                </c:pt>
                <c:pt idx="709">
                  <c:v>1.679468</c:v>
                </c:pt>
                <c:pt idx="710">
                  <c:v>1.575927</c:v>
                </c:pt>
                <c:pt idx="711">
                  <c:v>1.474651</c:v>
                </c:pt>
                <c:pt idx="712">
                  <c:v>1.376576</c:v>
                </c:pt>
                <c:pt idx="713">
                  <c:v>1.282614</c:v>
                </c:pt>
                <c:pt idx="714">
                  <c:v>1.193618</c:v>
                </c:pt>
                <c:pt idx="715">
                  <c:v>1.110358</c:v>
                </c:pt>
                <c:pt idx="716">
                  <c:v>1.033539</c:v>
                </c:pt>
                <c:pt idx="717">
                  <c:v>0.963725</c:v>
                </c:pt>
                <c:pt idx="718">
                  <c:v>0.901377</c:v>
                </c:pt>
                <c:pt idx="719">
                  <c:v>0.84679</c:v>
                </c:pt>
                <c:pt idx="720">
                  <c:v>0.800158</c:v>
                </c:pt>
                <c:pt idx="721">
                  <c:v>0.761496</c:v>
                </c:pt>
                <c:pt idx="722">
                  <c:v>0.730718</c:v>
                </c:pt>
                <c:pt idx="723">
                  <c:v>0.707567</c:v>
                </c:pt>
                <c:pt idx="724">
                  <c:v>0.691702</c:v>
                </c:pt>
                <c:pt idx="725">
                  <c:v>0.682644</c:v>
                </c:pt>
                <c:pt idx="726">
                  <c:v>0.679858</c:v>
                </c:pt>
                <c:pt idx="727">
                  <c:v>0.682733</c:v>
                </c:pt>
                <c:pt idx="728">
                  <c:v>0.690598</c:v>
                </c:pt>
                <c:pt idx="729">
                  <c:v>0.702787</c:v>
                </c:pt>
                <c:pt idx="730">
                  <c:v>0.718613</c:v>
                </c:pt>
                <c:pt idx="731">
                  <c:v>0.737424</c:v>
                </c:pt>
                <c:pt idx="732">
                  <c:v>0.758591</c:v>
                </c:pt>
                <c:pt idx="733">
                  <c:v>0.781559</c:v>
                </c:pt>
                <c:pt idx="734">
                  <c:v>0.805844</c:v>
                </c:pt>
                <c:pt idx="735">
                  <c:v>0.831033</c:v>
                </c:pt>
                <c:pt idx="736">
                  <c:v>0.856818</c:v>
                </c:pt>
                <c:pt idx="737">
                  <c:v>0.882999</c:v>
                </c:pt>
                <c:pt idx="738">
                  <c:v>0.909445</c:v>
                </c:pt>
                <c:pt idx="739">
                  <c:v>0.93613</c:v>
                </c:pt>
                <c:pt idx="740">
                  <c:v>0.963112</c:v>
                </c:pt>
                <c:pt idx="741">
                  <c:v>0.990542</c:v>
                </c:pt>
                <c:pt idx="742">
                  <c:v>1.018615</c:v>
                </c:pt>
                <c:pt idx="743">
                  <c:v>1.047565</c:v>
                </c:pt>
                <c:pt idx="744">
                  <c:v>1.077708</c:v>
                </c:pt>
                <c:pt idx="745">
                  <c:v>1.109328</c:v>
                </c:pt>
                <c:pt idx="746">
                  <c:v>1.142732</c:v>
                </c:pt>
                <c:pt idx="747">
                  <c:v>1.178205</c:v>
                </c:pt>
                <c:pt idx="748">
                  <c:v>1.216025</c:v>
                </c:pt>
                <c:pt idx="749">
                  <c:v>1.256391</c:v>
                </c:pt>
                <c:pt idx="750">
                  <c:v>1.299455</c:v>
                </c:pt>
                <c:pt idx="751">
                  <c:v>1.345326</c:v>
                </c:pt>
                <c:pt idx="752">
                  <c:v>1.394024</c:v>
                </c:pt>
                <c:pt idx="753">
                  <c:v>1.445506</c:v>
                </c:pt>
                <c:pt idx="754">
                  <c:v>1.499646</c:v>
                </c:pt>
                <c:pt idx="755">
                  <c:v>1.556277</c:v>
                </c:pt>
                <c:pt idx="756">
                  <c:v>1.615137</c:v>
                </c:pt>
                <c:pt idx="757">
                  <c:v>1.67593</c:v>
                </c:pt>
                <c:pt idx="758">
                  <c:v>1.738324</c:v>
                </c:pt>
                <c:pt idx="759">
                  <c:v>1.801954</c:v>
                </c:pt>
                <c:pt idx="760">
                  <c:v>1.866418</c:v>
                </c:pt>
                <c:pt idx="761">
                  <c:v>1.931347</c:v>
                </c:pt>
                <c:pt idx="762">
                  <c:v>1.996347</c:v>
                </c:pt>
                <c:pt idx="763">
                  <c:v>2.061085</c:v>
                </c:pt>
                <c:pt idx="764">
                  <c:v>2.125223</c:v>
                </c:pt>
                <c:pt idx="765">
                  <c:v>2.188503</c:v>
                </c:pt>
                <c:pt idx="766">
                  <c:v>2.250696</c:v>
                </c:pt>
                <c:pt idx="767">
                  <c:v>2.311641</c:v>
                </c:pt>
                <c:pt idx="768">
                  <c:v>2.37123</c:v>
                </c:pt>
                <c:pt idx="769">
                  <c:v>2.429431</c:v>
                </c:pt>
                <c:pt idx="770">
                  <c:v>2.486246</c:v>
                </c:pt>
                <c:pt idx="771">
                  <c:v>2.541737</c:v>
                </c:pt>
                <c:pt idx="772">
                  <c:v>2.596</c:v>
                </c:pt>
                <c:pt idx="773">
                  <c:v>2.649169</c:v>
                </c:pt>
                <c:pt idx="774">
                  <c:v>2.701399</c:v>
                </c:pt>
                <c:pt idx="775">
                  <c:v>2.752832</c:v>
                </c:pt>
                <c:pt idx="776">
                  <c:v>2.80362</c:v>
                </c:pt>
                <c:pt idx="777">
                  <c:v>2.853889</c:v>
                </c:pt>
                <c:pt idx="778">
                  <c:v>2.903722</c:v>
                </c:pt>
                <c:pt idx="779">
                  <c:v>2.953163</c:v>
                </c:pt>
                <c:pt idx="780">
                  <c:v>3.002205</c:v>
                </c:pt>
                <c:pt idx="781">
                  <c:v>3.050773</c:v>
                </c:pt>
                <c:pt idx="782">
                  <c:v>3.098729</c:v>
                </c:pt>
                <c:pt idx="783">
                  <c:v>3.14585</c:v>
                </c:pt>
                <c:pt idx="784">
                  <c:v>3.191866</c:v>
                </c:pt>
                <c:pt idx="785">
                  <c:v>3.236435</c:v>
                </c:pt>
                <c:pt idx="786">
                  <c:v>3.279177</c:v>
                </c:pt>
                <c:pt idx="787">
                  <c:v>3.319654</c:v>
                </c:pt>
                <c:pt idx="788">
                  <c:v>3.357394</c:v>
                </c:pt>
                <c:pt idx="789">
                  <c:v>3.391943</c:v>
                </c:pt>
                <c:pt idx="790">
                  <c:v>3.422801</c:v>
                </c:pt>
                <c:pt idx="791">
                  <c:v>3.449557</c:v>
                </c:pt>
                <c:pt idx="792">
                  <c:v>3.471787</c:v>
                </c:pt>
                <c:pt idx="793">
                  <c:v>3.489165</c:v>
                </c:pt>
                <c:pt idx="794">
                  <c:v>3.501433</c:v>
                </c:pt>
                <c:pt idx="795">
                  <c:v>3.50842</c:v>
                </c:pt>
                <c:pt idx="796">
                  <c:v>3.510089</c:v>
                </c:pt>
                <c:pt idx="797">
                  <c:v>3.506496</c:v>
                </c:pt>
                <c:pt idx="798">
                  <c:v>3.497844</c:v>
                </c:pt>
                <c:pt idx="799">
                  <c:v>3.484459</c:v>
                </c:pt>
                <c:pt idx="800">
                  <c:v>3.466792</c:v>
                </c:pt>
                <c:pt idx="801">
                  <c:v>3.445432</c:v>
                </c:pt>
                <c:pt idx="802">
                  <c:v>3.421075</c:v>
                </c:pt>
                <c:pt idx="803">
                  <c:v>3.394511</c:v>
                </c:pt>
                <c:pt idx="804">
                  <c:v>3.366634</c:v>
                </c:pt>
                <c:pt idx="805">
                  <c:v>3.338389</c:v>
                </c:pt>
                <c:pt idx="806">
                  <c:v>3.310775</c:v>
                </c:pt>
                <c:pt idx="807">
                  <c:v>3.28478</c:v>
                </c:pt>
                <c:pt idx="808">
                  <c:v>3.26141</c:v>
                </c:pt>
                <c:pt idx="809">
                  <c:v>3.241625</c:v>
                </c:pt>
                <c:pt idx="810">
                  <c:v>3.226335</c:v>
                </c:pt>
                <c:pt idx="811">
                  <c:v>3.216331</c:v>
                </c:pt>
                <c:pt idx="812">
                  <c:v>3.212324</c:v>
                </c:pt>
                <c:pt idx="813">
                  <c:v>3.214874</c:v>
                </c:pt>
                <c:pt idx="814">
                  <c:v>3.2244</c:v>
                </c:pt>
                <c:pt idx="815">
                  <c:v>3.241162</c:v>
                </c:pt>
                <c:pt idx="816">
                  <c:v>3.265228</c:v>
                </c:pt>
                <c:pt idx="817">
                  <c:v>3.296524</c:v>
                </c:pt>
                <c:pt idx="818">
                  <c:v>3.334774</c:v>
                </c:pt>
                <c:pt idx="819">
                  <c:v>3.37956</c:v>
                </c:pt>
                <c:pt idx="820">
                  <c:v>3.430294</c:v>
                </c:pt>
                <c:pt idx="821">
                  <c:v>3.486241</c:v>
                </c:pt>
                <c:pt idx="822">
                  <c:v>3.546557</c:v>
                </c:pt>
                <c:pt idx="823">
                  <c:v>3.610306</c:v>
                </c:pt>
                <c:pt idx="824">
                  <c:v>3.676456</c:v>
                </c:pt>
                <c:pt idx="825">
                  <c:v>3.74395</c:v>
                </c:pt>
                <c:pt idx="826">
                  <c:v>3.811713</c:v>
                </c:pt>
                <c:pt idx="827">
                  <c:v>3.878676</c:v>
                </c:pt>
                <c:pt idx="828">
                  <c:v>3.943809</c:v>
                </c:pt>
                <c:pt idx="829">
                  <c:v>4.006157</c:v>
                </c:pt>
                <c:pt idx="830">
                  <c:v>4.064859</c:v>
                </c:pt>
                <c:pt idx="831">
                  <c:v>4.119148</c:v>
                </c:pt>
                <c:pt idx="832">
                  <c:v>4.168416</c:v>
                </c:pt>
                <c:pt idx="833">
                  <c:v>4.212171</c:v>
                </c:pt>
                <c:pt idx="834">
                  <c:v>4.250087</c:v>
                </c:pt>
                <c:pt idx="835">
                  <c:v>4.282</c:v>
                </c:pt>
                <c:pt idx="836">
                  <c:v>4.307886</c:v>
                </c:pt>
                <c:pt idx="837">
                  <c:v>4.327875</c:v>
                </c:pt>
                <c:pt idx="838">
                  <c:v>4.342227</c:v>
                </c:pt>
                <c:pt idx="839">
                  <c:v>4.351348</c:v>
                </c:pt>
                <c:pt idx="840">
                  <c:v>4.355718</c:v>
                </c:pt>
                <c:pt idx="841">
                  <c:v>4.355923</c:v>
                </c:pt>
                <c:pt idx="842">
                  <c:v>4.352599</c:v>
                </c:pt>
                <c:pt idx="843">
                  <c:v>4.346413</c:v>
                </c:pt>
                <c:pt idx="844">
                  <c:v>4.338054</c:v>
                </c:pt>
                <c:pt idx="845">
                  <c:v>4.328183</c:v>
                </c:pt>
                <c:pt idx="846">
                  <c:v>4.317427</c:v>
                </c:pt>
                <c:pt idx="847">
                  <c:v>4.306345</c:v>
                </c:pt>
                <c:pt idx="848">
                  <c:v>4.29542</c:v>
                </c:pt>
                <c:pt idx="849">
                  <c:v>4.285036</c:v>
                </c:pt>
                <c:pt idx="850">
                  <c:v>4.275438</c:v>
                </c:pt>
                <c:pt idx="851">
                  <c:v>4.266811</c:v>
                </c:pt>
                <c:pt idx="852">
                  <c:v>4.259151</c:v>
                </c:pt>
                <c:pt idx="853">
                  <c:v>4.252372</c:v>
                </c:pt>
                <c:pt idx="854">
                  <c:v>4.246264</c:v>
                </c:pt>
                <c:pt idx="855">
                  <c:v>4.240478</c:v>
                </c:pt>
                <c:pt idx="856">
                  <c:v>4.234604</c:v>
                </c:pt>
                <c:pt idx="857">
                  <c:v>4.228136</c:v>
                </c:pt>
                <c:pt idx="858">
                  <c:v>4.220517</c:v>
                </c:pt>
                <c:pt idx="859">
                  <c:v>4.211137</c:v>
                </c:pt>
                <c:pt idx="860">
                  <c:v>4.199381</c:v>
                </c:pt>
                <c:pt idx="861">
                  <c:v>4.184637</c:v>
                </c:pt>
                <c:pt idx="862">
                  <c:v>4.16633</c:v>
                </c:pt>
                <c:pt idx="863">
                  <c:v>4.143952</c:v>
                </c:pt>
                <c:pt idx="864">
                  <c:v>4.117036</c:v>
                </c:pt>
                <c:pt idx="865">
                  <c:v>4.085249</c:v>
                </c:pt>
                <c:pt idx="866">
                  <c:v>4.048333</c:v>
                </c:pt>
                <c:pt idx="867">
                  <c:v>4.006184</c:v>
                </c:pt>
                <c:pt idx="868">
                  <c:v>3.95883</c:v>
                </c:pt>
                <c:pt idx="869">
                  <c:v>3.906406</c:v>
                </c:pt>
                <c:pt idx="870">
                  <c:v>3.849227</c:v>
                </c:pt>
                <c:pt idx="871">
                  <c:v>3.787708</c:v>
                </c:pt>
                <c:pt idx="872">
                  <c:v>3.722403</c:v>
                </c:pt>
                <c:pt idx="873">
                  <c:v>3.653992</c:v>
                </c:pt>
                <c:pt idx="874">
                  <c:v>3.583247</c:v>
                </c:pt>
                <c:pt idx="875">
                  <c:v>3.511003</c:v>
                </c:pt>
                <c:pt idx="876">
                  <c:v>3.438194</c:v>
                </c:pt>
                <c:pt idx="877">
                  <c:v>3.365756</c:v>
                </c:pt>
                <c:pt idx="878">
                  <c:v>3.294683</c:v>
                </c:pt>
                <c:pt idx="879">
                  <c:v>3.225906</c:v>
                </c:pt>
                <c:pt idx="880">
                  <c:v>3.160385</c:v>
                </c:pt>
                <c:pt idx="881">
                  <c:v>3.098972</c:v>
                </c:pt>
                <c:pt idx="882">
                  <c:v>3.042473</c:v>
                </c:pt>
                <c:pt idx="883">
                  <c:v>2.991615</c:v>
                </c:pt>
                <c:pt idx="884">
                  <c:v>2.946958</c:v>
                </c:pt>
                <c:pt idx="885">
                  <c:v>2.909005</c:v>
                </c:pt>
                <c:pt idx="886">
                  <c:v>2.878093</c:v>
                </c:pt>
                <c:pt idx="887">
                  <c:v>2.854424</c:v>
                </c:pt>
                <c:pt idx="888">
                  <c:v>2.838076</c:v>
                </c:pt>
                <c:pt idx="889">
                  <c:v>2.828975</c:v>
                </c:pt>
                <c:pt idx="890">
                  <c:v>2.826898</c:v>
                </c:pt>
                <c:pt idx="891">
                  <c:v>2.831539</c:v>
                </c:pt>
                <c:pt idx="892">
                  <c:v>2.842446</c:v>
                </c:pt>
                <c:pt idx="893">
                  <c:v>2.859097</c:v>
                </c:pt>
                <c:pt idx="894">
                  <c:v>2.880866</c:v>
                </c:pt>
                <c:pt idx="895">
                  <c:v>2.907065</c:v>
                </c:pt>
                <c:pt idx="896">
                  <c:v>2.936974</c:v>
                </c:pt>
                <c:pt idx="897">
                  <c:v>2.969827</c:v>
                </c:pt>
                <c:pt idx="898">
                  <c:v>3.00487</c:v>
                </c:pt>
                <c:pt idx="899">
                  <c:v>3.041357</c:v>
                </c:pt>
                <c:pt idx="900">
                  <c:v>3.078573</c:v>
                </c:pt>
                <c:pt idx="901">
                  <c:v>3.115831</c:v>
                </c:pt>
                <c:pt idx="902">
                  <c:v>3.152538</c:v>
                </c:pt>
                <c:pt idx="903">
                  <c:v>3.18815</c:v>
                </c:pt>
                <c:pt idx="904">
                  <c:v>3.222198</c:v>
                </c:pt>
                <c:pt idx="905">
                  <c:v>3.254325</c:v>
                </c:pt>
                <c:pt idx="906">
                  <c:v>3.284246</c:v>
                </c:pt>
                <c:pt idx="907">
                  <c:v>3.311773</c:v>
                </c:pt>
                <c:pt idx="908">
                  <c:v>3.336821</c:v>
                </c:pt>
                <c:pt idx="909">
                  <c:v>3.359376</c:v>
                </c:pt>
                <c:pt idx="910">
                  <c:v>3.379532</c:v>
                </c:pt>
                <c:pt idx="911">
                  <c:v>3.39745</c:v>
                </c:pt>
                <c:pt idx="912">
                  <c:v>3.413343</c:v>
                </c:pt>
                <c:pt idx="913">
                  <c:v>3.427489</c:v>
                </c:pt>
                <c:pt idx="914">
                  <c:v>3.440204</c:v>
                </c:pt>
                <c:pt idx="915">
                  <c:v>3.451846</c:v>
                </c:pt>
                <c:pt idx="916">
                  <c:v>3.46278</c:v>
                </c:pt>
                <c:pt idx="917">
                  <c:v>3.473396</c:v>
                </c:pt>
                <c:pt idx="918">
                  <c:v>3.484053</c:v>
                </c:pt>
                <c:pt idx="919">
                  <c:v>3.495103</c:v>
                </c:pt>
                <c:pt idx="920">
                  <c:v>3.506881</c:v>
                </c:pt>
                <c:pt idx="921">
                  <c:v>3.519658</c:v>
                </c:pt>
                <c:pt idx="922">
                  <c:v>3.533684</c:v>
                </c:pt>
                <c:pt idx="923">
                  <c:v>3.549164</c:v>
                </c:pt>
                <c:pt idx="924">
                  <c:v>3.566214</c:v>
                </c:pt>
                <c:pt idx="925">
                  <c:v>3.584909</c:v>
                </c:pt>
                <c:pt idx="926">
                  <c:v>3.60527</c:v>
                </c:pt>
                <c:pt idx="927">
                  <c:v>3.627242</c:v>
                </c:pt>
                <c:pt idx="928">
                  <c:v>3.650719</c:v>
                </c:pt>
                <c:pt idx="929">
                  <c:v>3.675535</c:v>
                </c:pt>
                <c:pt idx="930">
                  <c:v>3.701447</c:v>
                </c:pt>
                <c:pt idx="931">
                  <c:v>3.728203</c:v>
                </c:pt>
                <c:pt idx="932">
                  <c:v>3.75547</c:v>
                </c:pt>
                <c:pt idx="933">
                  <c:v>3.782898</c:v>
                </c:pt>
                <c:pt idx="934">
                  <c:v>3.810092</c:v>
                </c:pt>
                <c:pt idx="935">
                  <c:v>3.836643</c:v>
                </c:pt>
                <c:pt idx="936">
                  <c:v>3.862126</c:v>
                </c:pt>
                <c:pt idx="937">
                  <c:v>3.886132</c:v>
                </c:pt>
                <c:pt idx="938">
                  <c:v>3.908204</c:v>
                </c:pt>
                <c:pt idx="939">
                  <c:v>3.92794</c:v>
                </c:pt>
                <c:pt idx="940">
                  <c:v>3.944947</c:v>
                </c:pt>
                <c:pt idx="941">
                  <c:v>3.958845</c:v>
                </c:pt>
                <c:pt idx="942">
                  <c:v>3.969314</c:v>
                </c:pt>
                <c:pt idx="943">
                  <c:v>3.976059</c:v>
                </c:pt>
                <c:pt idx="944">
                  <c:v>3.978836</c:v>
                </c:pt>
                <c:pt idx="945">
                  <c:v>3.977447</c:v>
                </c:pt>
                <c:pt idx="946">
                  <c:v>3.971767</c:v>
                </c:pt>
                <c:pt idx="947">
                  <c:v>3.961733</c:v>
                </c:pt>
                <c:pt idx="948">
                  <c:v>3.94734</c:v>
                </c:pt>
                <c:pt idx="949">
                  <c:v>3.928663</c:v>
                </c:pt>
                <c:pt idx="950">
                  <c:v>3.905819</c:v>
                </c:pt>
                <c:pt idx="951">
                  <c:v>3.879021</c:v>
                </c:pt>
                <c:pt idx="952">
                  <c:v>3.848549</c:v>
                </c:pt>
                <c:pt idx="953">
                  <c:v>3.814722</c:v>
                </c:pt>
                <c:pt idx="954">
                  <c:v>3.777941</c:v>
                </c:pt>
                <c:pt idx="955">
                  <c:v>3.738641</c:v>
                </c:pt>
                <c:pt idx="956">
                  <c:v>3.69732</c:v>
                </c:pt>
                <c:pt idx="957">
                  <c:v>3.654498</c:v>
                </c:pt>
                <c:pt idx="958">
                  <c:v>3.61073</c:v>
                </c:pt>
                <c:pt idx="959">
                  <c:v>3.566601</c:v>
                </c:pt>
                <c:pt idx="960">
                  <c:v>3.522668</c:v>
                </c:pt>
                <c:pt idx="961">
                  <c:v>3.479538</c:v>
                </c:pt>
                <c:pt idx="962">
                  <c:v>3.437744</c:v>
                </c:pt>
                <c:pt idx="963">
                  <c:v>3.397832</c:v>
                </c:pt>
                <c:pt idx="964">
                  <c:v>3.360295</c:v>
                </c:pt>
                <c:pt idx="965">
                  <c:v>3.325588</c:v>
                </c:pt>
                <c:pt idx="966">
                  <c:v>3.294108</c:v>
                </c:pt>
                <c:pt idx="967">
                  <c:v>3.266165</c:v>
                </c:pt>
                <c:pt idx="968">
                  <c:v>3.24202</c:v>
                </c:pt>
                <c:pt idx="969">
                  <c:v>3.221857</c:v>
                </c:pt>
                <c:pt idx="970">
                  <c:v>3.205759</c:v>
                </c:pt>
                <c:pt idx="971">
                  <c:v>3.193742</c:v>
                </c:pt>
                <c:pt idx="972">
                  <c:v>3.185736</c:v>
                </c:pt>
                <c:pt idx="973">
                  <c:v>3.181592</c:v>
                </c:pt>
                <c:pt idx="974">
                  <c:v>3.181093</c:v>
                </c:pt>
                <c:pt idx="975">
                  <c:v>3.183962</c:v>
                </c:pt>
                <c:pt idx="976">
                  <c:v>3.189839</c:v>
                </c:pt>
                <c:pt idx="977">
                  <c:v>3.198347</c:v>
                </c:pt>
                <c:pt idx="978">
                  <c:v>3.209074</c:v>
                </c:pt>
                <c:pt idx="979">
                  <c:v>3.221571</c:v>
                </c:pt>
                <c:pt idx="980">
                  <c:v>3.235401</c:v>
                </c:pt>
                <c:pt idx="981">
                  <c:v>3.250132</c:v>
                </c:pt>
                <c:pt idx="982">
                  <c:v>3.265348</c:v>
                </c:pt>
                <c:pt idx="983">
                  <c:v>3.280691</c:v>
                </c:pt>
                <c:pt idx="984">
                  <c:v>3.29583</c:v>
                </c:pt>
                <c:pt idx="985">
                  <c:v>3.31053</c:v>
                </c:pt>
                <c:pt idx="986">
                  <c:v>3.32459</c:v>
                </c:pt>
                <c:pt idx="987">
                  <c:v>3.337919</c:v>
                </c:pt>
                <c:pt idx="988">
                  <c:v>3.350495</c:v>
                </c:pt>
                <c:pt idx="989">
                  <c:v>3.362388</c:v>
                </c:pt>
                <c:pt idx="990">
                  <c:v>3.373752</c:v>
                </c:pt>
                <c:pt idx="991">
                  <c:v>3.384823</c:v>
                </c:pt>
                <c:pt idx="992">
                  <c:v>3.395915</c:v>
                </c:pt>
                <c:pt idx="993">
                  <c:v>3.407391</c:v>
                </c:pt>
                <c:pt idx="994">
                  <c:v>3.419683</c:v>
                </c:pt>
                <c:pt idx="995">
                  <c:v>3.43325</c:v>
                </c:pt>
                <c:pt idx="996">
                  <c:v>3.448581</c:v>
                </c:pt>
                <c:pt idx="997">
                  <c:v>3.466151</c:v>
                </c:pt>
                <c:pt idx="998">
                  <c:v>3.486414</c:v>
                </c:pt>
                <c:pt idx="999">
                  <c:v>3.509814</c:v>
                </c:pt>
                <c:pt idx="1000">
                  <c:v>3.536701</c:v>
                </c:pt>
                <c:pt idx="1001">
                  <c:v>3.567381</c:v>
                </c:pt>
                <c:pt idx="1002">
                  <c:v>3.602043</c:v>
                </c:pt>
                <c:pt idx="1003">
                  <c:v>3.640794</c:v>
                </c:pt>
                <c:pt idx="1004">
                  <c:v>3.683602</c:v>
                </c:pt>
                <c:pt idx="1005">
                  <c:v>3.730319</c:v>
                </c:pt>
                <c:pt idx="1006">
                  <c:v>3.780657</c:v>
                </c:pt>
                <c:pt idx="1007">
                  <c:v>3.834202</c:v>
                </c:pt>
                <c:pt idx="1008">
                  <c:v>3.890403</c:v>
                </c:pt>
                <c:pt idx="1009">
                  <c:v>3.948581</c:v>
                </c:pt>
                <c:pt idx="1010">
                  <c:v>4.007953</c:v>
                </c:pt>
                <c:pt idx="1011">
                  <c:v>4.067635</c:v>
                </c:pt>
                <c:pt idx="1012">
                  <c:v>4.126647</c:v>
                </c:pt>
                <c:pt idx="1013">
                  <c:v>4.183971</c:v>
                </c:pt>
                <c:pt idx="1014">
                  <c:v>4.238539</c:v>
                </c:pt>
                <c:pt idx="1015">
                  <c:v>4.289272</c:v>
                </c:pt>
                <c:pt idx="1016">
                  <c:v>4.335104</c:v>
                </c:pt>
                <c:pt idx="1017">
                  <c:v>4.375021</c:v>
                </c:pt>
                <c:pt idx="1018">
                  <c:v>4.408075</c:v>
                </c:pt>
                <c:pt idx="1019">
                  <c:v>4.433423</c:v>
                </c:pt>
                <c:pt idx="1020">
                  <c:v>4.450322</c:v>
                </c:pt>
                <c:pt idx="1021">
                  <c:v>4.45819</c:v>
                </c:pt>
                <c:pt idx="1022">
                  <c:v>4.456591</c:v>
                </c:pt>
                <c:pt idx="1023">
                  <c:v>4.445286</c:v>
                </c:pt>
                <c:pt idx="1024">
                  <c:v>4.4242</c:v>
                </c:pt>
                <c:pt idx="1025">
                  <c:v>4.393448</c:v>
                </c:pt>
                <c:pt idx="1026">
                  <c:v>4.353349</c:v>
                </c:pt>
                <c:pt idx="1027">
                  <c:v>4.304414</c:v>
                </c:pt>
                <c:pt idx="1028">
                  <c:v>4.247323</c:v>
                </c:pt>
                <c:pt idx="1029">
                  <c:v>4.182924</c:v>
                </c:pt>
                <c:pt idx="1030">
                  <c:v>4.112201</c:v>
                </c:pt>
                <c:pt idx="1031">
                  <c:v>4.036288</c:v>
                </c:pt>
                <c:pt idx="1032">
                  <c:v>3.956396</c:v>
                </c:pt>
                <c:pt idx="1033">
                  <c:v>3.873832</c:v>
                </c:pt>
                <c:pt idx="1034">
                  <c:v>3.789921</c:v>
                </c:pt>
                <c:pt idx="1035">
                  <c:v>3.706016</c:v>
                </c:pt>
                <c:pt idx="1036">
                  <c:v>3.623441</c:v>
                </c:pt>
                <c:pt idx="1037">
                  <c:v>3.543484</c:v>
                </c:pt>
                <c:pt idx="1038">
                  <c:v>3.467336</c:v>
                </c:pt>
                <c:pt idx="1039">
                  <c:v>3.396099</c:v>
                </c:pt>
                <c:pt idx="1040">
                  <c:v>3.330737</c:v>
                </c:pt>
                <c:pt idx="1041">
                  <c:v>3.272066</c:v>
                </c:pt>
                <c:pt idx="1042">
                  <c:v>3.220733</c:v>
                </c:pt>
                <c:pt idx="1043">
                  <c:v>3.17722</c:v>
                </c:pt>
                <c:pt idx="1044">
                  <c:v>3.141804</c:v>
                </c:pt>
                <c:pt idx="1045">
                  <c:v>3.114593</c:v>
                </c:pt>
                <c:pt idx="1046">
                  <c:v>3.09551</c:v>
                </c:pt>
                <c:pt idx="1047">
                  <c:v>3.084306</c:v>
                </c:pt>
                <c:pt idx="1048">
                  <c:v>3.08053</c:v>
                </c:pt>
                <c:pt idx="1049">
                  <c:v>3.083631</c:v>
                </c:pt>
                <c:pt idx="1050">
                  <c:v>3.09291</c:v>
                </c:pt>
                <c:pt idx="1051">
                  <c:v>3.107551</c:v>
                </c:pt>
                <c:pt idx="1052">
                  <c:v>3.126647</c:v>
                </c:pt>
                <c:pt idx="1053">
                  <c:v>3.149257</c:v>
                </c:pt>
                <c:pt idx="1054">
                  <c:v>3.174391</c:v>
                </c:pt>
                <c:pt idx="1055">
                  <c:v>3.201076</c:v>
                </c:pt>
                <c:pt idx="1056">
                  <c:v>3.228307</c:v>
                </c:pt>
                <c:pt idx="1057">
                  <c:v>3.255166</c:v>
                </c:pt>
                <c:pt idx="1058">
                  <c:v>3.280798</c:v>
                </c:pt>
                <c:pt idx="1059">
                  <c:v>3.3044</c:v>
                </c:pt>
                <c:pt idx="1060">
                  <c:v>3.325291</c:v>
                </c:pt>
                <c:pt idx="1061">
                  <c:v>3.342881</c:v>
                </c:pt>
                <c:pt idx="1062">
                  <c:v>3.356726</c:v>
                </c:pt>
                <c:pt idx="1063">
                  <c:v>3.366466</c:v>
                </c:pt>
                <c:pt idx="1064">
                  <c:v>3.371887</c:v>
                </c:pt>
                <c:pt idx="1065">
                  <c:v>3.372887</c:v>
                </c:pt>
                <c:pt idx="1066">
                  <c:v>3.369471</c:v>
                </c:pt>
                <c:pt idx="1067">
                  <c:v>3.361747</c:v>
                </c:pt>
                <c:pt idx="1068">
                  <c:v>3.34993</c:v>
                </c:pt>
                <c:pt idx="1069">
                  <c:v>3.334298</c:v>
                </c:pt>
                <c:pt idx="1070">
                  <c:v>3.315183</c:v>
                </c:pt>
                <c:pt idx="1071">
                  <c:v>3.292968</c:v>
                </c:pt>
                <c:pt idx="1072">
                  <c:v>3.268081</c:v>
                </c:pt>
                <c:pt idx="1073">
                  <c:v>3.240927</c:v>
                </c:pt>
                <c:pt idx="1074">
                  <c:v>3.211926</c:v>
                </c:pt>
                <c:pt idx="1075">
                  <c:v>3.181497</c:v>
                </c:pt>
                <c:pt idx="1076">
                  <c:v>3.15001</c:v>
                </c:pt>
                <c:pt idx="1077">
                  <c:v>3.117791</c:v>
                </c:pt>
                <c:pt idx="1078">
                  <c:v>3.085143</c:v>
                </c:pt>
                <c:pt idx="1079">
                  <c:v>3.052319</c:v>
                </c:pt>
                <c:pt idx="1080">
                  <c:v>3.019478</c:v>
                </c:pt>
                <c:pt idx="1081">
                  <c:v>2.98678</c:v>
                </c:pt>
                <c:pt idx="1082">
                  <c:v>2.954304</c:v>
                </c:pt>
                <c:pt idx="1083">
                  <c:v>2.922107</c:v>
                </c:pt>
                <c:pt idx="1084">
                  <c:v>2.890206</c:v>
                </c:pt>
                <c:pt idx="1085">
                  <c:v>2.858593</c:v>
                </c:pt>
                <c:pt idx="1086">
                  <c:v>2.827239</c:v>
                </c:pt>
                <c:pt idx="1087">
                  <c:v>2.796117</c:v>
                </c:pt>
                <c:pt idx="1088">
                  <c:v>2.765206</c:v>
                </c:pt>
                <c:pt idx="1089">
                  <c:v>2.734491</c:v>
                </c:pt>
                <c:pt idx="1090">
                  <c:v>2.704009</c:v>
                </c:pt>
                <c:pt idx="1091">
                  <c:v>2.673812</c:v>
                </c:pt>
                <c:pt idx="1092">
                  <c:v>2.644021</c:v>
                </c:pt>
                <c:pt idx="1093">
                  <c:v>2.614766</c:v>
                </c:pt>
                <c:pt idx="1094">
                  <c:v>2.586273</c:v>
                </c:pt>
                <c:pt idx="1095">
                  <c:v>2.558785</c:v>
                </c:pt>
                <c:pt idx="1096">
                  <c:v>2.532614</c:v>
                </c:pt>
                <c:pt idx="1097">
                  <c:v>2.508117</c:v>
                </c:pt>
                <c:pt idx="1098">
                  <c:v>2.485677</c:v>
                </c:pt>
                <c:pt idx="1099">
                  <c:v>2.465708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0911256"/>
        <c:axId val="-2132905400"/>
      </c:lineChart>
      <c:catAx>
        <c:axId val="21209112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after stimulus (ms)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2905400"/>
        <c:crosses val="autoZero"/>
        <c:auto val="1"/>
        <c:lblAlgn val="ctr"/>
        <c:lblOffset val="100"/>
        <c:tickLblSkip val="100"/>
        <c:noMultiLvlLbl val="0"/>
      </c:catAx>
      <c:valAx>
        <c:axId val="-2132905400"/>
        <c:scaling>
          <c:orientation val="minMax"/>
          <c:max val="8.7"/>
          <c:min val="-4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Mean</a:t>
                </a:r>
                <a:r>
                  <a:rPr lang="en-US" baseline="0"/>
                  <a:t> amplitude (μV) 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09112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Comp P3</a:t>
            </a:r>
          </a:p>
        </c:rich>
      </c:tx>
      <c:layout/>
      <c:overlay val="1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'[1]Comp 52'!$B$1</c:f>
              <c:strCache>
                <c:ptCount val="1"/>
                <c:pt idx="0">
                  <c:v>Plaus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numRef>
              <c:f>'[1]Comp 52'!$A$2:$A$1101</c:f>
              <c:numCache>
                <c:formatCode>General</c:formatCode>
                <c:ptCount val="1100"/>
                <c:pt idx="0">
                  <c:v>-100.0</c:v>
                </c:pt>
                <c:pt idx="1">
                  <c:v>-99.0</c:v>
                </c:pt>
                <c:pt idx="2">
                  <c:v>-98.0</c:v>
                </c:pt>
                <c:pt idx="3">
                  <c:v>-97.0</c:v>
                </c:pt>
                <c:pt idx="4">
                  <c:v>-96.0</c:v>
                </c:pt>
                <c:pt idx="5">
                  <c:v>-95.0</c:v>
                </c:pt>
                <c:pt idx="6">
                  <c:v>-94.0</c:v>
                </c:pt>
                <c:pt idx="7">
                  <c:v>-93.0</c:v>
                </c:pt>
                <c:pt idx="8">
                  <c:v>-92.0</c:v>
                </c:pt>
                <c:pt idx="9">
                  <c:v>-91.0</c:v>
                </c:pt>
                <c:pt idx="10">
                  <c:v>-90.0</c:v>
                </c:pt>
                <c:pt idx="11">
                  <c:v>-89.0</c:v>
                </c:pt>
                <c:pt idx="12">
                  <c:v>-88.0</c:v>
                </c:pt>
                <c:pt idx="13">
                  <c:v>-87.0</c:v>
                </c:pt>
                <c:pt idx="14">
                  <c:v>-86.0</c:v>
                </c:pt>
                <c:pt idx="15">
                  <c:v>-85.0</c:v>
                </c:pt>
                <c:pt idx="16">
                  <c:v>-84.0</c:v>
                </c:pt>
                <c:pt idx="17">
                  <c:v>-83.0</c:v>
                </c:pt>
                <c:pt idx="18">
                  <c:v>-82.0</c:v>
                </c:pt>
                <c:pt idx="19">
                  <c:v>-81.0</c:v>
                </c:pt>
                <c:pt idx="20">
                  <c:v>-80.0</c:v>
                </c:pt>
                <c:pt idx="21">
                  <c:v>-79.0</c:v>
                </c:pt>
                <c:pt idx="22">
                  <c:v>-78.0</c:v>
                </c:pt>
                <c:pt idx="23">
                  <c:v>-77.0</c:v>
                </c:pt>
                <c:pt idx="24">
                  <c:v>-76.0</c:v>
                </c:pt>
                <c:pt idx="25">
                  <c:v>-75.0</c:v>
                </c:pt>
                <c:pt idx="26">
                  <c:v>-74.0</c:v>
                </c:pt>
                <c:pt idx="27">
                  <c:v>-73.0</c:v>
                </c:pt>
                <c:pt idx="28">
                  <c:v>-72.0</c:v>
                </c:pt>
                <c:pt idx="29">
                  <c:v>-71.0</c:v>
                </c:pt>
                <c:pt idx="30">
                  <c:v>-70.0</c:v>
                </c:pt>
                <c:pt idx="31">
                  <c:v>-69.0</c:v>
                </c:pt>
                <c:pt idx="32">
                  <c:v>-68.0</c:v>
                </c:pt>
                <c:pt idx="33">
                  <c:v>-67.0</c:v>
                </c:pt>
                <c:pt idx="34">
                  <c:v>-66.0</c:v>
                </c:pt>
                <c:pt idx="35">
                  <c:v>-65.0</c:v>
                </c:pt>
                <c:pt idx="36">
                  <c:v>-64.0</c:v>
                </c:pt>
                <c:pt idx="37">
                  <c:v>-63.0</c:v>
                </c:pt>
                <c:pt idx="38">
                  <c:v>-62.0</c:v>
                </c:pt>
                <c:pt idx="39">
                  <c:v>-61.0</c:v>
                </c:pt>
                <c:pt idx="40">
                  <c:v>-60.0</c:v>
                </c:pt>
                <c:pt idx="41">
                  <c:v>-59.0</c:v>
                </c:pt>
                <c:pt idx="42">
                  <c:v>-58.0</c:v>
                </c:pt>
                <c:pt idx="43">
                  <c:v>-57.0</c:v>
                </c:pt>
                <c:pt idx="44">
                  <c:v>-56.0</c:v>
                </c:pt>
                <c:pt idx="45">
                  <c:v>-55.0</c:v>
                </c:pt>
                <c:pt idx="46">
                  <c:v>-54.0</c:v>
                </c:pt>
                <c:pt idx="47">
                  <c:v>-53.0</c:v>
                </c:pt>
                <c:pt idx="48">
                  <c:v>-52.0</c:v>
                </c:pt>
                <c:pt idx="49">
                  <c:v>-51.0</c:v>
                </c:pt>
                <c:pt idx="50">
                  <c:v>-50.0</c:v>
                </c:pt>
                <c:pt idx="51">
                  <c:v>-49.0</c:v>
                </c:pt>
                <c:pt idx="52">
                  <c:v>-48.0</c:v>
                </c:pt>
                <c:pt idx="53">
                  <c:v>-47.0</c:v>
                </c:pt>
                <c:pt idx="54">
                  <c:v>-46.0</c:v>
                </c:pt>
                <c:pt idx="55">
                  <c:v>-45.0</c:v>
                </c:pt>
                <c:pt idx="56">
                  <c:v>-44.0</c:v>
                </c:pt>
                <c:pt idx="57">
                  <c:v>-43.0</c:v>
                </c:pt>
                <c:pt idx="58">
                  <c:v>-42.0</c:v>
                </c:pt>
                <c:pt idx="59">
                  <c:v>-41.0</c:v>
                </c:pt>
                <c:pt idx="60">
                  <c:v>-40.0</c:v>
                </c:pt>
                <c:pt idx="61">
                  <c:v>-39.0</c:v>
                </c:pt>
                <c:pt idx="62">
                  <c:v>-38.0</c:v>
                </c:pt>
                <c:pt idx="63">
                  <c:v>-37.0</c:v>
                </c:pt>
                <c:pt idx="64">
                  <c:v>-36.0</c:v>
                </c:pt>
                <c:pt idx="65">
                  <c:v>-35.0</c:v>
                </c:pt>
                <c:pt idx="66">
                  <c:v>-34.0</c:v>
                </c:pt>
                <c:pt idx="67">
                  <c:v>-33.0</c:v>
                </c:pt>
                <c:pt idx="68">
                  <c:v>-32.0</c:v>
                </c:pt>
                <c:pt idx="69">
                  <c:v>-31.0</c:v>
                </c:pt>
                <c:pt idx="70">
                  <c:v>-30.0</c:v>
                </c:pt>
                <c:pt idx="71">
                  <c:v>-29.0</c:v>
                </c:pt>
                <c:pt idx="72">
                  <c:v>-28.0</c:v>
                </c:pt>
                <c:pt idx="73">
                  <c:v>-27.0</c:v>
                </c:pt>
                <c:pt idx="74">
                  <c:v>-26.0</c:v>
                </c:pt>
                <c:pt idx="75">
                  <c:v>-25.0</c:v>
                </c:pt>
                <c:pt idx="76">
                  <c:v>-24.0</c:v>
                </c:pt>
                <c:pt idx="77">
                  <c:v>-23.0</c:v>
                </c:pt>
                <c:pt idx="78">
                  <c:v>-22.0</c:v>
                </c:pt>
                <c:pt idx="79">
                  <c:v>-21.0</c:v>
                </c:pt>
                <c:pt idx="80">
                  <c:v>-20.0</c:v>
                </c:pt>
                <c:pt idx="81">
                  <c:v>-19.0</c:v>
                </c:pt>
                <c:pt idx="82">
                  <c:v>-18.0</c:v>
                </c:pt>
                <c:pt idx="83">
                  <c:v>-17.0</c:v>
                </c:pt>
                <c:pt idx="84">
                  <c:v>-16.0</c:v>
                </c:pt>
                <c:pt idx="85">
                  <c:v>-15.0</c:v>
                </c:pt>
                <c:pt idx="86">
                  <c:v>-14.0</c:v>
                </c:pt>
                <c:pt idx="87">
                  <c:v>-13.0</c:v>
                </c:pt>
                <c:pt idx="88">
                  <c:v>-12.0</c:v>
                </c:pt>
                <c:pt idx="89">
                  <c:v>-11.0</c:v>
                </c:pt>
                <c:pt idx="90">
                  <c:v>-10.0</c:v>
                </c:pt>
                <c:pt idx="91">
                  <c:v>-9.0</c:v>
                </c:pt>
                <c:pt idx="92">
                  <c:v>-8.0</c:v>
                </c:pt>
                <c:pt idx="93">
                  <c:v>-7.0</c:v>
                </c:pt>
                <c:pt idx="94">
                  <c:v>-6.0</c:v>
                </c:pt>
                <c:pt idx="95">
                  <c:v>-5.0</c:v>
                </c:pt>
                <c:pt idx="96">
                  <c:v>-4.0</c:v>
                </c:pt>
                <c:pt idx="97">
                  <c:v>-3.0</c:v>
                </c:pt>
                <c:pt idx="98">
                  <c:v>-2.0</c:v>
                </c:pt>
                <c:pt idx="99">
                  <c:v>-1.0</c:v>
                </c:pt>
                <c:pt idx="100">
                  <c:v>0.0</c:v>
                </c:pt>
                <c:pt idx="101">
                  <c:v>1.0</c:v>
                </c:pt>
                <c:pt idx="102">
                  <c:v>2.0</c:v>
                </c:pt>
                <c:pt idx="103">
                  <c:v>3.0</c:v>
                </c:pt>
                <c:pt idx="104">
                  <c:v>4.0</c:v>
                </c:pt>
                <c:pt idx="105">
                  <c:v>5.0</c:v>
                </c:pt>
                <c:pt idx="106">
                  <c:v>6.0</c:v>
                </c:pt>
                <c:pt idx="107">
                  <c:v>7.0</c:v>
                </c:pt>
                <c:pt idx="108">
                  <c:v>8.0</c:v>
                </c:pt>
                <c:pt idx="109">
                  <c:v>9.0</c:v>
                </c:pt>
                <c:pt idx="110">
                  <c:v>10.0</c:v>
                </c:pt>
                <c:pt idx="111">
                  <c:v>11.0</c:v>
                </c:pt>
                <c:pt idx="112">
                  <c:v>12.0</c:v>
                </c:pt>
                <c:pt idx="113">
                  <c:v>13.0</c:v>
                </c:pt>
                <c:pt idx="114">
                  <c:v>14.0</c:v>
                </c:pt>
                <c:pt idx="115">
                  <c:v>15.0</c:v>
                </c:pt>
                <c:pt idx="116">
                  <c:v>16.0</c:v>
                </c:pt>
                <c:pt idx="117">
                  <c:v>17.0</c:v>
                </c:pt>
                <c:pt idx="118">
                  <c:v>18.0</c:v>
                </c:pt>
                <c:pt idx="119">
                  <c:v>19.0</c:v>
                </c:pt>
                <c:pt idx="120">
                  <c:v>20.0</c:v>
                </c:pt>
                <c:pt idx="121">
                  <c:v>21.0</c:v>
                </c:pt>
                <c:pt idx="122">
                  <c:v>22.0</c:v>
                </c:pt>
                <c:pt idx="123">
                  <c:v>23.0</c:v>
                </c:pt>
                <c:pt idx="124">
                  <c:v>24.0</c:v>
                </c:pt>
                <c:pt idx="125">
                  <c:v>25.0</c:v>
                </c:pt>
                <c:pt idx="126">
                  <c:v>26.0</c:v>
                </c:pt>
                <c:pt idx="127">
                  <c:v>27.0</c:v>
                </c:pt>
                <c:pt idx="128">
                  <c:v>28.0</c:v>
                </c:pt>
                <c:pt idx="129">
                  <c:v>29.0</c:v>
                </c:pt>
                <c:pt idx="130">
                  <c:v>30.0</c:v>
                </c:pt>
                <c:pt idx="131">
                  <c:v>31.0</c:v>
                </c:pt>
                <c:pt idx="132">
                  <c:v>32.0</c:v>
                </c:pt>
                <c:pt idx="133">
                  <c:v>33.0</c:v>
                </c:pt>
                <c:pt idx="134">
                  <c:v>34.0</c:v>
                </c:pt>
                <c:pt idx="135">
                  <c:v>35.0</c:v>
                </c:pt>
                <c:pt idx="136">
                  <c:v>36.0</c:v>
                </c:pt>
                <c:pt idx="137">
                  <c:v>37.0</c:v>
                </c:pt>
                <c:pt idx="138">
                  <c:v>38.0</c:v>
                </c:pt>
                <c:pt idx="139">
                  <c:v>39.0</c:v>
                </c:pt>
                <c:pt idx="140">
                  <c:v>40.0</c:v>
                </c:pt>
                <c:pt idx="141">
                  <c:v>41.0</c:v>
                </c:pt>
                <c:pt idx="142">
                  <c:v>42.0</c:v>
                </c:pt>
                <c:pt idx="143">
                  <c:v>43.0</c:v>
                </c:pt>
                <c:pt idx="144">
                  <c:v>44.0</c:v>
                </c:pt>
                <c:pt idx="145">
                  <c:v>45.0</c:v>
                </c:pt>
                <c:pt idx="146">
                  <c:v>46.0</c:v>
                </c:pt>
                <c:pt idx="147">
                  <c:v>47.0</c:v>
                </c:pt>
                <c:pt idx="148">
                  <c:v>48.0</c:v>
                </c:pt>
                <c:pt idx="149">
                  <c:v>49.0</c:v>
                </c:pt>
                <c:pt idx="150">
                  <c:v>50.0</c:v>
                </c:pt>
                <c:pt idx="151">
                  <c:v>51.0</c:v>
                </c:pt>
                <c:pt idx="152">
                  <c:v>52.0</c:v>
                </c:pt>
                <c:pt idx="153">
                  <c:v>53.0</c:v>
                </c:pt>
                <c:pt idx="154">
                  <c:v>54.0</c:v>
                </c:pt>
                <c:pt idx="155">
                  <c:v>55.0</c:v>
                </c:pt>
                <c:pt idx="156">
                  <c:v>56.0</c:v>
                </c:pt>
                <c:pt idx="157">
                  <c:v>57.0</c:v>
                </c:pt>
                <c:pt idx="158">
                  <c:v>58.0</c:v>
                </c:pt>
                <c:pt idx="159">
                  <c:v>59.0</c:v>
                </c:pt>
                <c:pt idx="160">
                  <c:v>60.0</c:v>
                </c:pt>
                <c:pt idx="161">
                  <c:v>61.0</c:v>
                </c:pt>
                <c:pt idx="162">
                  <c:v>62.0</c:v>
                </c:pt>
                <c:pt idx="163">
                  <c:v>63.0</c:v>
                </c:pt>
                <c:pt idx="164">
                  <c:v>64.0</c:v>
                </c:pt>
                <c:pt idx="165">
                  <c:v>65.0</c:v>
                </c:pt>
                <c:pt idx="166">
                  <c:v>66.0</c:v>
                </c:pt>
                <c:pt idx="167">
                  <c:v>67.0</c:v>
                </c:pt>
                <c:pt idx="168">
                  <c:v>68.0</c:v>
                </c:pt>
                <c:pt idx="169">
                  <c:v>69.0</c:v>
                </c:pt>
                <c:pt idx="170">
                  <c:v>70.0</c:v>
                </c:pt>
                <c:pt idx="171">
                  <c:v>71.0</c:v>
                </c:pt>
                <c:pt idx="172">
                  <c:v>72.0</c:v>
                </c:pt>
                <c:pt idx="173">
                  <c:v>73.0</c:v>
                </c:pt>
                <c:pt idx="174">
                  <c:v>74.0</c:v>
                </c:pt>
                <c:pt idx="175">
                  <c:v>75.0</c:v>
                </c:pt>
                <c:pt idx="176">
                  <c:v>76.0</c:v>
                </c:pt>
                <c:pt idx="177">
                  <c:v>77.0</c:v>
                </c:pt>
                <c:pt idx="178">
                  <c:v>78.0</c:v>
                </c:pt>
                <c:pt idx="179">
                  <c:v>79.0</c:v>
                </c:pt>
                <c:pt idx="180">
                  <c:v>80.0</c:v>
                </c:pt>
                <c:pt idx="181">
                  <c:v>81.0</c:v>
                </c:pt>
                <c:pt idx="182">
                  <c:v>82.0</c:v>
                </c:pt>
                <c:pt idx="183">
                  <c:v>83.0</c:v>
                </c:pt>
                <c:pt idx="184">
                  <c:v>84.0</c:v>
                </c:pt>
                <c:pt idx="185">
                  <c:v>85.0</c:v>
                </c:pt>
                <c:pt idx="186">
                  <c:v>86.0</c:v>
                </c:pt>
                <c:pt idx="187">
                  <c:v>87.0</c:v>
                </c:pt>
                <c:pt idx="188">
                  <c:v>88.0</c:v>
                </c:pt>
                <c:pt idx="189">
                  <c:v>89.0</c:v>
                </c:pt>
                <c:pt idx="190">
                  <c:v>90.0</c:v>
                </c:pt>
                <c:pt idx="191">
                  <c:v>91.0</c:v>
                </c:pt>
                <c:pt idx="192">
                  <c:v>92.0</c:v>
                </c:pt>
                <c:pt idx="193">
                  <c:v>93.0</c:v>
                </c:pt>
                <c:pt idx="194">
                  <c:v>94.0</c:v>
                </c:pt>
                <c:pt idx="195">
                  <c:v>95.0</c:v>
                </c:pt>
                <c:pt idx="196">
                  <c:v>96.0</c:v>
                </c:pt>
                <c:pt idx="197">
                  <c:v>97.0</c:v>
                </c:pt>
                <c:pt idx="198">
                  <c:v>98.0</c:v>
                </c:pt>
                <c:pt idx="199">
                  <c:v>99.0</c:v>
                </c:pt>
                <c:pt idx="200">
                  <c:v>100.0</c:v>
                </c:pt>
                <c:pt idx="201">
                  <c:v>101.0</c:v>
                </c:pt>
                <c:pt idx="202">
                  <c:v>102.0</c:v>
                </c:pt>
                <c:pt idx="203">
                  <c:v>103.0</c:v>
                </c:pt>
                <c:pt idx="204">
                  <c:v>104.0</c:v>
                </c:pt>
                <c:pt idx="205">
                  <c:v>105.0</c:v>
                </c:pt>
                <c:pt idx="206">
                  <c:v>106.0</c:v>
                </c:pt>
                <c:pt idx="207">
                  <c:v>107.0</c:v>
                </c:pt>
                <c:pt idx="208">
                  <c:v>108.0</c:v>
                </c:pt>
                <c:pt idx="209">
                  <c:v>109.0</c:v>
                </c:pt>
                <c:pt idx="210">
                  <c:v>110.0</c:v>
                </c:pt>
                <c:pt idx="211">
                  <c:v>111.0</c:v>
                </c:pt>
                <c:pt idx="212">
                  <c:v>112.0</c:v>
                </c:pt>
                <c:pt idx="213">
                  <c:v>113.0</c:v>
                </c:pt>
                <c:pt idx="214">
                  <c:v>114.0</c:v>
                </c:pt>
                <c:pt idx="215">
                  <c:v>115.0</c:v>
                </c:pt>
                <c:pt idx="216">
                  <c:v>116.0</c:v>
                </c:pt>
                <c:pt idx="217">
                  <c:v>117.0</c:v>
                </c:pt>
                <c:pt idx="218">
                  <c:v>118.0</c:v>
                </c:pt>
                <c:pt idx="219">
                  <c:v>119.0</c:v>
                </c:pt>
                <c:pt idx="220">
                  <c:v>120.0</c:v>
                </c:pt>
                <c:pt idx="221">
                  <c:v>121.0</c:v>
                </c:pt>
                <c:pt idx="222">
                  <c:v>122.0</c:v>
                </c:pt>
                <c:pt idx="223">
                  <c:v>123.0</c:v>
                </c:pt>
                <c:pt idx="224">
                  <c:v>124.0</c:v>
                </c:pt>
                <c:pt idx="225">
                  <c:v>125.0</c:v>
                </c:pt>
                <c:pt idx="226">
                  <c:v>126.0</c:v>
                </c:pt>
                <c:pt idx="227">
                  <c:v>127.0</c:v>
                </c:pt>
                <c:pt idx="228">
                  <c:v>128.0</c:v>
                </c:pt>
                <c:pt idx="229">
                  <c:v>129.0</c:v>
                </c:pt>
                <c:pt idx="230">
                  <c:v>130.0</c:v>
                </c:pt>
                <c:pt idx="231">
                  <c:v>131.0</c:v>
                </c:pt>
                <c:pt idx="232">
                  <c:v>132.0</c:v>
                </c:pt>
                <c:pt idx="233">
                  <c:v>133.0</c:v>
                </c:pt>
                <c:pt idx="234">
                  <c:v>134.0</c:v>
                </c:pt>
                <c:pt idx="235">
                  <c:v>135.0</c:v>
                </c:pt>
                <c:pt idx="236">
                  <c:v>136.0</c:v>
                </c:pt>
                <c:pt idx="237">
                  <c:v>137.0</c:v>
                </c:pt>
                <c:pt idx="238">
                  <c:v>138.0</c:v>
                </c:pt>
                <c:pt idx="239">
                  <c:v>139.0</c:v>
                </c:pt>
                <c:pt idx="240">
                  <c:v>140.0</c:v>
                </c:pt>
                <c:pt idx="241">
                  <c:v>141.0</c:v>
                </c:pt>
                <c:pt idx="242">
                  <c:v>142.0</c:v>
                </c:pt>
                <c:pt idx="243">
                  <c:v>143.0</c:v>
                </c:pt>
                <c:pt idx="244">
                  <c:v>144.0</c:v>
                </c:pt>
                <c:pt idx="245">
                  <c:v>145.0</c:v>
                </c:pt>
                <c:pt idx="246">
                  <c:v>146.0</c:v>
                </c:pt>
                <c:pt idx="247">
                  <c:v>147.0</c:v>
                </c:pt>
                <c:pt idx="248">
                  <c:v>148.0</c:v>
                </c:pt>
                <c:pt idx="249">
                  <c:v>149.0</c:v>
                </c:pt>
                <c:pt idx="250">
                  <c:v>150.0</c:v>
                </c:pt>
                <c:pt idx="251">
                  <c:v>151.0</c:v>
                </c:pt>
                <c:pt idx="252">
                  <c:v>152.0</c:v>
                </c:pt>
                <c:pt idx="253">
                  <c:v>153.0</c:v>
                </c:pt>
                <c:pt idx="254">
                  <c:v>154.0</c:v>
                </c:pt>
                <c:pt idx="255">
                  <c:v>155.0</c:v>
                </c:pt>
                <c:pt idx="256">
                  <c:v>156.0</c:v>
                </c:pt>
                <c:pt idx="257">
                  <c:v>157.0</c:v>
                </c:pt>
                <c:pt idx="258">
                  <c:v>158.0</c:v>
                </c:pt>
                <c:pt idx="259">
                  <c:v>159.0</c:v>
                </c:pt>
                <c:pt idx="260">
                  <c:v>160.0</c:v>
                </c:pt>
                <c:pt idx="261">
                  <c:v>161.0</c:v>
                </c:pt>
                <c:pt idx="262">
                  <c:v>162.0</c:v>
                </c:pt>
                <c:pt idx="263">
                  <c:v>163.0</c:v>
                </c:pt>
                <c:pt idx="264">
                  <c:v>164.0</c:v>
                </c:pt>
                <c:pt idx="265">
                  <c:v>165.0</c:v>
                </c:pt>
                <c:pt idx="266">
                  <c:v>166.0</c:v>
                </c:pt>
                <c:pt idx="267">
                  <c:v>167.0</c:v>
                </c:pt>
                <c:pt idx="268">
                  <c:v>168.0</c:v>
                </c:pt>
                <c:pt idx="269">
                  <c:v>169.0</c:v>
                </c:pt>
                <c:pt idx="270">
                  <c:v>170.0</c:v>
                </c:pt>
                <c:pt idx="271">
                  <c:v>171.0</c:v>
                </c:pt>
                <c:pt idx="272">
                  <c:v>172.0</c:v>
                </c:pt>
                <c:pt idx="273">
                  <c:v>173.0</c:v>
                </c:pt>
                <c:pt idx="274">
                  <c:v>174.0</c:v>
                </c:pt>
                <c:pt idx="275">
                  <c:v>175.0</c:v>
                </c:pt>
                <c:pt idx="276">
                  <c:v>176.0</c:v>
                </c:pt>
                <c:pt idx="277">
                  <c:v>177.0</c:v>
                </c:pt>
                <c:pt idx="278">
                  <c:v>178.0</c:v>
                </c:pt>
                <c:pt idx="279">
                  <c:v>179.0</c:v>
                </c:pt>
                <c:pt idx="280">
                  <c:v>180.0</c:v>
                </c:pt>
                <c:pt idx="281">
                  <c:v>181.0</c:v>
                </c:pt>
                <c:pt idx="282">
                  <c:v>182.0</c:v>
                </c:pt>
                <c:pt idx="283">
                  <c:v>183.0</c:v>
                </c:pt>
                <c:pt idx="284">
                  <c:v>184.0</c:v>
                </c:pt>
                <c:pt idx="285">
                  <c:v>185.0</c:v>
                </c:pt>
                <c:pt idx="286">
                  <c:v>186.0</c:v>
                </c:pt>
                <c:pt idx="287">
                  <c:v>187.0</c:v>
                </c:pt>
                <c:pt idx="288">
                  <c:v>188.0</c:v>
                </c:pt>
                <c:pt idx="289">
                  <c:v>189.0</c:v>
                </c:pt>
                <c:pt idx="290">
                  <c:v>190.0</c:v>
                </c:pt>
                <c:pt idx="291">
                  <c:v>191.0</c:v>
                </c:pt>
                <c:pt idx="292">
                  <c:v>192.0</c:v>
                </c:pt>
                <c:pt idx="293">
                  <c:v>193.0</c:v>
                </c:pt>
                <c:pt idx="294">
                  <c:v>194.0</c:v>
                </c:pt>
                <c:pt idx="295">
                  <c:v>195.0</c:v>
                </c:pt>
                <c:pt idx="296">
                  <c:v>196.0</c:v>
                </c:pt>
                <c:pt idx="297">
                  <c:v>197.0</c:v>
                </c:pt>
                <c:pt idx="298">
                  <c:v>198.0</c:v>
                </c:pt>
                <c:pt idx="299">
                  <c:v>199.0</c:v>
                </c:pt>
                <c:pt idx="300">
                  <c:v>200.0</c:v>
                </c:pt>
                <c:pt idx="301">
                  <c:v>201.0</c:v>
                </c:pt>
                <c:pt idx="302">
                  <c:v>202.0</c:v>
                </c:pt>
                <c:pt idx="303">
                  <c:v>203.0</c:v>
                </c:pt>
                <c:pt idx="304">
                  <c:v>204.0</c:v>
                </c:pt>
                <c:pt idx="305">
                  <c:v>205.0</c:v>
                </c:pt>
                <c:pt idx="306">
                  <c:v>206.0</c:v>
                </c:pt>
                <c:pt idx="307">
                  <c:v>207.0</c:v>
                </c:pt>
                <c:pt idx="308">
                  <c:v>208.0</c:v>
                </c:pt>
                <c:pt idx="309">
                  <c:v>209.0</c:v>
                </c:pt>
                <c:pt idx="310">
                  <c:v>210.0</c:v>
                </c:pt>
                <c:pt idx="311">
                  <c:v>211.0</c:v>
                </c:pt>
                <c:pt idx="312">
                  <c:v>212.0</c:v>
                </c:pt>
                <c:pt idx="313">
                  <c:v>213.0</c:v>
                </c:pt>
                <c:pt idx="314">
                  <c:v>214.0</c:v>
                </c:pt>
                <c:pt idx="315">
                  <c:v>215.0</c:v>
                </c:pt>
                <c:pt idx="316">
                  <c:v>216.0</c:v>
                </c:pt>
                <c:pt idx="317">
                  <c:v>217.0</c:v>
                </c:pt>
                <c:pt idx="318">
                  <c:v>218.0</c:v>
                </c:pt>
                <c:pt idx="319">
                  <c:v>219.0</c:v>
                </c:pt>
                <c:pt idx="320">
                  <c:v>220.0</c:v>
                </c:pt>
                <c:pt idx="321">
                  <c:v>221.0</c:v>
                </c:pt>
                <c:pt idx="322">
                  <c:v>222.0</c:v>
                </c:pt>
                <c:pt idx="323">
                  <c:v>223.0</c:v>
                </c:pt>
                <c:pt idx="324">
                  <c:v>224.0</c:v>
                </c:pt>
                <c:pt idx="325">
                  <c:v>225.0</c:v>
                </c:pt>
                <c:pt idx="326">
                  <c:v>226.0</c:v>
                </c:pt>
                <c:pt idx="327">
                  <c:v>227.0</c:v>
                </c:pt>
                <c:pt idx="328">
                  <c:v>228.0</c:v>
                </c:pt>
                <c:pt idx="329">
                  <c:v>229.0</c:v>
                </c:pt>
                <c:pt idx="330">
                  <c:v>230.0</c:v>
                </c:pt>
                <c:pt idx="331">
                  <c:v>231.0</c:v>
                </c:pt>
                <c:pt idx="332">
                  <c:v>232.0</c:v>
                </c:pt>
                <c:pt idx="333">
                  <c:v>233.0</c:v>
                </c:pt>
                <c:pt idx="334">
                  <c:v>234.0</c:v>
                </c:pt>
                <c:pt idx="335">
                  <c:v>235.0</c:v>
                </c:pt>
                <c:pt idx="336">
                  <c:v>236.0</c:v>
                </c:pt>
                <c:pt idx="337">
                  <c:v>237.0</c:v>
                </c:pt>
                <c:pt idx="338">
                  <c:v>238.0</c:v>
                </c:pt>
                <c:pt idx="339">
                  <c:v>239.0</c:v>
                </c:pt>
                <c:pt idx="340">
                  <c:v>240.0</c:v>
                </c:pt>
                <c:pt idx="341">
                  <c:v>241.0</c:v>
                </c:pt>
                <c:pt idx="342">
                  <c:v>242.0</c:v>
                </c:pt>
                <c:pt idx="343">
                  <c:v>243.0</c:v>
                </c:pt>
                <c:pt idx="344">
                  <c:v>244.0</c:v>
                </c:pt>
                <c:pt idx="345">
                  <c:v>245.0</c:v>
                </c:pt>
                <c:pt idx="346">
                  <c:v>246.0</c:v>
                </c:pt>
                <c:pt idx="347">
                  <c:v>247.0</c:v>
                </c:pt>
                <c:pt idx="348">
                  <c:v>248.0</c:v>
                </c:pt>
                <c:pt idx="349">
                  <c:v>249.0</c:v>
                </c:pt>
                <c:pt idx="350">
                  <c:v>250.0</c:v>
                </c:pt>
                <c:pt idx="351">
                  <c:v>251.0</c:v>
                </c:pt>
                <c:pt idx="352">
                  <c:v>252.0</c:v>
                </c:pt>
                <c:pt idx="353">
                  <c:v>253.0</c:v>
                </c:pt>
                <c:pt idx="354">
                  <c:v>254.0</c:v>
                </c:pt>
                <c:pt idx="355">
                  <c:v>255.0</c:v>
                </c:pt>
                <c:pt idx="356">
                  <c:v>256.0</c:v>
                </c:pt>
                <c:pt idx="357">
                  <c:v>257.0</c:v>
                </c:pt>
                <c:pt idx="358">
                  <c:v>258.0</c:v>
                </c:pt>
                <c:pt idx="359">
                  <c:v>259.0</c:v>
                </c:pt>
                <c:pt idx="360">
                  <c:v>260.0</c:v>
                </c:pt>
                <c:pt idx="361">
                  <c:v>261.0</c:v>
                </c:pt>
                <c:pt idx="362">
                  <c:v>262.0</c:v>
                </c:pt>
                <c:pt idx="363">
                  <c:v>263.0</c:v>
                </c:pt>
                <c:pt idx="364">
                  <c:v>264.0</c:v>
                </c:pt>
                <c:pt idx="365">
                  <c:v>265.0</c:v>
                </c:pt>
                <c:pt idx="366">
                  <c:v>266.0</c:v>
                </c:pt>
                <c:pt idx="367">
                  <c:v>267.0</c:v>
                </c:pt>
                <c:pt idx="368">
                  <c:v>268.0</c:v>
                </c:pt>
                <c:pt idx="369">
                  <c:v>269.0</c:v>
                </c:pt>
                <c:pt idx="370">
                  <c:v>270.0</c:v>
                </c:pt>
                <c:pt idx="371">
                  <c:v>271.0</c:v>
                </c:pt>
                <c:pt idx="372">
                  <c:v>272.0</c:v>
                </c:pt>
                <c:pt idx="373">
                  <c:v>273.0</c:v>
                </c:pt>
                <c:pt idx="374">
                  <c:v>274.0</c:v>
                </c:pt>
                <c:pt idx="375">
                  <c:v>275.0</c:v>
                </c:pt>
                <c:pt idx="376">
                  <c:v>276.0</c:v>
                </c:pt>
                <c:pt idx="377">
                  <c:v>277.0</c:v>
                </c:pt>
                <c:pt idx="378">
                  <c:v>278.0</c:v>
                </c:pt>
                <c:pt idx="379">
                  <c:v>279.0</c:v>
                </c:pt>
                <c:pt idx="380">
                  <c:v>280.0</c:v>
                </c:pt>
                <c:pt idx="381">
                  <c:v>281.0</c:v>
                </c:pt>
                <c:pt idx="382">
                  <c:v>282.0</c:v>
                </c:pt>
                <c:pt idx="383">
                  <c:v>283.0</c:v>
                </c:pt>
                <c:pt idx="384">
                  <c:v>284.0</c:v>
                </c:pt>
                <c:pt idx="385">
                  <c:v>285.0</c:v>
                </c:pt>
                <c:pt idx="386">
                  <c:v>286.0</c:v>
                </c:pt>
                <c:pt idx="387">
                  <c:v>287.0</c:v>
                </c:pt>
                <c:pt idx="388">
                  <c:v>288.0</c:v>
                </c:pt>
                <c:pt idx="389">
                  <c:v>289.0</c:v>
                </c:pt>
                <c:pt idx="390">
                  <c:v>290.0</c:v>
                </c:pt>
                <c:pt idx="391">
                  <c:v>291.0</c:v>
                </c:pt>
                <c:pt idx="392">
                  <c:v>292.0</c:v>
                </c:pt>
                <c:pt idx="393">
                  <c:v>293.0</c:v>
                </c:pt>
                <c:pt idx="394">
                  <c:v>294.0</c:v>
                </c:pt>
                <c:pt idx="395">
                  <c:v>295.0</c:v>
                </c:pt>
                <c:pt idx="396">
                  <c:v>296.0</c:v>
                </c:pt>
                <c:pt idx="397">
                  <c:v>297.0</c:v>
                </c:pt>
                <c:pt idx="398">
                  <c:v>298.0</c:v>
                </c:pt>
                <c:pt idx="399">
                  <c:v>299.0</c:v>
                </c:pt>
                <c:pt idx="400">
                  <c:v>300.0</c:v>
                </c:pt>
                <c:pt idx="401">
                  <c:v>301.0</c:v>
                </c:pt>
                <c:pt idx="402">
                  <c:v>302.0</c:v>
                </c:pt>
                <c:pt idx="403">
                  <c:v>303.0</c:v>
                </c:pt>
                <c:pt idx="404">
                  <c:v>304.0</c:v>
                </c:pt>
                <c:pt idx="405">
                  <c:v>305.0</c:v>
                </c:pt>
                <c:pt idx="406">
                  <c:v>306.0</c:v>
                </c:pt>
                <c:pt idx="407">
                  <c:v>307.0</c:v>
                </c:pt>
                <c:pt idx="408">
                  <c:v>308.0</c:v>
                </c:pt>
                <c:pt idx="409">
                  <c:v>309.0</c:v>
                </c:pt>
                <c:pt idx="410">
                  <c:v>310.0</c:v>
                </c:pt>
                <c:pt idx="411">
                  <c:v>311.0</c:v>
                </c:pt>
                <c:pt idx="412">
                  <c:v>312.0</c:v>
                </c:pt>
                <c:pt idx="413">
                  <c:v>313.0</c:v>
                </c:pt>
                <c:pt idx="414">
                  <c:v>314.0</c:v>
                </c:pt>
                <c:pt idx="415">
                  <c:v>315.0</c:v>
                </c:pt>
                <c:pt idx="416">
                  <c:v>316.0</c:v>
                </c:pt>
                <c:pt idx="417">
                  <c:v>317.0</c:v>
                </c:pt>
                <c:pt idx="418">
                  <c:v>318.0</c:v>
                </c:pt>
                <c:pt idx="419">
                  <c:v>319.0</c:v>
                </c:pt>
                <c:pt idx="420">
                  <c:v>320.0</c:v>
                </c:pt>
                <c:pt idx="421">
                  <c:v>321.0</c:v>
                </c:pt>
                <c:pt idx="422">
                  <c:v>322.0</c:v>
                </c:pt>
                <c:pt idx="423">
                  <c:v>323.0</c:v>
                </c:pt>
                <c:pt idx="424">
                  <c:v>324.0</c:v>
                </c:pt>
                <c:pt idx="425">
                  <c:v>325.0</c:v>
                </c:pt>
                <c:pt idx="426">
                  <c:v>326.0</c:v>
                </c:pt>
                <c:pt idx="427">
                  <c:v>327.0</c:v>
                </c:pt>
                <c:pt idx="428">
                  <c:v>328.0</c:v>
                </c:pt>
                <c:pt idx="429">
                  <c:v>329.0</c:v>
                </c:pt>
                <c:pt idx="430">
                  <c:v>330.0</c:v>
                </c:pt>
                <c:pt idx="431">
                  <c:v>331.0</c:v>
                </c:pt>
                <c:pt idx="432">
                  <c:v>332.0</c:v>
                </c:pt>
                <c:pt idx="433">
                  <c:v>333.0</c:v>
                </c:pt>
                <c:pt idx="434">
                  <c:v>334.0</c:v>
                </c:pt>
                <c:pt idx="435">
                  <c:v>335.0</c:v>
                </c:pt>
                <c:pt idx="436">
                  <c:v>336.0</c:v>
                </c:pt>
                <c:pt idx="437">
                  <c:v>337.0</c:v>
                </c:pt>
                <c:pt idx="438">
                  <c:v>338.0</c:v>
                </c:pt>
                <c:pt idx="439">
                  <c:v>339.0</c:v>
                </c:pt>
                <c:pt idx="440">
                  <c:v>340.0</c:v>
                </c:pt>
                <c:pt idx="441">
                  <c:v>341.0</c:v>
                </c:pt>
                <c:pt idx="442">
                  <c:v>342.0</c:v>
                </c:pt>
                <c:pt idx="443">
                  <c:v>343.0</c:v>
                </c:pt>
                <c:pt idx="444">
                  <c:v>344.0</c:v>
                </c:pt>
                <c:pt idx="445">
                  <c:v>345.0</c:v>
                </c:pt>
                <c:pt idx="446">
                  <c:v>346.0</c:v>
                </c:pt>
                <c:pt idx="447">
                  <c:v>347.0</c:v>
                </c:pt>
                <c:pt idx="448">
                  <c:v>348.0</c:v>
                </c:pt>
                <c:pt idx="449">
                  <c:v>349.0</c:v>
                </c:pt>
                <c:pt idx="450">
                  <c:v>350.0</c:v>
                </c:pt>
                <c:pt idx="451">
                  <c:v>351.0</c:v>
                </c:pt>
                <c:pt idx="452">
                  <c:v>352.0</c:v>
                </c:pt>
                <c:pt idx="453">
                  <c:v>353.0</c:v>
                </c:pt>
                <c:pt idx="454">
                  <c:v>354.0</c:v>
                </c:pt>
                <c:pt idx="455">
                  <c:v>355.0</c:v>
                </c:pt>
                <c:pt idx="456">
                  <c:v>356.0</c:v>
                </c:pt>
                <c:pt idx="457">
                  <c:v>357.0</c:v>
                </c:pt>
                <c:pt idx="458">
                  <c:v>358.0</c:v>
                </c:pt>
                <c:pt idx="459">
                  <c:v>359.0</c:v>
                </c:pt>
                <c:pt idx="460">
                  <c:v>360.0</c:v>
                </c:pt>
                <c:pt idx="461">
                  <c:v>361.0</c:v>
                </c:pt>
                <c:pt idx="462">
                  <c:v>362.0</c:v>
                </c:pt>
                <c:pt idx="463">
                  <c:v>363.0</c:v>
                </c:pt>
                <c:pt idx="464">
                  <c:v>364.0</c:v>
                </c:pt>
                <c:pt idx="465">
                  <c:v>365.0</c:v>
                </c:pt>
                <c:pt idx="466">
                  <c:v>366.0</c:v>
                </c:pt>
                <c:pt idx="467">
                  <c:v>367.0</c:v>
                </c:pt>
                <c:pt idx="468">
                  <c:v>368.0</c:v>
                </c:pt>
                <c:pt idx="469">
                  <c:v>369.0</c:v>
                </c:pt>
                <c:pt idx="470">
                  <c:v>370.0</c:v>
                </c:pt>
                <c:pt idx="471">
                  <c:v>371.0</c:v>
                </c:pt>
                <c:pt idx="472">
                  <c:v>372.0</c:v>
                </c:pt>
                <c:pt idx="473">
                  <c:v>373.0</c:v>
                </c:pt>
                <c:pt idx="474">
                  <c:v>374.0</c:v>
                </c:pt>
                <c:pt idx="475">
                  <c:v>375.0</c:v>
                </c:pt>
                <c:pt idx="476">
                  <c:v>376.0</c:v>
                </c:pt>
                <c:pt idx="477">
                  <c:v>377.0</c:v>
                </c:pt>
                <c:pt idx="478">
                  <c:v>378.0</c:v>
                </c:pt>
                <c:pt idx="479">
                  <c:v>379.0</c:v>
                </c:pt>
                <c:pt idx="480">
                  <c:v>380.0</c:v>
                </c:pt>
                <c:pt idx="481">
                  <c:v>381.0</c:v>
                </c:pt>
                <c:pt idx="482">
                  <c:v>382.0</c:v>
                </c:pt>
                <c:pt idx="483">
                  <c:v>383.0</c:v>
                </c:pt>
                <c:pt idx="484">
                  <c:v>384.0</c:v>
                </c:pt>
                <c:pt idx="485">
                  <c:v>385.0</c:v>
                </c:pt>
                <c:pt idx="486">
                  <c:v>386.0</c:v>
                </c:pt>
                <c:pt idx="487">
                  <c:v>387.0</c:v>
                </c:pt>
                <c:pt idx="488">
                  <c:v>388.0</c:v>
                </c:pt>
                <c:pt idx="489">
                  <c:v>389.0</c:v>
                </c:pt>
                <c:pt idx="490">
                  <c:v>390.0</c:v>
                </c:pt>
                <c:pt idx="491">
                  <c:v>391.0</c:v>
                </c:pt>
                <c:pt idx="492">
                  <c:v>392.0</c:v>
                </c:pt>
                <c:pt idx="493">
                  <c:v>393.0</c:v>
                </c:pt>
                <c:pt idx="494">
                  <c:v>394.0</c:v>
                </c:pt>
                <c:pt idx="495">
                  <c:v>395.0</c:v>
                </c:pt>
                <c:pt idx="496">
                  <c:v>396.0</c:v>
                </c:pt>
                <c:pt idx="497">
                  <c:v>397.0</c:v>
                </c:pt>
                <c:pt idx="498">
                  <c:v>398.0</c:v>
                </c:pt>
                <c:pt idx="499">
                  <c:v>399.0</c:v>
                </c:pt>
                <c:pt idx="500">
                  <c:v>400.0</c:v>
                </c:pt>
                <c:pt idx="501">
                  <c:v>401.0</c:v>
                </c:pt>
                <c:pt idx="502">
                  <c:v>402.0</c:v>
                </c:pt>
                <c:pt idx="503">
                  <c:v>403.0</c:v>
                </c:pt>
                <c:pt idx="504">
                  <c:v>404.0</c:v>
                </c:pt>
                <c:pt idx="505">
                  <c:v>405.0</c:v>
                </c:pt>
                <c:pt idx="506">
                  <c:v>406.0</c:v>
                </c:pt>
                <c:pt idx="507">
                  <c:v>407.0</c:v>
                </c:pt>
                <c:pt idx="508">
                  <c:v>408.0</c:v>
                </c:pt>
                <c:pt idx="509">
                  <c:v>409.0</c:v>
                </c:pt>
                <c:pt idx="510">
                  <c:v>410.0</c:v>
                </c:pt>
                <c:pt idx="511">
                  <c:v>411.0</c:v>
                </c:pt>
                <c:pt idx="512">
                  <c:v>412.0</c:v>
                </c:pt>
                <c:pt idx="513">
                  <c:v>413.0</c:v>
                </c:pt>
                <c:pt idx="514">
                  <c:v>414.0</c:v>
                </c:pt>
                <c:pt idx="515">
                  <c:v>415.0</c:v>
                </c:pt>
                <c:pt idx="516">
                  <c:v>416.0</c:v>
                </c:pt>
                <c:pt idx="517">
                  <c:v>417.0</c:v>
                </c:pt>
                <c:pt idx="518">
                  <c:v>418.0</c:v>
                </c:pt>
                <c:pt idx="519">
                  <c:v>419.0</c:v>
                </c:pt>
                <c:pt idx="520">
                  <c:v>420.0</c:v>
                </c:pt>
                <c:pt idx="521">
                  <c:v>421.0</c:v>
                </c:pt>
                <c:pt idx="522">
                  <c:v>422.0</c:v>
                </c:pt>
                <c:pt idx="523">
                  <c:v>423.0</c:v>
                </c:pt>
                <c:pt idx="524">
                  <c:v>424.0</c:v>
                </c:pt>
                <c:pt idx="525">
                  <c:v>425.0</c:v>
                </c:pt>
                <c:pt idx="526">
                  <c:v>426.0</c:v>
                </c:pt>
                <c:pt idx="527">
                  <c:v>427.0</c:v>
                </c:pt>
                <c:pt idx="528">
                  <c:v>428.0</c:v>
                </c:pt>
                <c:pt idx="529">
                  <c:v>429.0</c:v>
                </c:pt>
                <c:pt idx="530">
                  <c:v>430.0</c:v>
                </c:pt>
                <c:pt idx="531">
                  <c:v>431.0</c:v>
                </c:pt>
                <c:pt idx="532">
                  <c:v>432.0</c:v>
                </c:pt>
                <c:pt idx="533">
                  <c:v>433.0</c:v>
                </c:pt>
                <c:pt idx="534">
                  <c:v>434.0</c:v>
                </c:pt>
                <c:pt idx="535">
                  <c:v>435.0</c:v>
                </c:pt>
                <c:pt idx="536">
                  <c:v>436.0</c:v>
                </c:pt>
                <c:pt idx="537">
                  <c:v>437.0</c:v>
                </c:pt>
                <c:pt idx="538">
                  <c:v>438.0</c:v>
                </c:pt>
                <c:pt idx="539">
                  <c:v>439.0</c:v>
                </c:pt>
                <c:pt idx="540">
                  <c:v>440.0</c:v>
                </c:pt>
                <c:pt idx="541">
                  <c:v>441.0</c:v>
                </c:pt>
                <c:pt idx="542">
                  <c:v>442.0</c:v>
                </c:pt>
                <c:pt idx="543">
                  <c:v>443.0</c:v>
                </c:pt>
                <c:pt idx="544">
                  <c:v>444.0</c:v>
                </c:pt>
                <c:pt idx="545">
                  <c:v>445.0</c:v>
                </c:pt>
                <c:pt idx="546">
                  <c:v>446.0</c:v>
                </c:pt>
                <c:pt idx="547">
                  <c:v>447.0</c:v>
                </c:pt>
                <c:pt idx="548">
                  <c:v>448.0</c:v>
                </c:pt>
                <c:pt idx="549">
                  <c:v>449.0</c:v>
                </c:pt>
                <c:pt idx="550">
                  <c:v>450.0</c:v>
                </c:pt>
                <c:pt idx="551">
                  <c:v>451.0</c:v>
                </c:pt>
                <c:pt idx="552">
                  <c:v>452.0</c:v>
                </c:pt>
                <c:pt idx="553">
                  <c:v>453.0</c:v>
                </c:pt>
                <c:pt idx="554">
                  <c:v>454.0</c:v>
                </c:pt>
                <c:pt idx="555">
                  <c:v>455.0</c:v>
                </c:pt>
                <c:pt idx="556">
                  <c:v>456.0</c:v>
                </c:pt>
                <c:pt idx="557">
                  <c:v>457.0</c:v>
                </c:pt>
                <c:pt idx="558">
                  <c:v>458.0</c:v>
                </c:pt>
                <c:pt idx="559">
                  <c:v>459.0</c:v>
                </c:pt>
                <c:pt idx="560">
                  <c:v>460.0</c:v>
                </c:pt>
                <c:pt idx="561">
                  <c:v>461.0</c:v>
                </c:pt>
                <c:pt idx="562">
                  <c:v>462.0</c:v>
                </c:pt>
                <c:pt idx="563">
                  <c:v>463.0</c:v>
                </c:pt>
                <c:pt idx="564">
                  <c:v>464.0</c:v>
                </c:pt>
                <c:pt idx="565">
                  <c:v>465.0</c:v>
                </c:pt>
                <c:pt idx="566">
                  <c:v>466.0</c:v>
                </c:pt>
                <c:pt idx="567">
                  <c:v>467.0</c:v>
                </c:pt>
                <c:pt idx="568">
                  <c:v>468.0</c:v>
                </c:pt>
                <c:pt idx="569">
                  <c:v>469.0</c:v>
                </c:pt>
                <c:pt idx="570">
                  <c:v>470.0</c:v>
                </c:pt>
                <c:pt idx="571">
                  <c:v>471.0</c:v>
                </c:pt>
                <c:pt idx="572">
                  <c:v>472.0</c:v>
                </c:pt>
                <c:pt idx="573">
                  <c:v>473.0</c:v>
                </c:pt>
                <c:pt idx="574">
                  <c:v>474.0</c:v>
                </c:pt>
                <c:pt idx="575">
                  <c:v>475.0</c:v>
                </c:pt>
                <c:pt idx="576">
                  <c:v>476.0</c:v>
                </c:pt>
                <c:pt idx="577">
                  <c:v>477.0</c:v>
                </c:pt>
                <c:pt idx="578">
                  <c:v>478.0</c:v>
                </c:pt>
                <c:pt idx="579">
                  <c:v>479.0</c:v>
                </c:pt>
                <c:pt idx="580">
                  <c:v>480.0</c:v>
                </c:pt>
                <c:pt idx="581">
                  <c:v>481.0</c:v>
                </c:pt>
                <c:pt idx="582">
                  <c:v>482.0</c:v>
                </c:pt>
                <c:pt idx="583">
                  <c:v>483.0</c:v>
                </c:pt>
                <c:pt idx="584">
                  <c:v>484.0</c:v>
                </c:pt>
                <c:pt idx="585">
                  <c:v>485.0</c:v>
                </c:pt>
                <c:pt idx="586">
                  <c:v>486.0</c:v>
                </c:pt>
                <c:pt idx="587">
                  <c:v>487.0</c:v>
                </c:pt>
                <c:pt idx="588">
                  <c:v>488.0</c:v>
                </c:pt>
                <c:pt idx="589">
                  <c:v>489.0</c:v>
                </c:pt>
                <c:pt idx="590">
                  <c:v>490.0</c:v>
                </c:pt>
                <c:pt idx="591">
                  <c:v>491.0</c:v>
                </c:pt>
                <c:pt idx="592">
                  <c:v>492.0</c:v>
                </c:pt>
                <c:pt idx="593">
                  <c:v>493.0</c:v>
                </c:pt>
                <c:pt idx="594">
                  <c:v>494.0</c:v>
                </c:pt>
                <c:pt idx="595">
                  <c:v>495.0</c:v>
                </c:pt>
                <c:pt idx="596">
                  <c:v>496.0</c:v>
                </c:pt>
                <c:pt idx="597">
                  <c:v>497.0</c:v>
                </c:pt>
                <c:pt idx="598">
                  <c:v>498.0</c:v>
                </c:pt>
                <c:pt idx="599">
                  <c:v>499.0</c:v>
                </c:pt>
                <c:pt idx="600">
                  <c:v>500.0</c:v>
                </c:pt>
                <c:pt idx="601">
                  <c:v>501.0</c:v>
                </c:pt>
                <c:pt idx="602">
                  <c:v>502.0</c:v>
                </c:pt>
                <c:pt idx="603">
                  <c:v>503.0</c:v>
                </c:pt>
                <c:pt idx="604">
                  <c:v>504.0</c:v>
                </c:pt>
                <c:pt idx="605">
                  <c:v>505.0</c:v>
                </c:pt>
                <c:pt idx="606">
                  <c:v>506.0</c:v>
                </c:pt>
                <c:pt idx="607">
                  <c:v>507.0</c:v>
                </c:pt>
                <c:pt idx="608">
                  <c:v>508.0</c:v>
                </c:pt>
                <c:pt idx="609">
                  <c:v>509.0</c:v>
                </c:pt>
                <c:pt idx="610">
                  <c:v>510.0</c:v>
                </c:pt>
                <c:pt idx="611">
                  <c:v>511.0</c:v>
                </c:pt>
                <c:pt idx="612">
                  <c:v>512.0</c:v>
                </c:pt>
                <c:pt idx="613">
                  <c:v>513.0</c:v>
                </c:pt>
                <c:pt idx="614">
                  <c:v>514.0</c:v>
                </c:pt>
                <c:pt idx="615">
                  <c:v>515.0</c:v>
                </c:pt>
                <c:pt idx="616">
                  <c:v>516.0</c:v>
                </c:pt>
                <c:pt idx="617">
                  <c:v>517.0</c:v>
                </c:pt>
                <c:pt idx="618">
                  <c:v>518.0</c:v>
                </c:pt>
                <c:pt idx="619">
                  <c:v>519.0</c:v>
                </c:pt>
                <c:pt idx="620">
                  <c:v>520.0</c:v>
                </c:pt>
                <c:pt idx="621">
                  <c:v>521.0</c:v>
                </c:pt>
                <c:pt idx="622">
                  <c:v>522.0</c:v>
                </c:pt>
                <c:pt idx="623">
                  <c:v>523.0</c:v>
                </c:pt>
                <c:pt idx="624">
                  <c:v>524.0</c:v>
                </c:pt>
                <c:pt idx="625">
                  <c:v>525.0</c:v>
                </c:pt>
                <c:pt idx="626">
                  <c:v>526.0</c:v>
                </c:pt>
                <c:pt idx="627">
                  <c:v>527.0</c:v>
                </c:pt>
                <c:pt idx="628">
                  <c:v>528.0</c:v>
                </c:pt>
                <c:pt idx="629">
                  <c:v>529.0</c:v>
                </c:pt>
                <c:pt idx="630">
                  <c:v>530.0</c:v>
                </c:pt>
                <c:pt idx="631">
                  <c:v>531.0</c:v>
                </c:pt>
                <c:pt idx="632">
                  <c:v>532.0</c:v>
                </c:pt>
                <c:pt idx="633">
                  <c:v>533.0</c:v>
                </c:pt>
                <c:pt idx="634">
                  <c:v>534.0</c:v>
                </c:pt>
                <c:pt idx="635">
                  <c:v>535.0</c:v>
                </c:pt>
                <c:pt idx="636">
                  <c:v>536.0</c:v>
                </c:pt>
                <c:pt idx="637">
                  <c:v>537.0</c:v>
                </c:pt>
                <c:pt idx="638">
                  <c:v>538.0</c:v>
                </c:pt>
                <c:pt idx="639">
                  <c:v>539.0</c:v>
                </c:pt>
                <c:pt idx="640">
                  <c:v>540.0</c:v>
                </c:pt>
                <c:pt idx="641">
                  <c:v>541.0</c:v>
                </c:pt>
                <c:pt idx="642">
                  <c:v>542.0</c:v>
                </c:pt>
                <c:pt idx="643">
                  <c:v>543.0</c:v>
                </c:pt>
                <c:pt idx="644">
                  <c:v>544.0</c:v>
                </c:pt>
                <c:pt idx="645">
                  <c:v>545.0</c:v>
                </c:pt>
                <c:pt idx="646">
                  <c:v>546.0</c:v>
                </c:pt>
                <c:pt idx="647">
                  <c:v>547.0</c:v>
                </c:pt>
                <c:pt idx="648">
                  <c:v>548.0</c:v>
                </c:pt>
                <c:pt idx="649">
                  <c:v>549.0</c:v>
                </c:pt>
                <c:pt idx="650">
                  <c:v>550.0</c:v>
                </c:pt>
                <c:pt idx="651">
                  <c:v>551.0</c:v>
                </c:pt>
                <c:pt idx="652">
                  <c:v>552.0</c:v>
                </c:pt>
                <c:pt idx="653">
                  <c:v>553.0</c:v>
                </c:pt>
                <c:pt idx="654">
                  <c:v>554.0</c:v>
                </c:pt>
                <c:pt idx="655">
                  <c:v>555.0</c:v>
                </c:pt>
                <c:pt idx="656">
                  <c:v>556.0</c:v>
                </c:pt>
                <c:pt idx="657">
                  <c:v>557.0</c:v>
                </c:pt>
                <c:pt idx="658">
                  <c:v>558.0</c:v>
                </c:pt>
                <c:pt idx="659">
                  <c:v>559.0</c:v>
                </c:pt>
                <c:pt idx="660">
                  <c:v>560.0</c:v>
                </c:pt>
                <c:pt idx="661">
                  <c:v>561.0</c:v>
                </c:pt>
                <c:pt idx="662">
                  <c:v>562.0</c:v>
                </c:pt>
                <c:pt idx="663">
                  <c:v>563.0</c:v>
                </c:pt>
                <c:pt idx="664">
                  <c:v>564.0</c:v>
                </c:pt>
                <c:pt idx="665">
                  <c:v>565.0</c:v>
                </c:pt>
                <c:pt idx="666">
                  <c:v>566.0</c:v>
                </c:pt>
                <c:pt idx="667">
                  <c:v>567.0</c:v>
                </c:pt>
                <c:pt idx="668">
                  <c:v>568.0</c:v>
                </c:pt>
                <c:pt idx="669">
                  <c:v>569.0</c:v>
                </c:pt>
                <c:pt idx="670">
                  <c:v>570.0</c:v>
                </c:pt>
                <c:pt idx="671">
                  <c:v>571.0</c:v>
                </c:pt>
                <c:pt idx="672">
                  <c:v>572.0</c:v>
                </c:pt>
                <c:pt idx="673">
                  <c:v>573.0</c:v>
                </c:pt>
                <c:pt idx="674">
                  <c:v>574.0</c:v>
                </c:pt>
                <c:pt idx="675">
                  <c:v>575.0</c:v>
                </c:pt>
                <c:pt idx="676">
                  <c:v>576.0</c:v>
                </c:pt>
                <c:pt idx="677">
                  <c:v>577.0</c:v>
                </c:pt>
                <c:pt idx="678">
                  <c:v>578.0</c:v>
                </c:pt>
                <c:pt idx="679">
                  <c:v>579.0</c:v>
                </c:pt>
                <c:pt idx="680">
                  <c:v>580.0</c:v>
                </c:pt>
                <c:pt idx="681">
                  <c:v>581.0</c:v>
                </c:pt>
                <c:pt idx="682">
                  <c:v>582.0</c:v>
                </c:pt>
                <c:pt idx="683">
                  <c:v>583.0</c:v>
                </c:pt>
                <c:pt idx="684">
                  <c:v>584.0</c:v>
                </c:pt>
                <c:pt idx="685">
                  <c:v>585.0</c:v>
                </c:pt>
                <c:pt idx="686">
                  <c:v>586.0</c:v>
                </c:pt>
                <c:pt idx="687">
                  <c:v>587.0</c:v>
                </c:pt>
                <c:pt idx="688">
                  <c:v>588.0</c:v>
                </c:pt>
                <c:pt idx="689">
                  <c:v>589.0</c:v>
                </c:pt>
                <c:pt idx="690">
                  <c:v>590.0</c:v>
                </c:pt>
                <c:pt idx="691">
                  <c:v>591.0</c:v>
                </c:pt>
                <c:pt idx="692">
                  <c:v>592.0</c:v>
                </c:pt>
                <c:pt idx="693">
                  <c:v>593.0</c:v>
                </c:pt>
                <c:pt idx="694">
                  <c:v>594.0</c:v>
                </c:pt>
                <c:pt idx="695">
                  <c:v>595.0</c:v>
                </c:pt>
                <c:pt idx="696">
                  <c:v>596.0</c:v>
                </c:pt>
                <c:pt idx="697">
                  <c:v>597.0</c:v>
                </c:pt>
                <c:pt idx="698">
                  <c:v>598.0</c:v>
                </c:pt>
                <c:pt idx="699">
                  <c:v>599.0</c:v>
                </c:pt>
                <c:pt idx="700">
                  <c:v>600.0</c:v>
                </c:pt>
                <c:pt idx="701">
                  <c:v>601.0</c:v>
                </c:pt>
                <c:pt idx="702">
                  <c:v>602.0</c:v>
                </c:pt>
                <c:pt idx="703">
                  <c:v>603.0</c:v>
                </c:pt>
                <c:pt idx="704">
                  <c:v>604.0</c:v>
                </c:pt>
                <c:pt idx="705">
                  <c:v>605.0</c:v>
                </c:pt>
                <c:pt idx="706">
                  <c:v>606.0</c:v>
                </c:pt>
                <c:pt idx="707">
                  <c:v>607.0</c:v>
                </c:pt>
                <c:pt idx="708">
                  <c:v>608.0</c:v>
                </c:pt>
                <c:pt idx="709">
                  <c:v>609.0</c:v>
                </c:pt>
                <c:pt idx="710">
                  <c:v>610.0</c:v>
                </c:pt>
                <c:pt idx="711">
                  <c:v>611.0</c:v>
                </c:pt>
                <c:pt idx="712">
                  <c:v>612.0</c:v>
                </c:pt>
                <c:pt idx="713">
                  <c:v>613.0</c:v>
                </c:pt>
                <c:pt idx="714">
                  <c:v>614.0</c:v>
                </c:pt>
                <c:pt idx="715">
                  <c:v>615.0</c:v>
                </c:pt>
                <c:pt idx="716">
                  <c:v>616.0</c:v>
                </c:pt>
                <c:pt idx="717">
                  <c:v>617.0</c:v>
                </c:pt>
                <c:pt idx="718">
                  <c:v>618.0</c:v>
                </c:pt>
                <c:pt idx="719">
                  <c:v>619.0</c:v>
                </c:pt>
                <c:pt idx="720">
                  <c:v>620.0</c:v>
                </c:pt>
                <c:pt idx="721">
                  <c:v>621.0</c:v>
                </c:pt>
                <c:pt idx="722">
                  <c:v>622.0</c:v>
                </c:pt>
                <c:pt idx="723">
                  <c:v>623.0</c:v>
                </c:pt>
                <c:pt idx="724">
                  <c:v>624.0</c:v>
                </c:pt>
                <c:pt idx="725">
                  <c:v>625.0</c:v>
                </c:pt>
                <c:pt idx="726">
                  <c:v>626.0</c:v>
                </c:pt>
                <c:pt idx="727">
                  <c:v>627.0</c:v>
                </c:pt>
                <c:pt idx="728">
                  <c:v>628.0</c:v>
                </c:pt>
                <c:pt idx="729">
                  <c:v>629.0</c:v>
                </c:pt>
                <c:pt idx="730">
                  <c:v>630.0</c:v>
                </c:pt>
                <c:pt idx="731">
                  <c:v>631.0</c:v>
                </c:pt>
                <c:pt idx="732">
                  <c:v>632.0</c:v>
                </c:pt>
                <c:pt idx="733">
                  <c:v>633.0</c:v>
                </c:pt>
                <c:pt idx="734">
                  <c:v>634.0</c:v>
                </c:pt>
                <c:pt idx="735">
                  <c:v>635.0</c:v>
                </c:pt>
                <c:pt idx="736">
                  <c:v>636.0</c:v>
                </c:pt>
                <c:pt idx="737">
                  <c:v>637.0</c:v>
                </c:pt>
                <c:pt idx="738">
                  <c:v>638.0</c:v>
                </c:pt>
                <c:pt idx="739">
                  <c:v>639.0</c:v>
                </c:pt>
                <c:pt idx="740">
                  <c:v>640.0</c:v>
                </c:pt>
                <c:pt idx="741">
                  <c:v>641.0</c:v>
                </c:pt>
                <c:pt idx="742">
                  <c:v>642.0</c:v>
                </c:pt>
                <c:pt idx="743">
                  <c:v>643.0</c:v>
                </c:pt>
                <c:pt idx="744">
                  <c:v>644.0</c:v>
                </c:pt>
                <c:pt idx="745">
                  <c:v>645.0</c:v>
                </c:pt>
                <c:pt idx="746">
                  <c:v>646.0</c:v>
                </c:pt>
                <c:pt idx="747">
                  <c:v>647.0</c:v>
                </c:pt>
                <c:pt idx="748">
                  <c:v>648.0</c:v>
                </c:pt>
                <c:pt idx="749">
                  <c:v>649.0</c:v>
                </c:pt>
                <c:pt idx="750">
                  <c:v>650.0</c:v>
                </c:pt>
                <c:pt idx="751">
                  <c:v>651.0</c:v>
                </c:pt>
                <c:pt idx="752">
                  <c:v>652.0</c:v>
                </c:pt>
                <c:pt idx="753">
                  <c:v>653.0</c:v>
                </c:pt>
                <c:pt idx="754">
                  <c:v>654.0</c:v>
                </c:pt>
                <c:pt idx="755">
                  <c:v>655.0</c:v>
                </c:pt>
                <c:pt idx="756">
                  <c:v>656.0</c:v>
                </c:pt>
                <c:pt idx="757">
                  <c:v>657.0</c:v>
                </c:pt>
                <c:pt idx="758">
                  <c:v>658.0</c:v>
                </c:pt>
                <c:pt idx="759">
                  <c:v>659.0</c:v>
                </c:pt>
                <c:pt idx="760">
                  <c:v>660.0</c:v>
                </c:pt>
                <c:pt idx="761">
                  <c:v>661.0</c:v>
                </c:pt>
                <c:pt idx="762">
                  <c:v>662.0</c:v>
                </c:pt>
                <c:pt idx="763">
                  <c:v>663.0</c:v>
                </c:pt>
                <c:pt idx="764">
                  <c:v>664.0</c:v>
                </c:pt>
                <c:pt idx="765">
                  <c:v>665.0</c:v>
                </c:pt>
                <c:pt idx="766">
                  <c:v>666.0</c:v>
                </c:pt>
                <c:pt idx="767">
                  <c:v>667.0</c:v>
                </c:pt>
                <c:pt idx="768">
                  <c:v>668.0</c:v>
                </c:pt>
                <c:pt idx="769">
                  <c:v>669.0</c:v>
                </c:pt>
                <c:pt idx="770">
                  <c:v>670.0</c:v>
                </c:pt>
                <c:pt idx="771">
                  <c:v>671.0</c:v>
                </c:pt>
                <c:pt idx="772">
                  <c:v>672.0</c:v>
                </c:pt>
                <c:pt idx="773">
                  <c:v>673.0</c:v>
                </c:pt>
                <c:pt idx="774">
                  <c:v>674.0</c:v>
                </c:pt>
                <c:pt idx="775">
                  <c:v>675.0</c:v>
                </c:pt>
                <c:pt idx="776">
                  <c:v>676.0</c:v>
                </c:pt>
                <c:pt idx="777">
                  <c:v>677.0</c:v>
                </c:pt>
                <c:pt idx="778">
                  <c:v>678.0</c:v>
                </c:pt>
                <c:pt idx="779">
                  <c:v>679.0</c:v>
                </c:pt>
                <c:pt idx="780">
                  <c:v>680.0</c:v>
                </c:pt>
                <c:pt idx="781">
                  <c:v>681.0</c:v>
                </c:pt>
                <c:pt idx="782">
                  <c:v>682.0</c:v>
                </c:pt>
                <c:pt idx="783">
                  <c:v>683.0</c:v>
                </c:pt>
                <c:pt idx="784">
                  <c:v>684.0</c:v>
                </c:pt>
                <c:pt idx="785">
                  <c:v>685.0</c:v>
                </c:pt>
                <c:pt idx="786">
                  <c:v>686.0</c:v>
                </c:pt>
                <c:pt idx="787">
                  <c:v>687.0</c:v>
                </c:pt>
                <c:pt idx="788">
                  <c:v>688.0</c:v>
                </c:pt>
                <c:pt idx="789">
                  <c:v>689.0</c:v>
                </c:pt>
                <c:pt idx="790">
                  <c:v>690.0</c:v>
                </c:pt>
                <c:pt idx="791">
                  <c:v>691.0</c:v>
                </c:pt>
                <c:pt idx="792">
                  <c:v>692.0</c:v>
                </c:pt>
                <c:pt idx="793">
                  <c:v>693.0</c:v>
                </c:pt>
                <c:pt idx="794">
                  <c:v>694.0</c:v>
                </c:pt>
                <c:pt idx="795">
                  <c:v>695.0</c:v>
                </c:pt>
                <c:pt idx="796">
                  <c:v>696.0</c:v>
                </c:pt>
                <c:pt idx="797">
                  <c:v>697.0</c:v>
                </c:pt>
                <c:pt idx="798">
                  <c:v>698.0</c:v>
                </c:pt>
                <c:pt idx="799">
                  <c:v>699.0</c:v>
                </c:pt>
                <c:pt idx="800">
                  <c:v>700.0</c:v>
                </c:pt>
                <c:pt idx="801">
                  <c:v>701.0</c:v>
                </c:pt>
                <c:pt idx="802">
                  <c:v>702.0</c:v>
                </c:pt>
                <c:pt idx="803">
                  <c:v>703.0</c:v>
                </c:pt>
                <c:pt idx="804">
                  <c:v>704.0</c:v>
                </c:pt>
                <c:pt idx="805">
                  <c:v>705.0</c:v>
                </c:pt>
                <c:pt idx="806">
                  <c:v>706.0</c:v>
                </c:pt>
                <c:pt idx="807">
                  <c:v>707.0</c:v>
                </c:pt>
                <c:pt idx="808">
                  <c:v>708.0</c:v>
                </c:pt>
                <c:pt idx="809">
                  <c:v>709.0</c:v>
                </c:pt>
                <c:pt idx="810">
                  <c:v>710.0</c:v>
                </c:pt>
                <c:pt idx="811">
                  <c:v>711.0</c:v>
                </c:pt>
                <c:pt idx="812">
                  <c:v>712.0</c:v>
                </c:pt>
                <c:pt idx="813">
                  <c:v>713.0</c:v>
                </c:pt>
                <c:pt idx="814">
                  <c:v>714.0</c:v>
                </c:pt>
                <c:pt idx="815">
                  <c:v>715.0</c:v>
                </c:pt>
                <c:pt idx="816">
                  <c:v>716.0</c:v>
                </c:pt>
                <c:pt idx="817">
                  <c:v>717.0</c:v>
                </c:pt>
                <c:pt idx="818">
                  <c:v>718.0</c:v>
                </c:pt>
                <c:pt idx="819">
                  <c:v>719.0</c:v>
                </c:pt>
                <c:pt idx="820">
                  <c:v>720.0</c:v>
                </c:pt>
                <c:pt idx="821">
                  <c:v>721.0</c:v>
                </c:pt>
                <c:pt idx="822">
                  <c:v>722.0</c:v>
                </c:pt>
                <c:pt idx="823">
                  <c:v>723.0</c:v>
                </c:pt>
                <c:pt idx="824">
                  <c:v>724.0</c:v>
                </c:pt>
                <c:pt idx="825">
                  <c:v>725.0</c:v>
                </c:pt>
                <c:pt idx="826">
                  <c:v>726.0</c:v>
                </c:pt>
                <c:pt idx="827">
                  <c:v>727.0</c:v>
                </c:pt>
                <c:pt idx="828">
                  <c:v>728.0</c:v>
                </c:pt>
                <c:pt idx="829">
                  <c:v>729.0</c:v>
                </c:pt>
                <c:pt idx="830">
                  <c:v>730.0</c:v>
                </c:pt>
                <c:pt idx="831">
                  <c:v>731.0</c:v>
                </c:pt>
                <c:pt idx="832">
                  <c:v>732.0</c:v>
                </c:pt>
                <c:pt idx="833">
                  <c:v>733.0</c:v>
                </c:pt>
                <c:pt idx="834">
                  <c:v>734.0</c:v>
                </c:pt>
                <c:pt idx="835">
                  <c:v>735.0</c:v>
                </c:pt>
                <c:pt idx="836">
                  <c:v>736.0</c:v>
                </c:pt>
                <c:pt idx="837">
                  <c:v>737.0</c:v>
                </c:pt>
                <c:pt idx="838">
                  <c:v>738.0</c:v>
                </c:pt>
                <c:pt idx="839">
                  <c:v>739.0</c:v>
                </c:pt>
                <c:pt idx="840">
                  <c:v>740.0</c:v>
                </c:pt>
                <c:pt idx="841">
                  <c:v>741.0</c:v>
                </c:pt>
                <c:pt idx="842">
                  <c:v>742.0</c:v>
                </c:pt>
                <c:pt idx="843">
                  <c:v>743.0</c:v>
                </c:pt>
                <c:pt idx="844">
                  <c:v>744.0</c:v>
                </c:pt>
                <c:pt idx="845">
                  <c:v>745.0</c:v>
                </c:pt>
                <c:pt idx="846">
                  <c:v>746.0</c:v>
                </c:pt>
                <c:pt idx="847">
                  <c:v>747.0</c:v>
                </c:pt>
                <c:pt idx="848">
                  <c:v>748.0</c:v>
                </c:pt>
                <c:pt idx="849">
                  <c:v>749.0</c:v>
                </c:pt>
                <c:pt idx="850">
                  <c:v>750.0</c:v>
                </c:pt>
                <c:pt idx="851">
                  <c:v>751.0</c:v>
                </c:pt>
                <c:pt idx="852">
                  <c:v>752.0</c:v>
                </c:pt>
                <c:pt idx="853">
                  <c:v>753.0</c:v>
                </c:pt>
                <c:pt idx="854">
                  <c:v>754.0</c:v>
                </c:pt>
                <c:pt idx="855">
                  <c:v>755.0</c:v>
                </c:pt>
                <c:pt idx="856">
                  <c:v>756.0</c:v>
                </c:pt>
                <c:pt idx="857">
                  <c:v>757.0</c:v>
                </c:pt>
                <c:pt idx="858">
                  <c:v>758.0</c:v>
                </c:pt>
                <c:pt idx="859">
                  <c:v>759.0</c:v>
                </c:pt>
                <c:pt idx="860">
                  <c:v>760.0</c:v>
                </c:pt>
                <c:pt idx="861">
                  <c:v>761.0</c:v>
                </c:pt>
                <c:pt idx="862">
                  <c:v>762.0</c:v>
                </c:pt>
                <c:pt idx="863">
                  <c:v>763.0</c:v>
                </c:pt>
                <c:pt idx="864">
                  <c:v>764.0</c:v>
                </c:pt>
                <c:pt idx="865">
                  <c:v>765.0</c:v>
                </c:pt>
                <c:pt idx="866">
                  <c:v>766.0</c:v>
                </c:pt>
                <c:pt idx="867">
                  <c:v>767.0</c:v>
                </c:pt>
                <c:pt idx="868">
                  <c:v>768.0</c:v>
                </c:pt>
                <c:pt idx="869">
                  <c:v>769.0</c:v>
                </c:pt>
                <c:pt idx="870">
                  <c:v>770.0</c:v>
                </c:pt>
                <c:pt idx="871">
                  <c:v>771.0</c:v>
                </c:pt>
                <c:pt idx="872">
                  <c:v>772.0</c:v>
                </c:pt>
                <c:pt idx="873">
                  <c:v>773.0</c:v>
                </c:pt>
                <c:pt idx="874">
                  <c:v>774.0</c:v>
                </c:pt>
                <c:pt idx="875">
                  <c:v>775.0</c:v>
                </c:pt>
                <c:pt idx="876">
                  <c:v>776.0</c:v>
                </c:pt>
                <c:pt idx="877">
                  <c:v>777.0</c:v>
                </c:pt>
                <c:pt idx="878">
                  <c:v>778.0</c:v>
                </c:pt>
                <c:pt idx="879">
                  <c:v>779.0</c:v>
                </c:pt>
                <c:pt idx="880">
                  <c:v>780.0</c:v>
                </c:pt>
                <c:pt idx="881">
                  <c:v>781.0</c:v>
                </c:pt>
                <c:pt idx="882">
                  <c:v>782.0</c:v>
                </c:pt>
                <c:pt idx="883">
                  <c:v>783.0</c:v>
                </c:pt>
                <c:pt idx="884">
                  <c:v>784.0</c:v>
                </c:pt>
                <c:pt idx="885">
                  <c:v>785.0</c:v>
                </c:pt>
                <c:pt idx="886">
                  <c:v>786.0</c:v>
                </c:pt>
                <c:pt idx="887">
                  <c:v>787.0</c:v>
                </c:pt>
                <c:pt idx="888">
                  <c:v>788.0</c:v>
                </c:pt>
                <c:pt idx="889">
                  <c:v>789.0</c:v>
                </c:pt>
                <c:pt idx="890">
                  <c:v>790.0</c:v>
                </c:pt>
                <c:pt idx="891">
                  <c:v>791.0</c:v>
                </c:pt>
                <c:pt idx="892">
                  <c:v>792.0</c:v>
                </c:pt>
                <c:pt idx="893">
                  <c:v>793.0</c:v>
                </c:pt>
                <c:pt idx="894">
                  <c:v>794.0</c:v>
                </c:pt>
                <c:pt idx="895">
                  <c:v>795.0</c:v>
                </c:pt>
                <c:pt idx="896">
                  <c:v>796.0</c:v>
                </c:pt>
                <c:pt idx="897">
                  <c:v>797.0</c:v>
                </c:pt>
                <c:pt idx="898">
                  <c:v>798.0</c:v>
                </c:pt>
                <c:pt idx="899">
                  <c:v>799.0</c:v>
                </c:pt>
                <c:pt idx="900">
                  <c:v>800.0</c:v>
                </c:pt>
                <c:pt idx="901">
                  <c:v>801.0</c:v>
                </c:pt>
                <c:pt idx="902">
                  <c:v>802.0</c:v>
                </c:pt>
                <c:pt idx="903">
                  <c:v>803.0</c:v>
                </c:pt>
                <c:pt idx="904">
                  <c:v>804.0</c:v>
                </c:pt>
                <c:pt idx="905">
                  <c:v>805.0</c:v>
                </c:pt>
                <c:pt idx="906">
                  <c:v>806.0</c:v>
                </c:pt>
                <c:pt idx="907">
                  <c:v>807.0</c:v>
                </c:pt>
                <c:pt idx="908">
                  <c:v>808.0</c:v>
                </c:pt>
                <c:pt idx="909">
                  <c:v>809.0</c:v>
                </c:pt>
                <c:pt idx="910">
                  <c:v>810.0</c:v>
                </c:pt>
                <c:pt idx="911">
                  <c:v>811.0</c:v>
                </c:pt>
                <c:pt idx="912">
                  <c:v>812.0</c:v>
                </c:pt>
                <c:pt idx="913">
                  <c:v>813.0</c:v>
                </c:pt>
                <c:pt idx="914">
                  <c:v>814.0</c:v>
                </c:pt>
                <c:pt idx="915">
                  <c:v>815.0</c:v>
                </c:pt>
                <c:pt idx="916">
                  <c:v>816.0</c:v>
                </c:pt>
                <c:pt idx="917">
                  <c:v>817.0</c:v>
                </c:pt>
                <c:pt idx="918">
                  <c:v>818.0</c:v>
                </c:pt>
                <c:pt idx="919">
                  <c:v>819.0</c:v>
                </c:pt>
                <c:pt idx="920">
                  <c:v>820.0</c:v>
                </c:pt>
                <c:pt idx="921">
                  <c:v>821.0</c:v>
                </c:pt>
                <c:pt idx="922">
                  <c:v>822.0</c:v>
                </c:pt>
                <c:pt idx="923">
                  <c:v>823.0</c:v>
                </c:pt>
                <c:pt idx="924">
                  <c:v>824.0</c:v>
                </c:pt>
                <c:pt idx="925">
                  <c:v>825.0</c:v>
                </c:pt>
                <c:pt idx="926">
                  <c:v>826.0</c:v>
                </c:pt>
                <c:pt idx="927">
                  <c:v>827.0</c:v>
                </c:pt>
                <c:pt idx="928">
                  <c:v>828.0</c:v>
                </c:pt>
                <c:pt idx="929">
                  <c:v>829.0</c:v>
                </c:pt>
                <c:pt idx="930">
                  <c:v>830.0</c:v>
                </c:pt>
                <c:pt idx="931">
                  <c:v>831.0</c:v>
                </c:pt>
                <c:pt idx="932">
                  <c:v>832.0</c:v>
                </c:pt>
                <c:pt idx="933">
                  <c:v>833.0</c:v>
                </c:pt>
                <c:pt idx="934">
                  <c:v>834.0</c:v>
                </c:pt>
                <c:pt idx="935">
                  <c:v>835.0</c:v>
                </c:pt>
                <c:pt idx="936">
                  <c:v>836.0</c:v>
                </c:pt>
                <c:pt idx="937">
                  <c:v>837.0</c:v>
                </c:pt>
                <c:pt idx="938">
                  <c:v>838.0</c:v>
                </c:pt>
                <c:pt idx="939">
                  <c:v>839.0</c:v>
                </c:pt>
                <c:pt idx="940">
                  <c:v>840.0</c:v>
                </c:pt>
                <c:pt idx="941">
                  <c:v>841.0</c:v>
                </c:pt>
                <c:pt idx="942">
                  <c:v>842.0</c:v>
                </c:pt>
                <c:pt idx="943">
                  <c:v>843.0</c:v>
                </c:pt>
                <c:pt idx="944">
                  <c:v>844.0</c:v>
                </c:pt>
                <c:pt idx="945">
                  <c:v>845.0</c:v>
                </c:pt>
                <c:pt idx="946">
                  <c:v>846.0</c:v>
                </c:pt>
                <c:pt idx="947">
                  <c:v>847.0</c:v>
                </c:pt>
                <c:pt idx="948">
                  <c:v>848.0</c:v>
                </c:pt>
                <c:pt idx="949">
                  <c:v>849.0</c:v>
                </c:pt>
                <c:pt idx="950">
                  <c:v>850.0</c:v>
                </c:pt>
                <c:pt idx="951">
                  <c:v>851.0</c:v>
                </c:pt>
                <c:pt idx="952">
                  <c:v>852.0</c:v>
                </c:pt>
                <c:pt idx="953">
                  <c:v>853.0</c:v>
                </c:pt>
                <c:pt idx="954">
                  <c:v>854.0</c:v>
                </c:pt>
                <c:pt idx="955">
                  <c:v>855.0</c:v>
                </c:pt>
                <c:pt idx="956">
                  <c:v>856.0</c:v>
                </c:pt>
                <c:pt idx="957">
                  <c:v>857.0</c:v>
                </c:pt>
                <c:pt idx="958">
                  <c:v>858.0</c:v>
                </c:pt>
                <c:pt idx="959">
                  <c:v>859.0</c:v>
                </c:pt>
                <c:pt idx="960">
                  <c:v>860.0</c:v>
                </c:pt>
                <c:pt idx="961">
                  <c:v>861.0</c:v>
                </c:pt>
                <c:pt idx="962">
                  <c:v>862.0</c:v>
                </c:pt>
                <c:pt idx="963">
                  <c:v>863.0</c:v>
                </c:pt>
                <c:pt idx="964">
                  <c:v>864.0</c:v>
                </c:pt>
                <c:pt idx="965">
                  <c:v>865.0</c:v>
                </c:pt>
                <c:pt idx="966">
                  <c:v>866.0</c:v>
                </c:pt>
                <c:pt idx="967">
                  <c:v>867.0</c:v>
                </c:pt>
                <c:pt idx="968">
                  <c:v>868.0</c:v>
                </c:pt>
                <c:pt idx="969">
                  <c:v>869.0</c:v>
                </c:pt>
                <c:pt idx="970">
                  <c:v>870.0</c:v>
                </c:pt>
                <c:pt idx="971">
                  <c:v>871.0</c:v>
                </c:pt>
                <c:pt idx="972">
                  <c:v>872.0</c:v>
                </c:pt>
                <c:pt idx="973">
                  <c:v>873.0</c:v>
                </c:pt>
                <c:pt idx="974">
                  <c:v>874.0</c:v>
                </c:pt>
                <c:pt idx="975">
                  <c:v>875.0</c:v>
                </c:pt>
                <c:pt idx="976">
                  <c:v>876.0</c:v>
                </c:pt>
                <c:pt idx="977">
                  <c:v>877.0</c:v>
                </c:pt>
                <c:pt idx="978">
                  <c:v>878.0</c:v>
                </c:pt>
                <c:pt idx="979">
                  <c:v>879.0</c:v>
                </c:pt>
                <c:pt idx="980">
                  <c:v>880.0</c:v>
                </c:pt>
                <c:pt idx="981">
                  <c:v>881.0</c:v>
                </c:pt>
                <c:pt idx="982">
                  <c:v>882.0</c:v>
                </c:pt>
                <c:pt idx="983">
                  <c:v>883.0</c:v>
                </c:pt>
                <c:pt idx="984">
                  <c:v>884.0</c:v>
                </c:pt>
                <c:pt idx="985">
                  <c:v>885.0</c:v>
                </c:pt>
                <c:pt idx="986">
                  <c:v>886.0</c:v>
                </c:pt>
                <c:pt idx="987">
                  <c:v>887.0</c:v>
                </c:pt>
                <c:pt idx="988">
                  <c:v>888.0</c:v>
                </c:pt>
                <c:pt idx="989">
                  <c:v>889.0</c:v>
                </c:pt>
                <c:pt idx="990">
                  <c:v>890.0</c:v>
                </c:pt>
                <c:pt idx="991">
                  <c:v>891.0</c:v>
                </c:pt>
                <c:pt idx="992">
                  <c:v>892.0</c:v>
                </c:pt>
                <c:pt idx="993">
                  <c:v>893.0</c:v>
                </c:pt>
                <c:pt idx="994">
                  <c:v>894.0</c:v>
                </c:pt>
                <c:pt idx="995">
                  <c:v>895.0</c:v>
                </c:pt>
                <c:pt idx="996">
                  <c:v>896.0</c:v>
                </c:pt>
                <c:pt idx="997">
                  <c:v>897.0</c:v>
                </c:pt>
                <c:pt idx="998">
                  <c:v>898.0</c:v>
                </c:pt>
                <c:pt idx="999">
                  <c:v>899.0</c:v>
                </c:pt>
                <c:pt idx="1000">
                  <c:v>900.0</c:v>
                </c:pt>
                <c:pt idx="1001">
                  <c:v>901.0</c:v>
                </c:pt>
                <c:pt idx="1002">
                  <c:v>902.0</c:v>
                </c:pt>
                <c:pt idx="1003">
                  <c:v>903.0</c:v>
                </c:pt>
                <c:pt idx="1004">
                  <c:v>904.0</c:v>
                </c:pt>
                <c:pt idx="1005">
                  <c:v>905.0</c:v>
                </c:pt>
                <c:pt idx="1006">
                  <c:v>906.0</c:v>
                </c:pt>
                <c:pt idx="1007">
                  <c:v>907.0</c:v>
                </c:pt>
                <c:pt idx="1008">
                  <c:v>908.0</c:v>
                </c:pt>
                <c:pt idx="1009">
                  <c:v>909.0</c:v>
                </c:pt>
                <c:pt idx="1010">
                  <c:v>910.0</c:v>
                </c:pt>
                <c:pt idx="1011">
                  <c:v>911.0</c:v>
                </c:pt>
                <c:pt idx="1012">
                  <c:v>912.0</c:v>
                </c:pt>
                <c:pt idx="1013">
                  <c:v>913.0</c:v>
                </c:pt>
                <c:pt idx="1014">
                  <c:v>914.0</c:v>
                </c:pt>
                <c:pt idx="1015">
                  <c:v>915.0</c:v>
                </c:pt>
                <c:pt idx="1016">
                  <c:v>916.0</c:v>
                </c:pt>
                <c:pt idx="1017">
                  <c:v>917.0</c:v>
                </c:pt>
                <c:pt idx="1018">
                  <c:v>918.0</c:v>
                </c:pt>
                <c:pt idx="1019">
                  <c:v>919.0</c:v>
                </c:pt>
                <c:pt idx="1020">
                  <c:v>920.0</c:v>
                </c:pt>
                <c:pt idx="1021">
                  <c:v>921.0</c:v>
                </c:pt>
                <c:pt idx="1022">
                  <c:v>922.0</c:v>
                </c:pt>
                <c:pt idx="1023">
                  <c:v>923.0</c:v>
                </c:pt>
                <c:pt idx="1024">
                  <c:v>924.0</c:v>
                </c:pt>
                <c:pt idx="1025">
                  <c:v>925.0</c:v>
                </c:pt>
                <c:pt idx="1026">
                  <c:v>926.0</c:v>
                </c:pt>
                <c:pt idx="1027">
                  <c:v>927.0</c:v>
                </c:pt>
                <c:pt idx="1028">
                  <c:v>928.0</c:v>
                </c:pt>
                <c:pt idx="1029">
                  <c:v>929.0</c:v>
                </c:pt>
                <c:pt idx="1030">
                  <c:v>930.0</c:v>
                </c:pt>
                <c:pt idx="1031">
                  <c:v>931.0</c:v>
                </c:pt>
                <c:pt idx="1032">
                  <c:v>932.0</c:v>
                </c:pt>
                <c:pt idx="1033">
                  <c:v>933.0</c:v>
                </c:pt>
                <c:pt idx="1034">
                  <c:v>934.0</c:v>
                </c:pt>
                <c:pt idx="1035">
                  <c:v>935.0</c:v>
                </c:pt>
                <c:pt idx="1036">
                  <c:v>936.0</c:v>
                </c:pt>
                <c:pt idx="1037">
                  <c:v>937.0</c:v>
                </c:pt>
                <c:pt idx="1038">
                  <c:v>938.0</c:v>
                </c:pt>
                <c:pt idx="1039">
                  <c:v>939.0</c:v>
                </c:pt>
                <c:pt idx="1040">
                  <c:v>940.0</c:v>
                </c:pt>
                <c:pt idx="1041">
                  <c:v>941.0</c:v>
                </c:pt>
                <c:pt idx="1042">
                  <c:v>942.0</c:v>
                </c:pt>
                <c:pt idx="1043">
                  <c:v>943.0</c:v>
                </c:pt>
                <c:pt idx="1044">
                  <c:v>944.0</c:v>
                </c:pt>
                <c:pt idx="1045">
                  <c:v>945.0</c:v>
                </c:pt>
                <c:pt idx="1046">
                  <c:v>946.0</c:v>
                </c:pt>
                <c:pt idx="1047">
                  <c:v>947.0</c:v>
                </c:pt>
                <c:pt idx="1048">
                  <c:v>948.0</c:v>
                </c:pt>
                <c:pt idx="1049">
                  <c:v>949.0</c:v>
                </c:pt>
                <c:pt idx="1050">
                  <c:v>950.0</c:v>
                </c:pt>
                <c:pt idx="1051">
                  <c:v>951.0</c:v>
                </c:pt>
                <c:pt idx="1052">
                  <c:v>952.0</c:v>
                </c:pt>
                <c:pt idx="1053">
                  <c:v>953.0</c:v>
                </c:pt>
                <c:pt idx="1054">
                  <c:v>954.0</c:v>
                </c:pt>
                <c:pt idx="1055">
                  <c:v>955.0</c:v>
                </c:pt>
                <c:pt idx="1056">
                  <c:v>956.0</c:v>
                </c:pt>
                <c:pt idx="1057">
                  <c:v>957.0</c:v>
                </c:pt>
                <c:pt idx="1058">
                  <c:v>958.0</c:v>
                </c:pt>
                <c:pt idx="1059">
                  <c:v>959.0</c:v>
                </c:pt>
                <c:pt idx="1060">
                  <c:v>960.0</c:v>
                </c:pt>
                <c:pt idx="1061">
                  <c:v>961.0</c:v>
                </c:pt>
                <c:pt idx="1062">
                  <c:v>962.0</c:v>
                </c:pt>
                <c:pt idx="1063">
                  <c:v>963.0</c:v>
                </c:pt>
                <c:pt idx="1064">
                  <c:v>964.0</c:v>
                </c:pt>
                <c:pt idx="1065">
                  <c:v>965.0</c:v>
                </c:pt>
                <c:pt idx="1066">
                  <c:v>966.0</c:v>
                </c:pt>
                <c:pt idx="1067">
                  <c:v>967.0</c:v>
                </c:pt>
                <c:pt idx="1068">
                  <c:v>968.0</c:v>
                </c:pt>
                <c:pt idx="1069">
                  <c:v>969.0</c:v>
                </c:pt>
                <c:pt idx="1070">
                  <c:v>970.0</c:v>
                </c:pt>
                <c:pt idx="1071">
                  <c:v>971.0</c:v>
                </c:pt>
                <c:pt idx="1072">
                  <c:v>972.0</c:v>
                </c:pt>
                <c:pt idx="1073">
                  <c:v>973.0</c:v>
                </c:pt>
                <c:pt idx="1074">
                  <c:v>974.0</c:v>
                </c:pt>
                <c:pt idx="1075">
                  <c:v>975.0</c:v>
                </c:pt>
                <c:pt idx="1076">
                  <c:v>976.0</c:v>
                </c:pt>
                <c:pt idx="1077">
                  <c:v>977.0</c:v>
                </c:pt>
                <c:pt idx="1078">
                  <c:v>978.0</c:v>
                </c:pt>
                <c:pt idx="1079">
                  <c:v>979.0</c:v>
                </c:pt>
                <c:pt idx="1080">
                  <c:v>980.0</c:v>
                </c:pt>
                <c:pt idx="1081">
                  <c:v>981.0</c:v>
                </c:pt>
                <c:pt idx="1082">
                  <c:v>982.0</c:v>
                </c:pt>
                <c:pt idx="1083">
                  <c:v>983.0</c:v>
                </c:pt>
                <c:pt idx="1084">
                  <c:v>984.0</c:v>
                </c:pt>
                <c:pt idx="1085">
                  <c:v>985.0</c:v>
                </c:pt>
                <c:pt idx="1086">
                  <c:v>986.0</c:v>
                </c:pt>
                <c:pt idx="1087">
                  <c:v>987.0</c:v>
                </c:pt>
                <c:pt idx="1088">
                  <c:v>988.0</c:v>
                </c:pt>
                <c:pt idx="1089">
                  <c:v>989.0</c:v>
                </c:pt>
                <c:pt idx="1090">
                  <c:v>990.0</c:v>
                </c:pt>
                <c:pt idx="1091">
                  <c:v>991.0</c:v>
                </c:pt>
                <c:pt idx="1092">
                  <c:v>992.0</c:v>
                </c:pt>
                <c:pt idx="1093">
                  <c:v>993.0</c:v>
                </c:pt>
                <c:pt idx="1094">
                  <c:v>994.0</c:v>
                </c:pt>
                <c:pt idx="1095">
                  <c:v>995.0</c:v>
                </c:pt>
                <c:pt idx="1096">
                  <c:v>996.0</c:v>
                </c:pt>
                <c:pt idx="1097">
                  <c:v>997.0</c:v>
                </c:pt>
                <c:pt idx="1098">
                  <c:v>998.0</c:v>
                </c:pt>
                <c:pt idx="1099">
                  <c:v>999.0</c:v>
                </c:pt>
              </c:numCache>
            </c:numRef>
          </c:cat>
          <c:val>
            <c:numRef>
              <c:f>'[1]Comp 52'!$B$2:$B$1101</c:f>
              <c:numCache>
                <c:formatCode>General</c:formatCode>
                <c:ptCount val="1100"/>
                <c:pt idx="0">
                  <c:v>-0.846735</c:v>
                </c:pt>
                <c:pt idx="1">
                  <c:v>-0.849586</c:v>
                </c:pt>
                <c:pt idx="2">
                  <c:v>-0.846246</c:v>
                </c:pt>
                <c:pt idx="3">
                  <c:v>-0.836327</c:v>
                </c:pt>
                <c:pt idx="4">
                  <c:v>-0.81959</c:v>
                </c:pt>
                <c:pt idx="5">
                  <c:v>-0.795939</c:v>
                </c:pt>
                <c:pt idx="6">
                  <c:v>-0.765436</c:v>
                </c:pt>
                <c:pt idx="7">
                  <c:v>-0.728326</c:v>
                </c:pt>
                <c:pt idx="8">
                  <c:v>-0.68501</c:v>
                </c:pt>
                <c:pt idx="9">
                  <c:v>-0.636058</c:v>
                </c:pt>
                <c:pt idx="10">
                  <c:v>-0.582197</c:v>
                </c:pt>
                <c:pt idx="11">
                  <c:v>-0.524285</c:v>
                </c:pt>
                <c:pt idx="12">
                  <c:v>-0.463302</c:v>
                </c:pt>
                <c:pt idx="13">
                  <c:v>-0.400326</c:v>
                </c:pt>
                <c:pt idx="14">
                  <c:v>-0.336487</c:v>
                </c:pt>
                <c:pt idx="15">
                  <c:v>-0.272958</c:v>
                </c:pt>
                <c:pt idx="16">
                  <c:v>-0.2109</c:v>
                </c:pt>
                <c:pt idx="17">
                  <c:v>-0.15145</c:v>
                </c:pt>
                <c:pt idx="18">
                  <c:v>-0.095681</c:v>
                </c:pt>
                <c:pt idx="19">
                  <c:v>-0.044545</c:v>
                </c:pt>
                <c:pt idx="20">
                  <c:v>0.001102</c:v>
                </c:pt>
                <c:pt idx="21">
                  <c:v>0.040582</c:v>
                </c:pt>
                <c:pt idx="22">
                  <c:v>0.073354</c:v>
                </c:pt>
                <c:pt idx="23">
                  <c:v>0.09911</c:v>
                </c:pt>
                <c:pt idx="24">
                  <c:v>0.117692</c:v>
                </c:pt>
                <c:pt idx="25">
                  <c:v>0.129199</c:v>
                </c:pt>
                <c:pt idx="26">
                  <c:v>0.133882</c:v>
                </c:pt>
                <c:pt idx="27">
                  <c:v>0.132205</c:v>
                </c:pt>
                <c:pt idx="28">
                  <c:v>0.124801</c:v>
                </c:pt>
                <c:pt idx="29">
                  <c:v>0.112468</c:v>
                </c:pt>
                <c:pt idx="30">
                  <c:v>0.096121</c:v>
                </c:pt>
                <c:pt idx="31">
                  <c:v>0.076771</c:v>
                </c:pt>
                <c:pt idx="32">
                  <c:v>0.05553</c:v>
                </c:pt>
                <c:pt idx="33">
                  <c:v>0.033504</c:v>
                </c:pt>
                <c:pt idx="34">
                  <c:v>0.011825</c:v>
                </c:pt>
                <c:pt idx="35">
                  <c:v>-0.008423</c:v>
                </c:pt>
                <c:pt idx="36">
                  <c:v>-0.026226</c:v>
                </c:pt>
                <c:pt idx="37">
                  <c:v>-0.040648</c:v>
                </c:pt>
                <c:pt idx="38">
                  <c:v>-0.05094</c:v>
                </c:pt>
                <c:pt idx="39">
                  <c:v>-0.056447</c:v>
                </c:pt>
                <c:pt idx="40">
                  <c:v>-0.056724</c:v>
                </c:pt>
                <c:pt idx="41">
                  <c:v>-0.051503</c:v>
                </c:pt>
                <c:pt idx="42">
                  <c:v>-0.040688</c:v>
                </c:pt>
                <c:pt idx="43">
                  <c:v>-0.024419</c:v>
                </c:pt>
                <c:pt idx="44">
                  <c:v>-0.002973</c:v>
                </c:pt>
                <c:pt idx="45">
                  <c:v>0.023166</c:v>
                </c:pt>
                <c:pt idx="46">
                  <c:v>0.053368</c:v>
                </c:pt>
                <c:pt idx="47">
                  <c:v>0.08687</c:v>
                </c:pt>
                <c:pt idx="48">
                  <c:v>0.122805</c:v>
                </c:pt>
                <c:pt idx="49">
                  <c:v>0.160227</c:v>
                </c:pt>
                <c:pt idx="50">
                  <c:v>0.198151</c:v>
                </c:pt>
                <c:pt idx="51">
                  <c:v>0.235583</c:v>
                </c:pt>
                <c:pt idx="52">
                  <c:v>0.271556</c:v>
                </c:pt>
                <c:pt idx="53">
                  <c:v>0.305158</c:v>
                </c:pt>
                <c:pt idx="54">
                  <c:v>0.335566</c:v>
                </c:pt>
                <c:pt idx="55">
                  <c:v>0.362069</c:v>
                </c:pt>
                <c:pt idx="56">
                  <c:v>0.384096</c:v>
                </c:pt>
                <c:pt idx="57">
                  <c:v>0.40122</c:v>
                </c:pt>
                <c:pt idx="58">
                  <c:v>0.413211</c:v>
                </c:pt>
                <c:pt idx="59">
                  <c:v>0.41996</c:v>
                </c:pt>
                <c:pt idx="60">
                  <c:v>0.421586</c:v>
                </c:pt>
                <c:pt idx="61">
                  <c:v>0.41832</c:v>
                </c:pt>
                <c:pt idx="62">
                  <c:v>0.410563</c:v>
                </c:pt>
                <c:pt idx="63">
                  <c:v>0.398859</c:v>
                </c:pt>
                <c:pt idx="64">
                  <c:v>0.383827</c:v>
                </c:pt>
                <c:pt idx="65">
                  <c:v>0.36621</c:v>
                </c:pt>
                <c:pt idx="66">
                  <c:v>0.346782</c:v>
                </c:pt>
                <c:pt idx="67">
                  <c:v>0.326331</c:v>
                </c:pt>
                <c:pt idx="68">
                  <c:v>0.305656</c:v>
                </c:pt>
                <c:pt idx="69">
                  <c:v>0.285497</c:v>
                </c:pt>
                <c:pt idx="70">
                  <c:v>0.266528</c:v>
                </c:pt>
                <c:pt idx="71">
                  <c:v>0.249327</c:v>
                </c:pt>
                <c:pt idx="72">
                  <c:v>0.234349</c:v>
                </c:pt>
                <c:pt idx="73">
                  <c:v>0.221917</c:v>
                </c:pt>
                <c:pt idx="74">
                  <c:v>0.21218</c:v>
                </c:pt>
                <c:pt idx="75">
                  <c:v>0.205154</c:v>
                </c:pt>
                <c:pt idx="76">
                  <c:v>0.200678</c:v>
                </c:pt>
                <c:pt idx="77">
                  <c:v>0.198439</c:v>
                </c:pt>
                <c:pt idx="78">
                  <c:v>0.197991</c:v>
                </c:pt>
                <c:pt idx="79">
                  <c:v>0.198742</c:v>
                </c:pt>
                <c:pt idx="80">
                  <c:v>0.200012</c:v>
                </c:pt>
                <c:pt idx="81">
                  <c:v>0.20104</c:v>
                </c:pt>
                <c:pt idx="82">
                  <c:v>0.201017</c:v>
                </c:pt>
                <c:pt idx="83">
                  <c:v>0.199121</c:v>
                </c:pt>
                <c:pt idx="84">
                  <c:v>0.194555</c:v>
                </c:pt>
                <c:pt idx="85">
                  <c:v>0.186555</c:v>
                </c:pt>
                <c:pt idx="86">
                  <c:v>0.174481</c:v>
                </c:pt>
                <c:pt idx="87">
                  <c:v>0.157763</c:v>
                </c:pt>
                <c:pt idx="88">
                  <c:v>0.136002</c:v>
                </c:pt>
                <c:pt idx="89">
                  <c:v>0.108949</c:v>
                </c:pt>
                <c:pt idx="90">
                  <c:v>0.076545</c:v>
                </c:pt>
                <c:pt idx="91">
                  <c:v>0.038911</c:v>
                </c:pt>
                <c:pt idx="92">
                  <c:v>-0.003633</c:v>
                </c:pt>
                <c:pt idx="93">
                  <c:v>-0.050587</c:v>
                </c:pt>
                <c:pt idx="94">
                  <c:v>-0.101248</c:v>
                </c:pt>
                <c:pt idx="95">
                  <c:v>-0.154764</c:v>
                </c:pt>
                <c:pt idx="96">
                  <c:v>-0.210146</c:v>
                </c:pt>
                <c:pt idx="97">
                  <c:v>-0.266283</c:v>
                </c:pt>
                <c:pt idx="98">
                  <c:v>-0.321989</c:v>
                </c:pt>
                <c:pt idx="99">
                  <c:v>-0.376023</c:v>
                </c:pt>
                <c:pt idx="100">
                  <c:v>-0.427138</c:v>
                </c:pt>
                <c:pt idx="101">
                  <c:v>-0.474117</c:v>
                </c:pt>
                <c:pt idx="102">
                  <c:v>-0.51581</c:v>
                </c:pt>
                <c:pt idx="103">
                  <c:v>-0.551184</c:v>
                </c:pt>
                <c:pt idx="104">
                  <c:v>-0.579333</c:v>
                </c:pt>
                <c:pt idx="105">
                  <c:v>-0.599524</c:v>
                </c:pt>
                <c:pt idx="106">
                  <c:v>-0.61123</c:v>
                </c:pt>
                <c:pt idx="107">
                  <c:v>-0.614104</c:v>
                </c:pt>
                <c:pt idx="108">
                  <c:v>-0.608055</c:v>
                </c:pt>
                <c:pt idx="109">
                  <c:v>-0.593212</c:v>
                </c:pt>
                <c:pt idx="110">
                  <c:v>-0.56993</c:v>
                </c:pt>
                <c:pt idx="111">
                  <c:v>-0.538779</c:v>
                </c:pt>
                <c:pt idx="112">
                  <c:v>-0.500546</c:v>
                </c:pt>
                <c:pt idx="113">
                  <c:v>-0.456166</c:v>
                </c:pt>
                <c:pt idx="114">
                  <c:v>-0.406755</c:v>
                </c:pt>
                <c:pt idx="115">
                  <c:v>-0.353528</c:v>
                </c:pt>
                <c:pt idx="116">
                  <c:v>-0.297773</c:v>
                </c:pt>
                <c:pt idx="117">
                  <c:v>-0.240827</c:v>
                </c:pt>
                <c:pt idx="118">
                  <c:v>-0.184015</c:v>
                </c:pt>
                <c:pt idx="119">
                  <c:v>-0.128618</c:v>
                </c:pt>
                <c:pt idx="120">
                  <c:v>-0.075836</c:v>
                </c:pt>
                <c:pt idx="121">
                  <c:v>-0.02674</c:v>
                </c:pt>
                <c:pt idx="122">
                  <c:v>0.01775</c:v>
                </c:pt>
                <c:pt idx="123">
                  <c:v>0.056898</c:v>
                </c:pt>
                <c:pt idx="124">
                  <c:v>0.090168</c:v>
                </c:pt>
                <c:pt idx="125">
                  <c:v>0.117247</c:v>
                </c:pt>
                <c:pt idx="126">
                  <c:v>0.138062</c:v>
                </c:pt>
                <c:pt idx="127">
                  <c:v>0.152749</c:v>
                </c:pt>
                <c:pt idx="128">
                  <c:v>0.161658</c:v>
                </c:pt>
                <c:pt idx="129">
                  <c:v>0.165356</c:v>
                </c:pt>
                <c:pt idx="130">
                  <c:v>0.1646</c:v>
                </c:pt>
                <c:pt idx="131">
                  <c:v>0.160284</c:v>
                </c:pt>
                <c:pt idx="132">
                  <c:v>0.153424</c:v>
                </c:pt>
                <c:pt idx="133">
                  <c:v>0.145153</c:v>
                </c:pt>
                <c:pt idx="134">
                  <c:v>0.136595</c:v>
                </c:pt>
                <c:pt idx="135">
                  <c:v>0.128934</c:v>
                </c:pt>
                <c:pt idx="136">
                  <c:v>0.123288</c:v>
                </c:pt>
                <c:pt idx="137">
                  <c:v>0.120691</c:v>
                </c:pt>
                <c:pt idx="138">
                  <c:v>0.122086</c:v>
                </c:pt>
                <c:pt idx="139">
                  <c:v>0.128243</c:v>
                </c:pt>
                <c:pt idx="140">
                  <c:v>0.139773</c:v>
                </c:pt>
                <c:pt idx="141">
                  <c:v>0.157072</c:v>
                </c:pt>
                <c:pt idx="142">
                  <c:v>0.180326</c:v>
                </c:pt>
                <c:pt idx="143">
                  <c:v>0.20949</c:v>
                </c:pt>
                <c:pt idx="144">
                  <c:v>0.244301</c:v>
                </c:pt>
                <c:pt idx="145">
                  <c:v>0.284261</c:v>
                </c:pt>
                <c:pt idx="146">
                  <c:v>0.328677</c:v>
                </c:pt>
                <c:pt idx="147">
                  <c:v>0.37665</c:v>
                </c:pt>
                <c:pt idx="148">
                  <c:v>0.427129</c:v>
                </c:pt>
                <c:pt idx="149">
                  <c:v>0.47893</c:v>
                </c:pt>
                <c:pt idx="150">
                  <c:v>0.530788</c:v>
                </c:pt>
                <c:pt idx="151">
                  <c:v>0.58136</c:v>
                </c:pt>
                <c:pt idx="152">
                  <c:v>0.629314</c:v>
                </c:pt>
                <c:pt idx="153">
                  <c:v>0.673343</c:v>
                </c:pt>
                <c:pt idx="154">
                  <c:v>0.712201</c:v>
                </c:pt>
                <c:pt idx="155">
                  <c:v>0.74478</c:v>
                </c:pt>
                <c:pt idx="156">
                  <c:v>0.770106</c:v>
                </c:pt>
                <c:pt idx="157">
                  <c:v>0.787382</c:v>
                </c:pt>
                <c:pt idx="158">
                  <c:v>0.796042</c:v>
                </c:pt>
                <c:pt idx="159">
                  <c:v>0.79573</c:v>
                </c:pt>
                <c:pt idx="160">
                  <c:v>0.786331</c:v>
                </c:pt>
                <c:pt idx="161">
                  <c:v>0.768008</c:v>
                </c:pt>
                <c:pt idx="162">
                  <c:v>0.741141</c:v>
                </c:pt>
                <c:pt idx="163">
                  <c:v>0.706363</c:v>
                </c:pt>
                <c:pt idx="164">
                  <c:v>0.664536</c:v>
                </c:pt>
                <c:pt idx="165">
                  <c:v>0.616728</c:v>
                </c:pt>
                <c:pt idx="166">
                  <c:v>0.564163</c:v>
                </c:pt>
                <c:pt idx="167">
                  <c:v>0.508247</c:v>
                </c:pt>
                <c:pt idx="168">
                  <c:v>0.450463</c:v>
                </c:pt>
                <c:pt idx="169">
                  <c:v>0.392369</c:v>
                </c:pt>
                <c:pt idx="170">
                  <c:v>0.335562</c:v>
                </c:pt>
                <c:pt idx="171">
                  <c:v>0.281611</c:v>
                </c:pt>
                <c:pt idx="172">
                  <c:v>0.232052</c:v>
                </c:pt>
                <c:pt idx="173">
                  <c:v>0.188294</c:v>
                </c:pt>
                <c:pt idx="174">
                  <c:v>0.151658</c:v>
                </c:pt>
                <c:pt idx="175">
                  <c:v>0.123279</c:v>
                </c:pt>
                <c:pt idx="176">
                  <c:v>0.104111</c:v>
                </c:pt>
                <c:pt idx="177">
                  <c:v>0.094909</c:v>
                </c:pt>
                <c:pt idx="178">
                  <c:v>0.096188</c:v>
                </c:pt>
                <c:pt idx="179">
                  <c:v>0.108242</c:v>
                </c:pt>
                <c:pt idx="180">
                  <c:v>0.131126</c:v>
                </c:pt>
                <c:pt idx="181">
                  <c:v>0.164675</c:v>
                </c:pt>
                <c:pt idx="182">
                  <c:v>0.208476</c:v>
                </c:pt>
                <c:pt idx="183">
                  <c:v>0.261933</c:v>
                </c:pt>
                <c:pt idx="184">
                  <c:v>0.324261</c:v>
                </c:pt>
                <c:pt idx="185">
                  <c:v>0.394497</c:v>
                </c:pt>
                <c:pt idx="186">
                  <c:v>0.471561</c:v>
                </c:pt>
                <c:pt idx="187">
                  <c:v>0.554259</c:v>
                </c:pt>
                <c:pt idx="188">
                  <c:v>0.641308</c:v>
                </c:pt>
                <c:pt idx="189">
                  <c:v>0.731409</c:v>
                </c:pt>
                <c:pt idx="190">
                  <c:v>0.823233</c:v>
                </c:pt>
                <c:pt idx="191">
                  <c:v>0.915476</c:v>
                </c:pt>
                <c:pt idx="192">
                  <c:v>1.006874</c:v>
                </c:pt>
                <c:pt idx="193">
                  <c:v>1.096238</c:v>
                </c:pt>
                <c:pt idx="194">
                  <c:v>1.182476</c:v>
                </c:pt>
                <c:pt idx="195">
                  <c:v>1.264598</c:v>
                </c:pt>
                <c:pt idx="196">
                  <c:v>1.341746</c:v>
                </c:pt>
                <c:pt idx="197">
                  <c:v>1.413202</c:v>
                </c:pt>
                <c:pt idx="198">
                  <c:v>1.47839</c:v>
                </c:pt>
                <c:pt idx="199">
                  <c:v>1.536864</c:v>
                </c:pt>
                <c:pt idx="200">
                  <c:v>1.58834</c:v>
                </c:pt>
                <c:pt idx="201">
                  <c:v>1.632643</c:v>
                </c:pt>
                <c:pt idx="202">
                  <c:v>1.669766</c:v>
                </c:pt>
                <c:pt idx="203">
                  <c:v>1.699794</c:v>
                </c:pt>
                <c:pt idx="204">
                  <c:v>1.722933</c:v>
                </c:pt>
                <c:pt idx="205">
                  <c:v>1.739468</c:v>
                </c:pt>
                <c:pt idx="206">
                  <c:v>1.749777</c:v>
                </c:pt>
                <c:pt idx="207">
                  <c:v>1.754279</c:v>
                </c:pt>
                <c:pt idx="208">
                  <c:v>1.753465</c:v>
                </c:pt>
                <c:pt idx="209">
                  <c:v>1.747846</c:v>
                </c:pt>
                <c:pt idx="210">
                  <c:v>1.737952</c:v>
                </c:pt>
                <c:pt idx="211">
                  <c:v>1.72435</c:v>
                </c:pt>
                <c:pt idx="212">
                  <c:v>1.70758</c:v>
                </c:pt>
                <c:pt idx="213">
                  <c:v>1.688177</c:v>
                </c:pt>
                <c:pt idx="214">
                  <c:v>1.666678</c:v>
                </c:pt>
                <c:pt idx="215">
                  <c:v>1.643576</c:v>
                </c:pt>
                <c:pt idx="216">
                  <c:v>1.619359</c:v>
                </c:pt>
                <c:pt idx="217">
                  <c:v>1.59449</c:v>
                </c:pt>
                <c:pt idx="218">
                  <c:v>1.569383</c:v>
                </c:pt>
                <c:pt idx="219">
                  <c:v>1.544443</c:v>
                </c:pt>
                <c:pt idx="220">
                  <c:v>1.520033</c:v>
                </c:pt>
                <c:pt idx="221">
                  <c:v>1.49651</c:v>
                </c:pt>
                <c:pt idx="222">
                  <c:v>1.474173</c:v>
                </c:pt>
                <c:pt idx="223">
                  <c:v>1.453302</c:v>
                </c:pt>
                <c:pt idx="224">
                  <c:v>1.434138</c:v>
                </c:pt>
                <c:pt idx="225">
                  <c:v>1.416902</c:v>
                </c:pt>
                <c:pt idx="226">
                  <c:v>1.401762</c:v>
                </c:pt>
                <c:pt idx="227">
                  <c:v>1.38886</c:v>
                </c:pt>
                <c:pt idx="228">
                  <c:v>1.378276</c:v>
                </c:pt>
                <c:pt idx="229">
                  <c:v>1.370056</c:v>
                </c:pt>
                <c:pt idx="230">
                  <c:v>1.364188</c:v>
                </c:pt>
                <c:pt idx="231">
                  <c:v>1.360593</c:v>
                </c:pt>
                <c:pt idx="232">
                  <c:v>1.359133</c:v>
                </c:pt>
                <c:pt idx="233">
                  <c:v>1.359608</c:v>
                </c:pt>
                <c:pt idx="234">
                  <c:v>1.361739</c:v>
                </c:pt>
                <c:pt idx="235">
                  <c:v>1.365175</c:v>
                </c:pt>
                <c:pt idx="236">
                  <c:v>1.369513</c:v>
                </c:pt>
                <c:pt idx="237">
                  <c:v>1.374244</c:v>
                </c:pt>
                <c:pt idx="238">
                  <c:v>1.378834</c:v>
                </c:pt>
                <c:pt idx="239">
                  <c:v>1.382672</c:v>
                </c:pt>
                <c:pt idx="240">
                  <c:v>1.385089</c:v>
                </c:pt>
                <c:pt idx="241">
                  <c:v>1.38539</c:v>
                </c:pt>
                <c:pt idx="242">
                  <c:v>1.38284</c:v>
                </c:pt>
                <c:pt idx="243">
                  <c:v>1.376724</c:v>
                </c:pt>
                <c:pt idx="244">
                  <c:v>1.366307</c:v>
                </c:pt>
                <c:pt idx="245">
                  <c:v>1.350878</c:v>
                </c:pt>
                <c:pt idx="246">
                  <c:v>1.329779</c:v>
                </c:pt>
                <c:pt idx="247">
                  <c:v>1.302416</c:v>
                </c:pt>
                <c:pt idx="248">
                  <c:v>1.268263</c:v>
                </c:pt>
                <c:pt idx="249">
                  <c:v>1.226909</c:v>
                </c:pt>
                <c:pt idx="250">
                  <c:v>1.178039</c:v>
                </c:pt>
                <c:pt idx="251">
                  <c:v>1.121477</c:v>
                </c:pt>
                <c:pt idx="252">
                  <c:v>1.057207</c:v>
                </c:pt>
                <c:pt idx="253">
                  <c:v>0.985322</c:v>
                </c:pt>
                <c:pt idx="254">
                  <c:v>0.90608</c:v>
                </c:pt>
                <c:pt idx="255">
                  <c:v>0.81993</c:v>
                </c:pt>
                <c:pt idx="256">
                  <c:v>0.727427</c:v>
                </c:pt>
                <c:pt idx="257">
                  <c:v>0.629283</c:v>
                </c:pt>
                <c:pt idx="258">
                  <c:v>0.526357</c:v>
                </c:pt>
                <c:pt idx="259">
                  <c:v>0.419611</c:v>
                </c:pt>
                <c:pt idx="260">
                  <c:v>0.31013</c:v>
                </c:pt>
                <c:pt idx="261">
                  <c:v>0.199047</c:v>
                </c:pt>
                <c:pt idx="262">
                  <c:v>0.08757</c:v>
                </c:pt>
                <c:pt idx="263">
                  <c:v>-0.023079</c:v>
                </c:pt>
                <c:pt idx="264">
                  <c:v>-0.131661</c:v>
                </c:pt>
                <c:pt idx="265">
                  <c:v>-0.236969</c:v>
                </c:pt>
                <c:pt idx="266">
                  <c:v>-0.337856</c:v>
                </c:pt>
                <c:pt idx="267">
                  <c:v>-0.433268</c:v>
                </c:pt>
                <c:pt idx="268">
                  <c:v>-0.522226</c:v>
                </c:pt>
                <c:pt idx="269">
                  <c:v>-0.603919</c:v>
                </c:pt>
                <c:pt idx="270">
                  <c:v>-0.677652</c:v>
                </c:pt>
                <c:pt idx="271">
                  <c:v>-0.742922</c:v>
                </c:pt>
                <c:pt idx="272">
                  <c:v>-0.799376</c:v>
                </c:pt>
                <c:pt idx="273">
                  <c:v>-0.846873</c:v>
                </c:pt>
                <c:pt idx="274">
                  <c:v>-0.885429</c:v>
                </c:pt>
                <c:pt idx="275">
                  <c:v>-0.915271</c:v>
                </c:pt>
                <c:pt idx="276">
                  <c:v>-0.936804</c:v>
                </c:pt>
                <c:pt idx="277">
                  <c:v>-0.950572</c:v>
                </c:pt>
                <c:pt idx="278">
                  <c:v>-0.957278</c:v>
                </c:pt>
                <c:pt idx="279">
                  <c:v>-0.957785</c:v>
                </c:pt>
                <c:pt idx="280">
                  <c:v>-0.953025</c:v>
                </c:pt>
                <c:pt idx="281">
                  <c:v>-0.944041</c:v>
                </c:pt>
                <c:pt idx="282">
                  <c:v>-0.931935</c:v>
                </c:pt>
                <c:pt idx="283">
                  <c:v>-0.917813</c:v>
                </c:pt>
                <c:pt idx="284">
                  <c:v>-0.902807</c:v>
                </c:pt>
                <c:pt idx="285">
                  <c:v>-0.888004</c:v>
                </c:pt>
                <c:pt idx="286">
                  <c:v>-0.874471</c:v>
                </c:pt>
                <c:pt idx="287">
                  <c:v>-0.863154</c:v>
                </c:pt>
                <c:pt idx="288">
                  <c:v>-0.854938</c:v>
                </c:pt>
                <c:pt idx="289">
                  <c:v>-0.85057</c:v>
                </c:pt>
                <c:pt idx="290">
                  <c:v>-0.850704</c:v>
                </c:pt>
                <c:pt idx="291">
                  <c:v>-0.855799</c:v>
                </c:pt>
                <c:pt idx="292">
                  <c:v>-0.866221</c:v>
                </c:pt>
                <c:pt idx="293">
                  <c:v>-0.88214</c:v>
                </c:pt>
                <c:pt idx="294">
                  <c:v>-0.90361</c:v>
                </c:pt>
                <c:pt idx="295">
                  <c:v>-0.930535</c:v>
                </c:pt>
                <c:pt idx="296">
                  <c:v>-0.962685</c:v>
                </c:pt>
                <c:pt idx="297">
                  <c:v>-0.999713</c:v>
                </c:pt>
                <c:pt idx="298">
                  <c:v>-1.041162</c:v>
                </c:pt>
                <c:pt idx="299">
                  <c:v>-1.086497</c:v>
                </c:pt>
                <c:pt idx="300">
                  <c:v>-1.135108</c:v>
                </c:pt>
                <c:pt idx="301">
                  <c:v>-1.186331</c:v>
                </c:pt>
                <c:pt idx="302">
                  <c:v>-1.239486</c:v>
                </c:pt>
                <c:pt idx="303">
                  <c:v>-1.293869</c:v>
                </c:pt>
                <c:pt idx="304">
                  <c:v>-1.348796</c:v>
                </c:pt>
                <c:pt idx="305">
                  <c:v>-1.403617</c:v>
                </c:pt>
                <c:pt idx="306">
                  <c:v>-1.457713</c:v>
                </c:pt>
                <c:pt idx="307">
                  <c:v>-1.510519</c:v>
                </c:pt>
                <c:pt idx="308">
                  <c:v>-1.56154</c:v>
                </c:pt>
                <c:pt idx="309">
                  <c:v>-1.610349</c:v>
                </c:pt>
                <c:pt idx="310">
                  <c:v>-1.656615</c:v>
                </c:pt>
                <c:pt idx="311">
                  <c:v>-1.700071</c:v>
                </c:pt>
                <c:pt idx="312">
                  <c:v>-1.740526</c:v>
                </c:pt>
                <c:pt idx="313">
                  <c:v>-1.777885</c:v>
                </c:pt>
                <c:pt idx="314">
                  <c:v>-1.812091</c:v>
                </c:pt>
                <c:pt idx="315">
                  <c:v>-1.843183</c:v>
                </c:pt>
                <c:pt idx="316">
                  <c:v>-1.871231</c:v>
                </c:pt>
                <c:pt idx="317">
                  <c:v>-1.896353</c:v>
                </c:pt>
                <c:pt idx="318">
                  <c:v>-1.918706</c:v>
                </c:pt>
                <c:pt idx="319">
                  <c:v>-1.938455</c:v>
                </c:pt>
                <c:pt idx="320">
                  <c:v>-1.955788</c:v>
                </c:pt>
                <c:pt idx="321">
                  <c:v>-1.970864</c:v>
                </c:pt>
                <c:pt idx="322">
                  <c:v>-1.983872</c:v>
                </c:pt>
                <c:pt idx="323">
                  <c:v>-1.99495</c:v>
                </c:pt>
                <c:pt idx="324">
                  <c:v>-2.004228</c:v>
                </c:pt>
                <c:pt idx="325">
                  <c:v>-2.011805</c:v>
                </c:pt>
                <c:pt idx="326">
                  <c:v>-2.017732</c:v>
                </c:pt>
                <c:pt idx="327">
                  <c:v>-2.022053</c:v>
                </c:pt>
                <c:pt idx="328">
                  <c:v>-2.02475</c:v>
                </c:pt>
                <c:pt idx="329">
                  <c:v>-2.0258</c:v>
                </c:pt>
                <c:pt idx="330">
                  <c:v>-2.025132</c:v>
                </c:pt>
                <c:pt idx="331">
                  <c:v>-2.022665</c:v>
                </c:pt>
                <c:pt idx="332">
                  <c:v>-2.018291</c:v>
                </c:pt>
                <c:pt idx="333">
                  <c:v>-2.011886</c:v>
                </c:pt>
                <c:pt idx="334">
                  <c:v>-2.003341</c:v>
                </c:pt>
                <c:pt idx="335">
                  <c:v>-1.992533</c:v>
                </c:pt>
                <c:pt idx="336">
                  <c:v>-1.979347</c:v>
                </c:pt>
                <c:pt idx="337">
                  <c:v>-1.963693</c:v>
                </c:pt>
                <c:pt idx="338">
                  <c:v>-1.945475</c:v>
                </c:pt>
                <c:pt idx="339">
                  <c:v>-1.924655</c:v>
                </c:pt>
                <c:pt idx="340">
                  <c:v>-1.901182</c:v>
                </c:pt>
                <c:pt idx="341">
                  <c:v>-1.875069</c:v>
                </c:pt>
                <c:pt idx="342">
                  <c:v>-1.846327</c:v>
                </c:pt>
                <c:pt idx="343">
                  <c:v>-1.814995</c:v>
                </c:pt>
                <c:pt idx="344">
                  <c:v>-1.781167</c:v>
                </c:pt>
                <c:pt idx="345">
                  <c:v>-1.744926</c:v>
                </c:pt>
                <c:pt idx="346">
                  <c:v>-1.706395</c:v>
                </c:pt>
                <c:pt idx="347">
                  <c:v>-1.66569</c:v>
                </c:pt>
                <c:pt idx="348">
                  <c:v>-1.622971</c:v>
                </c:pt>
                <c:pt idx="349">
                  <c:v>-1.578388</c:v>
                </c:pt>
                <c:pt idx="350">
                  <c:v>-1.532079</c:v>
                </c:pt>
                <c:pt idx="351">
                  <c:v>-1.484218</c:v>
                </c:pt>
                <c:pt idx="352">
                  <c:v>-1.434942</c:v>
                </c:pt>
                <c:pt idx="353">
                  <c:v>-1.384394</c:v>
                </c:pt>
                <c:pt idx="354">
                  <c:v>-1.332712</c:v>
                </c:pt>
                <c:pt idx="355">
                  <c:v>-1.280021</c:v>
                </c:pt>
                <c:pt idx="356">
                  <c:v>-1.22643</c:v>
                </c:pt>
                <c:pt idx="357">
                  <c:v>-1.172057</c:v>
                </c:pt>
                <c:pt idx="358">
                  <c:v>-1.117002</c:v>
                </c:pt>
                <c:pt idx="359">
                  <c:v>-1.061367</c:v>
                </c:pt>
                <c:pt idx="360">
                  <c:v>-1.005242</c:v>
                </c:pt>
                <c:pt idx="361">
                  <c:v>-0.948732</c:v>
                </c:pt>
                <c:pt idx="362">
                  <c:v>-0.891944</c:v>
                </c:pt>
                <c:pt idx="363">
                  <c:v>-0.834998</c:v>
                </c:pt>
                <c:pt idx="364">
                  <c:v>-0.778018</c:v>
                </c:pt>
                <c:pt idx="365">
                  <c:v>-0.721142</c:v>
                </c:pt>
                <c:pt idx="366">
                  <c:v>-0.664542</c:v>
                </c:pt>
                <c:pt idx="367">
                  <c:v>-0.608402</c:v>
                </c:pt>
                <c:pt idx="368">
                  <c:v>-0.5529</c:v>
                </c:pt>
                <c:pt idx="369">
                  <c:v>-0.498258</c:v>
                </c:pt>
                <c:pt idx="370">
                  <c:v>-0.444701</c:v>
                </c:pt>
                <c:pt idx="371">
                  <c:v>-0.392464</c:v>
                </c:pt>
                <c:pt idx="372">
                  <c:v>-0.341783</c:v>
                </c:pt>
                <c:pt idx="373">
                  <c:v>-0.292895</c:v>
                </c:pt>
                <c:pt idx="374">
                  <c:v>-0.246031</c:v>
                </c:pt>
                <c:pt idx="375">
                  <c:v>-0.20141</c:v>
                </c:pt>
                <c:pt idx="376">
                  <c:v>-0.159222</c:v>
                </c:pt>
                <c:pt idx="377">
                  <c:v>-0.119617</c:v>
                </c:pt>
                <c:pt idx="378">
                  <c:v>-0.082732</c:v>
                </c:pt>
                <c:pt idx="379">
                  <c:v>-0.048631</c:v>
                </c:pt>
                <c:pt idx="380">
                  <c:v>-0.017358</c:v>
                </c:pt>
                <c:pt idx="381">
                  <c:v>0.01111</c:v>
                </c:pt>
                <c:pt idx="382">
                  <c:v>0.036857</c:v>
                </c:pt>
                <c:pt idx="383">
                  <c:v>0.060014</c:v>
                </c:pt>
                <c:pt idx="384">
                  <c:v>0.080779</c:v>
                </c:pt>
                <c:pt idx="385">
                  <c:v>0.099401</c:v>
                </c:pt>
                <c:pt idx="386">
                  <c:v>0.11618</c:v>
                </c:pt>
                <c:pt idx="387">
                  <c:v>0.131452</c:v>
                </c:pt>
                <c:pt idx="388">
                  <c:v>0.145599</c:v>
                </c:pt>
                <c:pt idx="389">
                  <c:v>0.159011</c:v>
                </c:pt>
                <c:pt idx="390">
                  <c:v>0.172115</c:v>
                </c:pt>
                <c:pt idx="391">
                  <c:v>0.185313</c:v>
                </c:pt>
                <c:pt idx="392">
                  <c:v>0.199044</c:v>
                </c:pt>
                <c:pt idx="393">
                  <c:v>0.213664</c:v>
                </c:pt>
                <c:pt idx="394">
                  <c:v>0.229531</c:v>
                </c:pt>
                <c:pt idx="395">
                  <c:v>0.246949</c:v>
                </c:pt>
                <c:pt idx="396">
                  <c:v>0.266169</c:v>
                </c:pt>
                <c:pt idx="397">
                  <c:v>0.287355</c:v>
                </c:pt>
                <c:pt idx="398">
                  <c:v>0.310625</c:v>
                </c:pt>
                <c:pt idx="399">
                  <c:v>0.335996</c:v>
                </c:pt>
                <c:pt idx="400">
                  <c:v>0.363412</c:v>
                </c:pt>
                <c:pt idx="401">
                  <c:v>0.392734</c:v>
                </c:pt>
                <c:pt idx="402">
                  <c:v>0.423753</c:v>
                </c:pt>
                <c:pt idx="403">
                  <c:v>0.456173</c:v>
                </c:pt>
                <c:pt idx="404">
                  <c:v>0.489646</c:v>
                </c:pt>
                <c:pt idx="405">
                  <c:v>0.523755</c:v>
                </c:pt>
                <c:pt idx="406">
                  <c:v>0.558056</c:v>
                </c:pt>
                <c:pt idx="407">
                  <c:v>0.592068</c:v>
                </c:pt>
                <c:pt idx="408">
                  <c:v>0.625303</c:v>
                </c:pt>
                <c:pt idx="409">
                  <c:v>0.657268</c:v>
                </c:pt>
                <c:pt idx="410">
                  <c:v>0.687497</c:v>
                </c:pt>
                <c:pt idx="411">
                  <c:v>0.715564</c:v>
                </c:pt>
                <c:pt idx="412">
                  <c:v>0.741088</c:v>
                </c:pt>
                <c:pt idx="413">
                  <c:v>0.763757</c:v>
                </c:pt>
                <c:pt idx="414">
                  <c:v>0.783342</c:v>
                </c:pt>
                <c:pt idx="415">
                  <c:v>0.799698</c:v>
                </c:pt>
                <c:pt idx="416">
                  <c:v>0.812783</c:v>
                </c:pt>
                <c:pt idx="417">
                  <c:v>0.822643</c:v>
                </c:pt>
                <c:pt idx="418">
                  <c:v>0.829454</c:v>
                </c:pt>
                <c:pt idx="419">
                  <c:v>0.833466</c:v>
                </c:pt>
                <c:pt idx="420">
                  <c:v>0.835029</c:v>
                </c:pt>
                <c:pt idx="421">
                  <c:v>0.834594</c:v>
                </c:pt>
                <c:pt idx="422">
                  <c:v>0.832664</c:v>
                </c:pt>
                <c:pt idx="423">
                  <c:v>0.829821</c:v>
                </c:pt>
                <c:pt idx="424">
                  <c:v>0.82669</c:v>
                </c:pt>
                <c:pt idx="425">
                  <c:v>0.823915</c:v>
                </c:pt>
                <c:pt idx="426">
                  <c:v>0.822149</c:v>
                </c:pt>
                <c:pt idx="427">
                  <c:v>0.822038</c:v>
                </c:pt>
                <c:pt idx="428">
                  <c:v>0.824183</c:v>
                </c:pt>
                <c:pt idx="429">
                  <c:v>0.829151</c:v>
                </c:pt>
                <c:pt idx="430">
                  <c:v>0.83742</c:v>
                </c:pt>
                <c:pt idx="431">
                  <c:v>0.84941</c:v>
                </c:pt>
                <c:pt idx="432">
                  <c:v>0.86541</c:v>
                </c:pt>
                <c:pt idx="433">
                  <c:v>0.88562</c:v>
                </c:pt>
                <c:pt idx="434">
                  <c:v>0.910105</c:v>
                </c:pt>
                <c:pt idx="435">
                  <c:v>0.938838</c:v>
                </c:pt>
                <c:pt idx="436">
                  <c:v>0.971663</c:v>
                </c:pt>
                <c:pt idx="437">
                  <c:v>1.00829</c:v>
                </c:pt>
                <c:pt idx="438">
                  <c:v>1.048338</c:v>
                </c:pt>
                <c:pt idx="439">
                  <c:v>1.09131</c:v>
                </c:pt>
                <c:pt idx="440">
                  <c:v>1.136634</c:v>
                </c:pt>
                <c:pt idx="441">
                  <c:v>1.183679</c:v>
                </c:pt>
                <c:pt idx="442">
                  <c:v>1.231739</c:v>
                </c:pt>
                <c:pt idx="443">
                  <c:v>1.280104</c:v>
                </c:pt>
                <c:pt idx="444">
                  <c:v>1.328022</c:v>
                </c:pt>
                <c:pt idx="445">
                  <c:v>1.374787</c:v>
                </c:pt>
                <c:pt idx="446">
                  <c:v>1.419696</c:v>
                </c:pt>
                <c:pt idx="447">
                  <c:v>1.462112</c:v>
                </c:pt>
                <c:pt idx="448">
                  <c:v>1.501464</c:v>
                </c:pt>
                <c:pt idx="449">
                  <c:v>1.537274</c:v>
                </c:pt>
                <c:pt idx="450">
                  <c:v>1.569152</c:v>
                </c:pt>
                <c:pt idx="451">
                  <c:v>1.59683</c:v>
                </c:pt>
                <c:pt idx="452">
                  <c:v>1.620144</c:v>
                </c:pt>
                <c:pt idx="453">
                  <c:v>1.639067</c:v>
                </c:pt>
                <c:pt idx="454">
                  <c:v>1.653647</c:v>
                </c:pt>
                <c:pt idx="455">
                  <c:v>1.66409</c:v>
                </c:pt>
                <c:pt idx="456">
                  <c:v>1.670695</c:v>
                </c:pt>
                <c:pt idx="457">
                  <c:v>1.673844</c:v>
                </c:pt>
                <c:pt idx="458">
                  <c:v>1.673995</c:v>
                </c:pt>
                <c:pt idx="459">
                  <c:v>1.671686</c:v>
                </c:pt>
                <c:pt idx="460">
                  <c:v>1.667494</c:v>
                </c:pt>
                <c:pt idx="461">
                  <c:v>1.662019</c:v>
                </c:pt>
                <c:pt idx="462">
                  <c:v>1.655856</c:v>
                </c:pt>
                <c:pt idx="463">
                  <c:v>1.64961</c:v>
                </c:pt>
                <c:pt idx="464">
                  <c:v>1.643811</c:v>
                </c:pt>
                <c:pt idx="465">
                  <c:v>1.638976</c:v>
                </c:pt>
                <c:pt idx="466">
                  <c:v>1.635532</c:v>
                </c:pt>
                <c:pt idx="467">
                  <c:v>1.633828</c:v>
                </c:pt>
                <c:pt idx="468">
                  <c:v>1.634136</c:v>
                </c:pt>
                <c:pt idx="469">
                  <c:v>1.636595</c:v>
                </c:pt>
                <c:pt idx="470">
                  <c:v>1.641286</c:v>
                </c:pt>
                <c:pt idx="471">
                  <c:v>1.648132</c:v>
                </c:pt>
                <c:pt idx="472">
                  <c:v>1.657001</c:v>
                </c:pt>
                <c:pt idx="473">
                  <c:v>1.667627</c:v>
                </c:pt>
                <c:pt idx="474">
                  <c:v>1.679699</c:v>
                </c:pt>
                <c:pt idx="475">
                  <c:v>1.692797</c:v>
                </c:pt>
                <c:pt idx="476">
                  <c:v>1.706477</c:v>
                </c:pt>
                <c:pt idx="477">
                  <c:v>1.720206</c:v>
                </c:pt>
                <c:pt idx="478">
                  <c:v>1.73346</c:v>
                </c:pt>
                <c:pt idx="479">
                  <c:v>1.745694</c:v>
                </c:pt>
                <c:pt idx="480">
                  <c:v>1.756377</c:v>
                </c:pt>
                <c:pt idx="481">
                  <c:v>1.765013</c:v>
                </c:pt>
                <c:pt idx="482">
                  <c:v>1.771132</c:v>
                </c:pt>
                <c:pt idx="483">
                  <c:v>1.77434</c:v>
                </c:pt>
                <c:pt idx="484">
                  <c:v>1.774303</c:v>
                </c:pt>
                <c:pt idx="485">
                  <c:v>1.770769</c:v>
                </c:pt>
                <c:pt idx="486">
                  <c:v>1.763588</c:v>
                </c:pt>
                <c:pt idx="487">
                  <c:v>1.752666</c:v>
                </c:pt>
                <c:pt idx="488">
                  <c:v>1.738047</c:v>
                </c:pt>
                <c:pt idx="489">
                  <c:v>1.719835</c:v>
                </c:pt>
                <c:pt idx="490">
                  <c:v>1.69822</c:v>
                </c:pt>
                <c:pt idx="491">
                  <c:v>1.673477</c:v>
                </c:pt>
                <c:pt idx="492">
                  <c:v>1.645936</c:v>
                </c:pt>
                <c:pt idx="493">
                  <c:v>1.615994</c:v>
                </c:pt>
                <c:pt idx="494">
                  <c:v>1.584075</c:v>
                </c:pt>
                <c:pt idx="495">
                  <c:v>1.550636</c:v>
                </c:pt>
                <c:pt idx="496">
                  <c:v>1.516126</c:v>
                </c:pt>
                <c:pt idx="497">
                  <c:v>1.481017</c:v>
                </c:pt>
                <c:pt idx="498">
                  <c:v>1.44573</c:v>
                </c:pt>
                <c:pt idx="499">
                  <c:v>1.410672</c:v>
                </c:pt>
                <c:pt idx="500">
                  <c:v>1.376183</c:v>
                </c:pt>
                <c:pt idx="501">
                  <c:v>1.342554</c:v>
                </c:pt>
                <c:pt idx="502">
                  <c:v>1.310031</c:v>
                </c:pt>
                <c:pt idx="503">
                  <c:v>1.278765</c:v>
                </c:pt>
                <c:pt idx="504">
                  <c:v>1.248855</c:v>
                </c:pt>
                <c:pt idx="505">
                  <c:v>1.220307</c:v>
                </c:pt>
                <c:pt idx="506">
                  <c:v>1.193109</c:v>
                </c:pt>
                <c:pt idx="507">
                  <c:v>1.167113</c:v>
                </c:pt>
                <c:pt idx="508">
                  <c:v>1.142189</c:v>
                </c:pt>
                <c:pt idx="509">
                  <c:v>1.118131</c:v>
                </c:pt>
                <c:pt idx="510">
                  <c:v>1.094726</c:v>
                </c:pt>
                <c:pt idx="511">
                  <c:v>1.071711</c:v>
                </c:pt>
                <c:pt idx="512">
                  <c:v>1.048846</c:v>
                </c:pt>
                <c:pt idx="513">
                  <c:v>1.025882</c:v>
                </c:pt>
                <c:pt idx="514">
                  <c:v>1.002625</c:v>
                </c:pt>
                <c:pt idx="515">
                  <c:v>0.978867</c:v>
                </c:pt>
                <c:pt idx="516">
                  <c:v>0.954493</c:v>
                </c:pt>
                <c:pt idx="517">
                  <c:v>0.929419</c:v>
                </c:pt>
                <c:pt idx="518">
                  <c:v>0.90361</c:v>
                </c:pt>
                <c:pt idx="519">
                  <c:v>0.877124</c:v>
                </c:pt>
                <c:pt idx="520">
                  <c:v>0.850052</c:v>
                </c:pt>
                <c:pt idx="521">
                  <c:v>0.822555</c:v>
                </c:pt>
                <c:pt idx="522">
                  <c:v>0.794879</c:v>
                </c:pt>
                <c:pt idx="523">
                  <c:v>0.767282</c:v>
                </c:pt>
                <c:pt idx="524">
                  <c:v>0.740089</c:v>
                </c:pt>
                <c:pt idx="525">
                  <c:v>0.713651</c:v>
                </c:pt>
                <c:pt idx="526">
                  <c:v>0.688327</c:v>
                </c:pt>
                <c:pt idx="527">
                  <c:v>0.664504</c:v>
                </c:pt>
                <c:pt idx="528">
                  <c:v>0.642531</c:v>
                </c:pt>
                <c:pt idx="529">
                  <c:v>0.622747</c:v>
                </c:pt>
                <c:pt idx="530">
                  <c:v>0.605442</c:v>
                </c:pt>
                <c:pt idx="531">
                  <c:v>0.590874</c:v>
                </c:pt>
                <c:pt idx="532">
                  <c:v>0.579232</c:v>
                </c:pt>
                <c:pt idx="533">
                  <c:v>0.570624</c:v>
                </c:pt>
                <c:pt idx="534">
                  <c:v>0.565083</c:v>
                </c:pt>
                <c:pt idx="535">
                  <c:v>0.562576</c:v>
                </c:pt>
                <c:pt idx="536">
                  <c:v>0.562973</c:v>
                </c:pt>
                <c:pt idx="537">
                  <c:v>0.566079</c:v>
                </c:pt>
                <c:pt idx="538">
                  <c:v>0.571597</c:v>
                </c:pt>
                <c:pt idx="539">
                  <c:v>0.579207</c:v>
                </c:pt>
                <c:pt idx="540">
                  <c:v>0.588495</c:v>
                </c:pt>
                <c:pt idx="541">
                  <c:v>0.599013</c:v>
                </c:pt>
                <c:pt idx="542">
                  <c:v>0.610304</c:v>
                </c:pt>
                <c:pt idx="543">
                  <c:v>0.621893</c:v>
                </c:pt>
                <c:pt idx="544">
                  <c:v>0.633316</c:v>
                </c:pt>
                <c:pt idx="545">
                  <c:v>0.64412</c:v>
                </c:pt>
                <c:pt idx="546">
                  <c:v>0.653914</c:v>
                </c:pt>
                <c:pt idx="547">
                  <c:v>0.662359</c:v>
                </c:pt>
                <c:pt idx="548">
                  <c:v>0.669184</c:v>
                </c:pt>
                <c:pt idx="549">
                  <c:v>0.674214</c:v>
                </c:pt>
                <c:pt idx="550">
                  <c:v>0.677378</c:v>
                </c:pt>
                <c:pt idx="551">
                  <c:v>0.678696</c:v>
                </c:pt>
                <c:pt idx="552">
                  <c:v>0.678311</c:v>
                </c:pt>
                <c:pt idx="553">
                  <c:v>0.676452</c:v>
                </c:pt>
                <c:pt idx="554">
                  <c:v>0.673482</c:v>
                </c:pt>
                <c:pt idx="555">
                  <c:v>0.669842</c:v>
                </c:pt>
                <c:pt idx="556">
                  <c:v>0.666052</c:v>
                </c:pt>
                <c:pt idx="557">
                  <c:v>0.662716</c:v>
                </c:pt>
                <c:pt idx="558">
                  <c:v>0.660483</c:v>
                </c:pt>
                <c:pt idx="559">
                  <c:v>0.660036</c:v>
                </c:pt>
                <c:pt idx="560">
                  <c:v>0.662069</c:v>
                </c:pt>
                <c:pt idx="561">
                  <c:v>0.667247</c:v>
                </c:pt>
                <c:pt idx="562">
                  <c:v>0.676221</c:v>
                </c:pt>
                <c:pt idx="563">
                  <c:v>0.689555</c:v>
                </c:pt>
                <c:pt idx="564">
                  <c:v>0.70775</c:v>
                </c:pt>
                <c:pt idx="565">
                  <c:v>0.731197</c:v>
                </c:pt>
                <c:pt idx="566">
                  <c:v>0.760148</c:v>
                </c:pt>
                <c:pt idx="567">
                  <c:v>0.79474</c:v>
                </c:pt>
                <c:pt idx="568">
                  <c:v>0.834946</c:v>
                </c:pt>
                <c:pt idx="569">
                  <c:v>0.880573</c:v>
                </c:pt>
                <c:pt idx="570">
                  <c:v>0.931285</c:v>
                </c:pt>
                <c:pt idx="571">
                  <c:v>0.986574</c:v>
                </c:pt>
                <c:pt idx="572">
                  <c:v>1.04578</c:v>
                </c:pt>
                <c:pt idx="573">
                  <c:v>1.108109</c:v>
                </c:pt>
                <c:pt idx="574">
                  <c:v>1.17263</c:v>
                </c:pt>
                <c:pt idx="575">
                  <c:v>1.238311</c:v>
                </c:pt>
                <c:pt idx="576">
                  <c:v>1.304048</c:v>
                </c:pt>
                <c:pt idx="577">
                  <c:v>1.368662</c:v>
                </c:pt>
                <c:pt idx="578">
                  <c:v>1.430953</c:v>
                </c:pt>
                <c:pt idx="579">
                  <c:v>1.489711</c:v>
                </c:pt>
                <c:pt idx="580">
                  <c:v>1.54378</c:v>
                </c:pt>
                <c:pt idx="581">
                  <c:v>1.592042</c:v>
                </c:pt>
                <c:pt idx="582">
                  <c:v>1.633502</c:v>
                </c:pt>
                <c:pt idx="583">
                  <c:v>1.66728</c:v>
                </c:pt>
                <c:pt idx="584">
                  <c:v>1.692614</c:v>
                </c:pt>
                <c:pt idx="585">
                  <c:v>1.70895</c:v>
                </c:pt>
                <c:pt idx="586">
                  <c:v>1.715906</c:v>
                </c:pt>
                <c:pt idx="587">
                  <c:v>1.713278</c:v>
                </c:pt>
                <c:pt idx="588">
                  <c:v>1.701103</c:v>
                </c:pt>
                <c:pt idx="589">
                  <c:v>1.679595</c:v>
                </c:pt>
                <c:pt idx="590">
                  <c:v>1.649205</c:v>
                </c:pt>
                <c:pt idx="591">
                  <c:v>1.610568</c:v>
                </c:pt>
                <c:pt idx="592">
                  <c:v>1.564495</c:v>
                </c:pt>
                <c:pt idx="593">
                  <c:v>1.511995</c:v>
                </c:pt>
                <c:pt idx="594">
                  <c:v>1.45419</c:v>
                </c:pt>
                <c:pt idx="595">
                  <c:v>1.392344</c:v>
                </c:pt>
                <c:pt idx="596">
                  <c:v>1.327785</c:v>
                </c:pt>
                <c:pt idx="597">
                  <c:v>1.261916</c:v>
                </c:pt>
                <c:pt idx="598">
                  <c:v>1.196157</c:v>
                </c:pt>
                <c:pt idx="599">
                  <c:v>1.131924</c:v>
                </c:pt>
                <c:pt idx="600">
                  <c:v>1.070585</c:v>
                </c:pt>
                <c:pt idx="601">
                  <c:v>1.013438</c:v>
                </c:pt>
                <c:pt idx="602">
                  <c:v>0.961652</c:v>
                </c:pt>
                <c:pt idx="603">
                  <c:v>0.916292</c:v>
                </c:pt>
                <c:pt idx="604">
                  <c:v>0.878244</c:v>
                </c:pt>
                <c:pt idx="605">
                  <c:v>0.848233</c:v>
                </c:pt>
                <c:pt idx="606">
                  <c:v>0.826779</c:v>
                </c:pt>
                <c:pt idx="607">
                  <c:v>0.814212</c:v>
                </c:pt>
                <c:pt idx="608">
                  <c:v>0.810645</c:v>
                </c:pt>
                <c:pt idx="609">
                  <c:v>0.815988</c:v>
                </c:pt>
                <c:pt idx="610">
                  <c:v>0.829938</c:v>
                </c:pt>
                <c:pt idx="611">
                  <c:v>0.852054</c:v>
                </c:pt>
                <c:pt idx="612">
                  <c:v>0.881657</c:v>
                </c:pt>
                <c:pt idx="613">
                  <c:v>0.917958</c:v>
                </c:pt>
                <c:pt idx="614">
                  <c:v>0.960023</c:v>
                </c:pt>
                <c:pt idx="615">
                  <c:v>1.006816</c:v>
                </c:pt>
                <c:pt idx="616">
                  <c:v>1.057227</c:v>
                </c:pt>
                <c:pt idx="617">
                  <c:v>1.110083</c:v>
                </c:pt>
                <c:pt idx="618">
                  <c:v>1.164219</c:v>
                </c:pt>
                <c:pt idx="619">
                  <c:v>1.218473</c:v>
                </c:pt>
                <c:pt idx="620">
                  <c:v>1.271716</c:v>
                </c:pt>
                <c:pt idx="621">
                  <c:v>1.3229</c:v>
                </c:pt>
                <c:pt idx="622">
                  <c:v>1.371063</c:v>
                </c:pt>
                <c:pt idx="623">
                  <c:v>1.415356</c:v>
                </c:pt>
                <c:pt idx="624">
                  <c:v>1.455076</c:v>
                </c:pt>
                <c:pt idx="625">
                  <c:v>1.48964</c:v>
                </c:pt>
                <c:pt idx="626">
                  <c:v>1.518639</c:v>
                </c:pt>
                <c:pt idx="627">
                  <c:v>1.541811</c:v>
                </c:pt>
                <c:pt idx="628">
                  <c:v>1.559047</c:v>
                </c:pt>
                <c:pt idx="629">
                  <c:v>1.570396</c:v>
                </c:pt>
                <c:pt idx="630">
                  <c:v>1.576046</c:v>
                </c:pt>
                <c:pt idx="631">
                  <c:v>1.57634</c:v>
                </c:pt>
                <c:pt idx="632">
                  <c:v>1.571716</c:v>
                </c:pt>
                <c:pt idx="633">
                  <c:v>1.562718</c:v>
                </c:pt>
                <c:pt idx="634">
                  <c:v>1.54999</c:v>
                </c:pt>
                <c:pt idx="635">
                  <c:v>1.534219</c:v>
                </c:pt>
                <c:pt idx="636">
                  <c:v>1.516125</c:v>
                </c:pt>
                <c:pt idx="637">
                  <c:v>1.496461</c:v>
                </c:pt>
                <c:pt idx="638">
                  <c:v>1.47597</c:v>
                </c:pt>
                <c:pt idx="639">
                  <c:v>1.455362</c:v>
                </c:pt>
                <c:pt idx="640">
                  <c:v>1.435315</c:v>
                </c:pt>
                <c:pt idx="641">
                  <c:v>1.416438</c:v>
                </c:pt>
                <c:pt idx="642">
                  <c:v>1.399268</c:v>
                </c:pt>
                <c:pt idx="643">
                  <c:v>1.384258</c:v>
                </c:pt>
                <c:pt idx="644">
                  <c:v>1.371771</c:v>
                </c:pt>
                <c:pt idx="645">
                  <c:v>1.362058</c:v>
                </c:pt>
                <c:pt idx="646">
                  <c:v>1.355295</c:v>
                </c:pt>
                <c:pt idx="647">
                  <c:v>1.351521</c:v>
                </c:pt>
                <c:pt idx="648">
                  <c:v>1.350739</c:v>
                </c:pt>
                <c:pt idx="649">
                  <c:v>1.352809</c:v>
                </c:pt>
                <c:pt idx="650">
                  <c:v>1.35754</c:v>
                </c:pt>
                <c:pt idx="651">
                  <c:v>1.364658</c:v>
                </c:pt>
                <c:pt idx="652">
                  <c:v>1.373859</c:v>
                </c:pt>
                <c:pt idx="653">
                  <c:v>1.384799</c:v>
                </c:pt>
                <c:pt idx="654">
                  <c:v>1.397074</c:v>
                </c:pt>
                <c:pt idx="655">
                  <c:v>1.410295</c:v>
                </c:pt>
                <c:pt idx="656">
                  <c:v>1.424073</c:v>
                </c:pt>
                <c:pt idx="657">
                  <c:v>1.438034</c:v>
                </c:pt>
                <c:pt idx="658">
                  <c:v>1.451809</c:v>
                </c:pt>
                <c:pt idx="659">
                  <c:v>1.465089</c:v>
                </c:pt>
                <c:pt idx="660">
                  <c:v>1.477589</c:v>
                </c:pt>
                <c:pt idx="661">
                  <c:v>1.489081</c:v>
                </c:pt>
                <c:pt idx="662">
                  <c:v>1.499381</c:v>
                </c:pt>
                <c:pt idx="663">
                  <c:v>1.508362</c:v>
                </c:pt>
                <c:pt idx="664">
                  <c:v>1.515938</c:v>
                </c:pt>
                <c:pt idx="665">
                  <c:v>1.52208</c:v>
                </c:pt>
                <c:pt idx="666">
                  <c:v>1.526803</c:v>
                </c:pt>
                <c:pt idx="667">
                  <c:v>1.530143</c:v>
                </c:pt>
                <c:pt idx="668">
                  <c:v>1.532173</c:v>
                </c:pt>
                <c:pt idx="669">
                  <c:v>1.532983</c:v>
                </c:pt>
                <c:pt idx="670">
                  <c:v>1.532668</c:v>
                </c:pt>
                <c:pt idx="671">
                  <c:v>1.531339</c:v>
                </c:pt>
                <c:pt idx="672">
                  <c:v>1.529075</c:v>
                </c:pt>
                <c:pt idx="673">
                  <c:v>1.525962</c:v>
                </c:pt>
                <c:pt idx="674">
                  <c:v>1.522035</c:v>
                </c:pt>
                <c:pt idx="675">
                  <c:v>1.517306</c:v>
                </c:pt>
                <c:pt idx="676">
                  <c:v>1.51176</c:v>
                </c:pt>
                <c:pt idx="677">
                  <c:v>1.505329</c:v>
                </c:pt>
                <c:pt idx="678">
                  <c:v>1.497907</c:v>
                </c:pt>
                <c:pt idx="679">
                  <c:v>1.489335</c:v>
                </c:pt>
                <c:pt idx="680">
                  <c:v>1.479433</c:v>
                </c:pt>
                <c:pt idx="681">
                  <c:v>1.467975</c:v>
                </c:pt>
                <c:pt idx="682">
                  <c:v>1.454701</c:v>
                </c:pt>
                <c:pt idx="683">
                  <c:v>1.439335</c:v>
                </c:pt>
                <c:pt idx="684">
                  <c:v>1.421611</c:v>
                </c:pt>
                <c:pt idx="685">
                  <c:v>1.401209</c:v>
                </c:pt>
                <c:pt idx="686">
                  <c:v>1.377878</c:v>
                </c:pt>
                <c:pt idx="687">
                  <c:v>1.351342</c:v>
                </c:pt>
                <c:pt idx="688">
                  <c:v>1.321392</c:v>
                </c:pt>
                <c:pt idx="689">
                  <c:v>1.287817</c:v>
                </c:pt>
                <c:pt idx="690">
                  <c:v>1.250484</c:v>
                </c:pt>
                <c:pt idx="691">
                  <c:v>1.209339</c:v>
                </c:pt>
                <c:pt idx="692">
                  <c:v>1.164356</c:v>
                </c:pt>
                <c:pt idx="693">
                  <c:v>1.115612</c:v>
                </c:pt>
                <c:pt idx="694">
                  <c:v>1.063241</c:v>
                </c:pt>
                <c:pt idx="695">
                  <c:v>1.007464</c:v>
                </c:pt>
                <c:pt idx="696">
                  <c:v>0.948596</c:v>
                </c:pt>
                <c:pt idx="697">
                  <c:v>0.887001</c:v>
                </c:pt>
                <c:pt idx="698">
                  <c:v>0.823134</c:v>
                </c:pt>
                <c:pt idx="699">
                  <c:v>0.757486</c:v>
                </c:pt>
                <c:pt idx="700">
                  <c:v>0.690637</c:v>
                </c:pt>
                <c:pt idx="701">
                  <c:v>0.623207</c:v>
                </c:pt>
                <c:pt idx="702">
                  <c:v>0.555814</c:v>
                </c:pt>
                <c:pt idx="703">
                  <c:v>0.489134</c:v>
                </c:pt>
                <c:pt idx="704">
                  <c:v>0.423841</c:v>
                </c:pt>
                <c:pt idx="705">
                  <c:v>0.36059</c:v>
                </c:pt>
                <c:pt idx="706">
                  <c:v>0.300018</c:v>
                </c:pt>
                <c:pt idx="707">
                  <c:v>0.242737</c:v>
                </c:pt>
                <c:pt idx="708">
                  <c:v>0.189289</c:v>
                </c:pt>
                <c:pt idx="709">
                  <c:v>0.140173</c:v>
                </c:pt>
                <c:pt idx="710">
                  <c:v>0.095812</c:v>
                </c:pt>
                <c:pt idx="711">
                  <c:v>0.056536</c:v>
                </c:pt>
                <c:pt idx="712">
                  <c:v>0.022599</c:v>
                </c:pt>
                <c:pt idx="713">
                  <c:v>-0.005834</c:v>
                </c:pt>
                <c:pt idx="714">
                  <c:v>-0.028721</c:v>
                </c:pt>
                <c:pt idx="715">
                  <c:v>-0.046084</c:v>
                </c:pt>
                <c:pt idx="716">
                  <c:v>-0.058079</c:v>
                </c:pt>
                <c:pt idx="717">
                  <c:v>-0.064926</c:v>
                </c:pt>
                <c:pt idx="718">
                  <c:v>-0.066938</c:v>
                </c:pt>
                <c:pt idx="719">
                  <c:v>-0.064505</c:v>
                </c:pt>
                <c:pt idx="720">
                  <c:v>-0.05811</c:v>
                </c:pt>
                <c:pt idx="721">
                  <c:v>-0.048262</c:v>
                </c:pt>
                <c:pt idx="722">
                  <c:v>-0.035539</c:v>
                </c:pt>
                <c:pt idx="723">
                  <c:v>-0.020542</c:v>
                </c:pt>
                <c:pt idx="724">
                  <c:v>-0.00391</c:v>
                </c:pt>
                <c:pt idx="725">
                  <c:v>0.013717</c:v>
                </c:pt>
                <c:pt idx="726">
                  <c:v>0.031719</c:v>
                </c:pt>
                <c:pt idx="727">
                  <c:v>0.049465</c:v>
                </c:pt>
                <c:pt idx="728">
                  <c:v>0.066386</c:v>
                </c:pt>
                <c:pt idx="729">
                  <c:v>0.081932</c:v>
                </c:pt>
                <c:pt idx="730">
                  <c:v>0.095604</c:v>
                </c:pt>
                <c:pt idx="731">
                  <c:v>0.106961</c:v>
                </c:pt>
                <c:pt idx="732">
                  <c:v>0.115641</c:v>
                </c:pt>
                <c:pt idx="733">
                  <c:v>0.12133</c:v>
                </c:pt>
                <c:pt idx="734">
                  <c:v>0.123802</c:v>
                </c:pt>
                <c:pt idx="735">
                  <c:v>0.122899</c:v>
                </c:pt>
                <c:pt idx="736">
                  <c:v>0.118529</c:v>
                </c:pt>
                <c:pt idx="737">
                  <c:v>0.110694</c:v>
                </c:pt>
                <c:pt idx="738">
                  <c:v>0.099447</c:v>
                </c:pt>
                <c:pt idx="739">
                  <c:v>0.084885</c:v>
                </c:pt>
                <c:pt idx="740">
                  <c:v>0.067193</c:v>
                </c:pt>
                <c:pt idx="741">
                  <c:v>0.046596</c:v>
                </c:pt>
                <c:pt idx="742">
                  <c:v>0.023338</c:v>
                </c:pt>
                <c:pt idx="743">
                  <c:v>-0.002286</c:v>
                </c:pt>
                <c:pt idx="744">
                  <c:v>-0.029983</c:v>
                </c:pt>
                <c:pt idx="745">
                  <c:v>-0.059409</c:v>
                </c:pt>
                <c:pt idx="746">
                  <c:v>-0.090265</c:v>
                </c:pt>
                <c:pt idx="747">
                  <c:v>-0.122227</c:v>
                </c:pt>
                <c:pt idx="748">
                  <c:v>-0.155001</c:v>
                </c:pt>
                <c:pt idx="749">
                  <c:v>-0.188303</c:v>
                </c:pt>
                <c:pt idx="750">
                  <c:v>-0.221884</c:v>
                </c:pt>
                <c:pt idx="751">
                  <c:v>-0.255524</c:v>
                </c:pt>
                <c:pt idx="752">
                  <c:v>-0.289034</c:v>
                </c:pt>
                <c:pt idx="753">
                  <c:v>-0.322252</c:v>
                </c:pt>
                <c:pt idx="754">
                  <c:v>-0.355087</c:v>
                </c:pt>
                <c:pt idx="755">
                  <c:v>-0.387447</c:v>
                </c:pt>
                <c:pt idx="756">
                  <c:v>-0.419307</c:v>
                </c:pt>
                <c:pt idx="757">
                  <c:v>-0.450647</c:v>
                </c:pt>
                <c:pt idx="758">
                  <c:v>-0.481495</c:v>
                </c:pt>
                <c:pt idx="759">
                  <c:v>-0.511897</c:v>
                </c:pt>
                <c:pt idx="760">
                  <c:v>-0.541926</c:v>
                </c:pt>
                <c:pt idx="761">
                  <c:v>-0.571635</c:v>
                </c:pt>
                <c:pt idx="762">
                  <c:v>-0.601111</c:v>
                </c:pt>
                <c:pt idx="763">
                  <c:v>-0.630415</c:v>
                </c:pt>
                <c:pt idx="764">
                  <c:v>-0.659623</c:v>
                </c:pt>
                <c:pt idx="765">
                  <c:v>-0.688769</c:v>
                </c:pt>
                <c:pt idx="766">
                  <c:v>-0.717896</c:v>
                </c:pt>
                <c:pt idx="767">
                  <c:v>-0.746971</c:v>
                </c:pt>
                <c:pt idx="768">
                  <c:v>-0.775963</c:v>
                </c:pt>
                <c:pt idx="769">
                  <c:v>-0.804791</c:v>
                </c:pt>
                <c:pt idx="770">
                  <c:v>-0.833329</c:v>
                </c:pt>
                <c:pt idx="771">
                  <c:v>-0.861421</c:v>
                </c:pt>
                <c:pt idx="772">
                  <c:v>-0.888857</c:v>
                </c:pt>
                <c:pt idx="773">
                  <c:v>-0.91539</c:v>
                </c:pt>
                <c:pt idx="774">
                  <c:v>-0.940743</c:v>
                </c:pt>
                <c:pt idx="775">
                  <c:v>-0.964582</c:v>
                </c:pt>
                <c:pt idx="776">
                  <c:v>-0.986573</c:v>
                </c:pt>
                <c:pt idx="777">
                  <c:v>-1.006331</c:v>
                </c:pt>
                <c:pt idx="778">
                  <c:v>-1.023474</c:v>
                </c:pt>
                <c:pt idx="779">
                  <c:v>-1.037622</c:v>
                </c:pt>
                <c:pt idx="780">
                  <c:v>-1.048378</c:v>
                </c:pt>
                <c:pt idx="781">
                  <c:v>-1.055365</c:v>
                </c:pt>
                <c:pt idx="782">
                  <c:v>-1.058239</c:v>
                </c:pt>
                <c:pt idx="783">
                  <c:v>-1.056691</c:v>
                </c:pt>
                <c:pt idx="784">
                  <c:v>-1.050424</c:v>
                </c:pt>
                <c:pt idx="785">
                  <c:v>-1.03924</c:v>
                </c:pt>
                <c:pt idx="786">
                  <c:v>-1.022986</c:v>
                </c:pt>
                <c:pt idx="787">
                  <c:v>-1.001563</c:v>
                </c:pt>
                <c:pt idx="788">
                  <c:v>-0.974985</c:v>
                </c:pt>
                <c:pt idx="789">
                  <c:v>-0.943314</c:v>
                </c:pt>
                <c:pt idx="790">
                  <c:v>-0.906736</c:v>
                </c:pt>
                <c:pt idx="791">
                  <c:v>-0.865488</c:v>
                </c:pt>
                <c:pt idx="792">
                  <c:v>-0.819926</c:v>
                </c:pt>
                <c:pt idx="793">
                  <c:v>-0.770495</c:v>
                </c:pt>
                <c:pt idx="794">
                  <c:v>-0.71772</c:v>
                </c:pt>
                <c:pt idx="795">
                  <c:v>-0.662186</c:v>
                </c:pt>
                <c:pt idx="796">
                  <c:v>-0.604578</c:v>
                </c:pt>
                <c:pt idx="797">
                  <c:v>-0.545641</c:v>
                </c:pt>
                <c:pt idx="798">
                  <c:v>-0.486171</c:v>
                </c:pt>
                <c:pt idx="799">
                  <c:v>-0.426983</c:v>
                </c:pt>
                <c:pt idx="800">
                  <c:v>-0.36894</c:v>
                </c:pt>
                <c:pt idx="801">
                  <c:v>-0.312907</c:v>
                </c:pt>
                <c:pt idx="802">
                  <c:v>-0.259716</c:v>
                </c:pt>
                <c:pt idx="803">
                  <c:v>-0.210226</c:v>
                </c:pt>
                <c:pt idx="804">
                  <c:v>-0.165193</c:v>
                </c:pt>
                <c:pt idx="805">
                  <c:v>-0.125382</c:v>
                </c:pt>
                <c:pt idx="806">
                  <c:v>-0.091418</c:v>
                </c:pt>
                <c:pt idx="807">
                  <c:v>-0.063895</c:v>
                </c:pt>
                <c:pt idx="808">
                  <c:v>-0.043282</c:v>
                </c:pt>
                <c:pt idx="809">
                  <c:v>-0.029942</c:v>
                </c:pt>
                <c:pt idx="810">
                  <c:v>-0.024107</c:v>
                </c:pt>
                <c:pt idx="811">
                  <c:v>-0.025913</c:v>
                </c:pt>
                <c:pt idx="812">
                  <c:v>-0.035322</c:v>
                </c:pt>
                <c:pt idx="813">
                  <c:v>-0.052204</c:v>
                </c:pt>
                <c:pt idx="814">
                  <c:v>-0.076276</c:v>
                </c:pt>
                <c:pt idx="815">
                  <c:v>-0.107134</c:v>
                </c:pt>
                <c:pt idx="816">
                  <c:v>-0.14425</c:v>
                </c:pt>
                <c:pt idx="817">
                  <c:v>-0.186997</c:v>
                </c:pt>
                <c:pt idx="818">
                  <c:v>-0.23464</c:v>
                </c:pt>
                <c:pt idx="819">
                  <c:v>-0.286373</c:v>
                </c:pt>
                <c:pt idx="820">
                  <c:v>-0.341316</c:v>
                </c:pt>
                <c:pt idx="821">
                  <c:v>-0.39855</c:v>
                </c:pt>
                <c:pt idx="822">
                  <c:v>-0.45714</c:v>
                </c:pt>
                <c:pt idx="823">
                  <c:v>-0.516112</c:v>
                </c:pt>
                <c:pt idx="824">
                  <c:v>-0.574556</c:v>
                </c:pt>
                <c:pt idx="825">
                  <c:v>-0.631553</c:v>
                </c:pt>
                <c:pt idx="826">
                  <c:v>-0.686263</c:v>
                </c:pt>
                <c:pt idx="827">
                  <c:v>-0.73794</c:v>
                </c:pt>
                <c:pt idx="828">
                  <c:v>-0.785871</c:v>
                </c:pt>
                <c:pt idx="829">
                  <c:v>-0.829522</c:v>
                </c:pt>
                <c:pt idx="830">
                  <c:v>-0.868417</c:v>
                </c:pt>
                <c:pt idx="831">
                  <c:v>-0.90225</c:v>
                </c:pt>
                <c:pt idx="832">
                  <c:v>-0.930833</c:v>
                </c:pt>
                <c:pt idx="833">
                  <c:v>-0.954121</c:v>
                </c:pt>
                <c:pt idx="834">
                  <c:v>-0.972185</c:v>
                </c:pt>
                <c:pt idx="835">
                  <c:v>-0.985257</c:v>
                </c:pt>
                <c:pt idx="836">
                  <c:v>-0.993677</c:v>
                </c:pt>
                <c:pt idx="837">
                  <c:v>-0.997912</c:v>
                </c:pt>
                <c:pt idx="838">
                  <c:v>-0.998511</c:v>
                </c:pt>
                <c:pt idx="839">
                  <c:v>-0.996119</c:v>
                </c:pt>
                <c:pt idx="840">
                  <c:v>-0.991438</c:v>
                </c:pt>
                <c:pt idx="841">
                  <c:v>-0.985218</c:v>
                </c:pt>
                <c:pt idx="842">
                  <c:v>-0.978245</c:v>
                </c:pt>
                <c:pt idx="843">
                  <c:v>-0.971278</c:v>
                </c:pt>
                <c:pt idx="844">
                  <c:v>-0.965047</c:v>
                </c:pt>
                <c:pt idx="845">
                  <c:v>-0.960289</c:v>
                </c:pt>
                <c:pt idx="846">
                  <c:v>-0.957613</c:v>
                </c:pt>
                <c:pt idx="847">
                  <c:v>-0.957591</c:v>
                </c:pt>
                <c:pt idx="848">
                  <c:v>-0.960661</c:v>
                </c:pt>
                <c:pt idx="849">
                  <c:v>-0.967159</c:v>
                </c:pt>
                <c:pt idx="850">
                  <c:v>-0.97729</c:v>
                </c:pt>
                <c:pt idx="851">
                  <c:v>-0.991129</c:v>
                </c:pt>
                <c:pt idx="852">
                  <c:v>-1.008605</c:v>
                </c:pt>
                <c:pt idx="853">
                  <c:v>-1.029518</c:v>
                </c:pt>
                <c:pt idx="854">
                  <c:v>-1.053547</c:v>
                </c:pt>
                <c:pt idx="855">
                  <c:v>-1.080214</c:v>
                </c:pt>
                <c:pt idx="856">
                  <c:v>-1.108973</c:v>
                </c:pt>
                <c:pt idx="857">
                  <c:v>-1.139141</c:v>
                </c:pt>
                <c:pt idx="858">
                  <c:v>-1.169981</c:v>
                </c:pt>
                <c:pt idx="859">
                  <c:v>-1.20068</c:v>
                </c:pt>
                <c:pt idx="860">
                  <c:v>-1.230406</c:v>
                </c:pt>
                <c:pt idx="861">
                  <c:v>-1.258305</c:v>
                </c:pt>
                <c:pt idx="862">
                  <c:v>-1.283547</c:v>
                </c:pt>
                <c:pt idx="863">
                  <c:v>-1.305336</c:v>
                </c:pt>
                <c:pt idx="864">
                  <c:v>-1.32294</c:v>
                </c:pt>
                <c:pt idx="865">
                  <c:v>-1.33571</c:v>
                </c:pt>
                <c:pt idx="866">
                  <c:v>-1.343094</c:v>
                </c:pt>
                <c:pt idx="867">
                  <c:v>-1.344682</c:v>
                </c:pt>
                <c:pt idx="868">
                  <c:v>-1.340184</c:v>
                </c:pt>
                <c:pt idx="869">
                  <c:v>-1.329476</c:v>
                </c:pt>
                <c:pt idx="870">
                  <c:v>-1.312573</c:v>
                </c:pt>
                <c:pt idx="871">
                  <c:v>-1.289656</c:v>
                </c:pt>
                <c:pt idx="872">
                  <c:v>-1.261057</c:v>
                </c:pt>
                <c:pt idx="873">
                  <c:v>-1.227265</c:v>
                </c:pt>
                <c:pt idx="874">
                  <c:v>-1.188893</c:v>
                </c:pt>
                <c:pt idx="875">
                  <c:v>-1.146699</c:v>
                </c:pt>
                <c:pt idx="876">
                  <c:v>-1.101534</c:v>
                </c:pt>
                <c:pt idx="877">
                  <c:v>-1.05435</c:v>
                </c:pt>
                <c:pt idx="878">
                  <c:v>-1.00615</c:v>
                </c:pt>
                <c:pt idx="879">
                  <c:v>-0.957976</c:v>
                </c:pt>
                <c:pt idx="880">
                  <c:v>-0.910889</c:v>
                </c:pt>
                <c:pt idx="881">
                  <c:v>-0.865941</c:v>
                </c:pt>
                <c:pt idx="882">
                  <c:v>-0.824112</c:v>
                </c:pt>
                <c:pt idx="883">
                  <c:v>-0.786346</c:v>
                </c:pt>
                <c:pt idx="884">
                  <c:v>-0.75347</c:v>
                </c:pt>
                <c:pt idx="885">
                  <c:v>-0.72621</c:v>
                </c:pt>
                <c:pt idx="886">
                  <c:v>-0.70516</c:v>
                </c:pt>
                <c:pt idx="887">
                  <c:v>-0.690758</c:v>
                </c:pt>
                <c:pt idx="888">
                  <c:v>-0.68328</c:v>
                </c:pt>
                <c:pt idx="889">
                  <c:v>-0.682845</c:v>
                </c:pt>
                <c:pt idx="890">
                  <c:v>-0.689392</c:v>
                </c:pt>
                <c:pt idx="891">
                  <c:v>-0.702694</c:v>
                </c:pt>
                <c:pt idx="892">
                  <c:v>-0.722351</c:v>
                </c:pt>
                <c:pt idx="893">
                  <c:v>-0.747836</c:v>
                </c:pt>
                <c:pt idx="894">
                  <c:v>-0.778458</c:v>
                </c:pt>
                <c:pt idx="895">
                  <c:v>-0.813423</c:v>
                </c:pt>
                <c:pt idx="896">
                  <c:v>-0.85183</c:v>
                </c:pt>
                <c:pt idx="897">
                  <c:v>-0.892712</c:v>
                </c:pt>
                <c:pt idx="898">
                  <c:v>-0.935038</c:v>
                </c:pt>
                <c:pt idx="899">
                  <c:v>-0.977765</c:v>
                </c:pt>
                <c:pt idx="900">
                  <c:v>-1.019853</c:v>
                </c:pt>
                <c:pt idx="901">
                  <c:v>-1.060282</c:v>
                </c:pt>
                <c:pt idx="902">
                  <c:v>-1.098091</c:v>
                </c:pt>
                <c:pt idx="903">
                  <c:v>-1.132398</c:v>
                </c:pt>
                <c:pt idx="904">
                  <c:v>-1.162412</c:v>
                </c:pt>
                <c:pt idx="905">
                  <c:v>-1.187485</c:v>
                </c:pt>
                <c:pt idx="906">
                  <c:v>-1.207061</c:v>
                </c:pt>
                <c:pt idx="907">
                  <c:v>-1.220757</c:v>
                </c:pt>
                <c:pt idx="908">
                  <c:v>-1.228321</c:v>
                </c:pt>
                <c:pt idx="909">
                  <c:v>-1.229656</c:v>
                </c:pt>
                <c:pt idx="910">
                  <c:v>-1.224822</c:v>
                </c:pt>
                <c:pt idx="911">
                  <c:v>-1.214021</c:v>
                </c:pt>
                <c:pt idx="912">
                  <c:v>-1.197578</c:v>
                </c:pt>
                <c:pt idx="913">
                  <c:v>-1.175968</c:v>
                </c:pt>
                <c:pt idx="914">
                  <c:v>-1.149757</c:v>
                </c:pt>
                <c:pt idx="915">
                  <c:v>-1.119605</c:v>
                </c:pt>
                <c:pt idx="916">
                  <c:v>-1.086252</c:v>
                </c:pt>
                <c:pt idx="917">
                  <c:v>-1.05046</c:v>
                </c:pt>
                <c:pt idx="918">
                  <c:v>-1.013087</c:v>
                </c:pt>
                <c:pt idx="919">
                  <c:v>-0.974929</c:v>
                </c:pt>
                <c:pt idx="920">
                  <c:v>-0.936819</c:v>
                </c:pt>
                <c:pt idx="921">
                  <c:v>-0.899538</c:v>
                </c:pt>
                <c:pt idx="922">
                  <c:v>-0.863822</c:v>
                </c:pt>
                <c:pt idx="923">
                  <c:v>-0.830377</c:v>
                </c:pt>
                <c:pt idx="924">
                  <c:v>-0.79979</c:v>
                </c:pt>
                <c:pt idx="925">
                  <c:v>-0.772596</c:v>
                </c:pt>
                <c:pt idx="926">
                  <c:v>-0.749238</c:v>
                </c:pt>
                <c:pt idx="927">
                  <c:v>-0.730043</c:v>
                </c:pt>
                <c:pt idx="928">
                  <c:v>-0.715276</c:v>
                </c:pt>
                <c:pt idx="929">
                  <c:v>-0.705093</c:v>
                </c:pt>
                <c:pt idx="930">
                  <c:v>-0.699582</c:v>
                </c:pt>
                <c:pt idx="931">
                  <c:v>-0.698744</c:v>
                </c:pt>
                <c:pt idx="932">
                  <c:v>-0.702522</c:v>
                </c:pt>
                <c:pt idx="933">
                  <c:v>-0.710789</c:v>
                </c:pt>
                <c:pt idx="934">
                  <c:v>-0.72338</c:v>
                </c:pt>
                <c:pt idx="935">
                  <c:v>-0.740097</c:v>
                </c:pt>
                <c:pt idx="936">
                  <c:v>-0.760726</c:v>
                </c:pt>
                <c:pt idx="937">
                  <c:v>-0.78504</c:v>
                </c:pt>
                <c:pt idx="938">
                  <c:v>-0.812794</c:v>
                </c:pt>
                <c:pt idx="939">
                  <c:v>-0.843784</c:v>
                </c:pt>
                <c:pt idx="940">
                  <c:v>-0.877802</c:v>
                </c:pt>
                <c:pt idx="941">
                  <c:v>-0.914649</c:v>
                </c:pt>
                <c:pt idx="942">
                  <c:v>-0.954159</c:v>
                </c:pt>
                <c:pt idx="943">
                  <c:v>-0.996187</c:v>
                </c:pt>
                <c:pt idx="944">
                  <c:v>-1.040611</c:v>
                </c:pt>
                <c:pt idx="945">
                  <c:v>-1.087301</c:v>
                </c:pt>
                <c:pt idx="946">
                  <c:v>-1.136154</c:v>
                </c:pt>
                <c:pt idx="947">
                  <c:v>-1.187071</c:v>
                </c:pt>
                <c:pt idx="948">
                  <c:v>-1.239918</c:v>
                </c:pt>
                <c:pt idx="949">
                  <c:v>-1.294557</c:v>
                </c:pt>
                <c:pt idx="950">
                  <c:v>-1.35081</c:v>
                </c:pt>
                <c:pt idx="951">
                  <c:v>-1.408461</c:v>
                </c:pt>
                <c:pt idx="952">
                  <c:v>-1.467263</c:v>
                </c:pt>
                <c:pt idx="953">
                  <c:v>-1.52687</c:v>
                </c:pt>
                <c:pt idx="954">
                  <c:v>-1.586921</c:v>
                </c:pt>
                <c:pt idx="955">
                  <c:v>-1.646965</c:v>
                </c:pt>
                <c:pt idx="956">
                  <c:v>-1.706476</c:v>
                </c:pt>
                <c:pt idx="957">
                  <c:v>-1.764886</c:v>
                </c:pt>
                <c:pt idx="958">
                  <c:v>-1.821561</c:v>
                </c:pt>
                <c:pt idx="959">
                  <c:v>-1.875803</c:v>
                </c:pt>
                <c:pt idx="960">
                  <c:v>-1.926901</c:v>
                </c:pt>
                <c:pt idx="961">
                  <c:v>-1.974099</c:v>
                </c:pt>
                <c:pt idx="962">
                  <c:v>-2.016644</c:v>
                </c:pt>
                <c:pt idx="963">
                  <c:v>-2.053794</c:v>
                </c:pt>
                <c:pt idx="964">
                  <c:v>-2.084842</c:v>
                </c:pt>
                <c:pt idx="965">
                  <c:v>-2.109123</c:v>
                </c:pt>
                <c:pt idx="966">
                  <c:v>-2.126058</c:v>
                </c:pt>
                <c:pt idx="967">
                  <c:v>-2.135159</c:v>
                </c:pt>
                <c:pt idx="968">
                  <c:v>-2.13607</c:v>
                </c:pt>
                <c:pt idx="969">
                  <c:v>-2.128543</c:v>
                </c:pt>
                <c:pt idx="970">
                  <c:v>-2.112507</c:v>
                </c:pt>
                <c:pt idx="971">
                  <c:v>-2.088021</c:v>
                </c:pt>
                <c:pt idx="972">
                  <c:v>-2.05535</c:v>
                </c:pt>
                <c:pt idx="973">
                  <c:v>-2.014926</c:v>
                </c:pt>
                <c:pt idx="974">
                  <c:v>-1.967326</c:v>
                </c:pt>
                <c:pt idx="975">
                  <c:v>-1.913333</c:v>
                </c:pt>
                <c:pt idx="976">
                  <c:v>-1.853877</c:v>
                </c:pt>
                <c:pt idx="977">
                  <c:v>-1.790017</c:v>
                </c:pt>
                <c:pt idx="978">
                  <c:v>-1.722966</c:v>
                </c:pt>
                <c:pt idx="979">
                  <c:v>-1.654003</c:v>
                </c:pt>
                <c:pt idx="980">
                  <c:v>-1.584509</c:v>
                </c:pt>
                <c:pt idx="981">
                  <c:v>-1.515888</c:v>
                </c:pt>
                <c:pt idx="982">
                  <c:v>-1.449566</c:v>
                </c:pt>
                <c:pt idx="983">
                  <c:v>-1.386917</c:v>
                </c:pt>
                <c:pt idx="984">
                  <c:v>-1.329288</c:v>
                </c:pt>
                <c:pt idx="985">
                  <c:v>-1.277898</c:v>
                </c:pt>
                <c:pt idx="986">
                  <c:v>-1.233864</c:v>
                </c:pt>
                <c:pt idx="987">
                  <c:v>-1.198118</c:v>
                </c:pt>
                <c:pt idx="988">
                  <c:v>-1.171403</c:v>
                </c:pt>
                <c:pt idx="989">
                  <c:v>-1.154276</c:v>
                </c:pt>
                <c:pt idx="990">
                  <c:v>-1.147047</c:v>
                </c:pt>
                <c:pt idx="991">
                  <c:v>-1.149783</c:v>
                </c:pt>
                <c:pt idx="992">
                  <c:v>-1.162313</c:v>
                </c:pt>
                <c:pt idx="993">
                  <c:v>-1.184211</c:v>
                </c:pt>
                <c:pt idx="994">
                  <c:v>-1.214802</c:v>
                </c:pt>
                <c:pt idx="995">
                  <c:v>-1.253182</c:v>
                </c:pt>
                <c:pt idx="996">
                  <c:v>-1.29825</c:v>
                </c:pt>
                <c:pt idx="997">
                  <c:v>-1.348706</c:v>
                </c:pt>
                <c:pt idx="998">
                  <c:v>-1.403101</c:v>
                </c:pt>
                <c:pt idx="999">
                  <c:v>-1.459856</c:v>
                </c:pt>
                <c:pt idx="1000">
                  <c:v>-1.517326</c:v>
                </c:pt>
                <c:pt idx="1001">
                  <c:v>-1.573806</c:v>
                </c:pt>
                <c:pt idx="1002">
                  <c:v>-1.627605</c:v>
                </c:pt>
                <c:pt idx="1003">
                  <c:v>-1.677054</c:v>
                </c:pt>
                <c:pt idx="1004">
                  <c:v>-1.720609</c:v>
                </c:pt>
                <c:pt idx="1005">
                  <c:v>-1.756816</c:v>
                </c:pt>
                <c:pt idx="1006">
                  <c:v>-1.7844</c:v>
                </c:pt>
                <c:pt idx="1007">
                  <c:v>-1.802277</c:v>
                </c:pt>
                <c:pt idx="1008">
                  <c:v>-1.8096</c:v>
                </c:pt>
                <c:pt idx="1009">
                  <c:v>-1.805745</c:v>
                </c:pt>
                <c:pt idx="1010">
                  <c:v>-1.790381</c:v>
                </c:pt>
                <c:pt idx="1011">
                  <c:v>-1.763408</c:v>
                </c:pt>
                <c:pt idx="1012">
                  <c:v>-1.725051</c:v>
                </c:pt>
                <c:pt idx="1013">
                  <c:v>-1.675777</c:v>
                </c:pt>
                <c:pt idx="1014">
                  <c:v>-1.616319</c:v>
                </c:pt>
                <c:pt idx="1015">
                  <c:v>-1.547642</c:v>
                </c:pt>
                <c:pt idx="1016">
                  <c:v>-1.470936</c:v>
                </c:pt>
                <c:pt idx="1017">
                  <c:v>-1.387566</c:v>
                </c:pt>
                <c:pt idx="1018">
                  <c:v>-1.299053</c:v>
                </c:pt>
                <c:pt idx="1019">
                  <c:v>-1.20703</c:v>
                </c:pt>
                <c:pt idx="1020">
                  <c:v>-1.113193</c:v>
                </c:pt>
                <c:pt idx="1021">
                  <c:v>-1.019286</c:v>
                </c:pt>
                <c:pt idx="1022">
                  <c:v>-0.927011</c:v>
                </c:pt>
                <c:pt idx="1023">
                  <c:v>-0.838024</c:v>
                </c:pt>
                <c:pt idx="1024">
                  <c:v>-0.75388</c:v>
                </c:pt>
                <c:pt idx="1025">
                  <c:v>-0.676005</c:v>
                </c:pt>
                <c:pt idx="1026">
                  <c:v>-0.605647</c:v>
                </c:pt>
                <c:pt idx="1027">
                  <c:v>-0.543849</c:v>
                </c:pt>
                <c:pt idx="1028">
                  <c:v>-0.491471</c:v>
                </c:pt>
                <c:pt idx="1029">
                  <c:v>-0.449095</c:v>
                </c:pt>
                <c:pt idx="1030">
                  <c:v>-0.41707</c:v>
                </c:pt>
                <c:pt idx="1031">
                  <c:v>-0.395507</c:v>
                </c:pt>
                <c:pt idx="1032">
                  <c:v>-0.384255</c:v>
                </c:pt>
                <c:pt idx="1033">
                  <c:v>-0.382922</c:v>
                </c:pt>
                <c:pt idx="1034">
                  <c:v>-0.390903</c:v>
                </c:pt>
                <c:pt idx="1035">
                  <c:v>-0.407399</c:v>
                </c:pt>
                <c:pt idx="1036">
                  <c:v>-0.431404</c:v>
                </c:pt>
                <c:pt idx="1037">
                  <c:v>-0.461812</c:v>
                </c:pt>
                <c:pt idx="1038">
                  <c:v>-0.497357</c:v>
                </c:pt>
                <c:pt idx="1039">
                  <c:v>-0.536724</c:v>
                </c:pt>
                <c:pt idx="1040">
                  <c:v>-0.578559</c:v>
                </c:pt>
                <c:pt idx="1041">
                  <c:v>-0.621489</c:v>
                </c:pt>
                <c:pt idx="1042">
                  <c:v>-0.664182</c:v>
                </c:pt>
                <c:pt idx="1043">
                  <c:v>-0.705363</c:v>
                </c:pt>
                <c:pt idx="1044">
                  <c:v>-0.743848</c:v>
                </c:pt>
                <c:pt idx="1045">
                  <c:v>-0.778584</c:v>
                </c:pt>
                <c:pt idx="1046">
                  <c:v>-0.80867</c:v>
                </c:pt>
                <c:pt idx="1047">
                  <c:v>-0.833349</c:v>
                </c:pt>
                <c:pt idx="1048">
                  <c:v>-0.852068</c:v>
                </c:pt>
                <c:pt idx="1049">
                  <c:v>-0.864432</c:v>
                </c:pt>
                <c:pt idx="1050">
                  <c:v>-0.870257</c:v>
                </c:pt>
                <c:pt idx="1051">
                  <c:v>-0.869538</c:v>
                </c:pt>
                <c:pt idx="1052">
                  <c:v>-0.862448</c:v>
                </c:pt>
                <c:pt idx="1053">
                  <c:v>-0.84932</c:v>
                </c:pt>
                <c:pt idx="1054">
                  <c:v>-0.830659</c:v>
                </c:pt>
                <c:pt idx="1055">
                  <c:v>-0.807096</c:v>
                </c:pt>
                <c:pt idx="1056">
                  <c:v>-0.779364</c:v>
                </c:pt>
                <c:pt idx="1057">
                  <c:v>-0.748291</c:v>
                </c:pt>
                <c:pt idx="1058">
                  <c:v>-0.714777</c:v>
                </c:pt>
                <c:pt idx="1059">
                  <c:v>-0.679748</c:v>
                </c:pt>
                <c:pt idx="1060">
                  <c:v>-0.644135</c:v>
                </c:pt>
                <c:pt idx="1061">
                  <c:v>-0.608878</c:v>
                </c:pt>
                <c:pt idx="1062">
                  <c:v>-0.574868</c:v>
                </c:pt>
                <c:pt idx="1063">
                  <c:v>-0.542946</c:v>
                </c:pt>
                <c:pt idx="1064">
                  <c:v>-0.513879</c:v>
                </c:pt>
                <c:pt idx="1065">
                  <c:v>-0.488357</c:v>
                </c:pt>
                <c:pt idx="1066">
                  <c:v>-0.466957</c:v>
                </c:pt>
                <c:pt idx="1067">
                  <c:v>-0.450157</c:v>
                </c:pt>
                <c:pt idx="1068">
                  <c:v>-0.438326</c:v>
                </c:pt>
                <c:pt idx="1069">
                  <c:v>-0.431713</c:v>
                </c:pt>
                <c:pt idx="1070">
                  <c:v>-0.430463</c:v>
                </c:pt>
                <c:pt idx="1071">
                  <c:v>-0.434606</c:v>
                </c:pt>
                <c:pt idx="1072">
                  <c:v>-0.444095</c:v>
                </c:pt>
                <c:pt idx="1073">
                  <c:v>-0.458759</c:v>
                </c:pt>
                <c:pt idx="1074">
                  <c:v>-0.478378</c:v>
                </c:pt>
                <c:pt idx="1075">
                  <c:v>-0.502647</c:v>
                </c:pt>
                <c:pt idx="1076">
                  <c:v>-0.531201</c:v>
                </c:pt>
                <c:pt idx="1077">
                  <c:v>-0.563644</c:v>
                </c:pt>
                <c:pt idx="1078">
                  <c:v>-0.599551</c:v>
                </c:pt>
                <c:pt idx="1079">
                  <c:v>-0.638454</c:v>
                </c:pt>
                <c:pt idx="1080">
                  <c:v>-0.679906</c:v>
                </c:pt>
                <c:pt idx="1081">
                  <c:v>-0.723431</c:v>
                </c:pt>
                <c:pt idx="1082">
                  <c:v>-0.768593</c:v>
                </c:pt>
                <c:pt idx="1083">
                  <c:v>-0.814927</c:v>
                </c:pt>
                <c:pt idx="1084">
                  <c:v>-0.862025</c:v>
                </c:pt>
                <c:pt idx="1085">
                  <c:v>-0.909476</c:v>
                </c:pt>
                <c:pt idx="1086">
                  <c:v>-0.956906</c:v>
                </c:pt>
                <c:pt idx="1087">
                  <c:v>-1.003962</c:v>
                </c:pt>
                <c:pt idx="1088">
                  <c:v>-1.050302</c:v>
                </c:pt>
                <c:pt idx="1089">
                  <c:v>-1.095631</c:v>
                </c:pt>
                <c:pt idx="1090">
                  <c:v>-1.13965</c:v>
                </c:pt>
                <c:pt idx="1091">
                  <c:v>-1.182083</c:v>
                </c:pt>
                <c:pt idx="1092">
                  <c:v>-1.222697</c:v>
                </c:pt>
                <c:pt idx="1093">
                  <c:v>-1.261235</c:v>
                </c:pt>
                <c:pt idx="1094">
                  <c:v>-1.297484</c:v>
                </c:pt>
                <c:pt idx="1095">
                  <c:v>-1.331231</c:v>
                </c:pt>
                <c:pt idx="1096">
                  <c:v>-1.362273</c:v>
                </c:pt>
                <c:pt idx="1097">
                  <c:v>-1.390448</c:v>
                </c:pt>
                <c:pt idx="1098">
                  <c:v>-1.415569</c:v>
                </c:pt>
                <c:pt idx="1099">
                  <c:v>-1.437499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'[1]Comp 52'!$C$1</c:f>
              <c:strCache>
                <c:ptCount val="1"/>
                <c:pt idx="0">
                  <c:v>Impl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numRef>
              <c:f>'[1]Comp 52'!$A$2:$A$1101</c:f>
              <c:numCache>
                <c:formatCode>General</c:formatCode>
                <c:ptCount val="1100"/>
                <c:pt idx="0">
                  <c:v>-100.0</c:v>
                </c:pt>
                <c:pt idx="1">
                  <c:v>-99.0</c:v>
                </c:pt>
                <c:pt idx="2">
                  <c:v>-98.0</c:v>
                </c:pt>
                <c:pt idx="3">
                  <c:v>-97.0</c:v>
                </c:pt>
                <c:pt idx="4">
                  <c:v>-96.0</c:v>
                </c:pt>
                <c:pt idx="5">
                  <c:v>-95.0</c:v>
                </c:pt>
                <c:pt idx="6">
                  <c:v>-94.0</c:v>
                </c:pt>
                <c:pt idx="7">
                  <c:v>-93.0</c:v>
                </c:pt>
                <c:pt idx="8">
                  <c:v>-92.0</c:v>
                </c:pt>
                <c:pt idx="9">
                  <c:v>-91.0</c:v>
                </c:pt>
                <c:pt idx="10">
                  <c:v>-90.0</c:v>
                </c:pt>
                <c:pt idx="11">
                  <c:v>-89.0</c:v>
                </c:pt>
                <c:pt idx="12">
                  <c:v>-88.0</c:v>
                </c:pt>
                <c:pt idx="13">
                  <c:v>-87.0</c:v>
                </c:pt>
                <c:pt idx="14">
                  <c:v>-86.0</c:v>
                </c:pt>
                <c:pt idx="15">
                  <c:v>-85.0</c:v>
                </c:pt>
                <c:pt idx="16">
                  <c:v>-84.0</c:v>
                </c:pt>
                <c:pt idx="17">
                  <c:v>-83.0</c:v>
                </c:pt>
                <c:pt idx="18">
                  <c:v>-82.0</c:v>
                </c:pt>
                <c:pt idx="19">
                  <c:v>-81.0</c:v>
                </c:pt>
                <c:pt idx="20">
                  <c:v>-80.0</c:v>
                </c:pt>
                <c:pt idx="21">
                  <c:v>-79.0</c:v>
                </c:pt>
                <c:pt idx="22">
                  <c:v>-78.0</c:v>
                </c:pt>
                <c:pt idx="23">
                  <c:v>-77.0</c:v>
                </c:pt>
                <c:pt idx="24">
                  <c:v>-76.0</c:v>
                </c:pt>
                <c:pt idx="25">
                  <c:v>-75.0</c:v>
                </c:pt>
                <c:pt idx="26">
                  <c:v>-74.0</c:v>
                </c:pt>
                <c:pt idx="27">
                  <c:v>-73.0</c:v>
                </c:pt>
                <c:pt idx="28">
                  <c:v>-72.0</c:v>
                </c:pt>
                <c:pt idx="29">
                  <c:v>-71.0</c:v>
                </c:pt>
                <c:pt idx="30">
                  <c:v>-70.0</c:v>
                </c:pt>
                <c:pt idx="31">
                  <c:v>-69.0</c:v>
                </c:pt>
                <c:pt idx="32">
                  <c:v>-68.0</c:v>
                </c:pt>
                <c:pt idx="33">
                  <c:v>-67.0</c:v>
                </c:pt>
                <c:pt idx="34">
                  <c:v>-66.0</c:v>
                </c:pt>
                <c:pt idx="35">
                  <c:v>-65.0</c:v>
                </c:pt>
                <c:pt idx="36">
                  <c:v>-64.0</c:v>
                </c:pt>
                <c:pt idx="37">
                  <c:v>-63.0</c:v>
                </c:pt>
                <c:pt idx="38">
                  <c:v>-62.0</c:v>
                </c:pt>
                <c:pt idx="39">
                  <c:v>-61.0</c:v>
                </c:pt>
                <c:pt idx="40">
                  <c:v>-60.0</c:v>
                </c:pt>
                <c:pt idx="41">
                  <c:v>-59.0</c:v>
                </c:pt>
                <c:pt idx="42">
                  <c:v>-58.0</c:v>
                </c:pt>
                <c:pt idx="43">
                  <c:v>-57.0</c:v>
                </c:pt>
                <c:pt idx="44">
                  <c:v>-56.0</c:v>
                </c:pt>
                <c:pt idx="45">
                  <c:v>-55.0</c:v>
                </c:pt>
                <c:pt idx="46">
                  <c:v>-54.0</c:v>
                </c:pt>
                <c:pt idx="47">
                  <c:v>-53.0</c:v>
                </c:pt>
                <c:pt idx="48">
                  <c:v>-52.0</c:v>
                </c:pt>
                <c:pt idx="49">
                  <c:v>-51.0</c:v>
                </c:pt>
                <c:pt idx="50">
                  <c:v>-50.0</c:v>
                </c:pt>
                <c:pt idx="51">
                  <c:v>-49.0</c:v>
                </c:pt>
                <c:pt idx="52">
                  <c:v>-48.0</c:v>
                </c:pt>
                <c:pt idx="53">
                  <c:v>-47.0</c:v>
                </c:pt>
                <c:pt idx="54">
                  <c:v>-46.0</c:v>
                </c:pt>
                <c:pt idx="55">
                  <c:v>-45.0</c:v>
                </c:pt>
                <c:pt idx="56">
                  <c:v>-44.0</c:v>
                </c:pt>
                <c:pt idx="57">
                  <c:v>-43.0</c:v>
                </c:pt>
                <c:pt idx="58">
                  <c:v>-42.0</c:v>
                </c:pt>
                <c:pt idx="59">
                  <c:v>-41.0</c:v>
                </c:pt>
                <c:pt idx="60">
                  <c:v>-40.0</c:v>
                </c:pt>
                <c:pt idx="61">
                  <c:v>-39.0</c:v>
                </c:pt>
                <c:pt idx="62">
                  <c:v>-38.0</c:v>
                </c:pt>
                <c:pt idx="63">
                  <c:v>-37.0</c:v>
                </c:pt>
                <c:pt idx="64">
                  <c:v>-36.0</c:v>
                </c:pt>
                <c:pt idx="65">
                  <c:v>-35.0</c:v>
                </c:pt>
                <c:pt idx="66">
                  <c:v>-34.0</c:v>
                </c:pt>
                <c:pt idx="67">
                  <c:v>-33.0</c:v>
                </c:pt>
                <c:pt idx="68">
                  <c:v>-32.0</c:v>
                </c:pt>
                <c:pt idx="69">
                  <c:v>-31.0</c:v>
                </c:pt>
                <c:pt idx="70">
                  <c:v>-30.0</c:v>
                </c:pt>
                <c:pt idx="71">
                  <c:v>-29.0</c:v>
                </c:pt>
                <c:pt idx="72">
                  <c:v>-28.0</c:v>
                </c:pt>
                <c:pt idx="73">
                  <c:v>-27.0</c:v>
                </c:pt>
                <c:pt idx="74">
                  <c:v>-26.0</c:v>
                </c:pt>
                <c:pt idx="75">
                  <c:v>-25.0</c:v>
                </c:pt>
                <c:pt idx="76">
                  <c:v>-24.0</c:v>
                </c:pt>
                <c:pt idx="77">
                  <c:v>-23.0</c:v>
                </c:pt>
                <c:pt idx="78">
                  <c:v>-22.0</c:v>
                </c:pt>
                <c:pt idx="79">
                  <c:v>-21.0</c:v>
                </c:pt>
                <c:pt idx="80">
                  <c:v>-20.0</c:v>
                </c:pt>
                <c:pt idx="81">
                  <c:v>-19.0</c:v>
                </c:pt>
                <c:pt idx="82">
                  <c:v>-18.0</c:v>
                </c:pt>
                <c:pt idx="83">
                  <c:v>-17.0</c:v>
                </c:pt>
                <c:pt idx="84">
                  <c:v>-16.0</c:v>
                </c:pt>
                <c:pt idx="85">
                  <c:v>-15.0</c:v>
                </c:pt>
                <c:pt idx="86">
                  <c:v>-14.0</c:v>
                </c:pt>
                <c:pt idx="87">
                  <c:v>-13.0</c:v>
                </c:pt>
                <c:pt idx="88">
                  <c:v>-12.0</c:v>
                </c:pt>
                <c:pt idx="89">
                  <c:v>-11.0</c:v>
                </c:pt>
                <c:pt idx="90">
                  <c:v>-10.0</c:v>
                </c:pt>
                <c:pt idx="91">
                  <c:v>-9.0</c:v>
                </c:pt>
                <c:pt idx="92">
                  <c:v>-8.0</c:v>
                </c:pt>
                <c:pt idx="93">
                  <c:v>-7.0</c:v>
                </c:pt>
                <c:pt idx="94">
                  <c:v>-6.0</c:v>
                </c:pt>
                <c:pt idx="95">
                  <c:v>-5.0</c:v>
                </c:pt>
                <c:pt idx="96">
                  <c:v>-4.0</c:v>
                </c:pt>
                <c:pt idx="97">
                  <c:v>-3.0</c:v>
                </c:pt>
                <c:pt idx="98">
                  <c:v>-2.0</c:v>
                </c:pt>
                <c:pt idx="99">
                  <c:v>-1.0</c:v>
                </c:pt>
                <c:pt idx="100">
                  <c:v>0.0</c:v>
                </c:pt>
                <c:pt idx="101">
                  <c:v>1.0</c:v>
                </c:pt>
                <c:pt idx="102">
                  <c:v>2.0</c:v>
                </c:pt>
                <c:pt idx="103">
                  <c:v>3.0</c:v>
                </c:pt>
                <c:pt idx="104">
                  <c:v>4.0</c:v>
                </c:pt>
                <c:pt idx="105">
                  <c:v>5.0</c:v>
                </c:pt>
                <c:pt idx="106">
                  <c:v>6.0</c:v>
                </c:pt>
                <c:pt idx="107">
                  <c:v>7.0</c:v>
                </c:pt>
                <c:pt idx="108">
                  <c:v>8.0</c:v>
                </c:pt>
                <c:pt idx="109">
                  <c:v>9.0</c:v>
                </c:pt>
                <c:pt idx="110">
                  <c:v>10.0</c:v>
                </c:pt>
                <c:pt idx="111">
                  <c:v>11.0</c:v>
                </c:pt>
                <c:pt idx="112">
                  <c:v>12.0</c:v>
                </c:pt>
                <c:pt idx="113">
                  <c:v>13.0</c:v>
                </c:pt>
                <c:pt idx="114">
                  <c:v>14.0</c:v>
                </c:pt>
                <c:pt idx="115">
                  <c:v>15.0</c:v>
                </c:pt>
                <c:pt idx="116">
                  <c:v>16.0</c:v>
                </c:pt>
                <c:pt idx="117">
                  <c:v>17.0</c:v>
                </c:pt>
                <c:pt idx="118">
                  <c:v>18.0</c:v>
                </c:pt>
                <c:pt idx="119">
                  <c:v>19.0</c:v>
                </c:pt>
                <c:pt idx="120">
                  <c:v>20.0</c:v>
                </c:pt>
                <c:pt idx="121">
                  <c:v>21.0</c:v>
                </c:pt>
                <c:pt idx="122">
                  <c:v>22.0</c:v>
                </c:pt>
                <c:pt idx="123">
                  <c:v>23.0</c:v>
                </c:pt>
                <c:pt idx="124">
                  <c:v>24.0</c:v>
                </c:pt>
                <c:pt idx="125">
                  <c:v>25.0</c:v>
                </c:pt>
                <c:pt idx="126">
                  <c:v>26.0</c:v>
                </c:pt>
                <c:pt idx="127">
                  <c:v>27.0</c:v>
                </c:pt>
                <c:pt idx="128">
                  <c:v>28.0</c:v>
                </c:pt>
                <c:pt idx="129">
                  <c:v>29.0</c:v>
                </c:pt>
                <c:pt idx="130">
                  <c:v>30.0</c:v>
                </c:pt>
                <c:pt idx="131">
                  <c:v>31.0</c:v>
                </c:pt>
                <c:pt idx="132">
                  <c:v>32.0</c:v>
                </c:pt>
                <c:pt idx="133">
                  <c:v>33.0</c:v>
                </c:pt>
                <c:pt idx="134">
                  <c:v>34.0</c:v>
                </c:pt>
                <c:pt idx="135">
                  <c:v>35.0</c:v>
                </c:pt>
                <c:pt idx="136">
                  <c:v>36.0</c:v>
                </c:pt>
                <c:pt idx="137">
                  <c:v>37.0</c:v>
                </c:pt>
                <c:pt idx="138">
                  <c:v>38.0</c:v>
                </c:pt>
                <c:pt idx="139">
                  <c:v>39.0</c:v>
                </c:pt>
                <c:pt idx="140">
                  <c:v>40.0</c:v>
                </c:pt>
                <c:pt idx="141">
                  <c:v>41.0</c:v>
                </c:pt>
                <c:pt idx="142">
                  <c:v>42.0</c:v>
                </c:pt>
                <c:pt idx="143">
                  <c:v>43.0</c:v>
                </c:pt>
                <c:pt idx="144">
                  <c:v>44.0</c:v>
                </c:pt>
                <c:pt idx="145">
                  <c:v>45.0</c:v>
                </c:pt>
                <c:pt idx="146">
                  <c:v>46.0</c:v>
                </c:pt>
                <c:pt idx="147">
                  <c:v>47.0</c:v>
                </c:pt>
                <c:pt idx="148">
                  <c:v>48.0</c:v>
                </c:pt>
                <c:pt idx="149">
                  <c:v>49.0</c:v>
                </c:pt>
                <c:pt idx="150">
                  <c:v>50.0</c:v>
                </c:pt>
                <c:pt idx="151">
                  <c:v>51.0</c:v>
                </c:pt>
                <c:pt idx="152">
                  <c:v>52.0</c:v>
                </c:pt>
                <c:pt idx="153">
                  <c:v>53.0</c:v>
                </c:pt>
                <c:pt idx="154">
                  <c:v>54.0</c:v>
                </c:pt>
                <c:pt idx="155">
                  <c:v>55.0</c:v>
                </c:pt>
                <c:pt idx="156">
                  <c:v>56.0</c:v>
                </c:pt>
                <c:pt idx="157">
                  <c:v>57.0</c:v>
                </c:pt>
                <c:pt idx="158">
                  <c:v>58.0</c:v>
                </c:pt>
                <c:pt idx="159">
                  <c:v>59.0</c:v>
                </c:pt>
                <c:pt idx="160">
                  <c:v>60.0</c:v>
                </c:pt>
                <c:pt idx="161">
                  <c:v>61.0</c:v>
                </c:pt>
                <c:pt idx="162">
                  <c:v>62.0</c:v>
                </c:pt>
                <c:pt idx="163">
                  <c:v>63.0</c:v>
                </c:pt>
                <c:pt idx="164">
                  <c:v>64.0</c:v>
                </c:pt>
                <c:pt idx="165">
                  <c:v>65.0</c:v>
                </c:pt>
                <c:pt idx="166">
                  <c:v>66.0</c:v>
                </c:pt>
                <c:pt idx="167">
                  <c:v>67.0</c:v>
                </c:pt>
                <c:pt idx="168">
                  <c:v>68.0</c:v>
                </c:pt>
                <c:pt idx="169">
                  <c:v>69.0</c:v>
                </c:pt>
                <c:pt idx="170">
                  <c:v>70.0</c:v>
                </c:pt>
                <c:pt idx="171">
                  <c:v>71.0</c:v>
                </c:pt>
                <c:pt idx="172">
                  <c:v>72.0</c:v>
                </c:pt>
                <c:pt idx="173">
                  <c:v>73.0</c:v>
                </c:pt>
                <c:pt idx="174">
                  <c:v>74.0</c:v>
                </c:pt>
                <c:pt idx="175">
                  <c:v>75.0</c:v>
                </c:pt>
                <c:pt idx="176">
                  <c:v>76.0</c:v>
                </c:pt>
                <c:pt idx="177">
                  <c:v>77.0</c:v>
                </c:pt>
                <c:pt idx="178">
                  <c:v>78.0</c:v>
                </c:pt>
                <c:pt idx="179">
                  <c:v>79.0</c:v>
                </c:pt>
                <c:pt idx="180">
                  <c:v>80.0</c:v>
                </c:pt>
                <c:pt idx="181">
                  <c:v>81.0</c:v>
                </c:pt>
                <c:pt idx="182">
                  <c:v>82.0</c:v>
                </c:pt>
                <c:pt idx="183">
                  <c:v>83.0</c:v>
                </c:pt>
                <c:pt idx="184">
                  <c:v>84.0</c:v>
                </c:pt>
                <c:pt idx="185">
                  <c:v>85.0</c:v>
                </c:pt>
                <c:pt idx="186">
                  <c:v>86.0</c:v>
                </c:pt>
                <c:pt idx="187">
                  <c:v>87.0</c:v>
                </c:pt>
                <c:pt idx="188">
                  <c:v>88.0</c:v>
                </c:pt>
                <c:pt idx="189">
                  <c:v>89.0</c:v>
                </c:pt>
                <c:pt idx="190">
                  <c:v>90.0</c:v>
                </c:pt>
                <c:pt idx="191">
                  <c:v>91.0</c:v>
                </c:pt>
                <c:pt idx="192">
                  <c:v>92.0</c:v>
                </c:pt>
                <c:pt idx="193">
                  <c:v>93.0</c:v>
                </c:pt>
                <c:pt idx="194">
                  <c:v>94.0</c:v>
                </c:pt>
                <c:pt idx="195">
                  <c:v>95.0</c:v>
                </c:pt>
                <c:pt idx="196">
                  <c:v>96.0</c:v>
                </c:pt>
                <c:pt idx="197">
                  <c:v>97.0</c:v>
                </c:pt>
                <c:pt idx="198">
                  <c:v>98.0</c:v>
                </c:pt>
                <c:pt idx="199">
                  <c:v>99.0</c:v>
                </c:pt>
                <c:pt idx="200">
                  <c:v>100.0</c:v>
                </c:pt>
                <c:pt idx="201">
                  <c:v>101.0</c:v>
                </c:pt>
                <c:pt idx="202">
                  <c:v>102.0</c:v>
                </c:pt>
                <c:pt idx="203">
                  <c:v>103.0</c:v>
                </c:pt>
                <c:pt idx="204">
                  <c:v>104.0</c:v>
                </c:pt>
                <c:pt idx="205">
                  <c:v>105.0</c:v>
                </c:pt>
                <c:pt idx="206">
                  <c:v>106.0</c:v>
                </c:pt>
                <c:pt idx="207">
                  <c:v>107.0</c:v>
                </c:pt>
                <c:pt idx="208">
                  <c:v>108.0</c:v>
                </c:pt>
                <c:pt idx="209">
                  <c:v>109.0</c:v>
                </c:pt>
                <c:pt idx="210">
                  <c:v>110.0</c:v>
                </c:pt>
                <c:pt idx="211">
                  <c:v>111.0</c:v>
                </c:pt>
                <c:pt idx="212">
                  <c:v>112.0</c:v>
                </c:pt>
                <c:pt idx="213">
                  <c:v>113.0</c:v>
                </c:pt>
                <c:pt idx="214">
                  <c:v>114.0</c:v>
                </c:pt>
                <c:pt idx="215">
                  <c:v>115.0</c:v>
                </c:pt>
                <c:pt idx="216">
                  <c:v>116.0</c:v>
                </c:pt>
                <c:pt idx="217">
                  <c:v>117.0</c:v>
                </c:pt>
                <c:pt idx="218">
                  <c:v>118.0</c:v>
                </c:pt>
                <c:pt idx="219">
                  <c:v>119.0</c:v>
                </c:pt>
                <c:pt idx="220">
                  <c:v>120.0</c:v>
                </c:pt>
                <c:pt idx="221">
                  <c:v>121.0</c:v>
                </c:pt>
                <c:pt idx="222">
                  <c:v>122.0</c:v>
                </c:pt>
                <c:pt idx="223">
                  <c:v>123.0</c:v>
                </c:pt>
                <c:pt idx="224">
                  <c:v>124.0</c:v>
                </c:pt>
                <c:pt idx="225">
                  <c:v>125.0</c:v>
                </c:pt>
                <c:pt idx="226">
                  <c:v>126.0</c:v>
                </c:pt>
                <c:pt idx="227">
                  <c:v>127.0</c:v>
                </c:pt>
                <c:pt idx="228">
                  <c:v>128.0</c:v>
                </c:pt>
                <c:pt idx="229">
                  <c:v>129.0</c:v>
                </c:pt>
                <c:pt idx="230">
                  <c:v>130.0</c:v>
                </c:pt>
                <c:pt idx="231">
                  <c:v>131.0</c:v>
                </c:pt>
                <c:pt idx="232">
                  <c:v>132.0</c:v>
                </c:pt>
                <c:pt idx="233">
                  <c:v>133.0</c:v>
                </c:pt>
                <c:pt idx="234">
                  <c:v>134.0</c:v>
                </c:pt>
                <c:pt idx="235">
                  <c:v>135.0</c:v>
                </c:pt>
                <c:pt idx="236">
                  <c:v>136.0</c:v>
                </c:pt>
                <c:pt idx="237">
                  <c:v>137.0</c:v>
                </c:pt>
                <c:pt idx="238">
                  <c:v>138.0</c:v>
                </c:pt>
                <c:pt idx="239">
                  <c:v>139.0</c:v>
                </c:pt>
                <c:pt idx="240">
                  <c:v>140.0</c:v>
                </c:pt>
                <c:pt idx="241">
                  <c:v>141.0</c:v>
                </c:pt>
                <c:pt idx="242">
                  <c:v>142.0</c:v>
                </c:pt>
                <c:pt idx="243">
                  <c:v>143.0</c:v>
                </c:pt>
                <c:pt idx="244">
                  <c:v>144.0</c:v>
                </c:pt>
                <c:pt idx="245">
                  <c:v>145.0</c:v>
                </c:pt>
                <c:pt idx="246">
                  <c:v>146.0</c:v>
                </c:pt>
                <c:pt idx="247">
                  <c:v>147.0</c:v>
                </c:pt>
                <c:pt idx="248">
                  <c:v>148.0</c:v>
                </c:pt>
                <c:pt idx="249">
                  <c:v>149.0</c:v>
                </c:pt>
                <c:pt idx="250">
                  <c:v>150.0</c:v>
                </c:pt>
                <c:pt idx="251">
                  <c:v>151.0</c:v>
                </c:pt>
                <c:pt idx="252">
                  <c:v>152.0</c:v>
                </c:pt>
                <c:pt idx="253">
                  <c:v>153.0</c:v>
                </c:pt>
                <c:pt idx="254">
                  <c:v>154.0</c:v>
                </c:pt>
                <c:pt idx="255">
                  <c:v>155.0</c:v>
                </c:pt>
                <c:pt idx="256">
                  <c:v>156.0</c:v>
                </c:pt>
                <c:pt idx="257">
                  <c:v>157.0</c:v>
                </c:pt>
                <c:pt idx="258">
                  <c:v>158.0</c:v>
                </c:pt>
                <c:pt idx="259">
                  <c:v>159.0</c:v>
                </c:pt>
                <c:pt idx="260">
                  <c:v>160.0</c:v>
                </c:pt>
                <c:pt idx="261">
                  <c:v>161.0</c:v>
                </c:pt>
                <c:pt idx="262">
                  <c:v>162.0</c:v>
                </c:pt>
                <c:pt idx="263">
                  <c:v>163.0</c:v>
                </c:pt>
                <c:pt idx="264">
                  <c:v>164.0</c:v>
                </c:pt>
                <c:pt idx="265">
                  <c:v>165.0</c:v>
                </c:pt>
                <c:pt idx="266">
                  <c:v>166.0</c:v>
                </c:pt>
                <c:pt idx="267">
                  <c:v>167.0</c:v>
                </c:pt>
                <c:pt idx="268">
                  <c:v>168.0</c:v>
                </c:pt>
                <c:pt idx="269">
                  <c:v>169.0</c:v>
                </c:pt>
                <c:pt idx="270">
                  <c:v>170.0</c:v>
                </c:pt>
                <c:pt idx="271">
                  <c:v>171.0</c:v>
                </c:pt>
                <c:pt idx="272">
                  <c:v>172.0</c:v>
                </c:pt>
                <c:pt idx="273">
                  <c:v>173.0</c:v>
                </c:pt>
                <c:pt idx="274">
                  <c:v>174.0</c:v>
                </c:pt>
                <c:pt idx="275">
                  <c:v>175.0</c:v>
                </c:pt>
                <c:pt idx="276">
                  <c:v>176.0</c:v>
                </c:pt>
                <c:pt idx="277">
                  <c:v>177.0</c:v>
                </c:pt>
                <c:pt idx="278">
                  <c:v>178.0</c:v>
                </c:pt>
                <c:pt idx="279">
                  <c:v>179.0</c:v>
                </c:pt>
                <c:pt idx="280">
                  <c:v>180.0</c:v>
                </c:pt>
                <c:pt idx="281">
                  <c:v>181.0</c:v>
                </c:pt>
                <c:pt idx="282">
                  <c:v>182.0</c:v>
                </c:pt>
                <c:pt idx="283">
                  <c:v>183.0</c:v>
                </c:pt>
                <c:pt idx="284">
                  <c:v>184.0</c:v>
                </c:pt>
                <c:pt idx="285">
                  <c:v>185.0</c:v>
                </c:pt>
                <c:pt idx="286">
                  <c:v>186.0</c:v>
                </c:pt>
                <c:pt idx="287">
                  <c:v>187.0</c:v>
                </c:pt>
                <c:pt idx="288">
                  <c:v>188.0</c:v>
                </c:pt>
                <c:pt idx="289">
                  <c:v>189.0</c:v>
                </c:pt>
                <c:pt idx="290">
                  <c:v>190.0</c:v>
                </c:pt>
                <c:pt idx="291">
                  <c:v>191.0</c:v>
                </c:pt>
                <c:pt idx="292">
                  <c:v>192.0</c:v>
                </c:pt>
                <c:pt idx="293">
                  <c:v>193.0</c:v>
                </c:pt>
                <c:pt idx="294">
                  <c:v>194.0</c:v>
                </c:pt>
                <c:pt idx="295">
                  <c:v>195.0</c:v>
                </c:pt>
                <c:pt idx="296">
                  <c:v>196.0</c:v>
                </c:pt>
                <c:pt idx="297">
                  <c:v>197.0</c:v>
                </c:pt>
                <c:pt idx="298">
                  <c:v>198.0</c:v>
                </c:pt>
                <c:pt idx="299">
                  <c:v>199.0</c:v>
                </c:pt>
                <c:pt idx="300">
                  <c:v>200.0</c:v>
                </c:pt>
                <c:pt idx="301">
                  <c:v>201.0</c:v>
                </c:pt>
                <c:pt idx="302">
                  <c:v>202.0</c:v>
                </c:pt>
                <c:pt idx="303">
                  <c:v>203.0</c:v>
                </c:pt>
                <c:pt idx="304">
                  <c:v>204.0</c:v>
                </c:pt>
                <c:pt idx="305">
                  <c:v>205.0</c:v>
                </c:pt>
                <c:pt idx="306">
                  <c:v>206.0</c:v>
                </c:pt>
                <c:pt idx="307">
                  <c:v>207.0</c:v>
                </c:pt>
                <c:pt idx="308">
                  <c:v>208.0</c:v>
                </c:pt>
                <c:pt idx="309">
                  <c:v>209.0</c:v>
                </c:pt>
                <c:pt idx="310">
                  <c:v>210.0</c:v>
                </c:pt>
                <c:pt idx="311">
                  <c:v>211.0</c:v>
                </c:pt>
                <c:pt idx="312">
                  <c:v>212.0</c:v>
                </c:pt>
                <c:pt idx="313">
                  <c:v>213.0</c:v>
                </c:pt>
                <c:pt idx="314">
                  <c:v>214.0</c:v>
                </c:pt>
                <c:pt idx="315">
                  <c:v>215.0</c:v>
                </c:pt>
                <c:pt idx="316">
                  <c:v>216.0</c:v>
                </c:pt>
                <c:pt idx="317">
                  <c:v>217.0</c:v>
                </c:pt>
                <c:pt idx="318">
                  <c:v>218.0</c:v>
                </c:pt>
                <c:pt idx="319">
                  <c:v>219.0</c:v>
                </c:pt>
                <c:pt idx="320">
                  <c:v>220.0</c:v>
                </c:pt>
                <c:pt idx="321">
                  <c:v>221.0</c:v>
                </c:pt>
                <c:pt idx="322">
                  <c:v>222.0</c:v>
                </c:pt>
                <c:pt idx="323">
                  <c:v>223.0</c:v>
                </c:pt>
                <c:pt idx="324">
                  <c:v>224.0</c:v>
                </c:pt>
                <c:pt idx="325">
                  <c:v>225.0</c:v>
                </c:pt>
                <c:pt idx="326">
                  <c:v>226.0</c:v>
                </c:pt>
                <c:pt idx="327">
                  <c:v>227.0</c:v>
                </c:pt>
                <c:pt idx="328">
                  <c:v>228.0</c:v>
                </c:pt>
                <c:pt idx="329">
                  <c:v>229.0</c:v>
                </c:pt>
                <c:pt idx="330">
                  <c:v>230.0</c:v>
                </c:pt>
                <c:pt idx="331">
                  <c:v>231.0</c:v>
                </c:pt>
                <c:pt idx="332">
                  <c:v>232.0</c:v>
                </c:pt>
                <c:pt idx="333">
                  <c:v>233.0</c:v>
                </c:pt>
                <c:pt idx="334">
                  <c:v>234.0</c:v>
                </c:pt>
                <c:pt idx="335">
                  <c:v>235.0</c:v>
                </c:pt>
                <c:pt idx="336">
                  <c:v>236.0</c:v>
                </c:pt>
                <c:pt idx="337">
                  <c:v>237.0</c:v>
                </c:pt>
                <c:pt idx="338">
                  <c:v>238.0</c:v>
                </c:pt>
                <c:pt idx="339">
                  <c:v>239.0</c:v>
                </c:pt>
                <c:pt idx="340">
                  <c:v>240.0</c:v>
                </c:pt>
                <c:pt idx="341">
                  <c:v>241.0</c:v>
                </c:pt>
                <c:pt idx="342">
                  <c:v>242.0</c:v>
                </c:pt>
                <c:pt idx="343">
                  <c:v>243.0</c:v>
                </c:pt>
                <c:pt idx="344">
                  <c:v>244.0</c:v>
                </c:pt>
                <c:pt idx="345">
                  <c:v>245.0</c:v>
                </c:pt>
                <c:pt idx="346">
                  <c:v>246.0</c:v>
                </c:pt>
                <c:pt idx="347">
                  <c:v>247.0</c:v>
                </c:pt>
                <c:pt idx="348">
                  <c:v>248.0</c:v>
                </c:pt>
                <c:pt idx="349">
                  <c:v>249.0</c:v>
                </c:pt>
                <c:pt idx="350">
                  <c:v>250.0</c:v>
                </c:pt>
                <c:pt idx="351">
                  <c:v>251.0</c:v>
                </c:pt>
                <c:pt idx="352">
                  <c:v>252.0</c:v>
                </c:pt>
                <c:pt idx="353">
                  <c:v>253.0</c:v>
                </c:pt>
                <c:pt idx="354">
                  <c:v>254.0</c:v>
                </c:pt>
                <c:pt idx="355">
                  <c:v>255.0</c:v>
                </c:pt>
                <c:pt idx="356">
                  <c:v>256.0</c:v>
                </c:pt>
                <c:pt idx="357">
                  <c:v>257.0</c:v>
                </c:pt>
                <c:pt idx="358">
                  <c:v>258.0</c:v>
                </c:pt>
                <c:pt idx="359">
                  <c:v>259.0</c:v>
                </c:pt>
                <c:pt idx="360">
                  <c:v>260.0</c:v>
                </c:pt>
                <c:pt idx="361">
                  <c:v>261.0</c:v>
                </c:pt>
                <c:pt idx="362">
                  <c:v>262.0</c:v>
                </c:pt>
                <c:pt idx="363">
                  <c:v>263.0</c:v>
                </c:pt>
                <c:pt idx="364">
                  <c:v>264.0</c:v>
                </c:pt>
                <c:pt idx="365">
                  <c:v>265.0</c:v>
                </c:pt>
                <c:pt idx="366">
                  <c:v>266.0</c:v>
                </c:pt>
                <c:pt idx="367">
                  <c:v>267.0</c:v>
                </c:pt>
                <c:pt idx="368">
                  <c:v>268.0</c:v>
                </c:pt>
                <c:pt idx="369">
                  <c:v>269.0</c:v>
                </c:pt>
                <c:pt idx="370">
                  <c:v>270.0</c:v>
                </c:pt>
                <c:pt idx="371">
                  <c:v>271.0</c:v>
                </c:pt>
                <c:pt idx="372">
                  <c:v>272.0</c:v>
                </c:pt>
                <c:pt idx="373">
                  <c:v>273.0</c:v>
                </c:pt>
                <c:pt idx="374">
                  <c:v>274.0</c:v>
                </c:pt>
                <c:pt idx="375">
                  <c:v>275.0</c:v>
                </c:pt>
                <c:pt idx="376">
                  <c:v>276.0</c:v>
                </c:pt>
                <c:pt idx="377">
                  <c:v>277.0</c:v>
                </c:pt>
                <c:pt idx="378">
                  <c:v>278.0</c:v>
                </c:pt>
                <c:pt idx="379">
                  <c:v>279.0</c:v>
                </c:pt>
                <c:pt idx="380">
                  <c:v>280.0</c:v>
                </c:pt>
                <c:pt idx="381">
                  <c:v>281.0</c:v>
                </c:pt>
                <c:pt idx="382">
                  <c:v>282.0</c:v>
                </c:pt>
                <c:pt idx="383">
                  <c:v>283.0</c:v>
                </c:pt>
                <c:pt idx="384">
                  <c:v>284.0</c:v>
                </c:pt>
                <c:pt idx="385">
                  <c:v>285.0</c:v>
                </c:pt>
                <c:pt idx="386">
                  <c:v>286.0</c:v>
                </c:pt>
                <c:pt idx="387">
                  <c:v>287.0</c:v>
                </c:pt>
                <c:pt idx="388">
                  <c:v>288.0</c:v>
                </c:pt>
                <c:pt idx="389">
                  <c:v>289.0</c:v>
                </c:pt>
                <c:pt idx="390">
                  <c:v>290.0</c:v>
                </c:pt>
                <c:pt idx="391">
                  <c:v>291.0</c:v>
                </c:pt>
                <c:pt idx="392">
                  <c:v>292.0</c:v>
                </c:pt>
                <c:pt idx="393">
                  <c:v>293.0</c:v>
                </c:pt>
                <c:pt idx="394">
                  <c:v>294.0</c:v>
                </c:pt>
                <c:pt idx="395">
                  <c:v>295.0</c:v>
                </c:pt>
                <c:pt idx="396">
                  <c:v>296.0</c:v>
                </c:pt>
                <c:pt idx="397">
                  <c:v>297.0</c:v>
                </c:pt>
                <c:pt idx="398">
                  <c:v>298.0</c:v>
                </c:pt>
                <c:pt idx="399">
                  <c:v>299.0</c:v>
                </c:pt>
                <c:pt idx="400">
                  <c:v>300.0</c:v>
                </c:pt>
                <c:pt idx="401">
                  <c:v>301.0</c:v>
                </c:pt>
                <c:pt idx="402">
                  <c:v>302.0</c:v>
                </c:pt>
                <c:pt idx="403">
                  <c:v>303.0</c:v>
                </c:pt>
                <c:pt idx="404">
                  <c:v>304.0</c:v>
                </c:pt>
                <c:pt idx="405">
                  <c:v>305.0</c:v>
                </c:pt>
                <c:pt idx="406">
                  <c:v>306.0</c:v>
                </c:pt>
                <c:pt idx="407">
                  <c:v>307.0</c:v>
                </c:pt>
                <c:pt idx="408">
                  <c:v>308.0</c:v>
                </c:pt>
                <c:pt idx="409">
                  <c:v>309.0</c:v>
                </c:pt>
                <c:pt idx="410">
                  <c:v>310.0</c:v>
                </c:pt>
                <c:pt idx="411">
                  <c:v>311.0</c:v>
                </c:pt>
                <c:pt idx="412">
                  <c:v>312.0</c:v>
                </c:pt>
                <c:pt idx="413">
                  <c:v>313.0</c:v>
                </c:pt>
                <c:pt idx="414">
                  <c:v>314.0</c:v>
                </c:pt>
                <c:pt idx="415">
                  <c:v>315.0</c:v>
                </c:pt>
                <c:pt idx="416">
                  <c:v>316.0</c:v>
                </c:pt>
                <c:pt idx="417">
                  <c:v>317.0</c:v>
                </c:pt>
                <c:pt idx="418">
                  <c:v>318.0</c:v>
                </c:pt>
                <c:pt idx="419">
                  <c:v>319.0</c:v>
                </c:pt>
                <c:pt idx="420">
                  <c:v>320.0</c:v>
                </c:pt>
                <c:pt idx="421">
                  <c:v>321.0</c:v>
                </c:pt>
                <c:pt idx="422">
                  <c:v>322.0</c:v>
                </c:pt>
                <c:pt idx="423">
                  <c:v>323.0</c:v>
                </c:pt>
                <c:pt idx="424">
                  <c:v>324.0</c:v>
                </c:pt>
                <c:pt idx="425">
                  <c:v>325.0</c:v>
                </c:pt>
                <c:pt idx="426">
                  <c:v>326.0</c:v>
                </c:pt>
                <c:pt idx="427">
                  <c:v>327.0</c:v>
                </c:pt>
                <c:pt idx="428">
                  <c:v>328.0</c:v>
                </c:pt>
                <c:pt idx="429">
                  <c:v>329.0</c:v>
                </c:pt>
                <c:pt idx="430">
                  <c:v>330.0</c:v>
                </c:pt>
                <c:pt idx="431">
                  <c:v>331.0</c:v>
                </c:pt>
                <c:pt idx="432">
                  <c:v>332.0</c:v>
                </c:pt>
                <c:pt idx="433">
                  <c:v>333.0</c:v>
                </c:pt>
                <c:pt idx="434">
                  <c:v>334.0</c:v>
                </c:pt>
                <c:pt idx="435">
                  <c:v>335.0</c:v>
                </c:pt>
                <c:pt idx="436">
                  <c:v>336.0</c:v>
                </c:pt>
                <c:pt idx="437">
                  <c:v>337.0</c:v>
                </c:pt>
                <c:pt idx="438">
                  <c:v>338.0</c:v>
                </c:pt>
                <c:pt idx="439">
                  <c:v>339.0</c:v>
                </c:pt>
                <c:pt idx="440">
                  <c:v>340.0</c:v>
                </c:pt>
                <c:pt idx="441">
                  <c:v>341.0</c:v>
                </c:pt>
                <c:pt idx="442">
                  <c:v>342.0</c:v>
                </c:pt>
                <c:pt idx="443">
                  <c:v>343.0</c:v>
                </c:pt>
                <c:pt idx="444">
                  <c:v>344.0</c:v>
                </c:pt>
                <c:pt idx="445">
                  <c:v>345.0</c:v>
                </c:pt>
                <c:pt idx="446">
                  <c:v>346.0</c:v>
                </c:pt>
                <c:pt idx="447">
                  <c:v>347.0</c:v>
                </c:pt>
                <c:pt idx="448">
                  <c:v>348.0</c:v>
                </c:pt>
                <c:pt idx="449">
                  <c:v>349.0</c:v>
                </c:pt>
                <c:pt idx="450">
                  <c:v>350.0</c:v>
                </c:pt>
                <c:pt idx="451">
                  <c:v>351.0</c:v>
                </c:pt>
                <c:pt idx="452">
                  <c:v>352.0</c:v>
                </c:pt>
                <c:pt idx="453">
                  <c:v>353.0</c:v>
                </c:pt>
                <c:pt idx="454">
                  <c:v>354.0</c:v>
                </c:pt>
                <c:pt idx="455">
                  <c:v>355.0</c:v>
                </c:pt>
                <c:pt idx="456">
                  <c:v>356.0</c:v>
                </c:pt>
                <c:pt idx="457">
                  <c:v>357.0</c:v>
                </c:pt>
                <c:pt idx="458">
                  <c:v>358.0</c:v>
                </c:pt>
                <c:pt idx="459">
                  <c:v>359.0</c:v>
                </c:pt>
                <c:pt idx="460">
                  <c:v>360.0</c:v>
                </c:pt>
                <c:pt idx="461">
                  <c:v>361.0</c:v>
                </c:pt>
                <c:pt idx="462">
                  <c:v>362.0</c:v>
                </c:pt>
                <c:pt idx="463">
                  <c:v>363.0</c:v>
                </c:pt>
                <c:pt idx="464">
                  <c:v>364.0</c:v>
                </c:pt>
                <c:pt idx="465">
                  <c:v>365.0</c:v>
                </c:pt>
                <c:pt idx="466">
                  <c:v>366.0</c:v>
                </c:pt>
                <c:pt idx="467">
                  <c:v>367.0</c:v>
                </c:pt>
                <c:pt idx="468">
                  <c:v>368.0</c:v>
                </c:pt>
                <c:pt idx="469">
                  <c:v>369.0</c:v>
                </c:pt>
                <c:pt idx="470">
                  <c:v>370.0</c:v>
                </c:pt>
                <c:pt idx="471">
                  <c:v>371.0</c:v>
                </c:pt>
                <c:pt idx="472">
                  <c:v>372.0</c:v>
                </c:pt>
                <c:pt idx="473">
                  <c:v>373.0</c:v>
                </c:pt>
                <c:pt idx="474">
                  <c:v>374.0</c:v>
                </c:pt>
                <c:pt idx="475">
                  <c:v>375.0</c:v>
                </c:pt>
                <c:pt idx="476">
                  <c:v>376.0</c:v>
                </c:pt>
                <c:pt idx="477">
                  <c:v>377.0</c:v>
                </c:pt>
                <c:pt idx="478">
                  <c:v>378.0</c:v>
                </c:pt>
                <c:pt idx="479">
                  <c:v>379.0</c:v>
                </c:pt>
                <c:pt idx="480">
                  <c:v>380.0</c:v>
                </c:pt>
                <c:pt idx="481">
                  <c:v>381.0</c:v>
                </c:pt>
                <c:pt idx="482">
                  <c:v>382.0</c:v>
                </c:pt>
                <c:pt idx="483">
                  <c:v>383.0</c:v>
                </c:pt>
                <c:pt idx="484">
                  <c:v>384.0</c:v>
                </c:pt>
                <c:pt idx="485">
                  <c:v>385.0</c:v>
                </c:pt>
                <c:pt idx="486">
                  <c:v>386.0</c:v>
                </c:pt>
                <c:pt idx="487">
                  <c:v>387.0</c:v>
                </c:pt>
                <c:pt idx="488">
                  <c:v>388.0</c:v>
                </c:pt>
                <c:pt idx="489">
                  <c:v>389.0</c:v>
                </c:pt>
                <c:pt idx="490">
                  <c:v>390.0</c:v>
                </c:pt>
                <c:pt idx="491">
                  <c:v>391.0</c:v>
                </c:pt>
                <c:pt idx="492">
                  <c:v>392.0</c:v>
                </c:pt>
                <c:pt idx="493">
                  <c:v>393.0</c:v>
                </c:pt>
                <c:pt idx="494">
                  <c:v>394.0</c:v>
                </c:pt>
                <c:pt idx="495">
                  <c:v>395.0</c:v>
                </c:pt>
                <c:pt idx="496">
                  <c:v>396.0</c:v>
                </c:pt>
                <c:pt idx="497">
                  <c:v>397.0</c:v>
                </c:pt>
                <c:pt idx="498">
                  <c:v>398.0</c:v>
                </c:pt>
                <c:pt idx="499">
                  <c:v>399.0</c:v>
                </c:pt>
                <c:pt idx="500">
                  <c:v>400.0</c:v>
                </c:pt>
                <c:pt idx="501">
                  <c:v>401.0</c:v>
                </c:pt>
                <c:pt idx="502">
                  <c:v>402.0</c:v>
                </c:pt>
                <c:pt idx="503">
                  <c:v>403.0</c:v>
                </c:pt>
                <c:pt idx="504">
                  <c:v>404.0</c:v>
                </c:pt>
                <c:pt idx="505">
                  <c:v>405.0</c:v>
                </c:pt>
                <c:pt idx="506">
                  <c:v>406.0</c:v>
                </c:pt>
                <c:pt idx="507">
                  <c:v>407.0</c:v>
                </c:pt>
                <c:pt idx="508">
                  <c:v>408.0</c:v>
                </c:pt>
                <c:pt idx="509">
                  <c:v>409.0</c:v>
                </c:pt>
                <c:pt idx="510">
                  <c:v>410.0</c:v>
                </c:pt>
                <c:pt idx="511">
                  <c:v>411.0</c:v>
                </c:pt>
                <c:pt idx="512">
                  <c:v>412.0</c:v>
                </c:pt>
                <c:pt idx="513">
                  <c:v>413.0</c:v>
                </c:pt>
                <c:pt idx="514">
                  <c:v>414.0</c:v>
                </c:pt>
                <c:pt idx="515">
                  <c:v>415.0</c:v>
                </c:pt>
                <c:pt idx="516">
                  <c:v>416.0</c:v>
                </c:pt>
                <c:pt idx="517">
                  <c:v>417.0</c:v>
                </c:pt>
                <c:pt idx="518">
                  <c:v>418.0</c:v>
                </c:pt>
                <c:pt idx="519">
                  <c:v>419.0</c:v>
                </c:pt>
                <c:pt idx="520">
                  <c:v>420.0</c:v>
                </c:pt>
                <c:pt idx="521">
                  <c:v>421.0</c:v>
                </c:pt>
                <c:pt idx="522">
                  <c:v>422.0</c:v>
                </c:pt>
                <c:pt idx="523">
                  <c:v>423.0</c:v>
                </c:pt>
                <c:pt idx="524">
                  <c:v>424.0</c:v>
                </c:pt>
                <c:pt idx="525">
                  <c:v>425.0</c:v>
                </c:pt>
                <c:pt idx="526">
                  <c:v>426.0</c:v>
                </c:pt>
                <c:pt idx="527">
                  <c:v>427.0</c:v>
                </c:pt>
                <c:pt idx="528">
                  <c:v>428.0</c:v>
                </c:pt>
                <c:pt idx="529">
                  <c:v>429.0</c:v>
                </c:pt>
                <c:pt idx="530">
                  <c:v>430.0</c:v>
                </c:pt>
                <c:pt idx="531">
                  <c:v>431.0</c:v>
                </c:pt>
                <c:pt idx="532">
                  <c:v>432.0</c:v>
                </c:pt>
                <c:pt idx="533">
                  <c:v>433.0</c:v>
                </c:pt>
                <c:pt idx="534">
                  <c:v>434.0</c:v>
                </c:pt>
                <c:pt idx="535">
                  <c:v>435.0</c:v>
                </c:pt>
                <c:pt idx="536">
                  <c:v>436.0</c:v>
                </c:pt>
                <c:pt idx="537">
                  <c:v>437.0</c:v>
                </c:pt>
                <c:pt idx="538">
                  <c:v>438.0</c:v>
                </c:pt>
                <c:pt idx="539">
                  <c:v>439.0</c:v>
                </c:pt>
                <c:pt idx="540">
                  <c:v>440.0</c:v>
                </c:pt>
                <c:pt idx="541">
                  <c:v>441.0</c:v>
                </c:pt>
                <c:pt idx="542">
                  <c:v>442.0</c:v>
                </c:pt>
                <c:pt idx="543">
                  <c:v>443.0</c:v>
                </c:pt>
                <c:pt idx="544">
                  <c:v>444.0</c:v>
                </c:pt>
                <c:pt idx="545">
                  <c:v>445.0</c:v>
                </c:pt>
                <c:pt idx="546">
                  <c:v>446.0</c:v>
                </c:pt>
                <c:pt idx="547">
                  <c:v>447.0</c:v>
                </c:pt>
                <c:pt idx="548">
                  <c:v>448.0</c:v>
                </c:pt>
                <c:pt idx="549">
                  <c:v>449.0</c:v>
                </c:pt>
                <c:pt idx="550">
                  <c:v>450.0</c:v>
                </c:pt>
                <c:pt idx="551">
                  <c:v>451.0</c:v>
                </c:pt>
                <c:pt idx="552">
                  <c:v>452.0</c:v>
                </c:pt>
                <c:pt idx="553">
                  <c:v>453.0</c:v>
                </c:pt>
                <c:pt idx="554">
                  <c:v>454.0</c:v>
                </c:pt>
                <c:pt idx="555">
                  <c:v>455.0</c:v>
                </c:pt>
                <c:pt idx="556">
                  <c:v>456.0</c:v>
                </c:pt>
                <c:pt idx="557">
                  <c:v>457.0</c:v>
                </c:pt>
                <c:pt idx="558">
                  <c:v>458.0</c:v>
                </c:pt>
                <c:pt idx="559">
                  <c:v>459.0</c:v>
                </c:pt>
                <c:pt idx="560">
                  <c:v>460.0</c:v>
                </c:pt>
                <c:pt idx="561">
                  <c:v>461.0</c:v>
                </c:pt>
                <c:pt idx="562">
                  <c:v>462.0</c:v>
                </c:pt>
                <c:pt idx="563">
                  <c:v>463.0</c:v>
                </c:pt>
                <c:pt idx="564">
                  <c:v>464.0</c:v>
                </c:pt>
                <c:pt idx="565">
                  <c:v>465.0</c:v>
                </c:pt>
                <c:pt idx="566">
                  <c:v>466.0</c:v>
                </c:pt>
                <c:pt idx="567">
                  <c:v>467.0</c:v>
                </c:pt>
                <c:pt idx="568">
                  <c:v>468.0</c:v>
                </c:pt>
                <c:pt idx="569">
                  <c:v>469.0</c:v>
                </c:pt>
                <c:pt idx="570">
                  <c:v>470.0</c:v>
                </c:pt>
                <c:pt idx="571">
                  <c:v>471.0</c:v>
                </c:pt>
                <c:pt idx="572">
                  <c:v>472.0</c:v>
                </c:pt>
                <c:pt idx="573">
                  <c:v>473.0</c:v>
                </c:pt>
                <c:pt idx="574">
                  <c:v>474.0</c:v>
                </c:pt>
                <c:pt idx="575">
                  <c:v>475.0</c:v>
                </c:pt>
                <c:pt idx="576">
                  <c:v>476.0</c:v>
                </c:pt>
                <c:pt idx="577">
                  <c:v>477.0</c:v>
                </c:pt>
                <c:pt idx="578">
                  <c:v>478.0</c:v>
                </c:pt>
                <c:pt idx="579">
                  <c:v>479.0</c:v>
                </c:pt>
                <c:pt idx="580">
                  <c:v>480.0</c:v>
                </c:pt>
                <c:pt idx="581">
                  <c:v>481.0</c:v>
                </c:pt>
                <c:pt idx="582">
                  <c:v>482.0</c:v>
                </c:pt>
                <c:pt idx="583">
                  <c:v>483.0</c:v>
                </c:pt>
                <c:pt idx="584">
                  <c:v>484.0</c:v>
                </c:pt>
                <c:pt idx="585">
                  <c:v>485.0</c:v>
                </c:pt>
                <c:pt idx="586">
                  <c:v>486.0</c:v>
                </c:pt>
                <c:pt idx="587">
                  <c:v>487.0</c:v>
                </c:pt>
                <c:pt idx="588">
                  <c:v>488.0</c:v>
                </c:pt>
                <c:pt idx="589">
                  <c:v>489.0</c:v>
                </c:pt>
                <c:pt idx="590">
                  <c:v>490.0</c:v>
                </c:pt>
                <c:pt idx="591">
                  <c:v>491.0</c:v>
                </c:pt>
                <c:pt idx="592">
                  <c:v>492.0</c:v>
                </c:pt>
                <c:pt idx="593">
                  <c:v>493.0</c:v>
                </c:pt>
                <c:pt idx="594">
                  <c:v>494.0</c:v>
                </c:pt>
                <c:pt idx="595">
                  <c:v>495.0</c:v>
                </c:pt>
                <c:pt idx="596">
                  <c:v>496.0</c:v>
                </c:pt>
                <c:pt idx="597">
                  <c:v>497.0</c:v>
                </c:pt>
                <c:pt idx="598">
                  <c:v>498.0</c:v>
                </c:pt>
                <c:pt idx="599">
                  <c:v>499.0</c:v>
                </c:pt>
                <c:pt idx="600">
                  <c:v>500.0</c:v>
                </c:pt>
                <c:pt idx="601">
                  <c:v>501.0</c:v>
                </c:pt>
                <c:pt idx="602">
                  <c:v>502.0</c:v>
                </c:pt>
                <c:pt idx="603">
                  <c:v>503.0</c:v>
                </c:pt>
                <c:pt idx="604">
                  <c:v>504.0</c:v>
                </c:pt>
                <c:pt idx="605">
                  <c:v>505.0</c:v>
                </c:pt>
                <c:pt idx="606">
                  <c:v>506.0</c:v>
                </c:pt>
                <c:pt idx="607">
                  <c:v>507.0</c:v>
                </c:pt>
                <c:pt idx="608">
                  <c:v>508.0</c:v>
                </c:pt>
                <c:pt idx="609">
                  <c:v>509.0</c:v>
                </c:pt>
                <c:pt idx="610">
                  <c:v>510.0</c:v>
                </c:pt>
                <c:pt idx="611">
                  <c:v>511.0</c:v>
                </c:pt>
                <c:pt idx="612">
                  <c:v>512.0</c:v>
                </c:pt>
                <c:pt idx="613">
                  <c:v>513.0</c:v>
                </c:pt>
                <c:pt idx="614">
                  <c:v>514.0</c:v>
                </c:pt>
                <c:pt idx="615">
                  <c:v>515.0</c:v>
                </c:pt>
                <c:pt idx="616">
                  <c:v>516.0</c:v>
                </c:pt>
                <c:pt idx="617">
                  <c:v>517.0</c:v>
                </c:pt>
                <c:pt idx="618">
                  <c:v>518.0</c:v>
                </c:pt>
                <c:pt idx="619">
                  <c:v>519.0</c:v>
                </c:pt>
                <c:pt idx="620">
                  <c:v>520.0</c:v>
                </c:pt>
                <c:pt idx="621">
                  <c:v>521.0</c:v>
                </c:pt>
                <c:pt idx="622">
                  <c:v>522.0</c:v>
                </c:pt>
                <c:pt idx="623">
                  <c:v>523.0</c:v>
                </c:pt>
                <c:pt idx="624">
                  <c:v>524.0</c:v>
                </c:pt>
                <c:pt idx="625">
                  <c:v>525.0</c:v>
                </c:pt>
                <c:pt idx="626">
                  <c:v>526.0</c:v>
                </c:pt>
                <c:pt idx="627">
                  <c:v>527.0</c:v>
                </c:pt>
                <c:pt idx="628">
                  <c:v>528.0</c:v>
                </c:pt>
                <c:pt idx="629">
                  <c:v>529.0</c:v>
                </c:pt>
                <c:pt idx="630">
                  <c:v>530.0</c:v>
                </c:pt>
                <c:pt idx="631">
                  <c:v>531.0</c:v>
                </c:pt>
                <c:pt idx="632">
                  <c:v>532.0</c:v>
                </c:pt>
                <c:pt idx="633">
                  <c:v>533.0</c:v>
                </c:pt>
                <c:pt idx="634">
                  <c:v>534.0</c:v>
                </c:pt>
                <c:pt idx="635">
                  <c:v>535.0</c:v>
                </c:pt>
                <c:pt idx="636">
                  <c:v>536.0</c:v>
                </c:pt>
                <c:pt idx="637">
                  <c:v>537.0</c:v>
                </c:pt>
                <c:pt idx="638">
                  <c:v>538.0</c:v>
                </c:pt>
                <c:pt idx="639">
                  <c:v>539.0</c:v>
                </c:pt>
                <c:pt idx="640">
                  <c:v>540.0</c:v>
                </c:pt>
                <c:pt idx="641">
                  <c:v>541.0</c:v>
                </c:pt>
                <c:pt idx="642">
                  <c:v>542.0</c:v>
                </c:pt>
                <c:pt idx="643">
                  <c:v>543.0</c:v>
                </c:pt>
                <c:pt idx="644">
                  <c:v>544.0</c:v>
                </c:pt>
                <c:pt idx="645">
                  <c:v>545.0</c:v>
                </c:pt>
                <c:pt idx="646">
                  <c:v>546.0</c:v>
                </c:pt>
                <c:pt idx="647">
                  <c:v>547.0</c:v>
                </c:pt>
                <c:pt idx="648">
                  <c:v>548.0</c:v>
                </c:pt>
                <c:pt idx="649">
                  <c:v>549.0</c:v>
                </c:pt>
                <c:pt idx="650">
                  <c:v>550.0</c:v>
                </c:pt>
                <c:pt idx="651">
                  <c:v>551.0</c:v>
                </c:pt>
                <c:pt idx="652">
                  <c:v>552.0</c:v>
                </c:pt>
                <c:pt idx="653">
                  <c:v>553.0</c:v>
                </c:pt>
                <c:pt idx="654">
                  <c:v>554.0</c:v>
                </c:pt>
                <c:pt idx="655">
                  <c:v>555.0</c:v>
                </c:pt>
                <c:pt idx="656">
                  <c:v>556.0</c:v>
                </c:pt>
                <c:pt idx="657">
                  <c:v>557.0</c:v>
                </c:pt>
                <c:pt idx="658">
                  <c:v>558.0</c:v>
                </c:pt>
                <c:pt idx="659">
                  <c:v>559.0</c:v>
                </c:pt>
                <c:pt idx="660">
                  <c:v>560.0</c:v>
                </c:pt>
                <c:pt idx="661">
                  <c:v>561.0</c:v>
                </c:pt>
                <c:pt idx="662">
                  <c:v>562.0</c:v>
                </c:pt>
                <c:pt idx="663">
                  <c:v>563.0</c:v>
                </c:pt>
                <c:pt idx="664">
                  <c:v>564.0</c:v>
                </c:pt>
                <c:pt idx="665">
                  <c:v>565.0</c:v>
                </c:pt>
                <c:pt idx="666">
                  <c:v>566.0</c:v>
                </c:pt>
                <c:pt idx="667">
                  <c:v>567.0</c:v>
                </c:pt>
                <c:pt idx="668">
                  <c:v>568.0</c:v>
                </c:pt>
                <c:pt idx="669">
                  <c:v>569.0</c:v>
                </c:pt>
                <c:pt idx="670">
                  <c:v>570.0</c:v>
                </c:pt>
                <c:pt idx="671">
                  <c:v>571.0</c:v>
                </c:pt>
                <c:pt idx="672">
                  <c:v>572.0</c:v>
                </c:pt>
                <c:pt idx="673">
                  <c:v>573.0</c:v>
                </c:pt>
                <c:pt idx="674">
                  <c:v>574.0</c:v>
                </c:pt>
                <c:pt idx="675">
                  <c:v>575.0</c:v>
                </c:pt>
                <c:pt idx="676">
                  <c:v>576.0</c:v>
                </c:pt>
                <c:pt idx="677">
                  <c:v>577.0</c:v>
                </c:pt>
                <c:pt idx="678">
                  <c:v>578.0</c:v>
                </c:pt>
                <c:pt idx="679">
                  <c:v>579.0</c:v>
                </c:pt>
                <c:pt idx="680">
                  <c:v>580.0</c:v>
                </c:pt>
                <c:pt idx="681">
                  <c:v>581.0</c:v>
                </c:pt>
                <c:pt idx="682">
                  <c:v>582.0</c:v>
                </c:pt>
                <c:pt idx="683">
                  <c:v>583.0</c:v>
                </c:pt>
                <c:pt idx="684">
                  <c:v>584.0</c:v>
                </c:pt>
                <c:pt idx="685">
                  <c:v>585.0</c:v>
                </c:pt>
                <c:pt idx="686">
                  <c:v>586.0</c:v>
                </c:pt>
                <c:pt idx="687">
                  <c:v>587.0</c:v>
                </c:pt>
                <c:pt idx="688">
                  <c:v>588.0</c:v>
                </c:pt>
                <c:pt idx="689">
                  <c:v>589.0</c:v>
                </c:pt>
                <c:pt idx="690">
                  <c:v>590.0</c:v>
                </c:pt>
                <c:pt idx="691">
                  <c:v>591.0</c:v>
                </c:pt>
                <c:pt idx="692">
                  <c:v>592.0</c:v>
                </c:pt>
                <c:pt idx="693">
                  <c:v>593.0</c:v>
                </c:pt>
                <c:pt idx="694">
                  <c:v>594.0</c:v>
                </c:pt>
                <c:pt idx="695">
                  <c:v>595.0</c:v>
                </c:pt>
                <c:pt idx="696">
                  <c:v>596.0</c:v>
                </c:pt>
                <c:pt idx="697">
                  <c:v>597.0</c:v>
                </c:pt>
                <c:pt idx="698">
                  <c:v>598.0</c:v>
                </c:pt>
                <c:pt idx="699">
                  <c:v>599.0</c:v>
                </c:pt>
                <c:pt idx="700">
                  <c:v>600.0</c:v>
                </c:pt>
                <c:pt idx="701">
                  <c:v>601.0</c:v>
                </c:pt>
                <c:pt idx="702">
                  <c:v>602.0</c:v>
                </c:pt>
                <c:pt idx="703">
                  <c:v>603.0</c:v>
                </c:pt>
                <c:pt idx="704">
                  <c:v>604.0</c:v>
                </c:pt>
                <c:pt idx="705">
                  <c:v>605.0</c:v>
                </c:pt>
                <c:pt idx="706">
                  <c:v>606.0</c:v>
                </c:pt>
                <c:pt idx="707">
                  <c:v>607.0</c:v>
                </c:pt>
                <c:pt idx="708">
                  <c:v>608.0</c:v>
                </c:pt>
                <c:pt idx="709">
                  <c:v>609.0</c:v>
                </c:pt>
                <c:pt idx="710">
                  <c:v>610.0</c:v>
                </c:pt>
                <c:pt idx="711">
                  <c:v>611.0</c:v>
                </c:pt>
                <c:pt idx="712">
                  <c:v>612.0</c:v>
                </c:pt>
                <c:pt idx="713">
                  <c:v>613.0</c:v>
                </c:pt>
                <c:pt idx="714">
                  <c:v>614.0</c:v>
                </c:pt>
                <c:pt idx="715">
                  <c:v>615.0</c:v>
                </c:pt>
                <c:pt idx="716">
                  <c:v>616.0</c:v>
                </c:pt>
                <c:pt idx="717">
                  <c:v>617.0</c:v>
                </c:pt>
                <c:pt idx="718">
                  <c:v>618.0</c:v>
                </c:pt>
                <c:pt idx="719">
                  <c:v>619.0</c:v>
                </c:pt>
                <c:pt idx="720">
                  <c:v>620.0</c:v>
                </c:pt>
                <c:pt idx="721">
                  <c:v>621.0</c:v>
                </c:pt>
                <c:pt idx="722">
                  <c:v>622.0</c:v>
                </c:pt>
                <c:pt idx="723">
                  <c:v>623.0</c:v>
                </c:pt>
                <c:pt idx="724">
                  <c:v>624.0</c:v>
                </c:pt>
                <c:pt idx="725">
                  <c:v>625.0</c:v>
                </c:pt>
                <c:pt idx="726">
                  <c:v>626.0</c:v>
                </c:pt>
                <c:pt idx="727">
                  <c:v>627.0</c:v>
                </c:pt>
                <c:pt idx="728">
                  <c:v>628.0</c:v>
                </c:pt>
                <c:pt idx="729">
                  <c:v>629.0</c:v>
                </c:pt>
                <c:pt idx="730">
                  <c:v>630.0</c:v>
                </c:pt>
                <c:pt idx="731">
                  <c:v>631.0</c:v>
                </c:pt>
                <c:pt idx="732">
                  <c:v>632.0</c:v>
                </c:pt>
                <c:pt idx="733">
                  <c:v>633.0</c:v>
                </c:pt>
                <c:pt idx="734">
                  <c:v>634.0</c:v>
                </c:pt>
                <c:pt idx="735">
                  <c:v>635.0</c:v>
                </c:pt>
                <c:pt idx="736">
                  <c:v>636.0</c:v>
                </c:pt>
                <c:pt idx="737">
                  <c:v>637.0</c:v>
                </c:pt>
                <c:pt idx="738">
                  <c:v>638.0</c:v>
                </c:pt>
                <c:pt idx="739">
                  <c:v>639.0</c:v>
                </c:pt>
                <c:pt idx="740">
                  <c:v>640.0</c:v>
                </c:pt>
                <c:pt idx="741">
                  <c:v>641.0</c:v>
                </c:pt>
                <c:pt idx="742">
                  <c:v>642.0</c:v>
                </c:pt>
                <c:pt idx="743">
                  <c:v>643.0</c:v>
                </c:pt>
                <c:pt idx="744">
                  <c:v>644.0</c:v>
                </c:pt>
                <c:pt idx="745">
                  <c:v>645.0</c:v>
                </c:pt>
                <c:pt idx="746">
                  <c:v>646.0</c:v>
                </c:pt>
                <c:pt idx="747">
                  <c:v>647.0</c:v>
                </c:pt>
                <c:pt idx="748">
                  <c:v>648.0</c:v>
                </c:pt>
                <c:pt idx="749">
                  <c:v>649.0</c:v>
                </c:pt>
                <c:pt idx="750">
                  <c:v>650.0</c:v>
                </c:pt>
                <c:pt idx="751">
                  <c:v>651.0</c:v>
                </c:pt>
                <c:pt idx="752">
                  <c:v>652.0</c:v>
                </c:pt>
                <c:pt idx="753">
                  <c:v>653.0</c:v>
                </c:pt>
                <c:pt idx="754">
                  <c:v>654.0</c:v>
                </c:pt>
                <c:pt idx="755">
                  <c:v>655.0</c:v>
                </c:pt>
                <c:pt idx="756">
                  <c:v>656.0</c:v>
                </c:pt>
                <c:pt idx="757">
                  <c:v>657.0</c:v>
                </c:pt>
                <c:pt idx="758">
                  <c:v>658.0</c:v>
                </c:pt>
                <c:pt idx="759">
                  <c:v>659.0</c:v>
                </c:pt>
                <c:pt idx="760">
                  <c:v>660.0</c:v>
                </c:pt>
                <c:pt idx="761">
                  <c:v>661.0</c:v>
                </c:pt>
                <c:pt idx="762">
                  <c:v>662.0</c:v>
                </c:pt>
                <c:pt idx="763">
                  <c:v>663.0</c:v>
                </c:pt>
                <c:pt idx="764">
                  <c:v>664.0</c:v>
                </c:pt>
                <c:pt idx="765">
                  <c:v>665.0</c:v>
                </c:pt>
                <c:pt idx="766">
                  <c:v>666.0</c:v>
                </c:pt>
                <c:pt idx="767">
                  <c:v>667.0</c:v>
                </c:pt>
                <c:pt idx="768">
                  <c:v>668.0</c:v>
                </c:pt>
                <c:pt idx="769">
                  <c:v>669.0</c:v>
                </c:pt>
                <c:pt idx="770">
                  <c:v>670.0</c:v>
                </c:pt>
                <c:pt idx="771">
                  <c:v>671.0</c:v>
                </c:pt>
                <c:pt idx="772">
                  <c:v>672.0</c:v>
                </c:pt>
                <c:pt idx="773">
                  <c:v>673.0</c:v>
                </c:pt>
                <c:pt idx="774">
                  <c:v>674.0</c:v>
                </c:pt>
                <c:pt idx="775">
                  <c:v>675.0</c:v>
                </c:pt>
                <c:pt idx="776">
                  <c:v>676.0</c:v>
                </c:pt>
                <c:pt idx="777">
                  <c:v>677.0</c:v>
                </c:pt>
                <c:pt idx="778">
                  <c:v>678.0</c:v>
                </c:pt>
                <c:pt idx="779">
                  <c:v>679.0</c:v>
                </c:pt>
                <c:pt idx="780">
                  <c:v>680.0</c:v>
                </c:pt>
                <c:pt idx="781">
                  <c:v>681.0</c:v>
                </c:pt>
                <c:pt idx="782">
                  <c:v>682.0</c:v>
                </c:pt>
                <c:pt idx="783">
                  <c:v>683.0</c:v>
                </c:pt>
                <c:pt idx="784">
                  <c:v>684.0</c:v>
                </c:pt>
                <c:pt idx="785">
                  <c:v>685.0</c:v>
                </c:pt>
                <c:pt idx="786">
                  <c:v>686.0</c:v>
                </c:pt>
                <c:pt idx="787">
                  <c:v>687.0</c:v>
                </c:pt>
                <c:pt idx="788">
                  <c:v>688.0</c:v>
                </c:pt>
                <c:pt idx="789">
                  <c:v>689.0</c:v>
                </c:pt>
                <c:pt idx="790">
                  <c:v>690.0</c:v>
                </c:pt>
                <c:pt idx="791">
                  <c:v>691.0</c:v>
                </c:pt>
                <c:pt idx="792">
                  <c:v>692.0</c:v>
                </c:pt>
                <c:pt idx="793">
                  <c:v>693.0</c:v>
                </c:pt>
                <c:pt idx="794">
                  <c:v>694.0</c:v>
                </c:pt>
                <c:pt idx="795">
                  <c:v>695.0</c:v>
                </c:pt>
                <c:pt idx="796">
                  <c:v>696.0</c:v>
                </c:pt>
                <c:pt idx="797">
                  <c:v>697.0</c:v>
                </c:pt>
                <c:pt idx="798">
                  <c:v>698.0</c:v>
                </c:pt>
                <c:pt idx="799">
                  <c:v>699.0</c:v>
                </c:pt>
                <c:pt idx="800">
                  <c:v>700.0</c:v>
                </c:pt>
                <c:pt idx="801">
                  <c:v>701.0</c:v>
                </c:pt>
                <c:pt idx="802">
                  <c:v>702.0</c:v>
                </c:pt>
                <c:pt idx="803">
                  <c:v>703.0</c:v>
                </c:pt>
                <c:pt idx="804">
                  <c:v>704.0</c:v>
                </c:pt>
                <c:pt idx="805">
                  <c:v>705.0</c:v>
                </c:pt>
                <c:pt idx="806">
                  <c:v>706.0</c:v>
                </c:pt>
                <c:pt idx="807">
                  <c:v>707.0</c:v>
                </c:pt>
                <c:pt idx="808">
                  <c:v>708.0</c:v>
                </c:pt>
                <c:pt idx="809">
                  <c:v>709.0</c:v>
                </c:pt>
                <c:pt idx="810">
                  <c:v>710.0</c:v>
                </c:pt>
                <c:pt idx="811">
                  <c:v>711.0</c:v>
                </c:pt>
                <c:pt idx="812">
                  <c:v>712.0</c:v>
                </c:pt>
                <c:pt idx="813">
                  <c:v>713.0</c:v>
                </c:pt>
                <c:pt idx="814">
                  <c:v>714.0</c:v>
                </c:pt>
                <c:pt idx="815">
                  <c:v>715.0</c:v>
                </c:pt>
                <c:pt idx="816">
                  <c:v>716.0</c:v>
                </c:pt>
                <c:pt idx="817">
                  <c:v>717.0</c:v>
                </c:pt>
                <c:pt idx="818">
                  <c:v>718.0</c:v>
                </c:pt>
                <c:pt idx="819">
                  <c:v>719.0</c:v>
                </c:pt>
                <c:pt idx="820">
                  <c:v>720.0</c:v>
                </c:pt>
                <c:pt idx="821">
                  <c:v>721.0</c:v>
                </c:pt>
                <c:pt idx="822">
                  <c:v>722.0</c:v>
                </c:pt>
                <c:pt idx="823">
                  <c:v>723.0</c:v>
                </c:pt>
                <c:pt idx="824">
                  <c:v>724.0</c:v>
                </c:pt>
                <c:pt idx="825">
                  <c:v>725.0</c:v>
                </c:pt>
                <c:pt idx="826">
                  <c:v>726.0</c:v>
                </c:pt>
                <c:pt idx="827">
                  <c:v>727.0</c:v>
                </c:pt>
                <c:pt idx="828">
                  <c:v>728.0</c:v>
                </c:pt>
                <c:pt idx="829">
                  <c:v>729.0</c:v>
                </c:pt>
                <c:pt idx="830">
                  <c:v>730.0</c:v>
                </c:pt>
                <c:pt idx="831">
                  <c:v>731.0</c:v>
                </c:pt>
                <c:pt idx="832">
                  <c:v>732.0</c:v>
                </c:pt>
                <c:pt idx="833">
                  <c:v>733.0</c:v>
                </c:pt>
                <c:pt idx="834">
                  <c:v>734.0</c:v>
                </c:pt>
                <c:pt idx="835">
                  <c:v>735.0</c:v>
                </c:pt>
                <c:pt idx="836">
                  <c:v>736.0</c:v>
                </c:pt>
                <c:pt idx="837">
                  <c:v>737.0</c:v>
                </c:pt>
                <c:pt idx="838">
                  <c:v>738.0</c:v>
                </c:pt>
                <c:pt idx="839">
                  <c:v>739.0</c:v>
                </c:pt>
                <c:pt idx="840">
                  <c:v>740.0</c:v>
                </c:pt>
                <c:pt idx="841">
                  <c:v>741.0</c:v>
                </c:pt>
                <c:pt idx="842">
                  <c:v>742.0</c:v>
                </c:pt>
                <c:pt idx="843">
                  <c:v>743.0</c:v>
                </c:pt>
                <c:pt idx="844">
                  <c:v>744.0</c:v>
                </c:pt>
                <c:pt idx="845">
                  <c:v>745.0</c:v>
                </c:pt>
                <c:pt idx="846">
                  <c:v>746.0</c:v>
                </c:pt>
                <c:pt idx="847">
                  <c:v>747.0</c:v>
                </c:pt>
                <c:pt idx="848">
                  <c:v>748.0</c:v>
                </c:pt>
                <c:pt idx="849">
                  <c:v>749.0</c:v>
                </c:pt>
                <c:pt idx="850">
                  <c:v>750.0</c:v>
                </c:pt>
                <c:pt idx="851">
                  <c:v>751.0</c:v>
                </c:pt>
                <c:pt idx="852">
                  <c:v>752.0</c:v>
                </c:pt>
                <c:pt idx="853">
                  <c:v>753.0</c:v>
                </c:pt>
                <c:pt idx="854">
                  <c:v>754.0</c:v>
                </c:pt>
                <c:pt idx="855">
                  <c:v>755.0</c:v>
                </c:pt>
                <c:pt idx="856">
                  <c:v>756.0</c:v>
                </c:pt>
                <c:pt idx="857">
                  <c:v>757.0</c:v>
                </c:pt>
                <c:pt idx="858">
                  <c:v>758.0</c:v>
                </c:pt>
                <c:pt idx="859">
                  <c:v>759.0</c:v>
                </c:pt>
                <c:pt idx="860">
                  <c:v>760.0</c:v>
                </c:pt>
                <c:pt idx="861">
                  <c:v>761.0</c:v>
                </c:pt>
                <c:pt idx="862">
                  <c:v>762.0</c:v>
                </c:pt>
                <c:pt idx="863">
                  <c:v>763.0</c:v>
                </c:pt>
                <c:pt idx="864">
                  <c:v>764.0</c:v>
                </c:pt>
                <c:pt idx="865">
                  <c:v>765.0</c:v>
                </c:pt>
                <c:pt idx="866">
                  <c:v>766.0</c:v>
                </c:pt>
                <c:pt idx="867">
                  <c:v>767.0</c:v>
                </c:pt>
                <c:pt idx="868">
                  <c:v>768.0</c:v>
                </c:pt>
                <c:pt idx="869">
                  <c:v>769.0</c:v>
                </c:pt>
                <c:pt idx="870">
                  <c:v>770.0</c:v>
                </c:pt>
                <c:pt idx="871">
                  <c:v>771.0</c:v>
                </c:pt>
                <c:pt idx="872">
                  <c:v>772.0</c:v>
                </c:pt>
                <c:pt idx="873">
                  <c:v>773.0</c:v>
                </c:pt>
                <c:pt idx="874">
                  <c:v>774.0</c:v>
                </c:pt>
                <c:pt idx="875">
                  <c:v>775.0</c:v>
                </c:pt>
                <c:pt idx="876">
                  <c:v>776.0</c:v>
                </c:pt>
                <c:pt idx="877">
                  <c:v>777.0</c:v>
                </c:pt>
                <c:pt idx="878">
                  <c:v>778.0</c:v>
                </c:pt>
                <c:pt idx="879">
                  <c:v>779.0</c:v>
                </c:pt>
                <c:pt idx="880">
                  <c:v>780.0</c:v>
                </c:pt>
                <c:pt idx="881">
                  <c:v>781.0</c:v>
                </c:pt>
                <c:pt idx="882">
                  <c:v>782.0</c:v>
                </c:pt>
                <c:pt idx="883">
                  <c:v>783.0</c:v>
                </c:pt>
                <c:pt idx="884">
                  <c:v>784.0</c:v>
                </c:pt>
                <c:pt idx="885">
                  <c:v>785.0</c:v>
                </c:pt>
                <c:pt idx="886">
                  <c:v>786.0</c:v>
                </c:pt>
                <c:pt idx="887">
                  <c:v>787.0</c:v>
                </c:pt>
                <c:pt idx="888">
                  <c:v>788.0</c:v>
                </c:pt>
                <c:pt idx="889">
                  <c:v>789.0</c:v>
                </c:pt>
                <c:pt idx="890">
                  <c:v>790.0</c:v>
                </c:pt>
                <c:pt idx="891">
                  <c:v>791.0</c:v>
                </c:pt>
                <c:pt idx="892">
                  <c:v>792.0</c:v>
                </c:pt>
                <c:pt idx="893">
                  <c:v>793.0</c:v>
                </c:pt>
                <c:pt idx="894">
                  <c:v>794.0</c:v>
                </c:pt>
                <c:pt idx="895">
                  <c:v>795.0</c:v>
                </c:pt>
                <c:pt idx="896">
                  <c:v>796.0</c:v>
                </c:pt>
                <c:pt idx="897">
                  <c:v>797.0</c:v>
                </c:pt>
                <c:pt idx="898">
                  <c:v>798.0</c:v>
                </c:pt>
                <c:pt idx="899">
                  <c:v>799.0</c:v>
                </c:pt>
                <c:pt idx="900">
                  <c:v>800.0</c:v>
                </c:pt>
                <c:pt idx="901">
                  <c:v>801.0</c:v>
                </c:pt>
                <c:pt idx="902">
                  <c:v>802.0</c:v>
                </c:pt>
                <c:pt idx="903">
                  <c:v>803.0</c:v>
                </c:pt>
                <c:pt idx="904">
                  <c:v>804.0</c:v>
                </c:pt>
                <c:pt idx="905">
                  <c:v>805.0</c:v>
                </c:pt>
                <c:pt idx="906">
                  <c:v>806.0</c:v>
                </c:pt>
                <c:pt idx="907">
                  <c:v>807.0</c:v>
                </c:pt>
                <c:pt idx="908">
                  <c:v>808.0</c:v>
                </c:pt>
                <c:pt idx="909">
                  <c:v>809.0</c:v>
                </c:pt>
                <c:pt idx="910">
                  <c:v>810.0</c:v>
                </c:pt>
                <c:pt idx="911">
                  <c:v>811.0</c:v>
                </c:pt>
                <c:pt idx="912">
                  <c:v>812.0</c:v>
                </c:pt>
                <c:pt idx="913">
                  <c:v>813.0</c:v>
                </c:pt>
                <c:pt idx="914">
                  <c:v>814.0</c:v>
                </c:pt>
                <c:pt idx="915">
                  <c:v>815.0</c:v>
                </c:pt>
                <c:pt idx="916">
                  <c:v>816.0</c:v>
                </c:pt>
                <c:pt idx="917">
                  <c:v>817.0</c:v>
                </c:pt>
                <c:pt idx="918">
                  <c:v>818.0</c:v>
                </c:pt>
                <c:pt idx="919">
                  <c:v>819.0</c:v>
                </c:pt>
                <c:pt idx="920">
                  <c:v>820.0</c:v>
                </c:pt>
                <c:pt idx="921">
                  <c:v>821.0</c:v>
                </c:pt>
                <c:pt idx="922">
                  <c:v>822.0</c:v>
                </c:pt>
                <c:pt idx="923">
                  <c:v>823.0</c:v>
                </c:pt>
                <c:pt idx="924">
                  <c:v>824.0</c:v>
                </c:pt>
                <c:pt idx="925">
                  <c:v>825.0</c:v>
                </c:pt>
                <c:pt idx="926">
                  <c:v>826.0</c:v>
                </c:pt>
                <c:pt idx="927">
                  <c:v>827.0</c:v>
                </c:pt>
                <c:pt idx="928">
                  <c:v>828.0</c:v>
                </c:pt>
                <c:pt idx="929">
                  <c:v>829.0</c:v>
                </c:pt>
                <c:pt idx="930">
                  <c:v>830.0</c:v>
                </c:pt>
                <c:pt idx="931">
                  <c:v>831.0</c:v>
                </c:pt>
                <c:pt idx="932">
                  <c:v>832.0</c:v>
                </c:pt>
                <c:pt idx="933">
                  <c:v>833.0</c:v>
                </c:pt>
                <c:pt idx="934">
                  <c:v>834.0</c:v>
                </c:pt>
                <c:pt idx="935">
                  <c:v>835.0</c:v>
                </c:pt>
                <c:pt idx="936">
                  <c:v>836.0</c:v>
                </c:pt>
                <c:pt idx="937">
                  <c:v>837.0</c:v>
                </c:pt>
                <c:pt idx="938">
                  <c:v>838.0</c:v>
                </c:pt>
                <c:pt idx="939">
                  <c:v>839.0</c:v>
                </c:pt>
                <c:pt idx="940">
                  <c:v>840.0</c:v>
                </c:pt>
                <c:pt idx="941">
                  <c:v>841.0</c:v>
                </c:pt>
                <c:pt idx="942">
                  <c:v>842.0</c:v>
                </c:pt>
                <c:pt idx="943">
                  <c:v>843.0</c:v>
                </c:pt>
                <c:pt idx="944">
                  <c:v>844.0</c:v>
                </c:pt>
                <c:pt idx="945">
                  <c:v>845.0</c:v>
                </c:pt>
                <c:pt idx="946">
                  <c:v>846.0</c:v>
                </c:pt>
                <c:pt idx="947">
                  <c:v>847.0</c:v>
                </c:pt>
                <c:pt idx="948">
                  <c:v>848.0</c:v>
                </c:pt>
                <c:pt idx="949">
                  <c:v>849.0</c:v>
                </c:pt>
                <c:pt idx="950">
                  <c:v>850.0</c:v>
                </c:pt>
                <c:pt idx="951">
                  <c:v>851.0</c:v>
                </c:pt>
                <c:pt idx="952">
                  <c:v>852.0</c:v>
                </c:pt>
                <c:pt idx="953">
                  <c:v>853.0</c:v>
                </c:pt>
                <c:pt idx="954">
                  <c:v>854.0</c:v>
                </c:pt>
                <c:pt idx="955">
                  <c:v>855.0</c:v>
                </c:pt>
                <c:pt idx="956">
                  <c:v>856.0</c:v>
                </c:pt>
                <c:pt idx="957">
                  <c:v>857.0</c:v>
                </c:pt>
                <c:pt idx="958">
                  <c:v>858.0</c:v>
                </c:pt>
                <c:pt idx="959">
                  <c:v>859.0</c:v>
                </c:pt>
                <c:pt idx="960">
                  <c:v>860.0</c:v>
                </c:pt>
                <c:pt idx="961">
                  <c:v>861.0</c:v>
                </c:pt>
                <c:pt idx="962">
                  <c:v>862.0</c:v>
                </c:pt>
                <c:pt idx="963">
                  <c:v>863.0</c:v>
                </c:pt>
                <c:pt idx="964">
                  <c:v>864.0</c:v>
                </c:pt>
                <c:pt idx="965">
                  <c:v>865.0</c:v>
                </c:pt>
                <c:pt idx="966">
                  <c:v>866.0</c:v>
                </c:pt>
                <c:pt idx="967">
                  <c:v>867.0</c:v>
                </c:pt>
                <c:pt idx="968">
                  <c:v>868.0</c:v>
                </c:pt>
                <c:pt idx="969">
                  <c:v>869.0</c:v>
                </c:pt>
                <c:pt idx="970">
                  <c:v>870.0</c:v>
                </c:pt>
                <c:pt idx="971">
                  <c:v>871.0</c:v>
                </c:pt>
                <c:pt idx="972">
                  <c:v>872.0</c:v>
                </c:pt>
                <c:pt idx="973">
                  <c:v>873.0</c:v>
                </c:pt>
                <c:pt idx="974">
                  <c:v>874.0</c:v>
                </c:pt>
                <c:pt idx="975">
                  <c:v>875.0</c:v>
                </c:pt>
                <c:pt idx="976">
                  <c:v>876.0</c:v>
                </c:pt>
                <c:pt idx="977">
                  <c:v>877.0</c:v>
                </c:pt>
                <c:pt idx="978">
                  <c:v>878.0</c:v>
                </c:pt>
                <c:pt idx="979">
                  <c:v>879.0</c:v>
                </c:pt>
                <c:pt idx="980">
                  <c:v>880.0</c:v>
                </c:pt>
                <c:pt idx="981">
                  <c:v>881.0</c:v>
                </c:pt>
                <c:pt idx="982">
                  <c:v>882.0</c:v>
                </c:pt>
                <c:pt idx="983">
                  <c:v>883.0</c:v>
                </c:pt>
                <c:pt idx="984">
                  <c:v>884.0</c:v>
                </c:pt>
                <c:pt idx="985">
                  <c:v>885.0</c:v>
                </c:pt>
                <c:pt idx="986">
                  <c:v>886.0</c:v>
                </c:pt>
                <c:pt idx="987">
                  <c:v>887.0</c:v>
                </c:pt>
                <c:pt idx="988">
                  <c:v>888.0</c:v>
                </c:pt>
                <c:pt idx="989">
                  <c:v>889.0</c:v>
                </c:pt>
                <c:pt idx="990">
                  <c:v>890.0</c:v>
                </c:pt>
                <c:pt idx="991">
                  <c:v>891.0</c:v>
                </c:pt>
                <c:pt idx="992">
                  <c:v>892.0</c:v>
                </c:pt>
                <c:pt idx="993">
                  <c:v>893.0</c:v>
                </c:pt>
                <c:pt idx="994">
                  <c:v>894.0</c:v>
                </c:pt>
                <c:pt idx="995">
                  <c:v>895.0</c:v>
                </c:pt>
                <c:pt idx="996">
                  <c:v>896.0</c:v>
                </c:pt>
                <c:pt idx="997">
                  <c:v>897.0</c:v>
                </c:pt>
                <c:pt idx="998">
                  <c:v>898.0</c:v>
                </c:pt>
                <c:pt idx="999">
                  <c:v>899.0</c:v>
                </c:pt>
                <c:pt idx="1000">
                  <c:v>900.0</c:v>
                </c:pt>
                <c:pt idx="1001">
                  <c:v>901.0</c:v>
                </c:pt>
                <c:pt idx="1002">
                  <c:v>902.0</c:v>
                </c:pt>
                <c:pt idx="1003">
                  <c:v>903.0</c:v>
                </c:pt>
                <c:pt idx="1004">
                  <c:v>904.0</c:v>
                </c:pt>
                <c:pt idx="1005">
                  <c:v>905.0</c:v>
                </c:pt>
                <c:pt idx="1006">
                  <c:v>906.0</c:v>
                </c:pt>
                <c:pt idx="1007">
                  <c:v>907.0</c:v>
                </c:pt>
                <c:pt idx="1008">
                  <c:v>908.0</c:v>
                </c:pt>
                <c:pt idx="1009">
                  <c:v>909.0</c:v>
                </c:pt>
                <c:pt idx="1010">
                  <c:v>910.0</c:v>
                </c:pt>
                <c:pt idx="1011">
                  <c:v>911.0</c:v>
                </c:pt>
                <c:pt idx="1012">
                  <c:v>912.0</c:v>
                </c:pt>
                <c:pt idx="1013">
                  <c:v>913.0</c:v>
                </c:pt>
                <c:pt idx="1014">
                  <c:v>914.0</c:v>
                </c:pt>
                <c:pt idx="1015">
                  <c:v>915.0</c:v>
                </c:pt>
                <c:pt idx="1016">
                  <c:v>916.0</c:v>
                </c:pt>
                <c:pt idx="1017">
                  <c:v>917.0</c:v>
                </c:pt>
                <c:pt idx="1018">
                  <c:v>918.0</c:v>
                </c:pt>
                <c:pt idx="1019">
                  <c:v>919.0</c:v>
                </c:pt>
                <c:pt idx="1020">
                  <c:v>920.0</c:v>
                </c:pt>
                <c:pt idx="1021">
                  <c:v>921.0</c:v>
                </c:pt>
                <c:pt idx="1022">
                  <c:v>922.0</c:v>
                </c:pt>
                <c:pt idx="1023">
                  <c:v>923.0</c:v>
                </c:pt>
                <c:pt idx="1024">
                  <c:v>924.0</c:v>
                </c:pt>
                <c:pt idx="1025">
                  <c:v>925.0</c:v>
                </c:pt>
                <c:pt idx="1026">
                  <c:v>926.0</c:v>
                </c:pt>
                <c:pt idx="1027">
                  <c:v>927.0</c:v>
                </c:pt>
                <c:pt idx="1028">
                  <c:v>928.0</c:v>
                </c:pt>
                <c:pt idx="1029">
                  <c:v>929.0</c:v>
                </c:pt>
                <c:pt idx="1030">
                  <c:v>930.0</c:v>
                </c:pt>
                <c:pt idx="1031">
                  <c:v>931.0</c:v>
                </c:pt>
                <c:pt idx="1032">
                  <c:v>932.0</c:v>
                </c:pt>
                <c:pt idx="1033">
                  <c:v>933.0</c:v>
                </c:pt>
                <c:pt idx="1034">
                  <c:v>934.0</c:v>
                </c:pt>
                <c:pt idx="1035">
                  <c:v>935.0</c:v>
                </c:pt>
                <c:pt idx="1036">
                  <c:v>936.0</c:v>
                </c:pt>
                <c:pt idx="1037">
                  <c:v>937.0</c:v>
                </c:pt>
                <c:pt idx="1038">
                  <c:v>938.0</c:v>
                </c:pt>
                <c:pt idx="1039">
                  <c:v>939.0</c:v>
                </c:pt>
                <c:pt idx="1040">
                  <c:v>940.0</c:v>
                </c:pt>
                <c:pt idx="1041">
                  <c:v>941.0</c:v>
                </c:pt>
                <c:pt idx="1042">
                  <c:v>942.0</c:v>
                </c:pt>
                <c:pt idx="1043">
                  <c:v>943.0</c:v>
                </c:pt>
                <c:pt idx="1044">
                  <c:v>944.0</c:v>
                </c:pt>
                <c:pt idx="1045">
                  <c:v>945.0</c:v>
                </c:pt>
                <c:pt idx="1046">
                  <c:v>946.0</c:v>
                </c:pt>
                <c:pt idx="1047">
                  <c:v>947.0</c:v>
                </c:pt>
                <c:pt idx="1048">
                  <c:v>948.0</c:v>
                </c:pt>
                <c:pt idx="1049">
                  <c:v>949.0</c:v>
                </c:pt>
                <c:pt idx="1050">
                  <c:v>950.0</c:v>
                </c:pt>
                <c:pt idx="1051">
                  <c:v>951.0</c:v>
                </c:pt>
                <c:pt idx="1052">
                  <c:v>952.0</c:v>
                </c:pt>
                <c:pt idx="1053">
                  <c:v>953.0</c:v>
                </c:pt>
                <c:pt idx="1054">
                  <c:v>954.0</c:v>
                </c:pt>
                <c:pt idx="1055">
                  <c:v>955.0</c:v>
                </c:pt>
                <c:pt idx="1056">
                  <c:v>956.0</c:v>
                </c:pt>
                <c:pt idx="1057">
                  <c:v>957.0</c:v>
                </c:pt>
                <c:pt idx="1058">
                  <c:v>958.0</c:v>
                </c:pt>
                <c:pt idx="1059">
                  <c:v>959.0</c:v>
                </c:pt>
                <c:pt idx="1060">
                  <c:v>960.0</c:v>
                </c:pt>
                <c:pt idx="1061">
                  <c:v>961.0</c:v>
                </c:pt>
                <c:pt idx="1062">
                  <c:v>962.0</c:v>
                </c:pt>
                <c:pt idx="1063">
                  <c:v>963.0</c:v>
                </c:pt>
                <c:pt idx="1064">
                  <c:v>964.0</c:v>
                </c:pt>
                <c:pt idx="1065">
                  <c:v>965.0</c:v>
                </c:pt>
                <c:pt idx="1066">
                  <c:v>966.0</c:v>
                </c:pt>
                <c:pt idx="1067">
                  <c:v>967.0</c:v>
                </c:pt>
                <c:pt idx="1068">
                  <c:v>968.0</c:v>
                </c:pt>
                <c:pt idx="1069">
                  <c:v>969.0</c:v>
                </c:pt>
                <c:pt idx="1070">
                  <c:v>970.0</c:v>
                </c:pt>
                <c:pt idx="1071">
                  <c:v>971.0</c:v>
                </c:pt>
                <c:pt idx="1072">
                  <c:v>972.0</c:v>
                </c:pt>
                <c:pt idx="1073">
                  <c:v>973.0</c:v>
                </c:pt>
                <c:pt idx="1074">
                  <c:v>974.0</c:v>
                </c:pt>
                <c:pt idx="1075">
                  <c:v>975.0</c:v>
                </c:pt>
                <c:pt idx="1076">
                  <c:v>976.0</c:v>
                </c:pt>
                <c:pt idx="1077">
                  <c:v>977.0</c:v>
                </c:pt>
                <c:pt idx="1078">
                  <c:v>978.0</c:v>
                </c:pt>
                <c:pt idx="1079">
                  <c:v>979.0</c:v>
                </c:pt>
                <c:pt idx="1080">
                  <c:v>980.0</c:v>
                </c:pt>
                <c:pt idx="1081">
                  <c:v>981.0</c:v>
                </c:pt>
                <c:pt idx="1082">
                  <c:v>982.0</c:v>
                </c:pt>
                <c:pt idx="1083">
                  <c:v>983.0</c:v>
                </c:pt>
                <c:pt idx="1084">
                  <c:v>984.0</c:v>
                </c:pt>
                <c:pt idx="1085">
                  <c:v>985.0</c:v>
                </c:pt>
                <c:pt idx="1086">
                  <c:v>986.0</c:v>
                </c:pt>
                <c:pt idx="1087">
                  <c:v>987.0</c:v>
                </c:pt>
                <c:pt idx="1088">
                  <c:v>988.0</c:v>
                </c:pt>
                <c:pt idx="1089">
                  <c:v>989.0</c:v>
                </c:pt>
                <c:pt idx="1090">
                  <c:v>990.0</c:v>
                </c:pt>
                <c:pt idx="1091">
                  <c:v>991.0</c:v>
                </c:pt>
                <c:pt idx="1092">
                  <c:v>992.0</c:v>
                </c:pt>
                <c:pt idx="1093">
                  <c:v>993.0</c:v>
                </c:pt>
                <c:pt idx="1094">
                  <c:v>994.0</c:v>
                </c:pt>
                <c:pt idx="1095">
                  <c:v>995.0</c:v>
                </c:pt>
                <c:pt idx="1096">
                  <c:v>996.0</c:v>
                </c:pt>
                <c:pt idx="1097">
                  <c:v>997.0</c:v>
                </c:pt>
                <c:pt idx="1098">
                  <c:v>998.0</c:v>
                </c:pt>
                <c:pt idx="1099">
                  <c:v>999.0</c:v>
                </c:pt>
              </c:numCache>
            </c:numRef>
          </c:cat>
          <c:val>
            <c:numRef>
              <c:f>'[1]Comp 52'!$C$2:$C$1101</c:f>
              <c:numCache>
                <c:formatCode>General</c:formatCode>
                <c:ptCount val="1100"/>
                <c:pt idx="0">
                  <c:v>-1.107788</c:v>
                </c:pt>
                <c:pt idx="1">
                  <c:v>-1.111048</c:v>
                </c:pt>
                <c:pt idx="2">
                  <c:v>-1.101029</c:v>
                </c:pt>
                <c:pt idx="3">
                  <c:v>-1.077666</c:v>
                </c:pt>
                <c:pt idx="4">
                  <c:v>-1.041201</c:v>
                </c:pt>
                <c:pt idx="5">
                  <c:v>-0.992248</c:v>
                </c:pt>
                <c:pt idx="6">
                  <c:v>-0.93175</c:v>
                </c:pt>
                <c:pt idx="7">
                  <c:v>-0.860952</c:v>
                </c:pt>
                <c:pt idx="8">
                  <c:v>-0.781355</c:v>
                </c:pt>
                <c:pt idx="9">
                  <c:v>-0.694709</c:v>
                </c:pt>
                <c:pt idx="10">
                  <c:v>-0.602903</c:v>
                </c:pt>
                <c:pt idx="11">
                  <c:v>-0.507955</c:v>
                </c:pt>
                <c:pt idx="12">
                  <c:v>-0.411953</c:v>
                </c:pt>
                <c:pt idx="13">
                  <c:v>-0.316964</c:v>
                </c:pt>
                <c:pt idx="14">
                  <c:v>-0.225013</c:v>
                </c:pt>
                <c:pt idx="15">
                  <c:v>-0.137976</c:v>
                </c:pt>
                <c:pt idx="16">
                  <c:v>-0.057593</c:v>
                </c:pt>
                <c:pt idx="17">
                  <c:v>0.014638</c:v>
                </c:pt>
                <c:pt idx="18">
                  <c:v>0.077459</c:v>
                </c:pt>
                <c:pt idx="19">
                  <c:v>0.129923</c:v>
                </c:pt>
                <c:pt idx="20">
                  <c:v>0.171397</c:v>
                </c:pt>
                <c:pt idx="21">
                  <c:v>0.201555</c:v>
                </c:pt>
                <c:pt idx="22">
                  <c:v>0.220401</c:v>
                </c:pt>
                <c:pt idx="23">
                  <c:v>0.228284</c:v>
                </c:pt>
                <c:pt idx="24">
                  <c:v>0.225829</c:v>
                </c:pt>
                <c:pt idx="25">
                  <c:v>0.213975</c:v>
                </c:pt>
                <c:pt idx="26">
                  <c:v>0.193879</c:v>
                </c:pt>
                <c:pt idx="27">
                  <c:v>0.166939</c:v>
                </c:pt>
                <c:pt idx="28">
                  <c:v>0.134661</c:v>
                </c:pt>
                <c:pt idx="29">
                  <c:v>0.098715</c:v>
                </c:pt>
                <c:pt idx="30">
                  <c:v>0.060782</c:v>
                </c:pt>
                <c:pt idx="31">
                  <c:v>0.022613</c:v>
                </c:pt>
                <c:pt idx="32">
                  <c:v>-0.014159</c:v>
                </c:pt>
                <c:pt idx="33">
                  <c:v>-0.047911</c:v>
                </c:pt>
                <c:pt idx="34">
                  <c:v>-0.077228</c:v>
                </c:pt>
                <c:pt idx="35">
                  <c:v>-0.100816</c:v>
                </c:pt>
                <c:pt idx="36">
                  <c:v>-0.117632</c:v>
                </c:pt>
                <c:pt idx="37">
                  <c:v>-0.126852</c:v>
                </c:pt>
                <c:pt idx="38">
                  <c:v>-0.127912</c:v>
                </c:pt>
                <c:pt idx="39">
                  <c:v>-0.120504</c:v>
                </c:pt>
                <c:pt idx="40">
                  <c:v>-0.104587</c:v>
                </c:pt>
                <c:pt idx="41">
                  <c:v>-0.080385</c:v>
                </c:pt>
                <c:pt idx="42">
                  <c:v>-0.048377</c:v>
                </c:pt>
                <c:pt idx="43">
                  <c:v>-0.009253</c:v>
                </c:pt>
                <c:pt idx="44">
                  <c:v>0.036078</c:v>
                </c:pt>
                <c:pt idx="45">
                  <c:v>0.086562</c:v>
                </c:pt>
                <c:pt idx="46">
                  <c:v>0.140992</c:v>
                </c:pt>
                <c:pt idx="47">
                  <c:v>0.198068</c:v>
                </c:pt>
                <c:pt idx="48">
                  <c:v>0.256449</c:v>
                </c:pt>
                <c:pt idx="49">
                  <c:v>0.314764</c:v>
                </c:pt>
                <c:pt idx="50">
                  <c:v>0.371673</c:v>
                </c:pt>
                <c:pt idx="51">
                  <c:v>0.425897</c:v>
                </c:pt>
                <c:pt idx="52">
                  <c:v>0.476265</c:v>
                </c:pt>
                <c:pt idx="53">
                  <c:v>0.521683</c:v>
                </c:pt>
                <c:pt idx="54">
                  <c:v>0.561254</c:v>
                </c:pt>
                <c:pt idx="55">
                  <c:v>0.594194</c:v>
                </c:pt>
                <c:pt idx="56">
                  <c:v>0.619947</c:v>
                </c:pt>
                <c:pt idx="57">
                  <c:v>0.63811</c:v>
                </c:pt>
                <c:pt idx="58">
                  <c:v>0.648466</c:v>
                </c:pt>
                <c:pt idx="59">
                  <c:v>0.650996</c:v>
                </c:pt>
                <c:pt idx="60">
                  <c:v>0.645822</c:v>
                </c:pt>
                <c:pt idx="61">
                  <c:v>0.633247</c:v>
                </c:pt>
                <c:pt idx="62">
                  <c:v>0.613709</c:v>
                </c:pt>
                <c:pt idx="63">
                  <c:v>0.587775</c:v>
                </c:pt>
                <c:pt idx="64">
                  <c:v>0.556061</c:v>
                </c:pt>
                <c:pt idx="65">
                  <c:v>0.519318</c:v>
                </c:pt>
                <c:pt idx="66">
                  <c:v>0.478315</c:v>
                </c:pt>
                <c:pt idx="67">
                  <c:v>0.433841</c:v>
                </c:pt>
                <c:pt idx="68">
                  <c:v>0.386728</c:v>
                </c:pt>
                <c:pt idx="69">
                  <c:v>0.337766</c:v>
                </c:pt>
                <c:pt idx="70">
                  <c:v>0.287718</c:v>
                </c:pt>
                <c:pt idx="71">
                  <c:v>0.237324</c:v>
                </c:pt>
                <c:pt idx="72">
                  <c:v>0.187269</c:v>
                </c:pt>
                <c:pt idx="73">
                  <c:v>0.138141</c:v>
                </c:pt>
                <c:pt idx="74">
                  <c:v>0.090525</c:v>
                </c:pt>
                <c:pt idx="75">
                  <c:v>0.044931</c:v>
                </c:pt>
                <c:pt idx="76">
                  <c:v>0.001791</c:v>
                </c:pt>
                <c:pt idx="77">
                  <c:v>-0.038514</c:v>
                </c:pt>
                <c:pt idx="78">
                  <c:v>-0.075613</c:v>
                </c:pt>
                <c:pt idx="79">
                  <c:v>-0.109219</c:v>
                </c:pt>
                <c:pt idx="80">
                  <c:v>-0.139053</c:v>
                </c:pt>
                <c:pt idx="81">
                  <c:v>-0.164841</c:v>
                </c:pt>
                <c:pt idx="82">
                  <c:v>-0.186361</c:v>
                </c:pt>
                <c:pt idx="83">
                  <c:v>-0.203347</c:v>
                </c:pt>
                <c:pt idx="84">
                  <c:v>-0.215577</c:v>
                </c:pt>
                <c:pt idx="85">
                  <c:v>-0.222793</c:v>
                </c:pt>
                <c:pt idx="86">
                  <c:v>-0.224765</c:v>
                </c:pt>
                <c:pt idx="87">
                  <c:v>-0.221242</c:v>
                </c:pt>
                <c:pt idx="88">
                  <c:v>-0.21197</c:v>
                </c:pt>
                <c:pt idx="89">
                  <c:v>-0.196765</c:v>
                </c:pt>
                <c:pt idx="90">
                  <c:v>-0.175404</c:v>
                </c:pt>
                <c:pt idx="91">
                  <c:v>-0.147714</c:v>
                </c:pt>
                <c:pt idx="92">
                  <c:v>-0.113557</c:v>
                </c:pt>
                <c:pt idx="93">
                  <c:v>-0.072858</c:v>
                </c:pt>
                <c:pt idx="94">
                  <c:v>-0.025618</c:v>
                </c:pt>
                <c:pt idx="95">
                  <c:v>0.028082</c:v>
                </c:pt>
                <c:pt idx="96">
                  <c:v>0.08806</c:v>
                </c:pt>
                <c:pt idx="97">
                  <c:v>0.154044</c:v>
                </c:pt>
                <c:pt idx="98">
                  <c:v>0.225646</c:v>
                </c:pt>
                <c:pt idx="99">
                  <c:v>0.302368</c:v>
                </c:pt>
                <c:pt idx="100">
                  <c:v>0.383586</c:v>
                </c:pt>
                <c:pt idx="101">
                  <c:v>0.468588</c:v>
                </c:pt>
                <c:pt idx="102">
                  <c:v>0.556537</c:v>
                </c:pt>
                <c:pt idx="103">
                  <c:v>0.64649</c:v>
                </c:pt>
                <c:pt idx="104">
                  <c:v>0.737444</c:v>
                </c:pt>
                <c:pt idx="105">
                  <c:v>0.828331</c:v>
                </c:pt>
                <c:pt idx="106">
                  <c:v>0.918032</c:v>
                </c:pt>
                <c:pt idx="107">
                  <c:v>1.005423</c:v>
                </c:pt>
                <c:pt idx="108">
                  <c:v>1.08938</c:v>
                </c:pt>
                <c:pt idx="109">
                  <c:v>1.168809</c:v>
                </c:pt>
                <c:pt idx="110">
                  <c:v>1.242681</c:v>
                </c:pt>
                <c:pt idx="111">
                  <c:v>1.310046</c:v>
                </c:pt>
                <c:pt idx="112">
                  <c:v>1.370056</c:v>
                </c:pt>
                <c:pt idx="113">
                  <c:v>1.422015</c:v>
                </c:pt>
                <c:pt idx="114">
                  <c:v>1.465357</c:v>
                </c:pt>
                <c:pt idx="115">
                  <c:v>1.499702</c:v>
                </c:pt>
                <c:pt idx="116">
                  <c:v>1.524855</c:v>
                </c:pt>
                <c:pt idx="117">
                  <c:v>1.540764</c:v>
                </c:pt>
                <c:pt idx="118">
                  <c:v>1.547614</c:v>
                </c:pt>
                <c:pt idx="119">
                  <c:v>1.545762</c:v>
                </c:pt>
                <c:pt idx="120">
                  <c:v>1.535703</c:v>
                </c:pt>
                <c:pt idx="121">
                  <c:v>1.518135</c:v>
                </c:pt>
                <c:pt idx="122">
                  <c:v>1.493879</c:v>
                </c:pt>
                <c:pt idx="123">
                  <c:v>1.463882</c:v>
                </c:pt>
                <c:pt idx="124">
                  <c:v>1.429184</c:v>
                </c:pt>
                <c:pt idx="125">
                  <c:v>1.39091</c:v>
                </c:pt>
                <c:pt idx="126">
                  <c:v>1.350217</c:v>
                </c:pt>
                <c:pt idx="127">
                  <c:v>1.308273</c:v>
                </c:pt>
                <c:pt idx="128">
                  <c:v>1.266195</c:v>
                </c:pt>
                <c:pt idx="129">
                  <c:v>1.225094</c:v>
                </c:pt>
                <c:pt idx="130">
                  <c:v>1.185964</c:v>
                </c:pt>
                <c:pt idx="131">
                  <c:v>1.149711</c:v>
                </c:pt>
                <c:pt idx="132">
                  <c:v>1.117093</c:v>
                </c:pt>
                <c:pt idx="133">
                  <c:v>1.08876</c:v>
                </c:pt>
                <c:pt idx="134">
                  <c:v>1.06518</c:v>
                </c:pt>
                <c:pt idx="135">
                  <c:v>1.046684</c:v>
                </c:pt>
                <c:pt idx="136">
                  <c:v>1.033383</c:v>
                </c:pt>
                <c:pt idx="137">
                  <c:v>1.025247</c:v>
                </c:pt>
                <c:pt idx="138">
                  <c:v>1.022103</c:v>
                </c:pt>
                <c:pt idx="139">
                  <c:v>1.023586</c:v>
                </c:pt>
                <c:pt idx="140">
                  <c:v>1.029199</c:v>
                </c:pt>
                <c:pt idx="141">
                  <c:v>1.038369</c:v>
                </c:pt>
                <c:pt idx="142">
                  <c:v>1.050398</c:v>
                </c:pt>
                <c:pt idx="143">
                  <c:v>1.06452</c:v>
                </c:pt>
                <c:pt idx="144">
                  <c:v>1.079919</c:v>
                </c:pt>
                <c:pt idx="145">
                  <c:v>1.095759</c:v>
                </c:pt>
                <c:pt idx="146">
                  <c:v>1.111177</c:v>
                </c:pt>
                <c:pt idx="147">
                  <c:v>1.125393</c:v>
                </c:pt>
                <c:pt idx="148">
                  <c:v>1.137628</c:v>
                </c:pt>
                <c:pt idx="149">
                  <c:v>1.147187</c:v>
                </c:pt>
                <c:pt idx="150">
                  <c:v>1.153476</c:v>
                </c:pt>
                <c:pt idx="151">
                  <c:v>1.155961</c:v>
                </c:pt>
                <c:pt idx="152">
                  <c:v>1.154228</c:v>
                </c:pt>
                <c:pt idx="153">
                  <c:v>1.147987</c:v>
                </c:pt>
                <c:pt idx="154">
                  <c:v>1.13704</c:v>
                </c:pt>
                <c:pt idx="155">
                  <c:v>1.121342</c:v>
                </c:pt>
                <c:pt idx="156">
                  <c:v>1.100872</c:v>
                </c:pt>
                <c:pt idx="157">
                  <c:v>1.075798</c:v>
                </c:pt>
                <c:pt idx="158">
                  <c:v>1.046325</c:v>
                </c:pt>
                <c:pt idx="159">
                  <c:v>1.012737</c:v>
                </c:pt>
                <c:pt idx="160">
                  <c:v>0.97539</c:v>
                </c:pt>
                <c:pt idx="161">
                  <c:v>0.934693</c:v>
                </c:pt>
                <c:pt idx="162">
                  <c:v>0.891061</c:v>
                </c:pt>
                <c:pt idx="163">
                  <c:v>0.844957</c:v>
                </c:pt>
                <c:pt idx="164">
                  <c:v>0.796826</c:v>
                </c:pt>
                <c:pt idx="165">
                  <c:v>0.747129</c:v>
                </c:pt>
                <c:pt idx="166">
                  <c:v>0.696323</c:v>
                </c:pt>
                <c:pt idx="167">
                  <c:v>0.644823</c:v>
                </c:pt>
                <c:pt idx="168">
                  <c:v>0.593049</c:v>
                </c:pt>
                <c:pt idx="169">
                  <c:v>0.541389</c:v>
                </c:pt>
                <c:pt idx="170">
                  <c:v>0.490208</c:v>
                </c:pt>
                <c:pt idx="171">
                  <c:v>0.439848</c:v>
                </c:pt>
                <c:pt idx="172">
                  <c:v>0.390661</c:v>
                </c:pt>
                <c:pt idx="173">
                  <c:v>0.342995</c:v>
                </c:pt>
                <c:pt idx="174">
                  <c:v>0.297187</c:v>
                </c:pt>
                <c:pt idx="175">
                  <c:v>0.253598</c:v>
                </c:pt>
                <c:pt idx="176">
                  <c:v>0.212609</c:v>
                </c:pt>
                <c:pt idx="177">
                  <c:v>0.174607</c:v>
                </c:pt>
                <c:pt idx="178">
                  <c:v>0.140048</c:v>
                </c:pt>
                <c:pt idx="179">
                  <c:v>0.109391</c:v>
                </c:pt>
                <c:pt idx="180">
                  <c:v>0.083153</c:v>
                </c:pt>
                <c:pt idx="181">
                  <c:v>0.061842</c:v>
                </c:pt>
                <c:pt idx="182">
                  <c:v>0.046046</c:v>
                </c:pt>
                <c:pt idx="183">
                  <c:v>0.036347</c:v>
                </c:pt>
                <c:pt idx="184">
                  <c:v>0.033349</c:v>
                </c:pt>
                <c:pt idx="185">
                  <c:v>0.03762</c:v>
                </c:pt>
                <c:pt idx="186">
                  <c:v>0.049741</c:v>
                </c:pt>
                <c:pt idx="187">
                  <c:v>0.070231</c:v>
                </c:pt>
                <c:pt idx="188">
                  <c:v>0.099545</c:v>
                </c:pt>
                <c:pt idx="189">
                  <c:v>0.138046</c:v>
                </c:pt>
                <c:pt idx="190">
                  <c:v>0.186028</c:v>
                </c:pt>
                <c:pt idx="191">
                  <c:v>0.243621</c:v>
                </c:pt>
                <c:pt idx="192">
                  <c:v>0.310839</c:v>
                </c:pt>
                <c:pt idx="193">
                  <c:v>0.387534</c:v>
                </c:pt>
                <c:pt idx="194">
                  <c:v>0.473372</c:v>
                </c:pt>
                <c:pt idx="195">
                  <c:v>0.567848</c:v>
                </c:pt>
                <c:pt idx="196">
                  <c:v>0.670268</c:v>
                </c:pt>
                <c:pt idx="197">
                  <c:v>0.779753</c:v>
                </c:pt>
                <c:pt idx="198">
                  <c:v>0.895245</c:v>
                </c:pt>
                <c:pt idx="199">
                  <c:v>1.015527</c:v>
                </c:pt>
                <c:pt idx="200">
                  <c:v>1.139231</c:v>
                </c:pt>
                <c:pt idx="201">
                  <c:v>1.264839</c:v>
                </c:pt>
                <c:pt idx="202">
                  <c:v>1.39076</c:v>
                </c:pt>
                <c:pt idx="203">
                  <c:v>1.515324</c:v>
                </c:pt>
                <c:pt idx="204">
                  <c:v>1.636813</c:v>
                </c:pt>
                <c:pt idx="205">
                  <c:v>1.753528</c:v>
                </c:pt>
                <c:pt idx="206">
                  <c:v>1.863801</c:v>
                </c:pt>
                <c:pt idx="207">
                  <c:v>1.966025</c:v>
                </c:pt>
                <c:pt idx="208">
                  <c:v>2.058759</c:v>
                </c:pt>
                <c:pt idx="209">
                  <c:v>2.14065</c:v>
                </c:pt>
                <c:pt idx="210">
                  <c:v>2.210586</c:v>
                </c:pt>
                <c:pt idx="211">
                  <c:v>2.267647</c:v>
                </c:pt>
                <c:pt idx="212">
                  <c:v>2.311157</c:v>
                </c:pt>
                <c:pt idx="213">
                  <c:v>2.340677</c:v>
                </c:pt>
                <c:pt idx="214">
                  <c:v>2.356089</c:v>
                </c:pt>
                <c:pt idx="215">
                  <c:v>2.357513</c:v>
                </c:pt>
                <c:pt idx="216">
                  <c:v>2.345349</c:v>
                </c:pt>
                <c:pt idx="217">
                  <c:v>2.320269</c:v>
                </c:pt>
                <c:pt idx="218">
                  <c:v>2.283186</c:v>
                </c:pt>
                <c:pt idx="219">
                  <c:v>2.235254</c:v>
                </c:pt>
                <c:pt idx="220">
                  <c:v>2.177794</c:v>
                </c:pt>
                <c:pt idx="221">
                  <c:v>2.112317</c:v>
                </c:pt>
                <c:pt idx="222">
                  <c:v>2.04043</c:v>
                </c:pt>
                <c:pt idx="223">
                  <c:v>1.963844</c:v>
                </c:pt>
                <c:pt idx="224">
                  <c:v>1.884282</c:v>
                </c:pt>
                <c:pt idx="225">
                  <c:v>1.803485</c:v>
                </c:pt>
                <c:pt idx="226">
                  <c:v>1.723122</c:v>
                </c:pt>
                <c:pt idx="227">
                  <c:v>1.644748</c:v>
                </c:pt>
                <c:pt idx="228">
                  <c:v>1.569801</c:v>
                </c:pt>
                <c:pt idx="229">
                  <c:v>1.499553</c:v>
                </c:pt>
                <c:pt idx="230">
                  <c:v>1.435039</c:v>
                </c:pt>
                <c:pt idx="231">
                  <c:v>1.377118</c:v>
                </c:pt>
                <c:pt idx="232">
                  <c:v>1.326372</c:v>
                </c:pt>
                <c:pt idx="233">
                  <c:v>1.283121</c:v>
                </c:pt>
                <c:pt idx="234">
                  <c:v>1.24749</c:v>
                </c:pt>
                <c:pt idx="235">
                  <c:v>1.219279</c:v>
                </c:pt>
                <c:pt idx="236">
                  <c:v>1.198132</c:v>
                </c:pt>
                <c:pt idx="237">
                  <c:v>1.183412</c:v>
                </c:pt>
                <c:pt idx="238">
                  <c:v>1.174318</c:v>
                </c:pt>
                <c:pt idx="239">
                  <c:v>1.169921</c:v>
                </c:pt>
                <c:pt idx="240">
                  <c:v>1.169144</c:v>
                </c:pt>
                <c:pt idx="241">
                  <c:v>1.17082</c:v>
                </c:pt>
                <c:pt idx="242">
                  <c:v>1.173776</c:v>
                </c:pt>
                <c:pt idx="243">
                  <c:v>1.176801</c:v>
                </c:pt>
                <c:pt idx="244">
                  <c:v>1.178781</c:v>
                </c:pt>
                <c:pt idx="245">
                  <c:v>1.178626</c:v>
                </c:pt>
                <c:pt idx="246">
                  <c:v>1.175401</c:v>
                </c:pt>
                <c:pt idx="247">
                  <c:v>1.168293</c:v>
                </c:pt>
                <c:pt idx="248">
                  <c:v>1.156687</c:v>
                </c:pt>
                <c:pt idx="249">
                  <c:v>1.140138</c:v>
                </c:pt>
                <c:pt idx="250">
                  <c:v>1.118423</c:v>
                </c:pt>
                <c:pt idx="251">
                  <c:v>1.091528</c:v>
                </c:pt>
                <c:pt idx="252">
                  <c:v>1.059635</c:v>
                </c:pt>
                <c:pt idx="253">
                  <c:v>1.023149</c:v>
                </c:pt>
                <c:pt idx="254">
                  <c:v>0.98265</c:v>
                </c:pt>
                <c:pt idx="255">
                  <c:v>0.938893</c:v>
                </c:pt>
                <c:pt idx="256">
                  <c:v>0.892782</c:v>
                </c:pt>
                <c:pt idx="257">
                  <c:v>0.845318</c:v>
                </c:pt>
                <c:pt idx="258">
                  <c:v>0.797579</c:v>
                </c:pt>
                <c:pt idx="259">
                  <c:v>0.750716</c:v>
                </c:pt>
                <c:pt idx="260">
                  <c:v>0.705849</c:v>
                </c:pt>
                <c:pt idx="261">
                  <c:v>0.664104</c:v>
                </c:pt>
                <c:pt idx="262">
                  <c:v>0.626517</c:v>
                </c:pt>
                <c:pt idx="263">
                  <c:v>0.594039</c:v>
                </c:pt>
                <c:pt idx="264">
                  <c:v>0.567497</c:v>
                </c:pt>
                <c:pt idx="265">
                  <c:v>0.547573</c:v>
                </c:pt>
                <c:pt idx="266">
                  <c:v>0.534753</c:v>
                </c:pt>
                <c:pt idx="267">
                  <c:v>0.529376</c:v>
                </c:pt>
                <c:pt idx="268">
                  <c:v>0.53157</c:v>
                </c:pt>
                <c:pt idx="269">
                  <c:v>0.541294</c:v>
                </c:pt>
                <c:pt idx="270">
                  <c:v>0.558302</c:v>
                </c:pt>
                <c:pt idx="271">
                  <c:v>0.582177</c:v>
                </c:pt>
                <c:pt idx="272">
                  <c:v>0.612336</c:v>
                </c:pt>
                <c:pt idx="273">
                  <c:v>0.648071</c:v>
                </c:pt>
                <c:pt idx="274">
                  <c:v>0.688575</c:v>
                </c:pt>
                <c:pt idx="275">
                  <c:v>0.732921</c:v>
                </c:pt>
                <c:pt idx="276">
                  <c:v>0.780158</c:v>
                </c:pt>
                <c:pt idx="277">
                  <c:v>0.829318</c:v>
                </c:pt>
                <c:pt idx="278">
                  <c:v>0.879427</c:v>
                </c:pt>
                <c:pt idx="279">
                  <c:v>0.929567</c:v>
                </c:pt>
                <c:pt idx="280">
                  <c:v>0.978876</c:v>
                </c:pt>
                <c:pt idx="281">
                  <c:v>1.026597</c:v>
                </c:pt>
                <c:pt idx="282">
                  <c:v>1.072075</c:v>
                </c:pt>
                <c:pt idx="283">
                  <c:v>1.114815</c:v>
                </c:pt>
                <c:pt idx="284">
                  <c:v>1.154455</c:v>
                </c:pt>
                <c:pt idx="285">
                  <c:v>1.190773</c:v>
                </c:pt>
                <c:pt idx="286">
                  <c:v>1.223728</c:v>
                </c:pt>
                <c:pt idx="287">
                  <c:v>1.253406</c:v>
                </c:pt>
                <c:pt idx="288">
                  <c:v>1.280043</c:v>
                </c:pt>
                <c:pt idx="289">
                  <c:v>1.303989</c:v>
                </c:pt>
                <c:pt idx="290">
                  <c:v>1.325735</c:v>
                </c:pt>
                <c:pt idx="291">
                  <c:v>1.345854</c:v>
                </c:pt>
                <c:pt idx="292">
                  <c:v>1.364967</c:v>
                </c:pt>
                <c:pt idx="293">
                  <c:v>1.38374</c:v>
                </c:pt>
                <c:pt idx="294">
                  <c:v>1.402875</c:v>
                </c:pt>
                <c:pt idx="295">
                  <c:v>1.423009</c:v>
                </c:pt>
                <c:pt idx="296">
                  <c:v>1.444799</c:v>
                </c:pt>
                <c:pt idx="297">
                  <c:v>1.468781</c:v>
                </c:pt>
                <c:pt idx="298">
                  <c:v>1.495446</c:v>
                </c:pt>
                <c:pt idx="299">
                  <c:v>1.525162</c:v>
                </c:pt>
                <c:pt idx="300">
                  <c:v>1.558175</c:v>
                </c:pt>
                <c:pt idx="301">
                  <c:v>1.594601</c:v>
                </c:pt>
                <c:pt idx="302">
                  <c:v>1.634442</c:v>
                </c:pt>
                <c:pt idx="303">
                  <c:v>1.67754</c:v>
                </c:pt>
                <c:pt idx="304">
                  <c:v>1.723612</c:v>
                </c:pt>
                <c:pt idx="305">
                  <c:v>1.772238</c:v>
                </c:pt>
                <c:pt idx="306">
                  <c:v>1.822913</c:v>
                </c:pt>
                <c:pt idx="307">
                  <c:v>1.874995</c:v>
                </c:pt>
                <c:pt idx="308">
                  <c:v>1.927802</c:v>
                </c:pt>
                <c:pt idx="309">
                  <c:v>1.980558</c:v>
                </c:pt>
                <c:pt idx="310">
                  <c:v>2.032473</c:v>
                </c:pt>
                <c:pt idx="311">
                  <c:v>2.082737</c:v>
                </c:pt>
                <c:pt idx="312">
                  <c:v>2.130552</c:v>
                </c:pt>
                <c:pt idx="313">
                  <c:v>2.175135</c:v>
                </c:pt>
                <c:pt idx="314">
                  <c:v>2.215782</c:v>
                </c:pt>
                <c:pt idx="315">
                  <c:v>2.25186</c:v>
                </c:pt>
                <c:pt idx="316">
                  <c:v>2.28281</c:v>
                </c:pt>
                <c:pt idx="317">
                  <c:v>2.308197</c:v>
                </c:pt>
                <c:pt idx="318">
                  <c:v>2.327699</c:v>
                </c:pt>
                <c:pt idx="319">
                  <c:v>2.341116</c:v>
                </c:pt>
                <c:pt idx="320">
                  <c:v>2.348381</c:v>
                </c:pt>
                <c:pt idx="321">
                  <c:v>2.349538</c:v>
                </c:pt>
                <c:pt idx="322">
                  <c:v>2.344776</c:v>
                </c:pt>
                <c:pt idx="323">
                  <c:v>2.334378</c:v>
                </c:pt>
                <c:pt idx="324">
                  <c:v>2.318762</c:v>
                </c:pt>
                <c:pt idx="325">
                  <c:v>2.29841</c:v>
                </c:pt>
                <c:pt idx="326">
                  <c:v>2.273906</c:v>
                </c:pt>
                <c:pt idx="327">
                  <c:v>2.245891</c:v>
                </c:pt>
                <c:pt idx="328">
                  <c:v>2.215044</c:v>
                </c:pt>
                <c:pt idx="329">
                  <c:v>2.182068</c:v>
                </c:pt>
                <c:pt idx="330">
                  <c:v>2.147684</c:v>
                </c:pt>
                <c:pt idx="331">
                  <c:v>2.112613</c:v>
                </c:pt>
                <c:pt idx="332">
                  <c:v>2.077547</c:v>
                </c:pt>
                <c:pt idx="333">
                  <c:v>2.043113</c:v>
                </c:pt>
                <c:pt idx="334">
                  <c:v>2.009935</c:v>
                </c:pt>
                <c:pt idx="335">
                  <c:v>1.978527</c:v>
                </c:pt>
                <c:pt idx="336">
                  <c:v>1.949368</c:v>
                </c:pt>
                <c:pt idx="337">
                  <c:v>1.922832</c:v>
                </c:pt>
                <c:pt idx="338">
                  <c:v>1.899219</c:v>
                </c:pt>
                <c:pt idx="339">
                  <c:v>1.87874</c:v>
                </c:pt>
                <c:pt idx="340">
                  <c:v>1.861535</c:v>
                </c:pt>
                <c:pt idx="341">
                  <c:v>1.847634</c:v>
                </c:pt>
                <c:pt idx="342">
                  <c:v>1.837019</c:v>
                </c:pt>
                <c:pt idx="343">
                  <c:v>1.829578</c:v>
                </c:pt>
                <c:pt idx="344">
                  <c:v>1.825145</c:v>
                </c:pt>
                <c:pt idx="345">
                  <c:v>1.823453</c:v>
                </c:pt>
                <c:pt idx="346">
                  <c:v>1.824234</c:v>
                </c:pt>
                <c:pt idx="347">
                  <c:v>1.827128</c:v>
                </c:pt>
                <c:pt idx="348">
                  <c:v>1.831764</c:v>
                </c:pt>
                <c:pt idx="349">
                  <c:v>1.837734</c:v>
                </c:pt>
                <c:pt idx="350">
                  <c:v>1.844595</c:v>
                </c:pt>
                <c:pt idx="351">
                  <c:v>1.85191</c:v>
                </c:pt>
                <c:pt idx="352">
                  <c:v>1.859236</c:v>
                </c:pt>
                <c:pt idx="353">
                  <c:v>1.866119</c:v>
                </c:pt>
                <c:pt idx="354">
                  <c:v>1.87211</c:v>
                </c:pt>
                <c:pt idx="355">
                  <c:v>1.876776</c:v>
                </c:pt>
                <c:pt idx="356">
                  <c:v>1.879703</c:v>
                </c:pt>
                <c:pt idx="357">
                  <c:v>1.880496</c:v>
                </c:pt>
                <c:pt idx="358">
                  <c:v>1.878805</c:v>
                </c:pt>
                <c:pt idx="359">
                  <c:v>1.8743</c:v>
                </c:pt>
                <c:pt idx="360">
                  <c:v>1.866699</c:v>
                </c:pt>
                <c:pt idx="361">
                  <c:v>1.855766</c:v>
                </c:pt>
                <c:pt idx="362">
                  <c:v>1.841311</c:v>
                </c:pt>
                <c:pt idx="363">
                  <c:v>1.82322</c:v>
                </c:pt>
                <c:pt idx="364">
                  <c:v>1.801413</c:v>
                </c:pt>
                <c:pt idx="365">
                  <c:v>1.775896</c:v>
                </c:pt>
                <c:pt idx="366">
                  <c:v>1.746739</c:v>
                </c:pt>
                <c:pt idx="367">
                  <c:v>1.714085</c:v>
                </c:pt>
                <c:pt idx="368">
                  <c:v>1.678173</c:v>
                </c:pt>
                <c:pt idx="369">
                  <c:v>1.63931</c:v>
                </c:pt>
                <c:pt idx="370">
                  <c:v>1.597869</c:v>
                </c:pt>
                <c:pt idx="371">
                  <c:v>1.554331</c:v>
                </c:pt>
                <c:pt idx="372">
                  <c:v>1.50921</c:v>
                </c:pt>
                <c:pt idx="373">
                  <c:v>1.463112</c:v>
                </c:pt>
                <c:pt idx="374">
                  <c:v>1.416719</c:v>
                </c:pt>
                <c:pt idx="375">
                  <c:v>1.370743</c:v>
                </c:pt>
                <c:pt idx="376">
                  <c:v>1.325947</c:v>
                </c:pt>
                <c:pt idx="377">
                  <c:v>1.283108</c:v>
                </c:pt>
                <c:pt idx="378">
                  <c:v>1.243033</c:v>
                </c:pt>
                <c:pt idx="379">
                  <c:v>1.206523</c:v>
                </c:pt>
                <c:pt idx="380">
                  <c:v>1.174347</c:v>
                </c:pt>
                <c:pt idx="381">
                  <c:v>1.147232</c:v>
                </c:pt>
                <c:pt idx="382">
                  <c:v>1.125847</c:v>
                </c:pt>
                <c:pt idx="383">
                  <c:v>1.110791</c:v>
                </c:pt>
                <c:pt idx="384">
                  <c:v>1.102551</c:v>
                </c:pt>
                <c:pt idx="385">
                  <c:v>1.101491</c:v>
                </c:pt>
                <c:pt idx="386">
                  <c:v>1.107857</c:v>
                </c:pt>
                <c:pt idx="387">
                  <c:v>1.121752</c:v>
                </c:pt>
                <c:pt idx="388">
                  <c:v>1.143113</c:v>
                </c:pt>
                <c:pt idx="389">
                  <c:v>1.17172</c:v>
                </c:pt>
                <c:pt idx="390">
                  <c:v>1.207193</c:v>
                </c:pt>
                <c:pt idx="391">
                  <c:v>1.248984</c:v>
                </c:pt>
                <c:pt idx="392">
                  <c:v>1.296402</c:v>
                </c:pt>
                <c:pt idx="393">
                  <c:v>1.348608</c:v>
                </c:pt>
                <c:pt idx="394">
                  <c:v>1.404616</c:v>
                </c:pt>
                <c:pt idx="395">
                  <c:v>1.463336</c:v>
                </c:pt>
                <c:pt idx="396">
                  <c:v>1.523609</c:v>
                </c:pt>
                <c:pt idx="397">
                  <c:v>1.584178</c:v>
                </c:pt>
                <c:pt idx="398">
                  <c:v>1.64378</c:v>
                </c:pt>
                <c:pt idx="399">
                  <c:v>1.701131</c:v>
                </c:pt>
                <c:pt idx="400">
                  <c:v>1.754995</c:v>
                </c:pt>
                <c:pt idx="401">
                  <c:v>1.804185</c:v>
                </c:pt>
                <c:pt idx="402">
                  <c:v>1.847597</c:v>
                </c:pt>
                <c:pt idx="403">
                  <c:v>1.884263</c:v>
                </c:pt>
                <c:pt idx="404">
                  <c:v>1.913354</c:v>
                </c:pt>
                <c:pt idx="405">
                  <c:v>1.934238</c:v>
                </c:pt>
                <c:pt idx="406">
                  <c:v>1.946441</c:v>
                </c:pt>
                <c:pt idx="407">
                  <c:v>1.949738</c:v>
                </c:pt>
                <c:pt idx="408">
                  <c:v>1.944105</c:v>
                </c:pt>
                <c:pt idx="409">
                  <c:v>1.929742</c:v>
                </c:pt>
                <c:pt idx="410">
                  <c:v>1.907086</c:v>
                </c:pt>
                <c:pt idx="411">
                  <c:v>1.876787</c:v>
                </c:pt>
                <c:pt idx="412">
                  <c:v>1.839696</c:v>
                </c:pt>
                <c:pt idx="413">
                  <c:v>1.796838</c:v>
                </c:pt>
                <c:pt idx="414">
                  <c:v>1.749409</c:v>
                </c:pt>
                <c:pt idx="415">
                  <c:v>1.698723</c:v>
                </c:pt>
                <c:pt idx="416">
                  <c:v>1.64619</c:v>
                </c:pt>
                <c:pt idx="417">
                  <c:v>1.59328</c:v>
                </c:pt>
                <c:pt idx="418">
                  <c:v>1.541502</c:v>
                </c:pt>
                <c:pt idx="419">
                  <c:v>1.492326</c:v>
                </c:pt>
                <c:pt idx="420">
                  <c:v>1.447177</c:v>
                </c:pt>
                <c:pt idx="421">
                  <c:v>1.407349</c:v>
                </c:pt>
                <c:pt idx="422">
                  <c:v>1.374051</c:v>
                </c:pt>
                <c:pt idx="423">
                  <c:v>1.348306</c:v>
                </c:pt>
                <c:pt idx="424">
                  <c:v>1.330938</c:v>
                </c:pt>
                <c:pt idx="425">
                  <c:v>1.322563</c:v>
                </c:pt>
                <c:pt idx="426">
                  <c:v>1.323568</c:v>
                </c:pt>
                <c:pt idx="427">
                  <c:v>1.33408</c:v>
                </c:pt>
                <c:pt idx="428">
                  <c:v>1.354005</c:v>
                </c:pt>
                <c:pt idx="429">
                  <c:v>1.382976</c:v>
                </c:pt>
                <c:pt idx="430">
                  <c:v>1.420417</c:v>
                </c:pt>
                <c:pt idx="431">
                  <c:v>1.465529</c:v>
                </c:pt>
                <c:pt idx="432">
                  <c:v>1.517312</c:v>
                </c:pt>
                <c:pt idx="433">
                  <c:v>1.574584</c:v>
                </c:pt>
                <c:pt idx="434">
                  <c:v>1.63606</c:v>
                </c:pt>
                <c:pt idx="435">
                  <c:v>1.700327</c:v>
                </c:pt>
                <c:pt idx="436">
                  <c:v>1.76593</c:v>
                </c:pt>
                <c:pt idx="437">
                  <c:v>1.83139</c:v>
                </c:pt>
                <c:pt idx="438">
                  <c:v>1.895247</c:v>
                </c:pt>
                <c:pt idx="439">
                  <c:v>1.956077</c:v>
                </c:pt>
                <c:pt idx="440">
                  <c:v>2.012582</c:v>
                </c:pt>
                <c:pt idx="441">
                  <c:v>2.06359</c:v>
                </c:pt>
                <c:pt idx="442">
                  <c:v>2.108065</c:v>
                </c:pt>
                <c:pt idx="443">
                  <c:v>2.145199</c:v>
                </c:pt>
                <c:pt idx="444">
                  <c:v>2.174356</c:v>
                </c:pt>
                <c:pt idx="445">
                  <c:v>2.195117</c:v>
                </c:pt>
                <c:pt idx="446">
                  <c:v>2.207306</c:v>
                </c:pt>
                <c:pt idx="447">
                  <c:v>2.210965</c:v>
                </c:pt>
                <c:pt idx="448">
                  <c:v>2.206344</c:v>
                </c:pt>
                <c:pt idx="449">
                  <c:v>2.193939</c:v>
                </c:pt>
                <c:pt idx="450">
                  <c:v>2.174403</c:v>
                </c:pt>
                <c:pt idx="451">
                  <c:v>2.148582</c:v>
                </c:pt>
                <c:pt idx="452">
                  <c:v>2.117453</c:v>
                </c:pt>
                <c:pt idx="453">
                  <c:v>2.082102</c:v>
                </c:pt>
                <c:pt idx="454">
                  <c:v>2.0437</c:v>
                </c:pt>
                <c:pt idx="455">
                  <c:v>2.003479</c:v>
                </c:pt>
                <c:pt idx="456">
                  <c:v>1.962637</c:v>
                </c:pt>
                <c:pt idx="457">
                  <c:v>1.922402</c:v>
                </c:pt>
                <c:pt idx="458">
                  <c:v>1.883896</c:v>
                </c:pt>
                <c:pt idx="459">
                  <c:v>1.848201</c:v>
                </c:pt>
                <c:pt idx="460">
                  <c:v>1.816235</c:v>
                </c:pt>
                <c:pt idx="461">
                  <c:v>1.788815</c:v>
                </c:pt>
                <c:pt idx="462">
                  <c:v>1.766595</c:v>
                </c:pt>
                <c:pt idx="463">
                  <c:v>1.750054</c:v>
                </c:pt>
                <c:pt idx="464">
                  <c:v>1.739504</c:v>
                </c:pt>
                <c:pt idx="465">
                  <c:v>1.735072</c:v>
                </c:pt>
                <c:pt idx="466">
                  <c:v>1.736708</c:v>
                </c:pt>
                <c:pt idx="467">
                  <c:v>1.744201</c:v>
                </c:pt>
                <c:pt idx="468">
                  <c:v>1.757174</c:v>
                </c:pt>
                <c:pt idx="469">
                  <c:v>1.775131</c:v>
                </c:pt>
                <c:pt idx="470">
                  <c:v>1.797456</c:v>
                </c:pt>
                <c:pt idx="471">
                  <c:v>1.823425</c:v>
                </c:pt>
                <c:pt idx="472">
                  <c:v>1.852254</c:v>
                </c:pt>
                <c:pt idx="473">
                  <c:v>1.883124</c:v>
                </c:pt>
                <c:pt idx="474">
                  <c:v>1.915174</c:v>
                </c:pt>
                <c:pt idx="475">
                  <c:v>1.947599</c:v>
                </c:pt>
                <c:pt idx="476">
                  <c:v>1.979598</c:v>
                </c:pt>
                <c:pt idx="477">
                  <c:v>2.010452</c:v>
                </c:pt>
                <c:pt idx="478">
                  <c:v>2.039492</c:v>
                </c:pt>
                <c:pt idx="479">
                  <c:v>2.066163</c:v>
                </c:pt>
                <c:pt idx="480">
                  <c:v>2.090021</c:v>
                </c:pt>
                <c:pt idx="481">
                  <c:v>2.11074</c:v>
                </c:pt>
                <c:pt idx="482">
                  <c:v>2.128121</c:v>
                </c:pt>
                <c:pt idx="483">
                  <c:v>2.142113</c:v>
                </c:pt>
                <c:pt idx="484">
                  <c:v>2.152776</c:v>
                </c:pt>
                <c:pt idx="485">
                  <c:v>2.16031</c:v>
                </c:pt>
                <c:pt idx="486">
                  <c:v>2.16502</c:v>
                </c:pt>
                <c:pt idx="487">
                  <c:v>2.167311</c:v>
                </c:pt>
                <c:pt idx="488">
                  <c:v>2.167699</c:v>
                </c:pt>
                <c:pt idx="489">
                  <c:v>2.166773</c:v>
                </c:pt>
                <c:pt idx="490">
                  <c:v>2.165168</c:v>
                </c:pt>
                <c:pt idx="491">
                  <c:v>2.163581</c:v>
                </c:pt>
                <c:pt idx="492">
                  <c:v>2.162722</c:v>
                </c:pt>
                <c:pt idx="493">
                  <c:v>2.163306</c:v>
                </c:pt>
                <c:pt idx="494">
                  <c:v>2.166045</c:v>
                </c:pt>
                <c:pt idx="495">
                  <c:v>2.171612</c:v>
                </c:pt>
                <c:pt idx="496">
                  <c:v>2.180655</c:v>
                </c:pt>
                <c:pt idx="497">
                  <c:v>2.193753</c:v>
                </c:pt>
                <c:pt idx="498">
                  <c:v>2.211416</c:v>
                </c:pt>
                <c:pt idx="499">
                  <c:v>2.234105</c:v>
                </c:pt>
                <c:pt idx="500">
                  <c:v>2.262167</c:v>
                </c:pt>
                <c:pt idx="501">
                  <c:v>2.295873</c:v>
                </c:pt>
                <c:pt idx="502">
                  <c:v>2.335424</c:v>
                </c:pt>
                <c:pt idx="503">
                  <c:v>2.380888</c:v>
                </c:pt>
                <c:pt idx="504">
                  <c:v>2.432278</c:v>
                </c:pt>
                <c:pt idx="505">
                  <c:v>2.489478</c:v>
                </c:pt>
                <c:pt idx="506">
                  <c:v>2.552315</c:v>
                </c:pt>
                <c:pt idx="507">
                  <c:v>2.62051</c:v>
                </c:pt>
                <c:pt idx="508">
                  <c:v>2.693738</c:v>
                </c:pt>
                <c:pt idx="509">
                  <c:v>2.771568</c:v>
                </c:pt>
                <c:pt idx="510">
                  <c:v>2.85352</c:v>
                </c:pt>
                <c:pt idx="511">
                  <c:v>2.939074</c:v>
                </c:pt>
                <c:pt idx="512">
                  <c:v>3.027623</c:v>
                </c:pt>
                <c:pt idx="513">
                  <c:v>3.118526</c:v>
                </c:pt>
                <c:pt idx="514">
                  <c:v>3.211119</c:v>
                </c:pt>
                <c:pt idx="515">
                  <c:v>3.304714</c:v>
                </c:pt>
                <c:pt idx="516">
                  <c:v>3.398585</c:v>
                </c:pt>
                <c:pt idx="517">
                  <c:v>3.492014</c:v>
                </c:pt>
                <c:pt idx="518">
                  <c:v>3.58427</c:v>
                </c:pt>
                <c:pt idx="519">
                  <c:v>3.674629</c:v>
                </c:pt>
                <c:pt idx="520">
                  <c:v>3.762381</c:v>
                </c:pt>
                <c:pt idx="521">
                  <c:v>3.846834</c:v>
                </c:pt>
                <c:pt idx="522">
                  <c:v>3.927352</c:v>
                </c:pt>
                <c:pt idx="523">
                  <c:v>4.003324</c:v>
                </c:pt>
                <c:pt idx="524">
                  <c:v>4.074197</c:v>
                </c:pt>
                <c:pt idx="525">
                  <c:v>4.139483</c:v>
                </c:pt>
                <c:pt idx="526">
                  <c:v>4.198767</c:v>
                </c:pt>
                <c:pt idx="527">
                  <c:v>4.251722</c:v>
                </c:pt>
                <c:pt idx="528">
                  <c:v>4.298089</c:v>
                </c:pt>
                <c:pt idx="529">
                  <c:v>4.33773</c:v>
                </c:pt>
                <c:pt idx="530">
                  <c:v>4.370594</c:v>
                </c:pt>
                <c:pt idx="531">
                  <c:v>4.396724</c:v>
                </c:pt>
                <c:pt idx="532">
                  <c:v>4.416302</c:v>
                </c:pt>
                <c:pt idx="533">
                  <c:v>4.429587</c:v>
                </c:pt>
                <c:pt idx="534">
                  <c:v>4.43694</c:v>
                </c:pt>
                <c:pt idx="535">
                  <c:v>4.438865</c:v>
                </c:pt>
                <c:pt idx="536">
                  <c:v>4.435909</c:v>
                </c:pt>
                <c:pt idx="537">
                  <c:v>4.428727</c:v>
                </c:pt>
                <c:pt idx="538">
                  <c:v>4.418023</c:v>
                </c:pt>
                <c:pt idx="539">
                  <c:v>4.404593</c:v>
                </c:pt>
                <c:pt idx="540">
                  <c:v>4.389235</c:v>
                </c:pt>
                <c:pt idx="541">
                  <c:v>4.372791</c:v>
                </c:pt>
                <c:pt idx="542">
                  <c:v>4.356102</c:v>
                </c:pt>
                <c:pt idx="543">
                  <c:v>4.339977</c:v>
                </c:pt>
                <c:pt idx="544">
                  <c:v>4.325177</c:v>
                </c:pt>
                <c:pt idx="545">
                  <c:v>4.31244</c:v>
                </c:pt>
                <c:pt idx="546">
                  <c:v>4.30237</c:v>
                </c:pt>
                <c:pt idx="547">
                  <c:v>4.295517</c:v>
                </c:pt>
                <c:pt idx="548">
                  <c:v>4.292281</c:v>
                </c:pt>
                <c:pt idx="549">
                  <c:v>4.292951</c:v>
                </c:pt>
                <c:pt idx="550">
                  <c:v>4.297669</c:v>
                </c:pt>
                <c:pt idx="551">
                  <c:v>4.306428</c:v>
                </c:pt>
                <c:pt idx="552">
                  <c:v>4.319067</c:v>
                </c:pt>
                <c:pt idx="553">
                  <c:v>4.335297</c:v>
                </c:pt>
                <c:pt idx="554">
                  <c:v>4.354661</c:v>
                </c:pt>
                <c:pt idx="555">
                  <c:v>4.376584</c:v>
                </c:pt>
                <c:pt idx="556">
                  <c:v>4.400356</c:v>
                </c:pt>
                <c:pt idx="557">
                  <c:v>4.425179</c:v>
                </c:pt>
                <c:pt idx="558">
                  <c:v>4.450179</c:v>
                </c:pt>
                <c:pt idx="559">
                  <c:v>4.474432</c:v>
                </c:pt>
                <c:pt idx="560">
                  <c:v>4.496972</c:v>
                </c:pt>
                <c:pt idx="561">
                  <c:v>4.516868</c:v>
                </c:pt>
                <c:pt idx="562">
                  <c:v>4.533198</c:v>
                </c:pt>
                <c:pt idx="563">
                  <c:v>4.545104</c:v>
                </c:pt>
                <c:pt idx="564">
                  <c:v>4.55182</c:v>
                </c:pt>
                <c:pt idx="565">
                  <c:v>4.552707</c:v>
                </c:pt>
                <c:pt idx="566">
                  <c:v>4.547269</c:v>
                </c:pt>
                <c:pt idx="567">
                  <c:v>4.535158</c:v>
                </c:pt>
                <c:pt idx="568">
                  <c:v>4.516226</c:v>
                </c:pt>
                <c:pt idx="569">
                  <c:v>4.490489</c:v>
                </c:pt>
                <c:pt idx="570">
                  <c:v>4.458168</c:v>
                </c:pt>
                <c:pt idx="571">
                  <c:v>4.419665</c:v>
                </c:pt>
                <c:pt idx="572">
                  <c:v>4.375601</c:v>
                </c:pt>
                <c:pt idx="573">
                  <c:v>4.326734</c:v>
                </c:pt>
                <c:pt idx="574">
                  <c:v>4.274006</c:v>
                </c:pt>
                <c:pt idx="575">
                  <c:v>4.218499</c:v>
                </c:pt>
                <c:pt idx="576">
                  <c:v>4.161379</c:v>
                </c:pt>
                <c:pt idx="577">
                  <c:v>4.103923</c:v>
                </c:pt>
                <c:pt idx="578">
                  <c:v>4.047433</c:v>
                </c:pt>
                <c:pt idx="579">
                  <c:v>3.993225</c:v>
                </c:pt>
                <c:pt idx="580">
                  <c:v>3.9426</c:v>
                </c:pt>
                <c:pt idx="581">
                  <c:v>3.896747</c:v>
                </c:pt>
                <c:pt idx="582">
                  <c:v>3.856834</c:v>
                </c:pt>
                <c:pt idx="583">
                  <c:v>3.82383</c:v>
                </c:pt>
                <c:pt idx="584">
                  <c:v>3.798588</c:v>
                </c:pt>
                <c:pt idx="585">
                  <c:v>3.781739</c:v>
                </c:pt>
                <c:pt idx="586">
                  <c:v>3.773754</c:v>
                </c:pt>
                <c:pt idx="587">
                  <c:v>3.774856</c:v>
                </c:pt>
                <c:pt idx="588">
                  <c:v>3.785048</c:v>
                </c:pt>
                <c:pt idx="589">
                  <c:v>3.804106</c:v>
                </c:pt>
                <c:pt idx="590">
                  <c:v>3.831571</c:v>
                </c:pt>
                <c:pt idx="591">
                  <c:v>3.866806</c:v>
                </c:pt>
                <c:pt idx="592">
                  <c:v>3.908946</c:v>
                </c:pt>
                <c:pt idx="593">
                  <c:v>3.95697</c:v>
                </c:pt>
                <c:pt idx="594">
                  <c:v>4.009725</c:v>
                </c:pt>
                <c:pt idx="595">
                  <c:v>4.065924</c:v>
                </c:pt>
                <c:pt idx="596">
                  <c:v>4.124228</c:v>
                </c:pt>
                <c:pt idx="597">
                  <c:v>4.183242</c:v>
                </c:pt>
                <c:pt idx="598">
                  <c:v>4.241577</c:v>
                </c:pt>
                <c:pt idx="599">
                  <c:v>4.297889</c:v>
                </c:pt>
                <c:pt idx="600">
                  <c:v>4.350894</c:v>
                </c:pt>
                <c:pt idx="601">
                  <c:v>4.3994</c:v>
                </c:pt>
                <c:pt idx="602">
                  <c:v>4.442389</c:v>
                </c:pt>
                <c:pt idx="603">
                  <c:v>4.47898</c:v>
                </c:pt>
                <c:pt idx="604">
                  <c:v>4.508473</c:v>
                </c:pt>
                <c:pt idx="605">
                  <c:v>4.53037</c:v>
                </c:pt>
                <c:pt idx="606">
                  <c:v>4.544376</c:v>
                </c:pt>
                <c:pt idx="607">
                  <c:v>4.550418</c:v>
                </c:pt>
                <c:pt idx="608">
                  <c:v>4.5486</c:v>
                </c:pt>
                <c:pt idx="609">
                  <c:v>4.539254</c:v>
                </c:pt>
                <c:pt idx="610">
                  <c:v>4.522848</c:v>
                </c:pt>
                <c:pt idx="611">
                  <c:v>4.500047</c:v>
                </c:pt>
                <c:pt idx="612">
                  <c:v>4.47161</c:v>
                </c:pt>
                <c:pt idx="613">
                  <c:v>4.438433</c:v>
                </c:pt>
                <c:pt idx="614">
                  <c:v>4.401453</c:v>
                </c:pt>
                <c:pt idx="615">
                  <c:v>4.361667</c:v>
                </c:pt>
                <c:pt idx="616">
                  <c:v>4.320084</c:v>
                </c:pt>
                <c:pt idx="617">
                  <c:v>4.277706</c:v>
                </c:pt>
                <c:pt idx="618">
                  <c:v>4.235468</c:v>
                </c:pt>
                <c:pt idx="619">
                  <c:v>4.194236</c:v>
                </c:pt>
                <c:pt idx="620">
                  <c:v>4.154781</c:v>
                </c:pt>
                <c:pt idx="621">
                  <c:v>4.117759</c:v>
                </c:pt>
                <c:pt idx="622">
                  <c:v>4.083698</c:v>
                </c:pt>
                <c:pt idx="623">
                  <c:v>4.052986</c:v>
                </c:pt>
                <c:pt idx="624">
                  <c:v>4.0259</c:v>
                </c:pt>
                <c:pt idx="625">
                  <c:v>4.002574</c:v>
                </c:pt>
                <c:pt idx="626">
                  <c:v>3.982991</c:v>
                </c:pt>
                <c:pt idx="627">
                  <c:v>3.967071</c:v>
                </c:pt>
                <c:pt idx="628">
                  <c:v>3.954596</c:v>
                </c:pt>
                <c:pt idx="629">
                  <c:v>3.945292</c:v>
                </c:pt>
                <c:pt idx="630">
                  <c:v>3.938818</c:v>
                </c:pt>
                <c:pt idx="631">
                  <c:v>3.934835</c:v>
                </c:pt>
                <c:pt idx="632">
                  <c:v>3.932955</c:v>
                </c:pt>
                <c:pt idx="633">
                  <c:v>3.932846</c:v>
                </c:pt>
                <c:pt idx="634">
                  <c:v>3.93421</c:v>
                </c:pt>
                <c:pt idx="635">
                  <c:v>3.936809</c:v>
                </c:pt>
                <c:pt idx="636">
                  <c:v>3.940485</c:v>
                </c:pt>
                <c:pt idx="637">
                  <c:v>3.945168</c:v>
                </c:pt>
                <c:pt idx="638">
                  <c:v>3.950894</c:v>
                </c:pt>
                <c:pt idx="639">
                  <c:v>3.957806</c:v>
                </c:pt>
                <c:pt idx="640">
                  <c:v>3.966146</c:v>
                </c:pt>
                <c:pt idx="641">
                  <c:v>3.976234</c:v>
                </c:pt>
                <c:pt idx="642">
                  <c:v>3.988514</c:v>
                </c:pt>
                <c:pt idx="643">
                  <c:v>4.003477</c:v>
                </c:pt>
                <c:pt idx="644">
                  <c:v>4.021659</c:v>
                </c:pt>
                <c:pt idx="645">
                  <c:v>4.043632</c:v>
                </c:pt>
                <c:pt idx="646">
                  <c:v>4.06996</c:v>
                </c:pt>
                <c:pt idx="647">
                  <c:v>4.101185</c:v>
                </c:pt>
                <c:pt idx="648">
                  <c:v>4.137817</c:v>
                </c:pt>
                <c:pt idx="649">
                  <c:v>4.18026</c:v>
                </c:pt>
                <c:pt idx="650">
                  <c:v>4.228837</c:v>
                </c:pt>
                <c:pt idx="651">
                  <c:v>4.283748</c:v>
                </c:pt>
                <c:pt idx="652">
                  <c:v>4.345045</c:v>
                </c:pt>
                <c:pt idx="653">
                  <c:v>4.412637</c:v>
                </c:pt>
                <c:pt idx="654">
                  <c:v>4.486242</c:v>
                </c:pt>
                <c:pt idx="655">
                  <c:v>4.565437</c:v>
                </c:pt>
                <c:pt idx="656">
                  <c:v>4.649603</c:v>
                </c:pt>
                <c:pt idx="657">
                  <c:v>4.737989</c:v>
                </c:pt>
                <c:pt idx="658">
                  <c:v>4.829687</c:v>
                </c:pt>
                <c:pt idx="659">
                  <c:v>4.923642</c:v>
                </c:pt>
                <c:pt idx="660">
                  <c:v>5.018709</c:v>
                </c:pt>
                <c:pt idx="661">
                  <c:v>5.113668</c:v>
                </c:pt>
                <c:pt idx="662">
                  <c:v>5.207228</c:v>
                </c:pt>
                <c:pt idx="663">
                  <c:v>5.298085</c:v>
                </c:pt>
                <c:pt idx="664">
                  <c:v>5.384964</c:v>
                </c:pt>
                <c:pt idx="665">
                  <c:v>5.466614</c:v>
                </c:pt>
                <c:pt idx="666">
                  <c:v>5.541912</c:v>
                </c:pt>
                <c:pt idx="667">
                  <c:v>5.609814</c:v>
                </c:pt>
                <c:pt idx="668">
                  <c:v>5.669425</c:v>
                </c:pt>
                <c:pt idx="669">
                  <c:v>5.720034</c:v>
                </c:pt>
                <c:pt idx="670">
                  <c:v>5.76108</c:v>
                </c:pt>
                <c:pt idx="671">
                  <c:v>5.792215</c:v>
                </c:pt>
                <c:pt idx="672">
                  <c:v>5.813326</c:v>
                </c:pt>
                <c:pt idx="673">
                  <c:v>5.824479</c:v>
                </c:pt>
                <c:pt idx="674">
                  <c:v>5.825968</c:v>
                </c:pt>
                <c:pt idx="675">
                  <c:v>5.818291</c:v>
                </c:pt>
                <c:pt idx="676">
                  <c:v>5.802123</c:v>
                </c:pt>
                <c:pt idx="677">
                  <c:v>5.778291</c:v>
                </c:pt>
                <c:pt idx="678">
                  <c:v>5.747781</c:v>
                </c:pt>
                <c:pt idx="679">
                  <c:v>5.71166</c:v>
                </c:pt>
                <c:pt idx="680">
                  <c:v>5.671082</c:v>
                </c:pt>
                <c:pt idx="681">
                  <c:v>5.627253</c:v>
                </c:pt>
                <c:pt idx="682">
                  <c:v>5.581381</c:v>
                </c:pt>
                <c:pt idx="683">
                  <c:v>5.534641</c:v>
                </c:pt>
                <c:pt idx="684">
                  <c:v>5.488166</c:v>
                </c:pt>
                <c:pt idx="685">
                  <c:v>5.442997</c:v>
                </c:pt>
                <c:pt idx="686">
                  <c:v>5.40005</c:v>
                </c:pt>
                <c:pt idx="687">
                  <c:v>5.360123</c:v>
                </c:pt>
                <c:pt idx="688">
                  <c:v>5.323829</c:v>
                </c:pt>
                <c:pt idx="689">
                  <c:v>5.291633</c:v>
                </c:pt>
                <c:pt idx="690">
                  <c:v>5.263819</c:v>
                </c:pt>
                <c:pt idx="691">
                  <c:v>5.2405</c:v>
                </c:pt>
                <c:pt idx="692">
                  <c:v>5.221602</c:v>
                </c:pt>
                <c:pt idx="693">
                  <c:v>5.206908</c:v>
                </c:pt>
                <c:pt idx="694">
                  <c:v>5.196034</c:v>
                </c:pt>
                <c:pt idx="695">
                  <c:v>5.188474</c:v>
                </c:pt>
                <c:pt idx="696">
                  <c:v>5.183611</c:v>
                </c:pt>
                <c:pt idx="697">
                  <c:v>5.180756</c:v>
                </c:pt>
                <c:pt idx="698">
                  <c:v>5.179139</c:v>
                </c:pt>
                <c:pt idx="699">
                  <c:v>5.178008</c:v>
                </c:pt>
                <c:pt idx="700">
                  <c:v>5.176575</c:v>
                </c:pt>
                <c:pt idx="701">
                  <c:v>5.174103</c:v>
                </c:pt>
                <c:pt idx="702">
                  <c:v>5.169899</c:v>
                </c:pt>
                <c:pt idx="703">
                  <c:v>5.163344</c:v>
                </c:pt>
                <c:pt idx="704">
                  <c:v>5.153918</c:v>
                </c:pt>
                <c:pt idx="705">
                  <c:v>5.141216</c:v>
                </c:pt>
                <c:pt idx="706">
                  <c:v>5.124965</c:v>
                </c:pt>
                <c:pt idx="707">
                  <c:v>5.105007</c:v>
                </c:pt>
                <c:pt idx="708">
                  <c:v>5.081318</c:v>
                </c:pt>
                <c:pt idx="709">
                  <c:v>5.054003</c:v>
                </c:pt>
                <c:pt idx="710">
                  <c:v>5.023282</c:v>
                </c:pt>
                <c:pt idx="711">
                  <c:v>4.989498</c:v>
                </c:pt>
                <c:pt idx="712">
                  <c:v>4.95308</c:v>
                </c:pt>
                <c:pt idx="713">
                  <c:v>4.91453</c:v>
                </c:pt>
                <c:pt idx="714">
                  <c:v>4.874394</c:v>
                </c:pt>
                <c:pt idx="715">
                  <c:v>4.833264</c:v>
                </c:pt>
                <c:pt idx="716">
                  <c:v>4.79174</c:v>
                </c:pt>
                <c:pt idx="717">
                  <c:v>4.750422</c:v>
                </c:pt>
                <c:pt idx="718">
                  <c:v>4.709866</c:v>
                </c:pt>
                <c:pt idx="719">
                  <c:v>4.67059</c:v>
                </c:pt>
                <c:pt idx="720">
                  <c:v>4.633057</c:v>
                </c:pt>
                <c:pt idx="721">
                  <c:v>4.597629</c:v>
                </c:pt>
                <c:pt idx="722">
                  <c:v>4.564578</c:v>
                </c:pt>
                <c:pt idx="723">
                  <c:v>4.534102</c:v>
                </c:pt>
                <c:pt idx="724">
                  <c:v>4.506297</c:v>
                </c:pt>
                <c:pt idx="725">
                  <c:v>4.481134</c:v>
                </c:pt>
                <c:pt idx="726">
                  <c:v>4.458528</c:v>
                </c:pt>
                <c:pt idx="727">
                  <c:v>4.438295</c:v>
                </c:pt>
                <c:pt idx="728">
                  <c:v>4.420183</c:v>
                </c:pt>
                <c:pt idx="729">
                  <c:v>4.403881</c:v>
                </c:pt>
                <c:pt idx="730">
                  <c:v>4.389019</c:v>
                </c:pt>
                <c:pt idx="731">
                  <c:v>4.375225</c:v>
                </c:pt>
                <c:pt idx="732">
                  <c:v>4.362094</c:v>
                </c:pt>
                <c:pt idx="733">
                  <c:v>4.34924</c:v>
                </c:pt>
                <c:pt idx="734">
                  <c:v>4.33633</c:v>
                </c:pt>
                <c:pt idx="735">
                  <c:v>4.323028</c:v>
                </c:pt>
                <c:pt idx="736">
                  <c:v>4.309083</c:v>
                </c:pt>
                <c:pt idx="737">
                  <c:v>4.294282</c:v>
                </c:pt>
                <c:pt idx="738">
                  <c:v>4.278502</c:v>
                </c:pt>
                <c:pt idx="739">
                  <c:v>4.261674</c:v>
                </c:pt>
                <c:pt idx="740">
                  <c:v>4.243841</c:v>
                </c:pt>
                <c:pt idx="741">
                  <c:v>4.2251</c:v>
                </c:pt>
                <c:pt idx="742">
                  <c:v>4.205621</c:v>
                </c:pt>
                <c:pt idx="743">
                  <c:v>4.185633</c:v>
                </c:pt>
                <c:pt idx="744">
                  <c:v>4.165416</c:v>
                </c:pt>
                <c:pt idx="745">
                  <c:v>4.145299</c:v>
                </c:pt>
                <c:pt idx="746">
                  <c:v>4.125628</c:v>
                </c:pt>
                <c:pt idx="747">
                  <c:v>4.106747</c:v>
                </c:pt>
                <c:pt idx="748">
                  <c:v>4.089</c:v>
                </c:pt>
                <c:pt idx="749">
                  <c:v>4.072717</c:v>
                </c:pt>
                <c:pt idx="750">
                  <c:v>4.058201</c:v>
                </c:pt>
                <c:pt idx="751">
                  <c:v>4.045681</c:v>
                </c:pt>
                <c:pt idx="752">
                  <c:v>4.035352</c:v>
                </c:pt>
                <c:pt idx="753">
                  <c:v>4.02732</c:v>
                </c:pt>
                <c:pt idx="754">
                  <c:v>4.021628</c:v>
                </c:pt>
                <c:pt idx="755">
                  <c:v>4.018235</c:v>
                </c:pt>
                <c:pt idx="756">
                  <c:v>4.017009</c:v>
                </c:pt>
                <c:pt idx="757">
                  <c:v>4.017769</c:v>
                </c:pt>
                <c:pt idx="758">
                  <c:v>4.020238</c:v>
                </c:pt>
                <c:pt idx="759">
                  <c:v>4.024087</c:v>
                </c:pt>
                <c:pt idx="760">
                  <c:v>4.028936</c:v>
                </c:pt>
                <c:pt idx="761">
                  <c:v>4.034352</c:v>
                </c:pt>
                <c:pt idx="762">
                  <c:v>4.039896</c:v>
                </c:pt>
                <c:pt idx="763">
                  <c:v>4.045109</c:v>
                </c:pt>
                <c:pt idx="764">
                  <c:v>4.049511</c:v>
                </c:pt>
                <c:pt idx="765">
                  <c:v>4.052683</c:v>
                </c:pt>
                <c:pt idx="766">
                  <c:v>4.05421</c:v>
                </c:pt>
                <c:pt idx="767">
                  <c:v>4.053736</c:v>
                </c:pt>
                <c:pt idx="768">
                  <c:v>4.050965</c:v>
                </c:pt>
                <c:pt idx="769">
                  <c:v>4.045675</c:v>
                </c:pt>
                <c:pt idx="770">
                  <c:v>4.037688</c:v>
                </c:pt>
                <c:pt idx="771">
                  <c:v>4.02692</c:v>
                </c:pt>
                <c:pt idx="772">
                  <c:v>4.013364</c:v>
                </c:pt>
                <c:pt idx="773">
                  <c:v>3.997097</c:v>
                </c:pt>
                <c:pt idx="774">
                  <c:v>3.97827</c:v>
                </c:pt>
                <c:pt idx="775">
                  <c:v>3.957112</c:v>
                </c:pt>
                <c:pt idx="776">
                  <c:v>3.933901</c:v>
                </c:pt>
                <c:pt idx="777">
                  <c:v>3.908968</c:v>
                </c:pt>
                <c:pt idx="778">
                  <c:v>3.882679</c:v>
                </c:pt>
                <c:pt idx="779">
                  <c:v>3.85544</c:v>
                </c:pt>
                <c:pt idx="780">
                  <c:v>3.827667</c:v>
                </c:pt>
                <c:pt idx="781">
                  <c:v>3.79977</c:v>
                </c:pt>
                <c:pt idx="782">
                  <c:v>3.772155</c:v>
                </c:pt>
                <c:pt idx="783">
                  <c:v>3.745209</c:v>
                </c:pt>
                <c:pt idx="784">
                  <c:v>3.719304</c:v>
                </c:pt>
                <c:pt idx="785">
                  <c:v>3.694748</c:v>
                </c:pt>
                <c:pt idx="786">
                  <c:v>3.671837</c:v>
                </c:pt>
                <c:pt idx="787">
                  <c:v>3.650808</c:v>
                </c:pt>
                <c:pt idx="788">
                  <c:v>3.631849</c:v>
                </c:pt>
                <c:pt idx="789">
                  <c:v>3.615101</c:v>
                </c:pt>
                <c:pt idx="790">
                  <c:v>3.600678</c:v>
                </c:pt>
                <c:pt idx="791">
                  <c:v>3.588643</c:v>
                </c:pt>
                <c:pt idx="792">
                  <c:v>3.579047</c:v>
                </c:pt>
                <c:pt idx="793">
                  <c:v>3.571898</c:v>
                </c:pt>
                <c:pt idx="794">
                  <c:v>3.567183</c:v>
                </c:pt>
                <c:pt idx="795">
                  <c:v>3.564912</c:v>
                </c:pt>
                <c:pt idx="796">
                  <c:v>3.565055</c:v>
                </c:pt>
                <c:pt idx="797">
                  <c:v>3.567612</c:v>
                </c:pt>
                <c:pt idx="798">
                  <c:v>3.572592</c:v>
                </c:pt>
                <c:pt idx="799">
                  <c:v>3.580029</c:v>
                </c:pt>
                <c:pt idx="800">
                  <c:v>3.589952</c:v>
                </c:pt>
                <c:pt idx="801">
                  <c:v>3.602417</c:v>
                </c:pt>
                <c:pt idx="802">
                  <c:v>3.617524</c:v>
                </c:pt>
                <c:pt idx="803">
                  <c:v>3.635375</c:v>
                </c:pt>
                <c:pt idx="804">
                  <c:v>3.656065</c:v>
                </c:pt>
                <c:pt idx="805">
                  <c:v>3.679715</c:v>
                </c:pt>
                <c:pt idx="806">
                  <c:v>3.706429</c:v>
                </c:pt>
                <c:pt idx="807">
                  <c:v>3.73629</c:v>
                </c:pt>
                <c:pt idx="808">
                  <c:v>3.769373</c:v>
                </c:pt>
                <c:pt idx="809">
                  <c:v>3.805679</c:v>
                </c:pt>
                <c:pt idx="810">
                  <c:v>3.845184</c:v>
                </c:pt>
                <c:pt idx="811">
                  <c:v>3.887796</c:v>
                </c:pt>
                <c:pt idx="812">
                  <c:v>3.933338</c:v>
                </c:pt>
                <c:pt idx="813">
                  <c:v>3.981568</c:v>
                </c:pt>
                <c:pt idx="814">
                  <c:v>4.032148</c:v>
                </c:pt>
                <c:pt idx="815">
                  <c:v>4.08465</c:v>
                </c:pt>
                <c:pt idx="816">
                  <c:v>4.138552</c:v>
                </c:pt>
                <c:pt idx="817">
                  <c:v>4.193259</c:v>
                </c:pt>
                <c:pt idx="818">
                  <c:v>4.24807</c:v>
                </c:pt>
                <c:pt idx="819">
                  <c:v>4.302241</c:v>
                </c:pt>
                <c:pt idx="820">
                  <c:v>4.354939</c:v>
                </c:pt>
                <c:pt idx="821">
                  <c:v>4.405303</c:v>
                </c:pt>
                <c:pt idx="822">
                  <c:v>4.452463</c:v>
                </c:pt>
                <c:pt idx="823">
                  <c:v>4.495519</c:v>
                </c:pt>
                <c:pt idx="824">
                  <c:v>4.533598</c:v>
                </c:pt>
                <c:pt idx="825">
                  <c:v>4.565866</c:v>
                </c:pt>
                <c:pt idx="826">
                  <c:v>4.591567</c:v>
                </c:pt>
                <c:pt idx="827">
                  <c:v>4.609998</c:v>
                </c:pt>
                <c:pt idx="828">
                  <c:v>4.620607</c:v>
                </c:pt>
                <c:pt idx="829">
                  <c:v>4.622911</c:v>
                </c:pt>
                <c:pt idx="830">
                  <c:v>4.616631</c:v>
                </c:pt>
                <c:pt idx="831">
                  <c:v>4.601602</c:v>
                </c:pt>
                <c:pt idx="832">
                  <c:v>4.57785</c:v>
                </c:pt>
                <c:pt idx="833">
                  <c:v>4.545548</c:v>
                </c:pt>
                <c:pt idx="834">
                  <c:v>4.505072</c:v>
                </c:pt>
                <c:pt idx="835">
                  <c:v>4.45693</c:v>
                </c:pt>
                <c:pt idx="836">
                  <c:v>4.401818</c:v>
                </c:pt>
                <c:pt idx="837">
                  <c:v>4.340552</c:v>
                </c:pt>
                <c:pt idx="838">
                  <c:v>4.274102</c:v>
                </c:pt>
                <c:pt idx="839">
                  <c:v>4.203515</c:v>
                </c:pt>
                <c:pt idx="840">
                  <c:v>4.12995</c:v>
                </c:pt>
                <c:pt idx="841">
                  <c:v>4.0546</c:v>
                </c:pt>
                <c:pt idx="842">
                  <c:v>3.978703</c:v>
                </c:pt>
                <c:pt idx="843">
                  <c:v>3.903482</c:v>
                </c:pt>
                <c:pt idx="844">
                  <c:v>3.830125</c:v>
                </c:pt>
                <c:pt idx="845">
                  <c:v>3.759753</c:v>
                </c:pt>
                <c:pt idx="846">
                  <c:v>3.693399</c:v>
                </c:pt>
                <c:pt idx="847">
                  <c:v>3.631982</c:v>
                </c:pt>
                <c:pt idx="848">
                  <c:v>3.576271</c:v>
                </c:pt>
                <c:pt idx="849">
                  <c:v>3.526891</c:v>
                </c:pt>
                <c:pt idx="850">
                  <c:v>3.484276</c:v>
                </c:pt>
                <c:pt idx="851">
                  <c:v>3.448705</c:v>
                </c:pt>
                <c:pt idx="852">
                  <c:v>3.420261</c:v>
                </c:pt>
                <c:pt idx="853">
                  <c:v>3.398851</c:v>
                </c:pt>
                <c:pt idx="854">
                  <c:v>3.384192</c:v>
                </c:pt>
                <c:pt idx="855">
                  <c:v>3.375828</c:v>
                </c:pt>
                <c:pt idx="856">
                  <c:v>3.373182</c:v>
                </c:pt>
                <c:pt idx="857">
                  <c:v>3.375517</c:v>
                </c:pt>
                <c:pt idx="858">
                  <c:v>3.382004</c:v>
                </c:pt>
                <c:pt idx="859">
                  <c:v>3.391733</c:v>
                </c:pt>
                <c:pt idx="860">
                  <c:v>3.403748</c:v>
                </c:pt>
                <c:pt idx="861">
                  <c:v>3.417056</c:v>
                </c:pt>
                <c:pt idx="862">
                  <c:v>3.430684</c:v>
                </c:pt>
                <c:pt idx="863">
                  <c:v>3.443688</c:v>
                </c:pt>
                <c:pt idx="864">
                  <c:v>3.455175</c:v>
                </c:pt>
                <c:pt idx="865">
                  <c:v>3.464355</c:v>
                </c:pt>
                <c:pt idx="866">
                  <c:v>3.470541</c:v>
                </c:pt>
                <c:pt idx="867">
                  <c:v>3.473183</c:v>
                </c:pt>
                <c:pt idx="868">
                  <c:v>3.471866</c:v>
                </c:pt>
                <c:pt idx="869">
                  <c:v>3.466331</c:v>
                </c:pt>
                <c:pt idx="870">
                  <c:v>3.456459</c:v>
                </c:pt>
                <c:pt idx="871">
                  <c:v>3.442309</c:v>
                </c:pt>
                <c:pt idx="872">
                  <c:v>3.424062</c:v>
                </c:pt>
                <c:pt idx="873">
                  <c:v>3.402054</c:v>
                </c:pt>
                <c:pt idx="874">
                  <c:v>3.376762</c:v>
                </c:pt>
                <c:pt idx="875">
                  <c:v>3.348749</c:v>
                </c:pt>
                <c:pt idx="876">
                  <c:v>3.318688</c:v>
                </c:pt>
                <c:pt idx="877">
                  <c:v>3.287294</c:v>
                </c:pt>
                <c:pt idx="878">
                  <c:v>3.255344</c:v>
                </c:pt>
                <c:pt idx="879">
                  <c:v>3.223602</c:v>
                </c:pt>
                <c:pt idx="880">
                  <c:v>3.192862</c:v>
                </c:pt>
                <c:pt idx="881">
                  <c:v>3.163847</c:v>
                </c:pt>
                <c:pt idx="882">
                  <c:v>3.137249</c:v>
                </c:pt>
                <c:pt idx="883">
                  <c:v>3.113661</c:v>
                </c:pt>
                <c:pt idx="884">
                  <c:v>3.093592</c:v>
                </c:pt>
                <c:pt idx="885">
                  <c:v>3.077454</c:v>
                </c:pt>
                <c:pt idx="886">
                  <c:v>3.06552</c:v>
                </c:pt>
                <c:pt idx="887">
                  <c:v>3.057941</c:v>
                </c:pt>
                <c:pt idx="888">
                  <c:v>3.05473</c:v>
                </c:pt>
                <c:pt idx="889">
                  <c:v>3.055777</c:v>
                </c:pt>
                <c:pt idx="890">
                  <c:v>3.060855</c:v>
                </c:pt>
                <c:pt idx="891">
                  <c:v>3.069623</c:v>
                </c:pt>
                <c:pt idx="892">
                  <c:v>3.081622</c:v>
                </c:pt>
                <c:pt idx="893">
                  <c:v>3.096331</c:v>
                </c:pt>
                <c:pt idx="894">
                  <c:v>3.113149</c:v>
                </c:pt>
                <c:pt idx="895">
                  <c:v>3.131413</c:v>
                </c:pt>
                <c:pt idx="896">
                  <c:v>3.150447</c:v>
                </c:pt>
                <c:pt idx="897">
                  <c:v>3.16956</c:v>
                </c:pt>
                <c:pt idx="898">
                  <c:v>3.188074</c:v>
                </c:pt>
                <c:pt idx="899">
                  <c:v>3.205338</c:v>
                </c:pt>
                <c:pt idx="900">
                  <c:v>3.220737</c:v>
                </c:pt>
                <c:pt idx="901">
                  <c:v>3.233749</c:v>
                </c:pt>
                <c:pt idx="902">
                  <c:v>3.243895</c:v>
                </c:pt>
                <c:pt idx="903">
                  <c:v>3.250814</c:v>
                </c:pt>
                <c:pt idx="904">
                  <c:v>3.254202</c:v>
                </c:pt>
                <c:pt idx="905">
                  <c:v>3.253874</c:v>
                </c:pt>
                <c:pt idx="906">
                  <c:v>3.249734</c:v>
                </c:pt>
                <c:pt idx="907">
                  <c:v>3.241792</c:v>
                </c:pt>
                <c:pt idx="908">
                  <c:v>3.230127</c:v>
                </c:pt>
                <c:pt idx="909">
                  <c:v>3.214934</c:v>
                </c:pt>
                <c:pt idx="910">
                  <c:v>3.196439</c:v>
                </c:pt>
                <c:pt idx="911">
                  <c:v>3.174963</c:v>
                </c:pt>
                <c:pt idx="912">
                  <c:v>3.150836</c:v>
                </c:pt>
                <c:pt idx="913">
                  <c:v>3.124431</c:v>
                </c:pt>
                <c:pt idx="914">
                  <c:v>3.096147</c:v>
                </c:pt>
                <c:pt idx="915">
                  <c:v>3.066375</c:v>
                </c:pt>
                <c:pt idx="916">
                  <c:v>3.035489</c:v>
                </c:pt>
                <c:pt idx="917">
                  <c:v>3.003859</c:v>
                </c:pt>
                <c:pt idx="918">
                  <c:v>2.971774</c:v>
                </c:pt>
                <c:pt idx="919">
                  <c:v>2.939537</c:v>
                </c:pt>
                <c:pt idx="920">
                  <c:v>2.907371</c:v>
                </c:pt>
                <c:pt idx="921">
                  <c:v>2.875421</c:v>
                </c:pt>
                <c:pt idx="922">
                  <c:v>2.843814</c:v>
                </c:pt>
                <c:pt idx="923">
                  <c:v>2.812614</c:v>
                </c:pt>
                <c:pt idx="924">
                  <c:v>2.781822</c:v>
                </c:pt>
                <c:pt idx="925">
                  <c:v>2.751404</c:v>
                </c:pt>
                <c:pt idx="926">
                  <c:v>2.72129</c:v>
                </c:pt>
                <c:pt idx="927">
                  <c:v>2.691377</c:v>
                </c:pt>
                <c:pt idx="928">
                  <c:v>2.661539</c:v>
                </c:pt>
                <c:pt idx="929">
                  <c:v>2.631647</c:v>
                </c:pt>
                <c:pt idx="930">
                  <c:v>2.601573</c:v>
                </c:pt>
                <c:pt idx="931">
                  <c:v>2.571221</c:v>
                </c:pt>
                <c:pt idx="932">
                  <c:v>2.54051</c:v>
                </c:pt>
                <c:pt idx="933">
                  <c:v>2.509403</c:v>
                </c:pt>
                <c:pt idx="934">
                  <c:v>2.477907</c:v>
                </c:pt>
                <c:pt idx="935">
                  <c:v>2.446084</c:v>
                </c:pt>
                <c:pt idx="936">
                  <c:v>2.414079</c:v>
                </c:pt>
                <c:pt idx="937">
                  <c:v>2.382051</c:v>
                </c:pt>
                <c:pt idx="938">
                  <c:v>2.350261</c:v>
                </c:pt>
                <c:pt idx="939">
                  <c:v>2.319026</c:v>
                </c:pt>
                <c:pt idx="940">
                  <c:v>2.288724</c:v>
                </c:pt>
                <c:pt idx="941">
                  <c:v>2.259763</c:v>
                </c:pt>
                <c:pt idx="942">
                  <c:v>2.232629</c:v>
                </c:pt>
                <c:pt idx="943">
                  <c:v>2.207811</c:v>
                </c:pt>
                <c:pt idx="944">
                  <c:v>2.185836</c:v>
                </c:pt>
                <c:pt idx="945">
                  <c:v>2.167228</c:v>
                </c:pt>
                <c:pt idx="946">
                  <c:v>2.152497</c:v>
                </c:pt>
                <c:pt idx="947">
                  <c:v>2.142143</c:v>
                </c:pt>
                <c:pt idx="948">
                  <c:v>2.136617</c:v>
                </c:pt>
                <c:pt idx="949">
                  <c:v>2.136323</c:v>
                </c:pt>
                <c:pt idx="950">
                  <c:v>2.1416</c:v>
                </c:pt>
                <c:pt idx="951">
                  <c:v>2.152689</c:v>
                </c:pt>
                <c:pt idx="952">
                  <c:v>2.169759</c:v>
                </c:pt>
                <c:pt idx="953">
                  <c:v>2.192862</c:v>
                </c:pt>
                <c:pt idx="954">
                  <c:v>2.221954</c:v>
                </c:pt>
                <c:pt idx="955">
                  <c:v>2.256872</c:v>
                </c:pt>
                <c:pt idx="956">
                  <c:v>2.29734</c:v>
                </c:pt>
                <c:pt idx="957">
                  <c:v>2.342981</c:v>
                </c:pt>
                <c:pt idx="958">
                  <c:v>2.393288</c:v>
                </c:pt>
                <c:pt idx="959">
                  <c:v>2.447641</c:v>
                </c:pt>
                <c:pt idx="960">
                  <c:v>2.505363</c:v>
                </c:pt>
                <c:pt idx="961">
                  <c:v>2.56565</c:v>
                </c:pt>
                <c:pt idx="962">
                  <c:v>2.627653</c:v>
                </c:pt>
                <c:pt idx="963">
                  <c:v>2.690436</c:v>
                </c:pt>
                <c:pt idx="964">
                  <c:v>2.753069</c:v>
                </c:pt>
                <c:pt idx="965">
                  <c:v>2.814551</c:v>
                </c:pt>
                <c:pt idx="966">
                  <c:v>2.87392</c:v>
                </c:pt>
                <c:pt idx="967">
                  <c:v>2.930216</c:v>
                </c:pt>
                <c:pt idx="968">
                  <c:v>2.982496</c:v>
                </c:pt>
                <c:pt idx="969">
                  <c:v>3.029905</c:v>
                </c:pt>
                <c:pt idx="970">
                  <c:v>3.071632</c:v>
                </c:pt>
                <c:pt idx="971">
                  <c:v>3.106962</c:v>
                </c:pt>
                <c:pt idx="972">
                  <c:v>3.135298</c:v>
                </c:pt>
                <c:pt idx="973">
                  <c:v>3.156138</c:v>
                </c:pt>
                <c:pt idx="974">
                  <c:v>3.169129</c:v>
                </c:pt>
                <c:pt idx="975">
                  <c:v>3.174024</c:v>
                </c:pt>
                <c:pt idx="976">
                  <c:v>3.170748</c:v>
                </c:pt>
                <c:pt idx="977">
                  <c:v>3.159367</c:v>
                </c:pt>
                <c:pt idx="978">
                  <c:v>3.140074</c:v>
                </c:pt>
                <c:pt idx="979">
                  <c:v>3.113208</c:v>
                </c:pt>
                <c:pt idx="980">
                  <c:v>3.079246</c:v>
                </c:pt>
                <c:pt idx="981">
                  <c:v>3.038793</c:v>
                </c:pt>
                <c:pt idx="982">
                  <c:v>2.992577</c:v>
                </c:pt>
                <c:pt idx="983">
                  <c:v>2.941425</c:v>
                </c:pt>
                <c:pt idx="984">
                  <c:v>2.886235</c:v>
                </c:pt>
                <c:pt idx="985">
                  <c:v>2.827997</c:v>
                </c:pt>
                <c:pt idx="986">
                  <c:v>2.767741</c:v>
                </c:pt>
                <c:pt idx="987">
                  <c:v>2.70652</c:v>
                </c:pt>
                <c:pt idx="988">
                  <c:v>2.645409</c:v>
                </c:pt>
                <c:pt idx="989">
                  <c:v>2.585457</c:v>
                </c:pt>
                <c:pt idx="990">
                  <c:v>2.527698</c:v>
                </c:pt>
                <c:pt idx="991">
                  <c:v>2.473112</c:v>
                </c:pt>
                <c:pt idx="992">
                  <c:v>2.42258</c:v>
                </c:pt>
                <c:pt idx="993">
                  <c:v>2.376944</c:v>
                </c:pt>
                <c:pt idx="994">
                  <c:v>2.3369</c:v>
                </c:pt>
                <c:pt idx="995">
                  <c:v>2.303029</c:v>
                </c:pt>
                <c:pt idx="996">
                  <c:v>2.275806</c:v>
                </c:pt>
                <c:pt idx="997">
                  <c:v>2.255552</c:v>
                </c:pt>
                <c:pt idx="998">
                  <c:v>2.242447</c:v>
                </c:pt>
                <c:pt idx="999">
                  <c:v>2.236533</c:v>
                </c:pt>
                <c:pt idx="1000">
                  <c:v>2.237724</c:v>
                </c:pt>
                <c:pt idx="1001">
                  <c:v>2.245759</c:v>
                </c:pt>
                <c:pt idx="1002">
                  <c:v>2.26028</c:v>
                </c:pt>
                <c:pt idx="1003">
                  <c:v>2.280811</c:v>
                </c:pt>
                <c:pt idx="1004">
                  <c:v>2.306719</c:v>
                </c:pt>
                <c:pt idx="1005">
                  <c:v>2.33733</c:v>
                </c:pt>
                <c:pt idx="1006">
                  <c:v>2.371878</c:v>
                </c:pt>
                <c:pt idx="1007">
                  <c:v>2.409529</c:v>
                </c:pt>
                <c:pt idx="1008">
                  <c:v>2.44943</c:v>
                </c:pt>
                <c:pt idx="1009">
                  <c:v>2.490698</c:v>
                </c:pt>
                <c:pt idx="1010">
                  <c:v>2.532446</c:v>
                </c:pt>
                <c:pt idx="1011">
                  <c:v>2.573833</c:v>
                </c:pt>
                <c:pt idx="1012">
                  <c:v>2.61403</c:v>
                </c:pt>
                <c:pt idx="1013">
                  <c:v>2.652285</c:v>
                </c:pt>
                <c:pt idx="1014">
                  <c:v>2.687907</c:v>
                </c:pt>
                <c:pt idx="1015">
                  <c:v>2.72031</c:v>
                </c:pt>
                <c:pt idx="1016">
                  <c:v>2.749001</c:v>
                </c:pt>
                <c:pt idx="1017">
                  <c:v>2.773577</c:v>
                </c:pt>
                <c:pt idx="1018">
                  <c:v>2.793759</c:v>
                </c:pt>
                <c:pt idx="1019">
                  <c:v>2.80938</c:v>
                </c:pt>
                <c:pt idx="1020">
                  <c:v>2.820363</c:v>
                </c:pt>
                <c:pt idx="1021">
                  <c:v>2.826755</c:v>
                </c:pt>
                <c:pt idx="1022">
                  <c:v>2.828678</c:v>
                </c:pt>
                <c:pt idx="1023">
                  <c:v>2.826357</c:v>
                </c:pt>
                <c:pt idx="1024">
                  <c:v>2.820102</c:v>
                </c:pt>
                <c:pt idx="1025">
                  <c:v>2.810247</c:v>
                </c:pt>
                <c:pt idx="1026">
                  <c:v>2.797194</c:v>
                </c:pt>
                <c:pt idx="1027">
                  <c:v>2.781357</c:v>
                </c:pt>
                <c:pt idx="1028">
                  <c:v>2.763171</c:v>
                </c:pt>
                <c:pt idx="1029">
                  <c:v>2.743044</c:v>
                </c:pt>
                <c:pt idx="1030">
                  <c:v>2.721372</c:v>
                </c:pt>
                <c:pt idx="1031">
                  <c:v>2.698506</c:v>
                </c:pt>
                <c:pt idx="1032">
                  <c:v>2.674738</c:v>
                </c:pt>
                <c:pt idx="1033">
                  <c:v>2.650319</c:v>
                </c:pt>
                <c:pt idx="1034">
                  <c:v>2.625418</c:v>
                </c:pt>
                <c:pt idx="1035">
                  <c:v>2.600122</c:v>
                </c:pt>
                <c:pt idx="1036">
                  <c:v>2.574461</c:v>
                </c:pt>
                <c:pt idx="1037">
                  <c:v>2.54838</c:v>
                </c:pt>
                <c:pt idx="1038">
                  <c:v>2.521758</c:v>
                </c:pt>
                <c:pt idx="1039">
                  <c:v>2.494424</c:v>
                </c:pt>
                <c:pt idx="1040">
                  <c:v>2.466145</c:v>
                </c:pt>
                <c:pt idx="1041">
                  <c:v>2.436661</c:v>
                </c:pt>
                <c:pt idx="1042">
                  <c:v>2.405719</c:v>
                </c:pt>
                <c:pt idx="1043">
                  <c:v>2.373031</c:v>
                </c:pt>
                <c:pt idx="1044">
                  <c:v>2.338344</c:v>
                </c:pt>
                <c:pt idx="1045">
                  <c:v>2.301443</c:v>
                </c:pt>
                <c:pt idx="1046">
                  <c:v>2.262168</c:v>
                </c:pt>
                <c:pt idx="1047">
                  <c:v>2.220421</c:v>
                </c:pt>
                <c:pt idx="1048">
                  <c:v>2.176195</c:v>
                </c:pt>
                <c:pt idx="1049">
                  <c:v>2.129579</c:v>
                </c:pt>
                <c:pt idx="1050">
                  <c:v>2.080781</c:v>
                </c:pt>
                <c:pt idx="1051">
                  <c:v>2.030105</c:v>
                </c:pt>
                <c:pt idx="1052">
                  <c:v>1.977982</c:v>
                </c:pt>
                <c:pt idx="1053">
                  <c:v>1.924949</c:v>
                </c:pt>
                <c:pt idx="1054">
                  <c:v>1.871651</c:v>
                </c:pt>
                <c:pt idx="1055">
                  <c:v>1.818834</c:v>
                </c:pt>
                <c:pt idx="1056">
                  <c:v>1.767314</c:v>
                </c:pt>
                <c:pt idx="1057">
                  <c:v>1.717975</c:v>
                </c:pt>
                <c:pt idx="1058">
                  <c:v>1.671755</c:v>
                </c:pt>
                <c:pt idx="1059">
                  <c:v>1.629603</c:v>
                </c:pt>
                <c:pt idx="1060">
                  <c:v>1.592458</c:v>
                </c:pt>
                <c:pt idx="1061">
                  <c:v>1.561219</c:v>
                </c:pt>
                <c:pt idx="1062">
                  <c:v>1.536726</c:v>
                </c:pt>
                <c:pt idx="1063">
                  <c:v>1.519737</c:v>
                </c:pt>
                <c:pt idx="1064">
                  <c:v>1.510873</c:v>
                </c:pt>
                <c:pt idx="1065">
                  <c:v>1.51064</c:v>
                </c:pt>
                <c:pt idx="1066">
                  <c:v>1.51938</c:v>
                </c:pt>
                <c:pt idx="1067">
                  <c:v>1.537268</c:v>
                </c:pt>
                <c:pt idx="1068">
                  <c:v>1.564276</c:v>
                </c:pt>
                <c:pt idx="1069">
                  <c:v>1.600177</c:v>
                </c:pt>
                <c:pt idx="1070">
                  <c:v>1.644568</c:v>
                </c:pt>
                <c:pt idx="1071">
                  <c:v>1.696844</c:v>
                </c:pt>
                <c:pt idx="1072">
                  <c:v>1.75622</c:v>
                </c:pt>
                <c:pt idx="1073">
                  <c:v>1.821747</c:v>
                </c:pt>
                <c:pt idx="1074">
                  <c:v>1.892311</c:v>
                </c:pt>
                <c:pt idx="1075">
                  <c:v>1.966686</c:v>
                </c:pt>
                <c:pt idx="1076">
                  <c:v>2.043545</c:v>
                </c:pt>
                <c:pt idx="1077">
                  <c:v>2.1215</c:v>
                </c:pt>
                <c:pt idx="1078">
                  <c:v>2.199143</c:v>
                </c:pt>
                <c:pt idx="1079">
                  <c:v>2.275031</c:v>
                </c:pt>
                <c:pt idx="1080">
                  <c:v>2.347789</c:v>
                </c:pt>
                <c:pt idx="1081">
                  <c:v>2.416094</c:v>
                </c:pt>
                <c:pt idx="1082">
                  <c:v>2.478754</c:v>
                </c:pt>
                <c:pt idx="1083">
                  <c:v>2.534688</c:v>
                </c:pt>
                <c:pt idx="1084">
                  <c:v>2.582988</c:v>
                </c:pt>
                <c:pt idx="1085">
                  <c:v>2.622914</c:v>
                </c:pt>
                <c:pt idx="1086">
                  <c:v>2.65396</c:v>
                </c:pt>
                <c:pt idx="1087">
                  <c:v>2.675801</c:v>
                </c:pt>
                <c:pt idx="1088">
                  <c:v>2.688328</c:v>
                </c:pt>
                <c:pt idx="1089">
                  <c:v>2.691671</c:v>
                </c:pt>
                <c:pt idx="1090">
                  <c:v>2.686127</c:v>
                </c:pt>
                <c:pt idx="1091">
                  <c:v>2.672224</c:v>
                </c:pt>
                <c:pt idx="1092">
                  <c:v>2.650641</c:v>
                </c:pt>
                <c:pt idx="1093">
                  <c:v>2.622223</c:v>
                </c:pt>
                <c:pt idx="1094">
                  <c:v>2.587905</c:v>
                </c:pt>
                <c:pt idx="1095">
                  <c:v>2.548757</c:v>
                </c:pt>
                <c:pt idx="1096">
                  <c:v>2.505854</c:v>
                </c:pt>
                <c:pt idx="1097">
                  <c:v>2.460323</c:v>
                </c:pt>
                <c:pt idx="1098">
                  <c:v>2.413264</c:v>
                </c:pt>
                <c:pt idx="1099">
                  <c:v>2.365741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'[1]Comp 52'!$D$1</c:f>
              <c:strCache>
                <c:ptCount val="1"/>
                <c:pt idx="0">
                  <c:v>Cont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numRef>
              <c:f>'[1]Comp 52'!$A$2:$A$1101</c:f>
              <c:numCache>
                <c:formatCode>General</c:formatCode>
                <c:ptCount val="1100"/>
                <c:pt idx="0">
                  <c:v>-100.0</c:v>
                </c:pt>
                <c:pt idx="1">
                  <c:v>-99.0</c:v>
                </c:pt>
                <c:pt idx="2">
                  <c:v>-98.0</c:v>
                </c:pt>
                <c:pt idx="3">
                  <c:v>-97.0</c:v>
                </c:pt>
                <c:pt idx="4">
                  <c:v>-96.0</c:v>
                </c:pt>
                <c:pt idx="5">
                  <c:v>-95.0</c:v>
                </c:pt>
                <c:pt idx="6">
                  <c:v>-94.0</c:v>
                </c:pt>
                <c:pt idx="7">
                  <c:v>-93.0</c:v>
                </c:pt>
                <c:pt idx="8">
                  <c:v>-92.0</c:v>
                </c:pt>
                <c:pt idx="9">
                  <c:v>-91.0</c:v>
                </c:pt>
                <c:pt idx="10">
                  <c:v>-90.0</c:v>
                </c:pt>
                <c:pt idx="11">
                  <c:v>-89.0</c:v>
                </c:pt>
                <c:pt idx="12">
                  <c:v>-88.0</c:v>
                </c:pt>
                <c:pt idx="13">
                  <c:v>-87.0</c:v>
                </c:pt>
                <c:pt idx="14">
                  <c:v>-86.0</c:v>
                </c:pt>
                <c:pt idx="15">
                  <c:v>-85.0</c:v>
                </c:pt>
                <c:pt idx="16">
                  <c:v>-84.0</c:v>
                </c:pt>
                <c:pt idx="17">
                  <c:v>-83.0</c:v>
                </c:pt>
                <c:pt idx="18">
                  <c:v>-82.0</c:v>
                </c:pt>
                <c:pt idx="19">
                  <c:v>-81.0</c:v>
                </c:pt>
                <c:pt idx="20">
                  <c:v>-80.0</c:v>
                </c:pt>
                <c:pt idx="21">
                  <c:v>-79.0</c:v>
                </c:pt>
                <c:pt idx="22">
                  <c:v>-78.0</c:v>
                </c:pt>
                <c:pt idx="23">
                  <c:v>-77.0</c:v>
                </c:pt>
                <c:pt idx="24">
                  <c:v>-76.0</c:v>
                </c:pt>
                <c:pt idx="25">
                  <c:v>-75.0</c:v>
                </c:pt>
                <c:pt idx="26">
                  <c:v>-74.0</c:v>
                </c:pt>
                <c:pt idx="27">
                  <c:v>-73.0</c:v>
                </c:pt>
                <c:pt idx="28">
                  <c:v>-72.0</c:v>
                </c:pt>
                <c:pt idx="29">
                  <c:v>-71.0</c:v>
                </c:pt>
                <c:pt idx="30">
                  <c:v>-70.0</c:v>
                </c:pt>
                <c:pt idx="31">
                  <c:v>-69.0</c:v>
                </c:pt>
                <c:pt idx="32">
                  <c:v>-68.0</c:v>
                </c:pt>
                <c:pt idx="33">
                  <c:v>-67.0</c:v>
                </c:pt>
                <c:pt idx="34">
                  <c:v>-66.0</c:v>
                </c:pt>
                <c:pt idx="35">
                  <c:v>-65.0</c:v>
                </c:pt>
                <c:pt idx="36">
                  <c:v>-64.0</c:v>
                </c:pt>
                <c:pt idx="37">
                  <c:v>-63.0</c:v>
                </c:pt>
                <c:pt idx="38">
                  <c:v>-62.0</c:v>
                </c:pt>
                <c:pt idx="39">
                  <c:v>-61.0</c:v>
                </c:pt>
                <c:pt idx="40">
                  <c:v>-60.0</c:v>
                </c:pt>
                <c:pt idx="41">
                  <c:v>-59.0</c:v>
                </c:pt>
                <c:pt idx="42">
                  <c:v>-58.0</c:v>
                </c:pt>
                <c:pt idx="43">
                  <c:v>-57.0</c:v>
                </c:pt>
                <c:pt idx="44">
                  <c:v>-56.0</c:v>
                </c:pt>
                <c:pt idx="45">
                  <c:v>-55.0</c:v>
                </c:pt>
                <c:pt idx="46">
                  <c:v>-54.0</c:v>
                </c:pt>
                <c:pt idx="47">
                  <c:v>-53.0</c:v>
                </c:pt>
                <c:pt idx="48">
                  <c:v>-52.0</c:v>
                </c:pt>
                <c:pt idx="49">
                  <c:v>-51.0</c:v>
                </c:pt>
                <c:pt idx="50">
                  <c:v>-50.0</c:v>
                </c:pt>
                <c:pt idx="51">
                  <c:v>-49.0</c:v>
                </c:pt>
                <c:pt idx="52">
                  <c:v>-48.0</c:v>
                </c:pt>
                <c:pt idx="53">
                  <c:v>-47.0</c:v>
                </c:pt>
                <c:pt idx="54">
                  <c:v>-46.0</c:v>
                </c:pt>
                <c:pt idx="55">
                  <c:v>-45.0</c:v>
                </c:pt>
                <c:pt idx="56">
                  <c:v>-44.0</c:v>
                </c:pt>
                <c:pt idx="57">
                  <c:v>-43.0</c:v>
                </c:pt>
                <c:pt idx="58">
                  <c:v>-42.0</c:v>
                </c:pt>
                <c:pt idx="59">
                  <c:v>-41.0</c:v>
                </c:pt>
                <c:pt idx="60">
                  <c:v>-40.0</c:v>
                </c:pt>
                <c:pt idx="61">
                  <c:v>-39.0</c:v>
                </c:pt>
                <c:pt idx="62">
                  <c:v>-38.0</c:v>
                </c:pt>
                <c:pt idx="63">
                  <c:v>-37.0</c:v>
                </c:pt>
                <c:pt idx="64">
                  <c:v>-36.0</c:v>
                </c:pt>
                <c:pt idx="65">
                  <c:v>-35.0</c:v>
                </c:pt>
                <c:pt idx="66">
                  <c:v>-34.0</c:v>
                </c:pt>
                <c:pt idx="67">
                  <c:v>-33.0</c:v>
                </c:pt>
                <c:pt idx="68">
                  <c:v>-32.0</c:v>
                </c:pt>
                <c:pt idx="69">
                  <c:v>-31.0</c:v>
                </c:pt>
                <c:pt idx="70">
                  <c:v>-30.0</c:v>
                </c:pt>
                <c:pt idx="71">
                  <c:v>-29.0</c:v>
                </c:pt>
                <c:pt idx="72">
                  <c:v>-28.0</c:v>
                </c:pt>
                <c:pt idx="73">
                  <c:v>-27.0</c:v>
                </c:pt>
                <c:pt idx="74">
                  <c:v>-26.0</c:v>
                </c:pt>
                <c:pt idx="75">
                  <c:v>-25.0</c:v>
                </c:pt>
                <c:pt idx="76">
                  <c:v>-24.0</c:v>
                </c:pt>
                <c:pt idx="77">
                  <c:v>-23.0</c:v>
                </c:pt>
                <c:pt idx="78">
                  <c:v>-22.0</c:v>
                </c:pt>
                <c:pt idx="79">
                  <c:v>-21.0</c:v>
                </c:pt>
                <c:pt idx="80">
                  <c:v>-20.0</c:v>
                </c:pt>
                <c:pt idx="81">
                  <c:v>-19.0</c:v>
                </c:pt>
                <c:pt idx="82">
                  <c:v>-18.0</c:v>
                </c:pt>
                <c:pt idx="83">
                  <c:v>-17.0</c:v>
                </c:pt>
                <c:pt idx="84">
                  <c:v>-16.0</c:v>
                </c:pt>
                <c:pt idx="85">
                  <c:v>-15.0</c:v>
                </c:pt>
                <c:pt idx="86">
                  <c:v>-14.0</c:v>
                </c:pt>
                <c:pt idx="87">
                  <c:v>-13.0</c:v>
                </c:pt>
                <c:pt idx="88">
                  <c:v>-12.0</c:v>
                </c:pt>
                <c:pt idx="89">
                  <c:v>-11.0</c:v>
                </c:pt>
                <c:pt idx="90">
                  <c:v>-10.0</c:v>
                </c:pt>
                <c:pt idx="91">
                  <c:v>-9.0</c:v>
                </c:pt>
                <c:pt idx="92">
                  <c:v>-8.0</c:v>
                </c:pt>
                <c:pt idx="93">
                  <c:v>-7.0</c:v>
                </c:pt>
                <c:pt idx="94">
                  <c:v>-6.0</c:v>
                </c:pt>
                <c:pt idx="95">
                  <c:v>-5.0</c:v>
                </c:pt>
                <c:pt idx="96">
                  <c:v>-4.0</c:v>
                </c:pt>
                <c:pt idx="97">
                  <c:v>-3.0</c:v>
                </c:pt>
                <c:pt idx="98">
                  <c:v>-2.0</c:v>
                </c:pt>
                <c:pt idx="99">
                  <c:v>-1.0</c:v>
                </c:pt>
                <c:pt idx="100">
                  <c:v>0.0</c:v>
                </c:pt>
                <c:pt idx="101">
                  <c:v>1.0</c:v>
                </c:pt>
                <c:pt idx="102">
                  <c:v>2.0</c:v>
                </c:pt>
                <c:pt idx="103">
                  <c:v>3.0</c:v>
                </c:pt>
                <c:pt idx="104">
                  <c:v>4.0</c:v>
                </c:pt>
                <c:pt idx="105">
                  <c:v>5.0</c:v>
                </c:pt>
                <c:pt idx="106">
                  <c:v>6.0</c:v>
                </c:pt>
                <c:pt idx="107">
                  <c:v>7.0</c:v>
                </c:pt>
                <c:pt idx="108">
                  <c:v>8.0</c:v>
                </c:pt>
                <c:pt idx="109">
                  <c:v>9.0</c:v>
                </c:pt>
                <c:pt idx="110">
                  <c:v>10.0</c:v>
                </c:pt>
                <c:pt idx="111">
                  <c:v>11.0</c:v>
                </c:pt>
                <c:pt idx="112">
                  <c:v>12.0</c:v>
                </c:pt>
                <c:pt idx="113">
                  <c:v>13.0</c:v>
                </c:pt>
                <c:pt idx="114">
                  <c:v>14.0</c:v>
                </c:pt>
                <c:pt idx="115">
                  <c:v>15.0</c:v>
                </c:pt>
                <c:pt idx="116">
                  <c:v>16.0</c:v>
                </c:pt>
                <c:pt idx="117">
                  <c:v>17.0</c:v>
                </c:pt>
                <c:pt idx="118">
                  <c:v>18.0</c:v>
                </c:pt>
                <c:pt idx="119">
                  <c:v>19.0</c:v>
                </c:pt>
                <c:pt idx="120">
                  <c:v>20.0</c:v>
                </c:pt>
                <c:pt idx="121">
                  <c:v>21.0</c:v>
                </c:pt>
                <c:pt idx="122">
                  <c:v>22.0</c:v>
                </c:pt>
                <c:pt idx="123">
                  <c:v>23.0</c:v>
                </c:pt>
                <c:pt idx="124">
                  <c:v>24.0</c:v>
                </c:pt>
                <c:pt idx="125">
                  <c:v>25.0</c:v>
                </c:pt>
                <c:pt idx="126">
                  <c:v>26.0</c:v>
                </c:pt>
                <c:pt idx="127">
                  <c:v>27.0</c:v>
                </c:pt>
                <c:pt idx="128">
                  <c:v>28.0</c:v>
                </c:pt>
                <c:pt idx="129">
                  <c:v>29.0</c:v>
                </c:pt>
                <c:pt idx="130">
                  <c:v>30.0</c:v>
                </c:pt>
                <c:pt idx="131">
                  <c:v>31.0</c:v>
                </c:pt>
                <c:pt idx="132">
                  <c:v>32.0</c:v>
                </c:pt>
                <c:pt idx="133">
                  <c:v>33.0</c:v>
                </c:pt>
                <c:pt idx="134">
                  <c:v>34.0</c:v>
                </c:pt>
                <c:pt idx="135">
                  <c:v>35.0</c:v>
                </c:pt>
                <c:pt idx="136">
                  <c:v>36.0</c:v>
                </c:pt>
                <c:pt idx="137">
                  <c:v>37.0</c:v>
                </c:pt>
                <c:pt idx="138">
                  <c:v>38.0</c:v>
                </c:pt>
                <c:pt idx="139">
                  <c:v>39.0</c:v>
                </c:pt>
                <c:pt idx="140">
                  <c:v>40.0</c:v>
                </c:pt>
                <c:pt idx="141">
                  <c:v>41.0</c:v>
                </c:pt>
                <c:pt idx="142">
                  <c:v>42.0</c:v>
                </c:pt>
                <c:pt idx="143">
                  <c:v>43.0</c:v>
                </c:pt>
                <c:pt idx="144">
                  <c:v>44.0</c:v>
                </c:pt>
                <c:pt idx="145">
                  <c:v>45.0</c:v>
                </c:pt>
                <c:pt idx="146">
                  <c:v>46.0</c:v>
                </c:pt>
                <c:pt idx="147">
                  <c:v>47.0</c:v>
                </c:pt>
                <c:pt idx="148">
                  <c:v>48.0</c:v>
                </c:pt>
                <c:pt idx="149">
                  <c:v>49.0</c:v>
                </c:pt>
                <c:pt idx="150">
                  <c:v>50.0</c:v>
                </c:pt>
                <c:pt idx="151">
                  <c:v>51.0</c:v>
                </c:pt>
                <c:pt idx="152">
                  <c:v>52.0</c:v>
                </c:pt>
                <c:pt idx="153">
                  <c:v>53.0</c:v>
                </c:pt>
                <c:pt idx="154">
                  <c:v>54.0</c:v>
                </c:pt>
                <c:pt idx="155">
                  <c:v>55.0</c:v>
                </c:pt>
                <c:pt idx="156">
                  <c:v>56.0</c:v>
                </c:pt>
                <c:pt idx="157">
                  <c:v>57.0</c:v>
                </c:pt>
                <c:pt idx="158">
                  <c:v>58.0</c:v>
                </c:pt>
                <c:pt idx="159">
                  <c:v>59.0</c:v>
                </c:pt>
                <c:pt idx="160">
                  <c:v>60.0</c:v>
                </c:pt>
                <c:pt idx="161">
                  <c:v>61.0</c:v>
                </c:pt>
                <c:pt idx="162">
                  <c:v>62.0</c:v>
                </c:pt>
                <c:pt idx="163">
                  <c:v>63.0</c:v>
                </c:pt>
                <c:pt idx="164">
                  <c:v>64.0</c:v>
                </c:pt>
                <c:pt idx="165">
                  <c:v>65.0</c:v>
                </c:pt>
                <c:pt idx="166">
                  <c:v>66.0</c:v>
                </c:pt>
                <c:pt idx="167">
                  <c:v>67.0</c:v>
                </c:pt>
                <c:pt idx="168">
                  <c:v>68.0</c:v>
                </c:pt>
                <c:pt idx="169">
                  <c:v>69.0</c:v>
                </c:pt>
                <c:pt idx="170">
                  <c:v>70.0</c:v>
                </c:pt>
                <c:pt idx="171">
                  <c:v>71.0</c:v>
                </c:pt>
                <c:pt idx="172">
                  <c:v>72.0</c:v>
                </c:pt>
                <c:pt idx="173">
                  <c:v>73.0</c:v>
                </c:pt>
                <c:pt idx="174">
                  <c:v>74.0</c:v>
                </c:pt>
                <c:pt idx="175">
                  <c:v>75.0</c:v>
                </c:pt>
                <c:pt idx="176">
                  <c:v>76.0</c:v>
                </c:pt>
                <c:pt idx="177">
                  <c:v>77.0</c:v>
                </c:pt>
                <c:pt idx="178">
                  <c:v>78.0</c:v>
                </c:pt>
                <c:pt idx="179">
                  <c:v>79.0</c:v>
                </c:pt>
                <c:pt idx="180">
                  <c:v>80.0</c:v>
                </c:pt>
                <c:pt idx="181">
                  <c:v>81.0</c:v>
                </c:pt>
                <c:pt idx="182">
                  <c:v>82.0</c:v>
                </c:pt>
                <c:pt idx="183">
                  <c:v>83.0</c:v>
                </c:pt>
                <c:pt idx="184">
                  <c:v>84.0</c:v>
                </c:pt>
                <c:pt idx="185">
                  <c:v>85.0</c:v>
                </c:pt>
                <c:pt idx="186">
                  <c:v>86.0</c:v>
                </c:pt>
                <c:pt idx="187">
                  <c:v>87.0</c:v>
                </c:pt>
                <c:pt idx="188">
                  <c:v>88.0</c:v>
                </c:pt>
                <c:pt idx="189">
                  <c:v>89.0</c:v>
                </c:pt>
                <c:pt idx="190">
                  <c:v>90.0</c:v>
                </c:pt>
                <c:pt idx="191">
                  <c:v>91.0</c:v>
                </c:pt>
                <c:pt idx="192">
                  <c:v>92.0</c:v>
                </c:pt>
                <c:pt idx="193">
                  <c:v>93.0</c:v>
                </c:pt>
                <c:pt idx="194">
                  <c:v>94.0</c:v>
                </c:pt>
                <c:pt idx="195">
                  <c:v>95.0</c:v>
                </c:pt>
                <c:pt idx="196">
                  <c:v>96.0</c:v>
                </c:pt>
                <c:pt idx="197">
                  <c:v>97.0</c:v>
                </c:pt>
                <c:pt idx="198">
                  <c:v>98.0</c:v>
                </c:pt>
                <c:pt idx="199">
                  <c:v>99.0</c:v>
                </c:pt>
                <c:pt idx="200">
                  <c:v>100.0</c:v>
                </c:pt>
                <c:pt idx="201">
                  <c:v>101.0</c:v>
                </c:pt>
                <c:pt idx="202">
                  <c:v>102.0</c:v>
                </c:pt>
                <c:pt idx="203">
                  <c:v>103.0</c:v>
                </c:pt>
                <c:pt idx="204">
                  <c:v>104.0</c:v>
                </c:pt>
                <c:pt idx="205">
                  <c:v>105.0</c:v>
                </c:pt>
                <c:pt idx="206">
                  <c:v>106.0</c:v>
                </c:pt>
                <c:pt idx="207">
                  <c:v>107.0</c:v>
                </c:pt>
                <c:pt idx="208">
                  <c:v>108.0</c:v>
                </c:pt>
                <c:pt idx="209">
                  <c:v>109.0</c:v>
                </c:pt>
                <c:pt idx="210">
                  <c:v>110.0</c:v>
                </c:pt>
                <c:pt idx="211">
                  <c:v>111.0</c:v>
                </c:pt>
                <c:pt idx="212">
                  <c:v>112.0</c:v>
                </c:pt>
                <c:pt idx="213">
                  <c:v>113.0</c:v>
                </c:pt>
                <c:pt idx="214">
                  <c:v>114.0</c:v>
                </c:pt>
                <c:pt idx="215">
                  <c:v>115.0</c:v>
                </c:pt>
                <c:pt idx="216">
                  <c:v>116.0</c:v>
                </c:pt>
                <c:pt idx="217">
                  <c:v>117.0</c:v>
                </c:pt>
                <c:pt idx="218">
                  <c:v>118.0</c:v>
                </c:pt>
                <c:pt idx="219">
                  <c:v>119.0</c:v>
                </c:pt>
                <c:pt idx="220">
                  <c:v>120.0</c:v>
                </c:pt>
                <c:pt idx="221">
                  <c:v>121.0</c:v>
                </c:pt>
                <c:pt idx="222">
                  <c:v>122.0</c:v>
                </c:pt>
                <c:pt idx="223">
                  <c:v>123.0</c:v>
                </c:pt>
                <c:pt idx="224">
                  <c:v>124.0</c:v>
                </c:pt>
                <c:pt idx="225">
                  <c:v>125.0</c:v>
                </c:pt>
                <c:pt idx="226">
                  <c:v>126.0</c:v>
                </c:pt>
                <c:pt idx="227">
                  <c:v>127.0</c:v>
                </c:pt>
                <c:pt idx="228">
                  <c:v>128.0</c:v>
                </c:pt>
                <c:pt idx="229">
                  <c:v>129.0</c:v>
                </c:pt>
                <c:pt idx="230">
                  <c:v>130.0</c:v>
                </c:pt>
                <c:pt idx="231">
                  <c:v>131.0</c:v>
                </c:pt>
                <c:pt idx="232">
                  <c:v>132.0</c:v>
                </c:pt>
                <c:pt idx="233">
                  <c:v>133.0</c:v>
                </c:pt>
                <c:pt idx="234">
                  <c:v>134.0</c:v>
                </c:pt>
                <c:pt idx="235">
                  <c:v>135.0</c:v>
                </c:pt>
                <c:pt idx="236">
                  <c:v>136.0</c:v>
                </c:pt>
                <c:pt idx="237">
                  <c:v>137.0</c:v>
                </c:pt>
                <c:pt idx="238">
                  <c:v>138.0</c:v>
                </c:pt>
                <c:pt idx="239">
                  <c:v>139.0</c:v>
                </c:pt>
                <c:pt idx="240">
                  <c:v>140.0</c:v>
                </c:pt>
                <c:pt idx="241">
                  <c:v>141.0</c:v>
                </c:pt>
                <c:pt idx="242">
                  <c:v>142.0</c:v>
                </c:pt>
                <c:pt idx="243">
                  <c:v>143.0</c:v>
                </c:pt>
                <c:pt idx="244">
                  <c:v>144.0</c:v>
                </c:pt>
                <c:pt idx="245">
                  <c:v>145.0</c:v>
                </c:pt>
                <c:pt idx="246">
                  <c:v>146.0</c:v>
                </c:pt>
                <c:pt idx="247">
                  <c:v>147.0</c:v>
                </c:pt>
                <c:pt idx="248">
                  <c:v>148.0</c:v>
                </c:pt>
                <c:pt idx="249">
                  <c:v>149.0</c:v>
                </c:pt>
                <c:pt idx="250">
                  <c:v>150.0</c:v>
                </c:pt>
                <c:pt idx="251">
                  <c:v>151.0</c:v>
                </c:pt>
                <c:pt idx="252">
                  <c:v>152.0</c:v>
                </c:pt>
                <c:pt idx="253">
                  <c:v>153.0</c:v>
                </c:pt>
                <c:pt idx="254">
                  <c:v>154.0</c:v>
                </c:pt>
                <c:pt idx="255">
                  <c:v>155.0</c:v>
                </c:pt>
                <c:pt idx="256">
                  <c:v>156.0</c:v>
                </c:pt>
                <c:pt idx="257">
                  <c:v>157.0</c:v>
                </c:pt>
                <c:pt idx="258">
                  <c:v>158.0</c:v>
                </c:pt>
                <c:pt idx="259">
                  <c:v>159.0</c:v>
                </c:pt>
                <c:pt idx="260">
                  <c:v>160.0</c:v>
                </c:pt>
                <c:pt idx="261">
                  <c:v>161.0</c:v>
                </c:pt>
                <c:pt idx="262">
                  <c:v>162.0</c:v>
                </c:pt>
                <c:pt idx="263">
                  <c:v>163.0</c:v>
                </c:pt>
                <c:pt idx="264">
                  <c:v>164.0</c:v>
                </c:pt>
                <c:pt idx="265">
                  <c:v>165.0</c:v>
                </c:pt>
                <c:pt idx="266">
                  <c:v>166.0</c:v>
                </c:pt>
                <c:pt idx="267">
                  <c:v>167.0</c:v>
                </c:pt>
                <c:pt idx="268">
                  <c:v>168.0</c:v>
                </c:pt>
                <c:pt idx="269">
                  <c:v>169.0</c:v>
                </c:pt>
                <c:pt idx="270">
                  <c:v>170.0</c:v>
                </c:pt>
                <c:pt idx="271">
                  <c:v>171.0</c:v>
                </c:pt>
                <c:pt idx="272">
                  <c:v>172.0</c:v>
                </c:pt>
                <c:pt idx="273">
                  <c:v>173.0</c:v>
                </c:pt>
                <c:pt idx="274">
                  <c:v>174.0</c:v>
                </c:pt>
                <c:pt idx="275">
                  <c:v>175.0</c:v>
                </c:pt>
                <c:pt idx="276">
                  <c:v>176.0</c:v>
                </c:pt>
                <c:pt idx="277">
                  <c:v>177.0</c:v>
                </c:pt>
                <c:pt idx="278">
                  <c:v>178.0</c:v>
                </c:pt>
                <c:pt idx="279">
                  <c:v>179.0</c:v>
                </c:pt>
                <c:pt idx="280">
                  <c:v>180.0</c:v>
                </c:pt>
                <c:pt idx="281">
                  <c:v>181.0</c:v>
                </c:pt>
                <c:pt idx="282">
                  <c:v>182.0</c:v>
                </c:pt>
                <c:pt idx="283">
                  <c:v>183.0</c:v>
                </c:pt>
                <c:pt idx="284">
                  <c:v>184.0</c:v>
                </c:pt>
                <c:pt idx="285">
                  <c:v>185.0</c:v>
                </c:pt>
                <c:pt idx="286">
                  <c:v>186.0</c:v>
                </c:pt>
                <c:pt idx="287">
                  <c:v>187.0</c:v>
                </c:pt>
                <c:pt idx="288">
                  <c:v>188.0</c:v>
                </c:pt>
                <c:pt idx="289">
                  <c:v>189.0</c:v>
                </c:pt>
                <c:pt idx="290">
                  <c:v>190.0</c:v>
                </c:pt>
                <c:pt idx="291">
                  <c:v>191.0</c:v>
                </c:pt>
                <c:pt idx="292">
                  <c:v>192.0</c:v>
                </c:pt>
                <c:pt idx="293">
                  <c:v>193.0</c:v>
                </c:pt>
                <c:pt idx="294">
                  <c:v>194.0</c:v>
                </c:pt>
                <c:pt idx="295">
                  <c:v>195.0</c:v>
                </c:pt>
                <c:pt idx="296">
                  <c:v>196.0</c:v>
                </c:pt>
                <c:pt idx="297">
                  <c:v>197.0</c:v>
                </c:pt>
                <c:pt idx="298">
                  <c:v>198.0</c:v>
                </c:pt>
                <c:pt idx="299">
                  <c:v>199.0</c:v>
                </c:pt>
                <c:pt idx="300">
                  <c:v>200.0</c:v>
                </c:pt>
                <c:pt idx="301">
                  <c:v>201.0</c:v>
                </c:pt>
                <c:pt idx="302">
                  <c:v>202.0</c:v>
                </c:pt>
                <c:pt idx="303">
                  <c:v>203.0</c:v>
                </c:pt>
                <c:pt idx="304">
                  <c:v>204.0</c:v>
                </c:pt>
                <c:pt idx="305">
                  <c:v>205.0</c:v>
                </c:pt>
                <c:pt idx="306">
                  <c:v>206.0</c:v>
                </c:pt>
                <c:pt idx="307">
                  <c:v>207.0</c:v>
                </c:pt>
                <c:pt idx="308">
                  <c:v>208.0</c:v>
                </c:pt>
                <c:pt idx="309">
                  <c:v>209.0</c:v>
                </c:pt>
                <c:pt idx="310">
                  <c:v>210.0</c:v>
                </c:pt>
                <c:pt idx="311">
                  <c:v>211.0</c:v>
                </c:pt>
                <c:pt idx="312">
                  <c:v>212.0</c:v>
                </c:pt>
                <c:pt idx="313">
                  <c:v>213.0</c:v>
                </c:pt>
                <c:pt idx="314">
                  <c:v>214.0</c:v>
                </c:pt>
                <c:pt idx="315">
                  <c:v>215.0</c:v>
                </c:pt>
                <c:pt idx="316">
                  <c:v>216.0</c:v>
                </c:pt>
                <c:pt idx="317">
                  <c:v>217.0</c:v>
                </c:pt>
                <c:pt idx="318">
                  <c:v>218.0</c:v>
                </c:pt>
                <c:pt idx="319">
                  <c:v>219.0</c:v>
                </c:pt>
                <c:pt idx="320">
                  <c:v>220.0</c:v>
                </c:pt>
                <c:pt idx="321">
                  <c:v>221.0</c:v>
                </c:pt>
                <c:pt idx="322">
                  <c:v>222.0</c:v>
                </c:pt>
                <c:pt idx="323">
                  <c:v>223.0</c:v>
                </c:pt>
                <c:pt idx="324">
                  <c:v>224.0</c:v>
                </c:pt>
                <c:pt idx="325">
                  <c:v>225.0</c:v>
                </c:pt>
                <c:pt idx="326">
                  <c:v>226.0</c:v>
                </c:pt>
                <c:pt idx="327">
                  <c:v>227.0</c:v>
                </c:pt>
                <c:pt idx="328">
                  <c:v>228.0</c:v>
                </c:pt>
                <c:pt idx="329">
                  <c:v>229.0</c:v>
                </c:pt>
                <c:pt idx="330">
                  <c:v>230.0</c:v>
                </c:pt>
                <c:pt idx="331">
                  <c:v>231.0</c:v>
                </c:pt>
                <c:pt idx="332">
                  <c:v>232.0</c:v>
                </c:pt>
                <c:pt idx="333">
                  <c:v>233.0</c:v>
                </c:pt>
                <c:pt idx="334">
                  <c:v>234.0</c:v>
                </c:pt>
                <c:pt idx="335">
                  <c:v>235.0</c:v>
                </c:pt>
                <c:pt idx="336">
                  <c:v>236.0</c:v>
                </c:pt>
                <c:pt idx="337">
                  <c:v>237.0</c:v>
                </c:pt>
                <c:pt idx="338">
                  <c:v>238.0</c:v>
                </c:pt>
                <c:pt idx="339">
                  <c:v>239.0</c:v>
                </c:pt>
                <c:pt idx="340">
                  <c:v>240.0</c:v>
                </c:pt>
                <c:pt idx="341">
                  <c:v>241.0</c:v>
                </c:pt>
                <c:pt idx="342">
                  <c:v>242.0</c:v>
                </c:pt>
                <c:pt idx="343">
                  <c:v>243.0</c:v>
                </c:pt>
                <c:pt idx="344">
                  <c:v>244.0</c:v>
                </c:pt>
                <c:pt idx="345">
                  <c:v>245.0</c:v>
                </c:pt>
                <c:pt idx="346">
                  <c:v>246.0</c:v>
                </c:pt>
                <c:pt idx="347">
                  <c:v>247.0</c:v>
                </c:pt>
                <c:pt idx="348">
                  <c:v>248.0</c:v>
                </c:pt>
                <c:pt idx="349">
                  <c:v>249.0</c:v>
                </c:pt>
                <c:pt idx="350">
                  <c:v>250.0</c:v>
                </c:pt>
                <c:pt idx="351">
                  <c:v>251.0</c:v>
                </c:pt>
                <c:pt idx="352">
                  <c:v>252.0</c:v>
                </c:pt>
                <c:pt idx="353">
                  <c:v>253.0</c:v>
                </c:pt>
                <c:pt idx="354">
                  <c:v>254.0</c:v>
                </c:pt>
                <c:pt idx="355">
                  <c:v>255.0</c:v>
                </c:pt>
                <c:pt idx="356">
                  <c:v>256.0</c:v>
                </c:pt>
                <c:pt idx="357">
                  <c:v>257.0</c:v>
                </c:pt>
                <c:pt idx="358">
                  <c:v>258.0</c:v>
                </c:pt>
                <c:pt idx="359">
                  <c:v>259.0</c:v>
                </c:pt>
                <c:pt idx="360">
                  <c:v>260.0</c:v>
                </c:pt>
                <c:pt idx="361">
                  <c:v>261.0</c:v>
                </c:pt>
                <c:pt idx="362">
                  <c:v>262.0</c:v>
                </c:pt>
                <c:pt idx="363">
                  <c:v>263.0</c:v>
                </c:pt>
                <c:pt idx="364">
                  <c:v>264.0</c:v>
                </c:pt>
                <c:pt idx="365">
                  <c:v>265.0</c:v>
                </c:pt>
                <c:pt idx="366">
                  <c:v>266.0</c:v>
                </c:pt>
                <c:pt idx="367">
                  <c:v>267.0</c:v>
                </c:pt>
                <c:pt idx="368">
                  <c:v>268.0</c:v>
                </c:pt>
                <c:pt idx="369">
                  <c:v>269.0</c:v>
                </c:pt>
                <c:pt idx="370">
                  <c:v>270.0</c:v>
                </c:pt>
                <c:pt idx="371">
                  <c:v>271.0</c:v>
                </c:pt>
                <c:pt idx="372">
                  <c:v>272.0</c:v>
                </c:pt>
                <c:pt idx="373">
                  <c:v>273.0</c:v>
                </c:pt>
                <c:pt idx="374">
                  <c:v>274.0</c:v>
                </c:pt>
                <c:pt idx="375">
                  <c:v>275.0</c:v>
                </c:pt>
                <c:pt idx="376">
                  <c:v>276.0</c:v>
                </c:pt>
                <c:pt idx="377">
                  <c:v>277.0</c:v>
                </c:pt>
                <c:pt idx="378">
                  <c:v>278.0</c:v>
                </c:pt>
                <c:pt idx="379">
                  <c:v>279.0</c:v>
                </c:pt>
                <c:pt idx="380">
                  <c:v>280.0</c:v>
                </c:pt>
                <c:pt idx="381">
                  <c:v>281.0</c:v>
                </c:pt>
                <c:pt idx="382">
                  <c:v>282.0</c:v>
                </c:pt>
                <c:pt idx="383">
                  <c:v>283.0</c:v>
                </c:pt>
                <c:pt idx="384">
                  <c:v>284.0</c:v>
                </c:pt>
                <c:pt idx="385">
                  <c:v>285.0</c:v>
                </c:pt>
                <c:pt idx="386">
                  <c:v>286.0</c:v>
                </c:pt>
                <c:pt idx="387">
                  <c:v>287.0</c:v>
                </c:pt>
                <c:pt idx="388">
                  <c:v>288.0</c:v>
                </c:pt>
                <c:pt idx="389">
                  <c:v>289.0</c:v>
                </c:pt>
                <c:pt idx="390">
                  <c:v>290.0</c:v>
                </c:pt>
                <c:pt idx="391">
                  <c:v>291.0</c:v>
                </c:pt>
                <c:pt idx="392">
                  <c:v>292.0</c:v>
                </c:pt>
                <c:pt idx="393">
                  <c:v>293.0</c:v>
                </c:pt>
                <c:pt idx="394">
                  <c:v>294.0</c:v>
                </c:pt>
                <c:pt idx="395">
                  <c:v>295.0</c:v>
                </c:pt>
                <c:pt idx="396">
                  <c:v>296.0</c:v>
                </c:pt>
                <c:pt idx="397">
                  <c:v>297.0</c:v>
                </c:pt>
                <c:pt idx="398">
                  <c:v>298.0</c:v>
                </c:pt>
                <c:pt idx="399">
                  <c:v>299.0</c:v>
                </c:pt>
                <c:pt idx="400">
                  <c:v>300.0</c:v>
                </c:pt>
                <c:pt idx="401">
                  <c:v>301.0</c:v>
                </c:pt>
                <c:pt idx="402">
                  <c:v>302.0</c:v>
                </c:pt>
                <c:pt idx="403">
                  <c:v>303.0</c:v>
                </c:pt>
                <c:pt idx="404">
                  <c:v>304.0</c:v>
                </c:pt>
                <c:pt idx="405">
                  <c:v>305.0</c:v>
                </c:pt>
                <c:pt idx="406">
                  <c:v>306.0</c:v>
                </c:pt>
                <c:pt idx="407">
                  <c:v>307.0</c:v>
                </c:pt>
                <c:pt idx="408">
                  <c:v>308.0</c:v>
                </c:pt>
                <c:pt idx="409">
                  <c:v>309.0</c:v>
                </c:pt>
                <c:pt idx="410">
                  <c:v>310.0</c:v>
                </c:pt>
                <c:pt idx="411">
                  <c:v>311.0</c:v>
                </c:pt>
                <c:pt idx="412">
                  <c:v>312.0</c:v>
                </c:pt>
                <c:pt idx="413">
                  <c:v>313.0</c:v>
                </c:pt>
                <c:pt idx="414">
                  <c:v>314.0</c:v>
                </c:pt>
                <c:pt idx="415">
                  <c:v>315.0</c:v>
                </c:pt>
                <c:pt idx="416">
                  <c:v>316.0</c:v>
                </c:pt>
                <c:pt idx="417">
                  <c:v>317.0</c:v>
                </c:pt>
                <c:pt idx="418">
                  <c:v>318.0</c:v>
                </c:pt>
                <c:pt idx="419">
                  <c:v>319.0</c:v>
                </c:pt>
                <c:pt idx="420">
                  <c:v>320.0</c:v>
                </c:pt>
                <c:pt idx="421">
                  <c:v>321.0</c:v>
                </c:pt>
                <c:pt idx="422">
                  <c:v>322.0</c:v>
                </c:pt>
                <c:pt idx="423">
                  <c:v>323.0</c:v>
                </c:pt>
                <c:pt idx="424">
                  <c:v>324.0</c:v>
                </c:pt>
                <c:pt idx="425">
                  <c:v>325.0</c:v>
                </c:pt>
                <c:pt idx="426">
                  <c:v>326.0</c:v>
                </c:pt>
                <c:pt idx="427">
                  <c:v>327.0</c:v>
                </c:pt>
                <c:pt idx="428">
                  <c:v>328.0</c:v>
                </c:pt>
                <c:pt idx="429">
                  <c:v>329.0</c:v>
                </c:pt>
                <c:pt idx="430">
                  <c:v>330.0</c:v>
                </c:pt>
                <c:pt idx="431">
                  <c:v>331.0</c:v>
                </c:pt>
                <c:pt idx="432">
                  <c:v>332.0</c:v>
                </c:pt>
                <c:pt idx="433">
                  <c:v>333.0</c:v>
                </c:pt>
                <c:pt idx="434">
                  <c:v>334.0</c:v>
                </c:pt>
                <c:pt idx="435">
                  <c:v>335.0</c:v>
                </c:pt>
                <c:pt idx="436">
                  <c:v>336.0</c:v>
                </c:pt>
                <c:pt idx="437">
                  <c:v>337.0</c:v>
                </c:pt>
                <c:pt idx="438">
                  <c:v>338.0</c:v>
                </c:pt>
                <c:pt idx="439">
                  <c:v>339.0</c:v>
                </c:pt>
                <c:pt idx="440">
                  <c:v>340.0</c:v>
                </c:pt>
                <c:pt idx="441">
                  <c:v>341.0</c:v>
                </c:pt>
                <c:pt idx="442">
                  <c:v>342.0</c:v>
                </c:pt>
                <c:pt idx="443">
                  <c:v>343.0</c:v>
                </c:pt>
                <c:pt idx="444">
                  <c:v>344.0</c:v>
                </c:pt>
                <c:pt idx="445">
                  <c:v>345.0</c:v>
                </c:pt>
                <c:pt idx="446">
                  <c:v>346.0</c:v>
                </c:pt>
                <c:pt idx="447">
                  <c:v>347.0</c:v>
                </c:pt>
                <c:pt idx="448">
                  <c:v>348.0</c:v>
                </c:pt>
                <c:pt idx="449">
                  <c:v>349.0</c:v>
                </c:pt>
                <c:pt idx="450">
                  <c:v>350.0</c:v>
                </c:pt>
                <c:pt idx="451">
                  <c:v>351.0</c:v>
                </c:pt>
                <c:pt idx="452">
                  <c:v>352.0</c:v>
                </c:pt>
                <c:pt idx="453">
                  <c:v>353.0</c:v>
                </c:pt>
                <c:pt idx="454">
                  <c:v>354.0</c:v>
                </c:pt>
                <c:pt idx="455">
                  <c:v>355.0</c:v>
                </c:pt>
                <c:pt idx="456">
                  <c:v>356.0</c:v>
                </c:pt>
                <c:pt idx="457">
                  <c:v>357.0</c:v>
                </c:pt>
                <c:pt idx="458">
                  <c:v>358.0</c:v>
                </c:pt>
                <c:pt idx="459">
                  <c:v>359.0</c:v>
                </c:pt>
                <c:pt idx="460">
                  <c:v>360.0</c:v>
                </c:pt>
                <c:pt idx="461">
                  <c:v>361.0</c:v>
                </c:pt>
                <c:pt idx="462">
                  <c:v>362.0</c:v>
                </c:pt>
                <c:pt idx="463">
                  <c:v>363.0</c:v>
                </c:pt>
                <c:pt idx="464">
                  <c:v>364.0</c:v>
                </c:pt>
                <c:pt idx="465">
                  <c:v>365.0</c:v>
                </c:pt>
                <c:pt idx="466">
                  <c:v>366.0</c:v>
                </c:pt>
                <c:pt idx="467">
                  <c:v>367.0</c:v>
                </c:pt>
                <c:pt idx="468">
                  <c:v>368.0</c:v>
                </c:pt>
                <c:pt idx="469">
                  <c:v>369.0</c:v>
                </c:pt>
                <c:pt idx="470">
                  <c:v>370.0</c:v>
                </c:pt>
                <c:pt idx="471">
                  <c:v>371.0</c:v>
                </c:pt>
                <c:pt idx="472">
                  <c:v>372.0</c:v>
                </c:pt>
                <c:pt idx="473">
                  <c:v>373.0</c:v>
                </c:pt>
                <c:pt idx="474">
                  <c:v>374.0</c:v>
                </c:pt>
                <c:pt idx="475">
                  <c:v>375.0</c:v>
                </c:pt>
                <c:pt idx="476">
                  <c:v>376.0</c:v>
                </c:pt>
                <c:pt idx="477">
                  <c:v>377.0</c:v>
                </c:pt>
                <c:pt idx="478">
                  <c:v>378.0</c:v>
                </c:pt>
                <c:pt idx="479">
                  <c:v>379.0</c:v>
                </c:pt>
                <c:pt idx="480">
                  <c:v>380.0</c:v>
                </c:pt>
                <c:pt idx="481">
                  <c:v>381.0</c:v>
                </c:pt>
                <c:pt idx="482">
                  <c:v>382.0</c:v>
                </c:pt>
                <c:pt idx="483">
                  <c:v>383.0</c:v>
                </c:pt>
                <c:pt idx="484">
                  <c:v>384.0</c:v>
                </c:pt>
                <c:pt idx="485">
                  <c:v>385.0</c:v>
                </c:pt>
                <c:pt idx="486">
                  <c:v>386.0</c:v>
                </c:pt>
                <c:pt idx="487">
                  <c:v>387.0</c:v>
                </c:pt>
                <c:pt idx="488">
                  <c:v>388.0</c:v>
                </c:pt>
                <c:pt idx="489">
                  <c:v>389.0</c:v>
                </c:pt>
                <c:pt idx="490">
                  <c:v>390.0</c:v>
                </c:pt>
                <c:pt idx="491">
                  <c:v>391.0</c:v>
                </c:pt>
                <c:pt idx="492">
                  <c:v>392.0</c:v>
                </c:pt>
                <c:pt idx="493">
                  <c:v>393.0</c:v>
                </c:pt>
                <c:pt idx="494">
                  <c:v>394.0</c:v>
                </c:pt>
                <c:pt idx="495">
                  <c:v>395.0</c:v>
                </c:pt>
                <c:pt idx="496">
                  <c:v>396.0</c:v>
                </c:pt>
                <c:pt idx="497">
                  <c:v>397.0</c:v>
                </c:pt>
                <c:pt idx="498">
                  <c:v>398.0</c:v>
                </c:pt>
                <c:pt idx="499">
                  <c:v>399.0</c:v>
                </c:pt>
                <c:pt idx="500">
                  <c:v>400.0</c:v>
                </c:pt>
                <c:pt idx="501">
                  <c:v>401.0</c:v>
                </c:pt>
                <c:pt idx="502">
                  <c:v>402.0</c:v>
                </c:pt>
                <c:pt idx="503">
                  <c:v>403.0</c:v>
                </c:pt>
                <c:pt idx="504">
                  <c:v>404.0</c:v>
                </c:pt>
                <c:pt idx="505">
                  <c:v>405.0</c:v>
                </c:pt>
                <c:pt idx="506">
                  <c:v>406.0</c:v>
                </c:pt>
                <c:pt idx="507">
                  <c:v>407.0</c:v>
                </c:pt>
                <c:pt idx="508">
                  <c:v>408.0</c:v>
                </c:pt>
                <c:pt idx="509">
                  <c:v>409.0</c:v>
                </c:pt>
                <c:pt idx="510">
                  <c:v>410.0</c:v>
                </c:pt>
                <c:pt idx="511">
                  <c:v>411.0</c:v>
                </c:pt>
                <c:pt idx="512">
                  <c:v>412.0</c:v>
                </c:pt>
                <c:pt idx="513">
                  <c:v>413.0</c:v>
                </c:pt>
                <c:pt idx="514">
                  <c:v>414.0</c:v>
                </c:pt>
                <c:pt idx="515">
                  <c:v>415.0</c:v>
                </c:pt>
                <c:pt idx="516">
                  <c:v>416.0</c:v>
                </c:pt>
                <c:pt idx="517">
                  <c:v>417.0</c:v>
                </c:pt>
                <c:pt idx="518">
                  <c:v>418.0</c:v>
                </c:pt>
                <c:pt idx="519">
                  <c:v>419.0</c:v>
                </c:pt>
                <c:pt idx="520">
                  <c:v>420.0</c:v>
                </c:pt>
                <c:pt idx="521">
                  <c:v>421.0</c:v>
                </c:pt>
                <c:pt idx="522">
                  <c:v>422.0</c:v>
                </c:pt>
                <c:pt idx="523">
                  <c:v>423.0</c:v>
                </c:pt>
                <c:pt idx="524">
                  <c:v>424.0</c:v>
                </c:pt>
                <c:pt idx="525">
                  <c:v>425.0</c:v>
                </c:pt>
                <c:pt idx="526">
                  <c:v>426.0</c:v>
                </c:pt>
                <c:pt idx="527">
                  <c:v>427.0</c:v>
                </c:pt>
                <c:pt idx="528">
                  <c:v>428.0</c:v>
                </c:pt>
                <c:pt idx="529">
                  <c:v>429.0</c:v>
                </c:pt>
                <c:pt idx="530">
                  <c:v>430.0</c:v>
                </c:pt>
                <c:pt idx="531">
                  <c:v>431.0</c:v>
                </c:pt>
                <c:pt idx="532">
                  <c:v>432.0</c:v>
                </c:pt>
                <c:pt idx="533">
                  <c:v>433.0</c:v>
                </c:pt>
                <c:pt idx="534">
                  <c:v>434.0</c:v>
                </c:pt>
                <c:pt idx="535">
                  <c:v>435.0</c:v>
                </c:pt>
                <c:pt idx="536">
                  <c:v>436.0</c:v>
                </c:pt>
                <c:pt idx="537">
                  <c:v>437.0</c:v>
                </c:pt>
                <c:pt idx="538">
                  <c:v>438.0</c:v>
                </c:pt>
                <c:pt idx="539">
                  <c:v>439.0</c:v>
                </c:pt>
                <c:pt idx="540">
                  <c:v>440.0</c:v>
                </c:pt>
                <c:pt idx="541">
                  <c:v>441.0</c:v>
                </c:pt>
                <c:pt idx="542">
                  <c:v>442.0</c:v>
                </c:pt>
                <c:pt idx="543">
                  <c:v>443.0</c:v>
                </c:pt>
                <c:pt idx="544">
                  <c:v>444.0</c:v>
                </c:pt>
                <c:pt idx="545">
                  <c:v>445.0</c:v>
                </c:pt>
                <c:pt idx="546">
                  <c:v>446.0</c:v>
                </c:pt>
                <c:pt idx="547">
                  <c:v>447.0</c:v>
                </c:pt>
                <c:pt idx="548">
                  <c:v>448.0</c:v>
                </c:pt>
                <c:pt idx="549">
                  <c:v>449.0</c:v>
                </c:pt>
                <c:pt idx="550">
                  <c:v>450.0</c:v>
                </c:pt>
                <c:pt idx="551">
                  <c:v>451.0</c:v>
                </c:pt>
                <c:pt idx="552">
                  <c:v>452.0</c:v>
                </c:pt>
                <c:pt idx="553">
                  <c:v>453.0</c:v>
                </c:pt>
                <c:pt idx="554">
                  <c:v>454.0</c:v>
                </c:pt>
                <c:pt idx="555">
                  <c:v>455.0</c:v>
                </c:pt>
                <c:pt idx="556">
                  <c:v>456.0</c:v>
                </c:pt>
                <c:pt idx="557">
                  <c:v>457.0</c:v>
                </c:pt>
                <c:pt idx="558">
                  <c:v>458.0</c:v>
                </c:pt>
                <c:pt idx="559">
                  <c:v>459.0</c:v>
                </c:pt>
                <c:pt idx="560">
                  <c:v>460.0</c:v>
                </c:pt>
                <c:pt idx="561">
                  <c:v>461.0</c:v>
                </c:pt>
                <c:pt idx="562">
                  <c:v>462.0</c:v>
                </c:pt>
                <c:pt idx="563">
                  <c:v>463.0</c:v>
                </c:pt>
                <c:pt idx="564">
                  <c:v>464.0</c:v>
                </c:pt>
                <c:pt idx="565">
                  <c:v>465.0</c:v>
                </c:pt>
                <c:pt idx="566">
                  <c:v>466.0</c:v>
                </c:pt>
                <c:pt idx="567">
                  <c:v>467.0</c:v>
                </c:pt>
                <c:pt idx="568">
                  <c:v>468.0</c:v>
                </c:pt>
                <c:pt idx="569">
                  <c:v>469.0</c:v>
                </c:pt>
                <c:pt idx="570">
                  <c:v>470.0</c:v>
                </c:pt>
                <c:pt idx="571">
                  <c:v>471.0</c:v>
                </c:pt>
                <c:pt idx="572">
                  <c:v>472.0</c:v>
                </c:pt>
                <c:pt idx="573">
                  <c:v>473.0</c:v>
                </c:pt>
                <c:pt idx="574">
                  <c:v>474.0</c:v>
                </c:pt>
                <c:pt idx="575">
                  <c:v>475.0</c:v>
                </c:pt>
                <c:pt idx="576">
                  <c:v>476.0</c:v>
                </c:pt>
                <c:pt idx="577">
                  <c:v>477.0</c:v>
                </c:pt>
                <c:pt idx="578">
                  <c:v>478.0</c:v>
                </c:pt>
                <c:pt idx="579">
                  <c:v>479.0</c:v>
                </c:pt>
                <c:pt idx="580">
                  <c:v>480.0</c:v>
                </c:pt>
                <c:pt idx="581">
                  <c:v>481.0</c:v>
                </c:pt>
                <c:pt idx="582">
                  <c:v>482.0</c:v>
                </c:pt>
                <c:pt idx="583">
                  <c:v>483.0</c:v>
                </c:pt>
                <c:pt idx="584">
                  <c:v>484.0</c:v>
                </c:pt>
                <c:pt idx="585">
                  <c:v>485.0</c:v>
                </c:pt>
                <c:pt idx="586">
                  <c:v>486.0</c:v>
                </c:pt>
                <c:pt idx="587">
                  <c:v>487.0</c:v>
                </c:pt>
                <c:pt idx="588">
                  <c:v>488.0</c:v>
                </c:pt>
                <c:pt idx="589">
                  <c:v>489.0</c:v>
                </c:pt>
                <c:pt idx="590">
                  <c:v>490.0</c:v>
                </c:pt>
                <c:pt idx="591">
                  <c:v>491.0</c:v>
                </c:pt>
                <c:pt idx="592">
                  <c:v>492.0</c:v>
                </c:pt>
                <c:pt idx="593">
                  <c:v>493.0</c:v>
                </c:pt>
                <c:pt idx="594">
                  <c:v>494.0</c:v>
                </c:pt>
                <c:pt idx="595">
                  <c:v>495.0</c:v>
                </c:pt>
                <c:pt idx="596">
                  <c:v>496.0</c:v>
                </c:pt>
                <c:pt idx="597">
                  <c:v>497.0</c:v>
                </c:pt>
                <c:pt idx="598">
                  <c:v>498.0</c:v>
                </c:pt>
                <c:pt idx="599">
                  <c:v>499.0</c:v>
                </c:pt>
                <c:pt idx="600">
                  <c:v>500.0</c:v>
                </c:pt>
                <c:pt idx="601">
                  <c:v>501.0</c:v>
                </c:pt>
                <c:pt idx="602">
                  <c:v>502.0</c:v>
                </c:pt>
                <c:pt idx="603">
                  <c:v>503.0</c:v>
                </c:pt>
                <c:pt idx="604">
                  <c:v>504.0</c:v>
                </c:pt>
                <c:pt idx="605">
                  <c:v>505.0</c:v>
                </c:pt>
                <c:pt idx="606">
                  <c:v>506.0</c:v>
                </c:pt>
                <c:pt idx="607">
                  <c:v>507.0</c:v>
                </c:pt>
                <c:pt idx="608">
                  <c:v>508.0</c:v>
                </c:pt>
                <c:pt idx="609">
                  <c:v>509.0</c:v>
                </c:pt>
                <c:pt idx="610">
                  <c:v>510.0</c:v>
                </c:pt>
                <c:pt idx="611">
                  <c:v>511.0</c:v>
                </c:pt>
                <c:pt idx="612">
                  <c:v>512.0</c:v>
                </c:pt>
                <c:pt idx="613">
                  <c:v>513.0</c:v>
                </c:pt>
                <c:pt idx="614">
                  <c:v>514.0</c:v>
                </c:pt>
                <c:pt idx="615">
                  <c:v>515.0</c:v>
                </c:pt>
                <c:pt idx="616">
                  <c:v>516.0</c:v>
                </c:pt>
                <c:pt idx="617">
                  <c:v>517.0</c:v>
                </c:pt>
                <c:pt idx="618">
                  <c:v>518.0</c:v>
                </c:pt>
                <c:pt idx="619">
                  <c:v>519.0</c:v>
                </c:pt>
                <c:pt idx="620">
                  <c:v>520.0</c:v>
                </c:pt>
                <c:pt idx="621">
                  <c:v>521.0</c:v>
                </c:pt>
                <c:pt idx="622">
                  <c:v>522.0</c:v>
                </c:pt>
                <c:pt idx="623">
                  <c:v>523.0</c:v>
                </c:pt>
                <c:pt idx="624">
                  <c:v>524.0</c:v>
                </c:pt>
                <c:pt idx="625">
                  <c:v>525.0</c:v>
                </c:pt>
                <c:pt idx="626">
                  <c:v>526.0</c:v>
                </c:pt>
                <c:pt idx="627">
                  <c:v>527.0</c:v>
                </c:pt>
                <c:pt idx="628">
                  <c:v>528.0</c:v>
                </c:pt>
                <c:pt idx="629">
                  <c:v>529.0</c:v>
                </c:pt>
                <c:pt idx="630">
                  <c:v>530.0</c:v>
                </c:pt>
                <c:pt idx="631">
                  <c:v>531.0</c:v>
                </c:pt>
                <c:pt idx="632">
                  <c:v>532.0</c:v>
                </c:pt>
                <c:pt idx="633">
                  <c:v>533.0</c:v>
                </c:pt>
                <c:pt idx="634">
                  <c:v>534.0</c:v>
                </c:pt>
                <c:pt idx="635">
                  <c:v>535.0</c:v>
                </c:pt>
                <c:pt idx="636">
                  <c:v>536.0</c:v>
                </c:pt>
                <c:pt idx="637">
                  <c:v>537.0</c:v>
                </c:pt>
                <c:pt idx="638">
                  <c:v>538.0</c:v>
                </c:pt>
                <c:pt idx="639">
                  <c:v>539.0</c:v>
                </c:pt>
                <c:pt idx="640">
                  <c:v>540.0</c:v>
                </c:pt>
                <c:pt idx="641">
                  <c:v>541.0</c:v>
                </c:pt>
                <c:pt idx="642">
                  <c:v>542.0</c:v>
                </c:pt>
                <c:pt idx="643">
                  <c:v>543.0</c:v>
                </c:pt>
                <c:pt idx="644">
                  <c:v>544.0</c:v>
                </c:pt>
                <c:pt idx="645">
                  <c:v>545.0</c:v>
                </c:pt>
                <c:pt idx="646">
                  <c:v>546.0</c:v>
                </c:pt>
                <c:pt idx="647">
                  <c:v>547.0</c:v>
                </c:pt>
                <c:pt idx="648">
                  <c:v>548.0</c:v>
                </c:pt>
                <c:pt idx="649">
                  <c:v>549.0</c:v>
                </c:pt>
                <c:pt idx="650">
                  <c:v>550.0</c:v>
                </c:pt>
                <c:pt idx="651">
                  <c:v>551.0</c:v>
                </c:pt>
                <c:pt idx="652">
                  <c:v>552.0</c:v>
                </c:pt>
                <c:pt idx="653">
                  <c:v>553.0</c:v>
                </c:pt>
                <c:pt idx="654">
                  <c:v>554.0</c:v>
                </c:pt>
                <c:pt idx="655">
                  <c:v>555.0</c:v>
                </c:pt>
                <c:pt idx="656">
                  <c:v>556.0</c:v>
                </c:pt>
                <c:pt idx="657">
                  <c:v>557.0</c:v>
                </c:pt>
                <c:pt idx="658">
                  <c:v>558.0</c:v>
                </c:pt>
                <c:pt idx="659">
                  <c:v>559.0</c:v>
                </c:pt>
                <c:pt idx="660">
                  <c:v>560.0</c:v>
                </c:pt>
                <c:pt idx="661">
                  <c:v>561.0</c:v>
                </c:pt>
                <c:pt idx="662">
                  <c:v>562.0</c:v>
                </c:pt>
                <c:pt idx="663">
                  <c:v>563.0</c:v>
                </c:pt>
                <c:pt idx="664">
                  <c:v>564.0</c:v>
                </c:pt>
                <c:pt idx="665">
                  <c:v>565.0</c:v>
                </c:pt>
                <c:pt idx="666">
                  <c:v>566.0</c:v>
                </c:pt>
                <c:pt idx="667">
                  <c:v>567.0</c:v>
                </c:pt>
                <c:pt idx="668">
                  <c:v>568.0</c:v>
                </c:pt>
                <c:pt idx="669">
                  <c:v>569.0</c:v>
                </c:pt>
                <c:pt idx="670">
                  <c:v>570.0</c:v>
                </c:pt>
                <c:pt idx="671">
                  <c:v>571.0</c:v>
                </c:pt>
                <c:pt idx="672">
                  <c:v>572.0</c:v>
                </c:pt>
                <c:pt idx="673">
                  <c:v>573.0</c:v>
                </c:pt>
                <c:pt idx="674">
                  <c:v>574.0</c:v>
                </c:pt>
                <c:pt idx="675">
                  <c:v>575.0</c:v>
                </c:pt>
                <c:pt idx="676">
                  <c:v>576.0</c:v>
                </c:pt>
                <c:pt idx="677">
                  <c:v>577.0</c:v>
                </c:pt>
                <c:pt idx="678">
                  <c:v>578.0</c:v>
                </c:pt>
                <c:pt idx="679">
                  <c:v>579.0</c:v>
                </c:pt>
                <c:pt idx="680">
                  <c:v>580.0</c:v>
                </c:pt>
                <c:pt idx="681">
                  <c:v>581.0</c:v>
                </c:pt>
                <c:pt idx="682">
                  <c:v>582.0</c:v>
                </c:pt>
                <c:pt idx="683">
                  <c:v>583.0</c:v>
                </c:pt>
                <c:pt idx="684">
                  <c:v>584.0</c:v>
                </c:pt>
                <c:pt idx="685">
                  <c:v>585.0</c:v>
                </c:pt>
                <c:pt idx="686">
                  <c:v>586.0</c:v>
                </c:pt>
                <c:pt idx="687">
                  <c:v>587.0</c:v>
                </c:pt>
                <c:pt idx="688">
                  <c:v>588.0</c:v>
                </c:pt>
                <c:pt idx="689">
                  <c:v>589.0</c:v>
                </c:pt>
                <c:pt idx="690">
                  <c:v>590.0</c:v>
                </c:pt>
                <c:pt idx="691">
                  <c:v>591.0</c:v>
                </c:pt>
                <c:pt idx="692">
                  <c:v>592.0</c:v>
                </c:pt>
                <c:pt idx="693">
                  <c:v>593.0</c:v>
                </c:pt>
                <c:pt idx="694">
                  <c:v>594.0</c:v>
                </c:pt>
                <c:pt idx="695">
                  <c:v>595.0</c:v>
                </c:pt>
                <c:pt idx="696">
                  <c:v>596.0</c:v>
                </c:pt>
                <c:pt idx="697">
                  <c:v>597.0</c:v>
                </c:pt>
                <c:pt idx="698">
                  <c:v>598.0</c:v>
                </c:pt>
                <c:pt idx="699">
                  <c:v>599.0</c:v>
                </c:pt>
                <c:pt idx="700">
                  <c:v>600.0</c:v>
                </c:pt>
                <c:pt idx="701">
                  <c:v>601.0</c:v>
                </c:pt>
                <c:pt idx="702">
                  <c:v>602.0</c:v>
                </c:pt>
                <c:pt idx="703">
                  <c:v>603.0</c:v>
                </c:pt>
                <c:pt idx="704">
                  <c:v>604.0</c:v>
                </c:pt>
                <c:pt idx="705">
                  <c:v>605.0</c:v>
                </c:pt>
                <c:pt idx="706">
                  <c:v>606.0</c:v>
                </c:pt>
                <c:pt idx="707">
                  <c:v>607.0</c:v>
                </c:pt>
                <c:pt idx="708">
                  <c:v>608.0</c:v>
                </c:pt>
                <c:pt idx="709">
                  <c:v>609.0</c:v>
                </c:pt>
                <c:pt idx="710">
                  <c:v>610.0</c:v>
                </c:pt>
                <c:pt idx="711">
                  <c:v>611.0</c:v>
                </c:pt>
                <c:pt idx="712">
                  <c:v>612.0</c:v>
                </c:pt>
                <c:pt idx="713">
                  <c:v>613.0</c:v>
                </c:pt>
                <c:pt idx="714">
                  <c:v>614.0</c:v>
                </c:pt>
                <c:pt idx="715">
                  <c:v>615.0</c:v>
                </c:pt>
                <c:pt idx="716">
                  <c:v>616.0</c:v>
                </c:pt>
                <c:pt idx="717">
                  <c:v>617.0</c:v>
                </c:pt>
                <c:pt idx="718">
                  <c:v>618.0</c:v>
                </c:pt>
                <c:pt idx="719">
                  <c:v>619.0</c:v>
                </c:pt>
                <c:pt idx="720">
                  <c:v>620.0</c:v>
                </c:pt>
                <c:pt idx="721">
                  <c:v>621.0</c:v>
                </c:pt>
                <c:pt idx="722">
                  <c:v>622.0</c:v>
                </c:pt>
                <c:pt idx="723">
                  <c:v>623.0</c:v>
                </c:pt>
                <c:pt idx="724">
                  <c:v>624.0</c:v>
                </c:pt>
                <c:pt idx="725">
                  <c:v>625.0</c:v>
                </c:pt>
                <c:pt idx="726">
                  <c:v>626.0</c:v>
                </c:pt>
                <c:pt idx="727">
                  <c:v>627.0</c:v>
                </c:pt>
                <c:pt idx="728">
                  <c:v>628.0</c:v>
                </c:pt>
                <c:pt idx="729">
                  <c:v>629.0</c:v>
                </c:pt>
                <c:pt idx="730">
                  <c:v>630.0</c:v>
                </c:pt>
                <c:pt idx="731">
                  <c:v>631.0</c:v>
                </c:pt>
                <c:pt idx="732">
                  <c:v>632.0</c:v>
                </c:pt>
                <c:pt idx="733">
                  <c:v>633.0</c:v>
                </c:pt>
                <c:pt idx="734">
                  <c:v>634.0</c:v>
                </c:pt>
                <c:pt idx="735">
                  <c:v>635.0</c:v>
                </c:pt>
                <c:pt idx="736">
                  <c:v>636.0</c:v>
                </c:pt>
                <c:pt idx="737">
                  <c:v>637.0</c:v>
                </c:pt>
                <c:pt idx="738">
                  <c:v>638.0</c:v>
                </c:pt>
                <c:pt idx="739">
                  <c:v>639.0</c:v>
                </c:pt>
                <c:pt idx="740">
                  <c:v>640.0</c:v>
                </c:pt>
                <c:pt idx="741">
                  <c:v>641.0</c:v>
                </c:pt>
                <c:pt idx="742">
                  <c:v>642.0</c:v>
                </c:pt>
                <c:pt idx="743">
                  <c:v>643.0</c:v>
                </c:pt>
                <c:pt idx="744">
                  <c:v>644.0</c:v>
                </c:pt>
                <c:pt idx="745">
                  <c:v>645.0</c:v>
                </c:pt>
                <c:pt idx="746">
                  <c:v>646.0</c:v>
                </c:pt>
                <c:pt idx="747">
                  <c:v>647.0</c:v>
                </c:pt>
                <c:pt idx="748">
                  <c:v>648.0</c:v>
                </c:pt>
                <c:pt idx="749">
                  <c:v>649.0</c:v>
                </c:pt>
                <c:pt idx="750">
                  <c:v>650.0</c:v>
                </c:pt>
                <c:pt idx="751">
                  <c:v>651.0</c:v>
                </c:pt>
                <c:pt idx="752">
                  <c:v>652.0</c:v>
                </c:pt>
                <c:pt idx="753">
                  <c:v>653.0</c:v>
                </c:pt>
                <c:pt idx="754">
                  <c:v>654.0</c:v>
                </c:pt>
                <c:pt idx="755">
                  <c:v>655.0</c:v>
                </c:pt>
                <c:pt idx="756">
                  <c:v>656.0</c:v>
                </c:pt>
                <c:pt idx="757">
                  <c:v>657.0</c:v>
                </c:pt>
                <c:pt idx="758">
                  <c:v>658.0</c:v>
                </c:pt>
                <c:pt idx="759">
                  <c:v>659.0</c:v>
                </c:pt>
                <c:pt idx="760">
                  <c:v>660.0</c:v>
                </c:pt>
                <c:pt idx="761">
                  <c:v>661.0</c:v>
                </c:pt>
                <c:pt idx="762">
                  <c:v>662.0</c:v>
                </c:pt>
                <c:pt idx="763">
                  <c:v>663.0</c:v>
                </c:pt>
                <c:pt idx="764">
                  <c:v>664.0</c:v>
                </c:pt>
                <c:pt idx="765">
                  <c:v>665.0</c:v>
                </c:pt>
                <c:pt idx="766">
                  <c:v>666.0</c:v>
                </c:pt>
                <c:pt idx="767">
                  <c:v>667.0</c:v>
                </c:pt>
                <c:pt idx="768">
                  <c:v>668.0</c:v>
                </c:pt>
                <c:pt idx="769">
                  <c:v>669.0</c:v>
                </c:pt>
                <c:pt idx="770">
                  <c:v>670.0</c:v>
                </c:pt>
                <c:pt idx="771">
                  <c:v>671.0</c:v>
                </c:pt>
                <c:pt idx="772">
                  <c:v>672.0</c:v>
                </c:pt>
                <c:pt idx="773">
                  <c:v>673.0</c:v>
                </c:pt>
                <c:pt idx="774">
                  <c:v>674.0</c:v>
                </c:pt>
                <c:pt idx="775">
                  <c:v>675.0</c:v>
                </c:pt>
                <c:pt idx="776">
                  <c:v>676.0</c:v>
                </c:pt>
                <c:pt idx="777">
                  <c:v>677.0</c:v>
                </c:pt>
                <c:pt idx="778">
                  <c:v>678.0</c:v>
                </c:pt>
                <c:pt idx="779">
                  <c:v>679.0</c:v>
                </c:pt>
                <c:pt idx="780">
                  <c:v>680.0</c:v>
                </c:pt>
                <c:pt idx="781">
                  <c:v>681.0</c:v>
                </c:pt>
                <c:pt idx="782">
                  <c:v>682.0</c:v>
                </c:pt>
                <c:pt idx="783">
                  <c:v>683.0</c:v>
                </c:pt>
                <c:pt idx="784">
                  <c:v>684.0</c:v>
                </c:pt>
                <c:pt idx="785">
                  <c:v>685.0</c:v>
                </c:pt>
                <c:pt idx="786">
                  <c:v>686.0</c:v>
                </c:pt>
                <c:pt idx="787">
                  <c:v>687.0</c:v>
                </c:pt>
                <c:pt idx="788">
                  <c:v>688.0</c:v>
                </c:pt>
                <c:pt idx="789">
                  <c:v>689.0</c:v>
                </c:pt>
                <c:pt idx="790">
                  <c:v>690.0</c:v>
                </c:pt>
                <c:pt idx="791">
                  <c:v>691.0</c:v>
                </c:pt>
                <c:pt idx="792">
                  <c:v>692.0</c:v>
                </c:pt>
                <c:pt idx="793">
                  <c:v>693.0</c:v>
                </c:pt>
                <c:pt idx="794">
                  <c:v>694.0</c:v>
                </c:pt>
                <c:pt idx="795">
                  <c:v>695.0</c:v>
                </c:pt>
                <c:pt idx="796">
                  <c:v>696.0</c:v>
                </c:pt>
                <c:pt idx="797">
                  <c:v>697.0</c:v>
                </c:pt>
                <c:pt idx="798">
                  <c:v>698.0</c:v>
                </c:pt>
                <c:pt idx="799">
                  <c:v>699.0</c:v>
                </c:pt>
                <c:pt idx="800">
                  <c:v>700.0</c:v>
                </c:pt>
                <c:pt idx="801">
                  <c:v>701.0</c:v>
                </c:pt>
                <c:pt idx="802">
                  <c:v>702.0</c:v>
                </c:pt>
                <c:pt idx="803">
                  <c:v>703.0</c:v>
                </c:pt>
                <c:pt idx="804">
                  <c:v>704.0</c:v>
                </c:pt>
                <c:pt idx="805">
                  <c:v>705.0</c:v>
                </c:pt>
                <c:pt idx="806">
                  <c:v>706.0</c:v>
                </c:pt>
                <c:pt idx="807">
                  <c:v>707.0</c:v>
                </c:pt>
                <c:pt idx="808">
                  <c:v>708.0</c:v>
                </c:pt>
                <c:pt idx="809">
                  <c:v>709.0</c:v>
                </c:pt>
                <c:pt idx="810">
                  <c:v>710.0</c:v>
                </c:pt>
                <c:pt idx="811">
                  <c:v>711.0</c:v>
                </c:pt>
                <c:pt idx="812">
                  <c:v>712.0</c:v>
                </c:pt>
                <c:pt idx="813">
                  <c:v>713.0</c:v>
                </c:pt>
                <c:pt idx="814">
                  <c:v>714.0</c:v>
                </c:pt>
                <c:pt idx="815">
                  <c:v>715.0</c:v>
                </c:pt>
                <c:pt idx="816">
                  <c:v>716.0</c:v>
                </c:pt>
                <c:pt idx="817">
                  <c:v>717.0</c:v>
                </c:pt>
                <c:pt idx="818">
                  <c:v>718.0</c:v>
                </c:pt>
                <c:pt idx="819">
                  <c:v>719.0</c:v>
                </c:pt>
                <c:pt idx="820">
                  <c:v>720.0</c:v>
                </c:pt>
                <c:pt idx="821">
                  <c:v>721.0</c:v>
                </c:pt>
                <c:pt idx="822">
                  <c:v>722.0</c:v>
                </c:pt>
                <c:pt idx="823">
                  <c:v>723.0</c:v>
                </c:pt>
                <c:pt idx="824">
                  <c:v>724.0</c:v>
                </c:pt>
                <c:pt idx="825">
                  <c:v>725.0</c:v>
                </c:pt>
                <c:pt idx="826">
                  <c:v>726.0</c:v>
                </c:pt>
                <c:pt idx="827">
                  <c:v>727.0</c:v>
                </c:pt>
                <c:pt idx="828">
                  <c:v>728.0</c:v>
                </c:pt>
                <c:pt idx="829">
                  <c:v>729.0</c:v>
                </c:pt>
                <c:pt idx="830">
                  <c:v>730.0</c:v>
                </c:pt>
                <c:pt idx="831">
                  <c:v>731.0</c:v>
                </c:pt>
                <c:pt idx="832">
                  <c:v>732.0</c:v>
                </c:pt>
                <c:pt idx="833">
                  <c:v>733.0</c:v>
                </c:pt>
                <c:pt idx="834">
                  <c:v>734.0</c:v>
                </c:pt>
                <c:pt idx="835">
                  <c:v>735.0</c:v>
                </c:pt>
                <c:pt idx="836">
                  <c:v>736.0</c:v>
                </c:pt>
                <c:pt idx="837">
                  <c:v>737.0</c:v>
                </c:pt>
                <c:pt idx="838">
                  <c:v>738.0</c:v>
                </c:pt>
                <c:pt idx="839">
                  <c:v>739.0</c:v>
                </c:pt>
                <c:pt idx="840">
                  <c:v>740.0</c:v>
                </c:pt>
                <c:pt idx="841">
                  <c:v>741.0</c:v>
                </c:pt>
                <c:pt idx="842">
                  <c:v>742.0</c:v>
                </c:pt>
                <c:pt idx="843">
                  <c:v>743.0</c:v>
                </c:pt>
                <c:pt idx="844">
                  <c:v>744.0</c:v>
                </c:pt>
                <c:pt idx="845">
                  <c:v>745.0</c:v>
                </c:pt>
                <c:pt idx="846">
                  <c:v>746.0</c:v>
                </c:pt>
                <c:pt idx="847">
                  <c:v>747.0</c:v>
                </c:pt>
                <c:pt idx="848">
                  <c:v>748.0</c:v>
                </c:pt>
                <c:pt idx="849">
                  <c:v>749.0</c:v>
                </c:pt>
                <c:pt idx="850">
                  <c:v>750.0</c:v>
                </c:pt>
                <c:pt idx="851">
                  <c:v>751.0</c:v>
                </c:pt>
                <c:pt idx="852">
                  <c:v>752.0</c:v>
                </c:pt>
                <c:pt idx="853">
                  <c:v>753.0</c:v>
                </c:pt>
                <c:pt idx="854">
                  <c:v>754.0</c:v>
                </c:pt>
                <c:pt idx="855">
                  <c:v>755.0</c:v>
                </c:pt>
                <c:pt idx="856">
                  <c:v>756.0</c:v>
                </c:pt>
                <c:pt idx="857">
                  <c:v>757.0</c:v>
                </c:pt>
                <c:pt idx="858">
                  <c:v>758.0</c:v>
                </c:pt>
                <c:pt idx="859">
                  <c:v>759.0</c:v>
                </c:pt>
                <c:pt idx="860">
                  <c:v>760.0</c:v>
                </c:pt>
                <c:pt idx="861">
                  <c:v>761.0</c:v>
                </c:pt>
                <c:pt idx="862">
                  <c:v>762.0</c:v>
                </c:pt>
                <c:pt idx="863">
                  <c:v>763.0</c:v>
                </c:pt>
                <c:pt idx="864">
                  <c:v>764.0</c:v>
                </c:pt>
                <c:pt idx="865">
                  <c:v>765.0</c:v>
                </c:pt>
                <c:pt idx="866">
                  <c:v>766.0</c:v>
                </c:pt>
                <c:pt idx="867">
                  <c:v>767.0</c:v>
                </c:pt>
                <c:pt idx="868">
                  <c:v>768.0</c:v>
                </c:pt>
                <c:pt idx="869">
                  <c:v>769.0</c:v>
                </c:pt>
                <c:pt idx="870">
                  <c:v>770.0</c:v>
                </c:pt>
                <c:pt idx="871">
                  <c:v>771.0</c:v>
                </c:pt>
                <c:pt idx="872">
                  <c:v>772.0</c:v>
                </c:pt>
                <c:pt idx="873">
                  <c:v>773.0</c:v>
                </c:pt>
                <c:pt idx="874">
                  <c:v>774.0</c:v>
                </c:pt>
                <c:pt idx="875">
                  <c:v>775.0</c:v>
                </c:pt>
                <c:pt idx="876">
                  <c:v>776.0</c:v>
                </c:pt>
                <c:pt idx="877">
                  <c:v>777.0</c:v>
                </c:pt>
                <c:pt idx="878">
                  <c:v>778.0</c:v>
                </c:pt>
                <c:pt idx="879">
                  <c:v>779.0</c:v>
                </c:pt>
                <c:pt idx="880">
                  <c:v>780.0</c:v>
                </c:pt>
                <c:pt idx="881">
                  <c:v>781.0</c:v>
                </c:pt>
                <c:pt idx="882">
                  <c:v>782.0</c:v>
                </c:pt>
                <c:pt idx="883">
                  <c:v>783.0</c:v>
                </c:pt>
                <c:pt idx="884">
                  <c:v>784.0</c:v>
                </c:pt>
                <c:pt idx="885">
                  <c:v>785.0</c:v>
                </c:pt>
                <c:pt idx="886">
                  <c:v>786.0</c:v>
                </c:pt>
                <c:pt idx="887">
                  <c:v>787.0</c:v>
                </c:pt>
                <c:pt idx="888">
                  <c:v>788.0</c:v>
                </c:pt>
                <c:pt idx="889">
                  <c:v>789.0</c:v>
                </c:pt>
                <c:pt idx="890">
                  <c:v>790.0</c:v>
                </c:pt>
                <c:pt idx="891">
                  <c:v>791.0</c:v>
                </c:pt>
                <c:pt idx="892">
                  <c:v>792.0</c:v>
                </c:pt>
                <c:pt idx="893">
                  <c:v>793.0</c:v>
                </c:pt>
                <c:pt idx="894">
                  <c:v>794.0</c:v>
                </c:pt>
                <c:pt idx="895">
                  <c:v>795.0</c:v>
                </c:pt>
                <c:pt idx="896">
                  <c:v>796.0</c:v>
                </c:pt>
                <c:pt idx="897">
                  <c:v>797.0</c:v>
                </c:pt>
                <c:pt idx="898">
                  <c:v>798.0</c:v>
                </c:pt>
                <c:pt idx="899">
                  <c:v>799.0</c:v>
                </c:pt>
                <c:pt idx="900">
                  <c:v>800.0</c:v>
                </c:pt>
                <c:pt idx="901">
                  <c:v>801.0</c:v>
                </c:pt>
                <c:pt idx="902">
                  <c:v>802.0</c:v>
                </c:pt>
                <c:pt idx="903">
                  <c:v>803.0</c:v>
                </c:pt>
                <c:pt idx="904">
                  <c:v>804.0</c:v>
                </c:pt>
                <c:pt idx="905">
                  <c:v>805.0</c:v>
                </c:pt>
                <c:pt idx="906">
                  <c:v>806.0</c:v>
                </c:pt>
                <c:pt idx="907">
                  <c:v>807.0</c:v>
                </c:pt>
                <c:pt idx="908">
                  <c:v>808.0</c:v>
                </c:pt>
                <c:pt idx="909">
                  <c:v>809.0</c:v>
                </c:pt>
                <c:pt idx="910">
                  <c:v>810.0</c:v>
                </c:pt>
                <c:pt idx="911">
                  <c:v>811.0</c:v>
                </c:pt>
                <c:pt idx="912">
                  <c:v>812.0</c:v>
                </c:pt>
                <c:pt idx="913">
                  <c:v>813.0</c:v>
                </c:pt>
                <c:pt idx="914">
                  <c:v>814.0</c:v>
                </c:pt>
                <c:pt idx="915">
                  <c:v>815.0</c:v>
                </c:pt>
                <c:pt idx="916">
                  <c:v>816.0</c:v>
                </c:pt>
                <c:pt idx="917">
                  <c:v>817.0</c:v>
                </c:pt>
                <c:pt idx="918">
                  <c:v>818.0</c:v>
                </c:pt>
                <c:pt idx="919">
                  <c:v>819.0</c:v>
                </c:pt>
                <c:pt idx="920">
                  <c:v>820.0</c:v>
                </c:pt>
                <c:pt idx="921">
                  <c:v>821.0</c:v>
                </c:pt>
                <c:pt idx="922">
                  <c:v>822.0</c:v>
                </c:pt>
                <c:pt idx="923">
                  <c:v>823.0</c:v>
                </c:pt>
                <c:pt idx="924">
                  <c:v>824.0</c:v>
                </c:pt>
                <c:pt idx="925">
                  <c:v>825.0</c:v>
                </c:pt>
                <c:pt idx="926">
                  <c:v>826.0</c:v>
                </c:pt>
                <c:pt idx="927">
                  <c:v>827.0</c:v>
                </c:pt>
                <c:pt idx="928">
                  <c:v>828.0</c:v>
                </c:pt>
                <c:pt idx="929">
                  <c:v>829.0</c:v>
                </c:pt>
                <c:pt idx="930">
                  <c:v>830.0</c:v>
                </c:pt>
                <c:pt idx="931">
                  <c:v>831.0</c:v>
                </c:pt>
                <c:pt idx="932">
                  <c:v>832.0</c:v>
                </c:pt>
                <c:pt idx="933">
                  <c:v>833.0</c:v>
                </c:pt>
                <c:pt idx="934">
                  <c:v>834.0</c:v>
                </c:pt>
                <c:pt idx="935">
                  <c:v>835.0</c:v>
                </c:pt>
                <c:pt idx="936">
                  <c:v>836.0</c:v>
                </c:pt>
                <c:pt idx="937">
                  <c:v>837.0</c:v>
                </c:pt>
                <c:pt idx="938">
                  <c:v>838.0</c:v>
                </c:pt>
                <c:pt idx="939">
                  <c:v>839.0</c:v>
                </c:pt>
                <c:pt idx="940">
                  <c:v>840.0</c:v>
                </c:pt>
                <c:pt idx="941">
                  <c:v>841.0</c:v>
                </c:pt>
                <c:pt idx="942">
                  <c:v>842.0</c:v>
                </c:pt>
                <c:pt idx="943">
                  <c:v>843.0</c:v>
                </c:pt>
                <c:pt idx="944">
                  <c:v>844.0</c:v>
                </c:pt>
                <c:pt idx="945">
                  <c:v>845.0</c:v>
                </c:pt>
                <c:pt idx="946">
                  <c:v>846.0</c:v>
                </c:pt>
                <c:pt idx="947">
                  <c:v>847.0</c:v>
                </c:pt>
                <c:pt idx="948">
                  <c:v>848.0</c:v>
                </c:pt>
                <c:pt idx="949">
                  <c:v>849.0</c:v>
                </c:pt>
                <c:pt idx="950">
                  <c:v>850.0</c:v>
                </c:pt>
                <c:pt idx="951">
                  <c:v>851.0</c:v>
                </c:pt>
                <c:pt idx="952">
                  <c:v>852.0</c:v>
                </c:pt>
                <c:pt idx="953">
                  <c:v>853.0</c:v>
                </c:pt>
                <c:pt idx="954">
                  <c:v>854.0</c:v>
                </c:pt>
                <c:pt idx="955">
                  <c:v>855.0</c:v>
                </c:pt>
                <c:pt idx="956">
                  <c:v>856.0</c:v>
                </c:pt>
                <c:pt idx="957">
                  <c:v>857.0</c:v>
                </c:pt>
                <c:pt idx="958">
                  <c:v>858.0</c:v>
                </c:pt>
                <c:pt idx="959">
                  <c:v>859.0</c:v>
                </c:pt>
                <c:pt idx="960">
                  <c:v>860.0</c:v>
                </c:pt>
                <c:pt idx="961">
                  <c:v>861.0</c:v>
                </c:pt>
                <c:pt idx="962">
                  <c:v>862.0</c:v>
                </c:pt>
                <c:pt idx="963">
                  <c:v>863.0</c:v>
                </c:pt>
                <c:pt idx="964">
                  <c:v>864.0</c:v>
                </c:pt>
                <c:pt idx="965">
                  <c:v>865.0</c:v>
                </c:pt>
                <c:pt idx="966">
                  <c:v>866.0</c:v>
                </c:pt>
                <c:pt idx="967">
                  <c:v>867.0</c:v>
                </c:pt>
                <c:pt idx="968">
                  <c:v>868.0</c:v>
                </c:pt>
                <c:pt idx="969">
                  <c:v>869.0</c:v>
                </c:pt>
                <c:pt idx="970">
                  <c:v>870.0</c:v>
                </c:pt>
                <c:pt idx="971">
                  <c:v>871.0</c:v>
                </c:pt>
                <c:pt idx="972">
                  <c:v>872.0</c:v>
                </c:pt>
                <c:pt idx="973">
                  <c:v>873.0</c:v>
                </c:pt>
                <c:pt idx="974">
                  <c:v>874.0</c:v>
                </c:pt>
                <c:pt idx="975">
                  <c:v>875.0</c:v>
                </c:pt>
                <c:pt idx="976">
                  <c:v>876.0</c:v>
                </c:pt>
                <c:pt idx="977">
                  <c:v>877.0</c:v>
                </c:pt>
                <c:pt idx="978">
                  <c:v>878.0</c:v>
                </c:pt>
                <c:pt idx="979">
                  <c:v>879.0</c:v>
                </c:pt>
                <c:pt idx="980">
                  <c:v>880.0</c:v>
                </c:pt>
                <c:pt idx="981">
                  <c:v>881.0</c:v>
                </c:pt>
                <c:pt idx="982">
                  <c:v>882.0</c:v>
                </c:pt>
                <c:pt idx="983">
                  <c:v>883.0</c:v>
                </c:pt>
                <c:pt idx="984">
                  <c:v>884.0</c:v>
                </c:pt>
                <c:pt idx="985">
                  <c:v>885.0</c:v>
                </c:pt>
                <c:pt idx="986">
                  <c:v>886.0</c:v>
                </c:pt>
                <c:pt idx="987">
                  <c:v>887.0</c:v>
                </c:pt>
                <c:pt idx="988">
                  <c:v>888.0</c:v>
                </c:pt>
                <c:pt idx="989">
                  <c:v>889.0</c:v>
                </c:pt>
                <c:pt idx="990">
                  <c:v>890.0</c:v>
                </c:pt>
                <c:pt idx="991">
                  <c:v>891.0</c:v>
                </c:pt>
                <c:pt idx="992">
                  <c:v>892.0</c:v>
                </c:pt>
                <c:pt idx="993">
                  <c:v>893.0</c:v>
                </c:pt>
                <c:pt idx="994">
                  <c:v>894.0</c:v>
                </c:pt>
                <c:pt idx="995">
                  <c:v>895.0</c:v>
                </c:pt>
                <c:pt idx="996">
                  <c:v>896.0</c:v>
                </c:pt>
                <c:pt idx="997">
                  <c:v>897.0</c:v>
                </c:pt>
                <c:pt idx="998">
                  <c:v>898.0</c:v>
                </c:pt>
                <c:pt idx="999">
                  <c:v>899.0</c:v>
                </c:pt>
                <c:pt idx="1000">
                  <c:v>900.0</c:v>
                </c:pt>
                <c:pt idx="1001">
                  <c:v>901.0</c:v>
                </c:pt>
                <c:pt idx="1002">
                  <c:v>902.0</c:v>
                </c:pt>
                <c:pt idx="1003">
                  <c:v>903.0</c:v>
                </c:pt>
                <c:pt idx="1004">
                  <c:v>904.0</c:v>
                </c:pt>
                <c:pt idx="1005">
                  <c:v>905.0</c:v>
                </c:pt>
                <c:pt idx="1006">
                  <c:v>906.0</c:v>
                </c:pt>
                <c:pt idx="1007">
                  <c:v>907.0</c:v>
                </c:pt>
                <c:pt idx="1008">
                  <c:v>908.0</c:v>
                </c:pt>
                <c:pt idx="1009">
                  <c:v>909.0</c:v>
                </c:pt>
                <c:pt idx="1010">
                  <c:v>910.0</c:v>
                </c:pt>
                <c:pt idx="1011">
                  <c:v>911.0</c:v>
                </c:pt>
                <c:pt idx="1012">
                  <c:v>912.0</c:v>
                </c:pt>
                <c:pt idx="1013">
                  <c:v>913.0</c:v>
                </c:pt>
                <c:pt idx="1014">
                  <c:v>914.0</c:v>
                </c:pt>
                <c:pt idx="1015">
                  <c:v>915.0</c:v>
                </c:pt>
                <c:pt idx="1016">
                  <c:v>916.0</c:v>
                </c:pt>
                <c:pt idx="1017">
                  <c:v>917.0</c:v>
                </c:pt>
                <c:pt idx="1018">
                  <c:v>918.0</c:v>
                </c:pt>
                <c:pt idx="1019">
                  <c:v>919.0</c:v>
                </c:pt>
                <c:pt idx="1020">
                  <c:v>920.0</c:v>
                </c:pt>
                <c:pt idx="1021">
                  <c:v>921.0</c:v>
                </c:pt>
                <c:pt idx="1022">
                  <c:v>922.0</c:v>
                </c:pt>
                <c:pt idx="1023">
                  <c:v>923.0</c:v>
                </c:pt>
                <c:pt idx="1024">
                  <c:v>924.0</c:v>
                </c:pt>
                <c:pt idx="1025">
                  <c:v>925.0</c:v>
                </c:pt>
                <c:pt idx="1026">
                  <c:v>926.0</c:v>
                </c:pt>
                <c:pt idx="1027">
                  <c:v>927.0</c:v>
                </c:pt>
                <c:pt idx="1028">
                  <c:v>928.0</c:v>
                </c:pt>
                <c:pt idx="1029">
                  <c:v>929.0</c:v>
                </c:pt>
                <c:pt idx="1030">
                  <c:v>930.0</c:v>
                </c:pt>
                <c:pt idx="1031">
                  <c:v>931.0</c:v>
                </c:pt>
                <c:pt idx="1032">
                  <c:v>932.0</c:v>
                </c:pt>
                <c:pt idx="1033">
                  <c:v>933.0</c:v>
                </c:pt>
                <c:pt idx="1034">
                  <c:v>934.0</c:v>
                </c:pt>
                <c:pt idx="1035">
                  <c:v>935.0</c:v>
                </c:pt>
                <c:pt idx="1036">
                  <c:v>936.0</c:v>
                </c:pt>
                <c:pt idx="1037">
                  <c:v>937.0</c:v>
                </c:pt>
                <c:pt idx="1038">
                  <c:v>938.0</c:v>
                </c:pt>
                <c:pt idx="1039">
                  <c:v>939.0</c:v>
                </c:pt>
                <c:pt idx="1040">
                  <c:v>940.0</c:v>
                </c:pt>
                <c:pt idx="1041">
                  <c:v>941.0</c:v>
                </c:pt>
                <c:pt idx="1042">
                  <c:v>942.0</c:v>
                </c:pt>
                <c:pt idx="1043">
                  <c:v>943.0</c:v>
                </c:pt>
                <c:pt idx="1044">
                  <c:v>944.0</c:v>
                </c:pt>
                <c:pt idx="1045">
                  <c:v>945.0</c:v>
                </c:pt>
                <c:pt idx="1046">
                  <c:v>946.0</c:v>
                </c:pt>
                <c:pt idx="1047">
                  <c:v>947.0</c:v>
                </c:pt>
                <c:pt idx="1048">
                  <c:v>948.0</c:v>
                </c:pt>
                <c:pt idx="1049">
                  <c:v>949.0</c:v>
                </c:pt>
                <c:pt idx="1050">
                  <c:v>950.0</c:v>
                </c:pt>
                <c:pt idx="1051">
                  <c:v>951.0</c:v>
                </c:pt>
                <c:pt idx="1052">
                  <c:v>952.0</c:v>
                </c:pt>
                <c:pt idx="1053">
                  <c:v>953.0</c:v>
                </c:pt>
                <c:pt idx="1054">
                  <c:v>954.0</c:v>
                </c:pt>
                <c:pt idx="1055">
                  <c:v>955.0</c:v>
                </c:pt>
                <c:pt idx="1056">
                  <c:v>956.0</c:v>
                </c:pt>
                <c:pt idx="1057">
                  <c:v>957.0</c:v>
                </c:pt>
                <c:pt idx="1058">
                  <c:v>958.0</c:v>
                </c:pt>
                <c:pt idx="1059">
                  <c:v>959.0</c:v>
                </c:pt>
                <c:pt idx="1060">
                  <c:v>960.0</c:v>
                </c:pt>
                <c:pt idx="1061">
                  <c:v>961.0</c:v>
                </c:pt>
                <c:pt idx="1062">
                  <c:v>962.0</c:v>
                </c:pt>
                <c:pt idx="1063">
                  <c:v>963.0</c:v>
                </c:pt>
                <c:pt idx="1064">
                  <c:v>964.0</c:v>
                </c:pt>
                <c:pt idx="1065">
                  <c:v>965.0</c:v>
                </c:pt>
                <c:pt idx="1066">
                  <c:v>966.0</c:v>
                </c:pt>
                <c:pt idx="1067">
                  <c:v>967.0</c:v>
                </c:pt>
                <c:pt idx="1068">
                  <c:v>968.0</c:v>
                </c:pt>
                <c:pt idx="1069">
                  <c:v>969.0</c:v>
                </c:pt>
                <c:pt idx="1070">
                  <c:v>970.0</c:v>
                </c:pt>
                <c:pt idx="1071">
                  <c:v>971.0</c:v>
                </c:pt>
                <c:pt idx="1072">
                  <c:v>972.0</c:v>
                </c:pt>
                <c:pt idx="1073">
                  <c:v>973.0</c:v>
                </c:pt>
                <c:pt idx="1074">
                  <c:v>974.0</c:v>
                </c:pt>
                <c:pt idx="1075">
                  <c:v>975.0</c:v>
                </c:pt>
                <c:pt idx="1076">
                  <c:v>976.0</c:v>
                </c:pt>
                <c:pt idx="1077">
                  <c:v>977.0</c:v>
                </c:pt>
                <c:pt idx="1078">
                  <c:v>978.0</c:v>
                </c:pt>
                <c:pt idx="1079">
                  <c:v>979.0</c:v>
                </c:pt>
                <c:pt idx="1080">
                  <c:v>980.0</c:v>
                </c:pt>
                <c:pt idx="1081">
                  <c:v>981.0</c:v>
                </c:pt>
                <c:pt idx="1082">
                  <c:v>982.0</c:v>
                </c:pt>
                <c:pt idx="1083">
                  <c:v>983.0</c:v>
                </c:pt>
                <c:pt idx="1084">
                  <c:v>984.0</c:v>
                </c:pt>
                <c:pt idx="1085">
                  <c:v>985.0</c:v>
                </c:pt>
                <c:pt idx="1086">
                  <c:v>986.0</c:v>
                </c:pt>
                <c:pt idx="1087">
                  <c:v>987.0</c:v>
                </c:pt>
                <c:pt idx="1088">
                  <c:v>988.0</c:v>
                </c:pt>
                <c:pt idx="1089">
                  <c:v>989.0</c:v>
                </c:pt>
                <c:pt idx="1090">
                  <c:v>990.0</c:v>
                </c:pt>
                <c:pt idx="1091">
                  <c:v>991.0</c:v>
                </c:pt>
                <c:pt idx="1092">
                  <c:v>992.0</c:v>
                </c:pt>
                <c:pt idx="1093">
                  <c:v>993.0</c:v>
                </c:pt>
                <c:pt idx="1094">
                  <c:v>994.0</c:v>
                </c:pt>
                <c:pt idx="1095">
                  <c:v>995.0</c:v>
                </c:pt>
                <c:pt idx="1096">
                  <c:v>996.0</c:v>
                </c:pt>
                <c:pt idx="1097">
                  <c:v>997.0</c:v>
                </c:pt>
                <c:pt idx="1098">
                  <c:v>998.0</c:v>
                </c:pt>
                <c:pt idx="1099">
                  <c:v>999.0</c:v>
                </c:pt>
              </c:numCache>
            </c:numRef>
          </c:cat>
          <c:val>
            <c:numRef>
              <c:f>'[1]Comp 52'!$D$2:$D$1101</c:f>
              <c:numCache>
                <c:formatCode>General</c:formatCode>
                <c:ptCount val="1100"/>
                <c:pt idx="0">
                  <c:v>-0.693241</c:v>
                </c:pt>
                <c:pt idx="1">
                  <c:v>-0.695219</c:v>
                </c:pt>
                <c:pt idx="2">
                  <c:v>-0.695837</c:v>
                </c:pt>
                <c:pt idx="3">
                  <c:v>-0.695339</c:v>
                </c:pt>
                <c:pt idx="4">
                  <c:v>-0.693933</c:v>
                </c:pt>
                <c:pt idx="5">
                  <c:v>-0.691742</c:v>
                </c:pt>
                <c:pt idx="6">
                  <c:v>-0.688813</c:v>
                </c:pt>
                <c:pt idx="7">
                  <c:v>-0.685106</c:v>
                </c:pt>
                <c:pt idx="8">
                  <c:v>-0.680485</c:v>
                </c:pt>
                <c:pt idx="9">
                  <c:v>-0.674766</c:v>
                </c:pt>
                <c:pt idx="10">
                  <c:v>-0.66765</c:v>
                </c:pt>
                <c:pt idx="11">
                  <c:v>-0.658791</c:v>
                </c:pt>
                <c:pt idx="12">
                  <c:v>-0.647798</c:v>
                </c:pt>
                <c:pt idx="13">
                  <c:v>-0.634228</c:v>
                </c:pt>
                <c:pt idx="14">
                  <c:v>-0.617661</c:v>
                </c:pt>
                <c:pt idx="15">
                  <c:v>-0.59766</c:v>
                </c:pt>
                <c:pt idx="16">
                  <c:v>-0.573859</c:v>
                </c:pt>
                <c:pt idx="17">
                  <c:v>-0.545923</c:v>
                </c:pt>
                <c:pt idx="18">
                  <c:v>-0.513634</c:v>
                </c:pt>
                <c:pt idx="19">
                  <c:v>-0.476862</c:v>
                </c:pt>
                <c:pt idx="20">
                  <c:v>-0.43561</c:v>
                </c:pt>
                <c:pt idx="21">
                  <c:v>-0.390033</c:v>
                </c:pt>
                <c:pt idx="22">
                  <c:v>-0.340409</c:v>
                </c:pt>
                <c:pt idx="23">
                  <c:v>-0.287193</c:v>
                </c:pt>
                <c:pt idx="24">
                  <c:v>-0.230993</c:v>
                </c:pt>
                <c:pt idx="25">
                  <c:v>-0.172544</c:v>
                </c:pt>
                <c:pt idx="26">
                  <c:v>-0.112743</c:v>
                </c:pt>
                <c:pt idx="27">
                  <c:v>-0.052562</c:v>
                </c:pt>
                <c:pt idx="28">
                  <c:v>0.006906</c:v>
                </c:pt>
                <c:pt idx="29">
                  <c:v>0.064529</c:v>
                </c:pt>
                <c:pt idx="30">
                  <c:v>0.119144</c:v>
                </c:pt>
                <c:pt idx="31">
                  <c:v>0.169588</c:v>
                </c:pt>
                <c:pt idx="32">
                  <c:v>0.214751</c:v>
                </c:pt>
                <c:pt idx="33">
                  <c:v>0.253625</c:v>
                </c:pt>
                <c:pt idx="34">
                  <c:v>0.285292</c:v>
                </c:pt>
                <c:pt idx="35">
                  <c:v>0.309054</c:v>
                </c:pt>
                <c:pt idx="36">
                  <c:v>0.324342</c:v>
                </c:pt>
                <c:pt idx="37">
                  <c:v>0.330846</c:v>
                </c:pt>
                <c:pt idx="38">
                  <c:v>0.328481</c:v>
                </c:pt>
                <c:pt idx="39">
                  <c:v>0.317435</c:v>
                </c:pt>
                <c:pt idx="40">
                  <c:v>0.298132</c:v>
                </c:pt>
                <c:pt idx="41">
                  <c:v>0.271277</c:v>
                </c:pt>
                <c:pt idx="42">
                  <c:v>0.237839</c:v>
                </c:pt>
                <c:pt idx="43">
                  <c:v>0.198988</c:v>
                </c:pt>
                <c:pt idx="44">
                  <c:v>0.156146</c:v>
                </c:pt>
                <c:pt idx="45">
                  <c:v>0.110855</c:v>
                </c:pt>
                <c:pt idx="46">
                  <c:v>0.064835</c:v>
                </c:pt>
                <c:pt idx="47">
                  <c:v>0.019858</c:v>
                </c:pt>
                <c:pt idx="48">
                  <c:v>-0.022233</c:v>
                </c:pt>
                <c:pt idx="49">
                  <c:v>-0.059656</c:v>
                </c:pt>
                <c:pt idx="50">
                  <c:v>-0.090661</c:v>
                </c:pt>
                <c:pt idx="51">
                  <c:v>-0.113665</c:v>
                </c:pt>
                <c:pt idx="52">
                  <c:v>-0.127255</c:v>
                </c:pt>
                <c:pt idx="53">
                  <c:v>-0.13024</c:v>
                </c:pt>
                <c:pt idx="54">
                  <c:v>-0.121713</c:v>
                </c:pt>
                <c:pt idx="55">
                  <c:v>-0.101076</c:v>
                </c:pt>
                <c:pt idx="56">
                  <c:v>-0.068076</c:v>
                </c:pt>
                <c:pt idx="57">
                  <c:v>-0.022824</c:v>
                </c:pt>
                <c:pt idx="58">
                  <c:v>0.034212</c:v>
                </c:pt>
                <c:pt idx="59">
                  <c:v>0.102191</c:v>
                </c:pt>
                <c:pt idx="60">
                  <c:v>0.179911</c:v>
                </c:pt>
                <c:pt idx="61">
                  <c:v>0.265861</c:v>
                </c:pt>
                <c:pt idx="62">
                  <c:v>0.358232</c:v>
                </c:pt>
                <c:pt idx="63">
                  <c:v>0.454923</c:v>
                </c:pt>
                <c:pt idx="64">
                  <c:v>0.553689</c:v>
                </c:pt>
                <c:pt idx="65">
                  <c:v>0.652104</c:v>
                </c:pt>
                <c:pt idx="66">
                  <c:v>0.74768</c:v>
                </c:pt>
                <c:pt idx="67">
                  <c:v>0.837915</c:v>
                </c:pt>
                <c:pt idx="68">
                  <c:v>0.920376</c:v>
                </c:pt>
                <c:pt idx="69">
                  <c:v>0.992748</c:v>
                </c:pt>
                <c:pt idx="70">
                  <c:v>1.052913</c:v>
                </c:pt>
                <c:pt idx="71">
                  <c:v>1.099014</c:v>
                </c:pt>
                <c:pt idx="72">
                  <c:v>1.129494</c:v>
                </c:pt>
                <c:pt idx="73">
                  <c:v>1.143157</c:v>
                </c:pt>
                <c:pt idx="74">
                  <c:v>1.139206</c:v>
                </c:pt>
                <c:pt idx="75">
                  <c:v>1.117256</c:v>
                </c:pt>
                <c:pt idx="76">
                  <c:v>1.07737</c:v>
                </c:pt>
                <c:pt idx="77">
                  <c:v>1.020053</c:v>
                </c:pt>
                <c:pt idx="78">
                  <c:v>0.946227</c:v>
                </c:pt>
                <c:pt idx="79">
                  <c:v>0.85723</c:v>
                </c:pt>
                <c:pt idx="80">
                  <c:v>0.754745</c:v>
                </c:pt>
                <c:pt idx="81">
                  <c:v>0.640843</c:v>
                </c:pt>
                <c:pt idx="82">
                  <c:v>0.517815</c:v>
                </c:pt>
                <c:pt idx="83">
                  <c:v>0.388193</c:v>
                </c:pt>
                <c:pt idx="84">
                  <c:v>0.254669</c:v>
                </c:pt>
                <c:pt idx="85">
                  <c:v>0.119969</c:v>
                </c:pt>
                <c:pt idx="86">
                  <c:v>-0.013121</c:v>
                </c:pt>
                <c:pt idx="87">
                  <c:v>-0.141933</c:v>
                </c:pt>
                <c:pt idx="88">
                  <c:v>-0.263922</c:v>
                </c:pt>
                <c:pt idx="89">
                  <c:v>-0.376734</c:v>
                </c:pt>
                <c:pt idx="90">
                  <c:v>-0.478315</c:v>
                </c:pt>
                <c:pt idx="91">
                  <c:v>-0.566884</c:v>
                </c:pt>
                <c:pt idx="92">
                  <c:v>-0.641071</c:v>
                </c:pt>
                <c:pt idx="93">
                  <c:v>-0.699863</c:v>
                </c:pt>
                <c:pt idx="94">
                  <c:v>-0.742683</c:v>
                </c:pt>
                <c:pt idx="95">
                  <c:v>-0.769351</c:v>
                </c:pt>
                <c:pt idx="96">
                  <c:v>-0.780115</c:v>
                </c:pt>
                <c:pt idx="97">
                  <c:v>-0.775631</c:v>
                </c:pt>
                <c:pt idx="98">
                  <c:v>-0.75692</c:v>
                </c:pt>
                <c:pt idx="99">
                  <c:v>-0.725342</c:v>
                </c:pt>
                <c:pt idx="100">
                  <c:v>-0.682549</c:v>
                </c:pt>
                <c:pt idx="101">
                  <c:v>-0.630439</c:v>
                </c:pt>
                <c:pt idx="102">
                  <c:v>-0.571063</c:v>
                </c:pt>
                <c:pt idx="103">
                  <c:v>-0.506588</c:v>
                </c:pt>
                <c:pt idx="104">
                  <c:v>-0.439233</c:v>
                </c:pt>
                <c:pt idx="105">
                  <c:v>-0.371197</c:v>
                </c:pt>
                <c:pt idx="106">
                  <c:v>-0.304579</c:v>
                </c:pt>
                <c:pt idx="107">
                  <c:v>-0.241348</c:v>
                </c:pt>
                <c:pt idx="108">
                  <c:v>-0.183269</c:v>
                </c:pt>
                <c:pt idx="109">
                  <c:v>-0.13185</c:v>
                </c:pt>
                <c:pt idx="110">
                  <c:v>-0.088307</c:v>
                </c:pt>
                <c:pt idx="111">
                  <c:v>-0.053562</c:v>
                </c:pt>
                <c:pt idx="112">
                  <c:v>-0.028173</c:v>
                </c:pt>
                <c:pt idx="113">
                  <c:v>-0.012389</c:v>
                </c:pt>
                <c:pt idx="114">
                  <c:v>-0.006086</c:v>
                </c:pt>
                <c:pt idx="115">
                  <c:v>-0.008864</c:v>
                </c:pt>
                <c:pt idx="116">
                  <c:v>-0.019958</c:v>
                </c:pt>
                <c:pt idx="117">
                  <c:v>-0.038377</c:v>
                </c:pt>
                <c:pt idx="118">
                  <c:v>-0.062884</c:v>
                </c:pt>
                <c:pt idx="119">
                  <c:v>-0.092065</c:v>
                </c:pt>
                <c:pt idx="120">
                  <c:v>-0.124383</c:v>
                </c:pt>
                <c:pt idx="121">
                  <c:v>-0.158208</c:v>
                </c:pt>
                <c:pt idx="122">
                  <c:v>-0.191909</c:v>
                </c:pt>
                <c:pt idx="123">
                  <c:v>-0.223856</c:v>
                </c:pt>
                <c:pt idx="124">
                  <c:v>-0.252545</c:v>
                </c:pt>
                <c:pt idx="125">
                  <c:v>-0.276587</c:v>
                </c:pt>
                <c:pt idx="126">
                  <c:v>-0.294778</c:v>
                </c:pt>
                <c:pt idx="127">
                  <c:v>-0.306136</c:v>
                </c:pt>
                <c:pt idx="128">
                  <c:v>-0.309924</c:v>
                </c:pt>
                <c:pt idx="129">
                  <c:v>-0.305675</c:v>
                </c:pt>
                <c:pt idx="130">
                  <c:v>-0.293197</c:v>
                </c:pt>
                <c:pt idx="131">
                  <c:v>-0.272611</c:v>
                </c:pt>
                <c:pt idx="132">
                  <c:v>-0.244285</c:v>
                </c:pt>
                <c:pt idx="133">
                  <c:v>-0.208878</c:v>
                </c:pt>
                <c:pt idx="134">
                  <c:v>-0.167261</c:v>
                </c:pt>
                <c:pt idx="135">
                  <c:v>-0.120561</c:v>
                </c:pt>
                <c:pt idx="136">
                  <c:v>-0.070051</c:v>
                </c:pt>
                <c:pt idx="137">
                  <c:v>-0.017154</c:v>
                </c:pt>
                <c:pt idx="138">
                  <c:v>0.036603</c:v>
                </c:pt>
                <c:pt idx="139">
                  <c:v>0.089663</c:v>
                </c:pt>
                <c:pt idx="140">
                  <c:v>0.140436</c:v>
                </c:pt>
                <c:pt idx="141">
                  <c:v>0.18741</c:v>
                </c:pt>
                <c:pt idx="142">
                  <c:v>0.229135</c:v>
                </c:pt>
                <c:pt idx="143">
                  <c:v>0.264297</c:v>
                </c:pt>
                <c:pt idx="144">
                  <c:v>0.291736</c:v>
                </c:pt>
                <c:pt idx="145">
                  <c:v>0.310489</c:v>
                </c:pt>
                <c:pt idx="146">
                  <c:v>0.319783</c:v>
                </c:pt>
                <c:pt idx="147">
                  <c:v>0.319101</c:v>
                </c:pt>
                <c:pt idx="148">
                  <c:v>0.308143</c:v>
                </c:pt>
                <c:pt idx="149">
                  <c:v>0.286843</c:v>
                </c:pt>
                <c:pt idx="150">
                  <c:v>0.255394</c:v>
                </c:pt>
                <c:pt idx="151">
                  <c:v>0.214178</c:v>
                </c:pt>
                <c:pt idx="152">
                  <c:v>0.163806</c:v>
                </c:pt>
                <c:pt idx="153">
                  <c:v>0.105054</c:v>
                </c:pt>
                <c:pt idx="154">
                  <c:v>0.03887</c:v>
                </c:pt>
                <c:pt idx="155">
                  <c:v>-0.033715</c:v>
                </c:pt>
                <c:pt idx="156">
                  <c:v>-0.111536</c:v>
                </c:pt>
                <c:pt idx="157">
                  <c:v>-0.1934</c:v>
                </c:pt>
                <c:pt idx="158">
                  <c:v>-0.278094</c:v>
                </c:pt>
                <c:pt idx="159">
                  <c:v>-0.364384</c:v>
                </c:pt>
                <c:pt idx="160">
                  <c:v>-0.451106</c:v>
                </c:pt>
                <c:pt idx="161">
                  <c:v>-0.537147</c:v>
                </c:pt>
                <c:pt idx="162">
                  <c:v>-0.621483</c:v>
                </c:pt>
                <c:pt idx="163">
                  <c:v>-0.703201</c:v>
                </c:pt>
                <c:pt idx="164">
                  <c:v>-0.781519</c:v>
                </c:pt>
                <c:pt idx="165">
                  <c:v>-0.855773</c:v>
                </c:pt>
                <c:pt idx="166">
                  <c:v>-0.925461</c:v>
                </c:pt>
                <c:pt idx="167">
                  <c:v>-0.990206</c:v>
                </c:pt>
                <c:pt idx="168">
                  <c:v>-1.049759</c:v>
                </c:pt>
                <c:pt idx="169">
                  <c:v>-1.104006</c:v>
                </c:pt>
                <c:pt idx="170">
                  <c:v>-1.152929</c:v>
                </c:pt>
                <c:pt idx="171">
                  <c:v>-1.196621</c:v>
                </c:pt>
                <c:pt idx="172">
                  <c:v>-1.235262</c:v>
                </c:pt>
                <c:pt idx="173">
                  <c:v>-1.269063</c:v>
                </c:pt>
                <c:pt idx="174">
                  <c:v>-1.298316</c:v>
                </c:pt>
                <c:pt idx="175">
                  <c:v>-1.32332</c:v>
                </c:pt>
                <c:pt idx="176">
                  <c:v>-1.344368</c:v>
                </c:pt>
                <c:pt idx="177">
                  <c:v>-1.361762</c:v>
                </c:pt>
                <c:pt idx="178">
                  <c:v>-1.375763</c:v>
                </c:pt>
                <c:pt idx="179">
                  <c:v>-1.386601</c:v>
                </c:pt>
                <c:pt idx="180">
                  <c:v>-1.394472</c:v>
                </c:pt>
                <c:pt idx="181">
                  <c:v>-1.399497</c:v>
                </c:pt>
                <c:pt idx="182">
                  <c:v>-1.401746</c:v>
                </c:pt>
                <c:pt idx="183">
                  <c:v>-1.401235</c:v>
                </c:pt>
                <c:pt idx="184">
                  <c:v>-1.397949</c:v>
                </c:pt>
                <c:pt idx="185">
                  <c:v>-1.391791</c:v>
                </c:pt>
                <c:pt idx="186">
                  <c:v>-1.382634</c:v>
                </c:pt>
                <c:pt idx="187">
                  <c:v>-1.370334</c:v>
                </c:pt>
                <c:pt idx="188">
                  <c:v>-1.354714</c:v>
                </c:pt>
                <c:pt idx="189">
                  <c:v>-1.335603</c:v>
                </c:pt>
                <c:pt idx="190">
                  <c:v>-1.312812</c:v>
                </c:pt>
                <c:pt idx="191">
                  <c:v>-1.286193</c:v>
                </c:pt>
                <c:pt idx="192">
                  <c:v>-1.255602</c:v>
                </c:pt>
                <c:pt idx="193">
                  <c:v>-1.220947</c:v>
                </c:pt>
                <c:pt idx="194">
                  <c:v>-1.182176</c:v>
                </c:pt>
                <c:pt idx="195">
                  <c:v>-1.139286</c:v>
                </c:pt>
                <c:pt idx="196">
                  <c:v>-1.092315</c:v>
                </c:pt>
                <c:pt idx="197">
                  <c:v>-1.041384</c:v>
                </c:pt>
                <c:pt idx="198">
                  <c:v>-0.986645</c:v>
                </c:pt>
                <c:pt idx="199">
                  <c:v>-0.928314</c:v>
                </c:pt>
                <c:pt idx="200">
                  <c:v>-0.866675</c:v>
                </c:pt>
                <c:pt idx="201">
                  <c:v>-0.80203</c:v>
                </c:pt>
                <c:pt idx="202">
                  <c:v>-0.734719</c:v>
                </c:pt>
                <c:pt idx="203">
                  <c:v>-0.665146</c:v>
                </c:pt>
                <c:pt idx="204">
                  <c:v>-0.593679</c:v>
                </c:pt>
                <c:pt idx="205">
                  <c:v>-0.520744</c:v>
                </c:pt>
                <c:pt idx="206">
                  <c:v>-0.446753</c:v>
                </c:pt>
                <c:pt idx="207">
                  <c:v>-0.372114</c:v>
                </c:pt>
                <c:pt idx="208">
                  <c:v>-0.297216</c:v>
                </c:pt>
                <c:pt idx="209">
                  <c:v>-0.222434</c:v>
                </c:pt>
                <c:pt idx="210">
                  <c:v>-0.148082</c:v>
                </c:pt>
                <c:pt idx="211">
                  <c:v>-0.074507</c:v>
                </c:pt>
                <c:pt idx="212">
                  <c:v>-0.001959</c:v>
                </c:pt>
                <c:pt idx="213">
                  <c:v>0.069316</c:v>
                </c:pt>
                <c:pt idx="214">
                  <c:v>0.139117</c:v>
                </c:pt>
                <c:pt idx="215">
                  <c:v>0.207254</c:v>
                </c:pt>
                <c:pt idx="216">
                  <c:v>0.273607</c:v>
                </c:pt>
                <c:pt idx="217">
                  <c:v>0.338036</c:v>
                </c:pt>
                <c:pt idx="218">
                  <c:v>0.400473</c:v>
                </c:pt>
                <c:pt idx="219">
                  <c:v>0.460815</c:v>
                </c:pt>
                <c:pt idx="220">
                  <c:v>0.519034</c:v>
                </c:pt>
                <c:pt idx="221">
                  <c:v>0.575062</c:v>
                </c:pt>
                <c:pt idx="222">
                  <c:v>0.628872</c:v>
                </c:pt>
                <c:pt idx="223">
                  <c:v>0.680406</c:v>
                </c:pt>
                <c:pt idx="224">
                  <c:v>0.729623</c:v>
                </c:pt>
                <c:pt idx="225">
                  <c:v>0.776511</c:v>
                </c:pt>
                <c:pt idx="226">
                  <c:v>0.821019</c:v>
                </c:pt>
                <c:pt idx="227">
                  <c:v>0.863116</c:v>
                </c:pt>
                <c:pt idx="228">
                  <c:v>0.902756</c:v>
                </c:pt>
                <c:pt idx="229">
                  <c:v>0.939937</c:v>
                </c:pt>
                <c:pt idx="230">
                  <c:v>0.974633</c:v>
                </c:pt>
                <c:pt idx="231">
                  <c:v>1.006842</c:v>
                </c:pt>
                <c:pt idx="232">
                  <c:v>1.036582</c:v>
                </c:pt>
                <c:pt idx="233">
                  <c:v>1.063882</c:v>
                </c:pt>
                <c:pt idx="234">
                  <c:v>1.088805</c:v>
                </c:pt>
                <c:pt idx="235">
                  <c:v>1.111434</c:v>
                </c:pt>
                <c:pt idx="236">
                  <c:v>1.13191</c:v>
                </c:pt>
                <c:pt idx="237">
                  <c:v>1.150354</c:v>
                </c:pt>
                <c:pt idx="238">
                  <c:v>1.166942</c:v>
                </c:pt>
                <c:pt idx="239">
                  <c:v>1.181886</c:v>
                </c:pt>
                <c:pt idx="240">
                  <c:v>1.195384</c:v>
                </c:pt>
                <c:pt idx="241">
                  <c:v>1.207654</c:v>
                </c:pt>
                <c:pt idx="242">
                  <c:v>1.218965</c:v>
                </c:pt>
                <c:pt idx="243">
                  <c:v>1.229531</c:v>
                </c:pt>
                <c:pt idx="244">
                  <c:v>1.239588</c:v>
                </c:pt>
                <c:pt idx="245">
                  <c:v>1.249321</c:v>
                </c:pt>
                <c:pt idx="246">
                  <c:v>1.258921</c:v>
                </c:pt>
                <c:pt idx="247">
                  <c:v>1.268489</c:v>
                </c:pt>
                <c:pt idx="248">
                  <c:v>1.278104</c:v>
                </c:pt>
                <c:pt idx="249">
                  <c:v>1.287765</c:v>
                </c:pt>
                <c:pt idx="250">
                  <c:v>1.297416</c:v>
                </c:pt>
                <c:pt idx="251">
                  <c:v>1.306914</c:v>
                </c:pt>
                <c:pt idx="252">
                  <c:v>1.316031</c:v>
                </c:pt>
                <c:pt idx="253">
                  <c:v>1.324473</c:v>
                </c:pt>
                <c:pt idx="254">
                  <c:v>1.331874</c:v>
                </c:pt>
                <c:pt idx="255">
                  <c:v>1.337766</c:v>
                </c:pt>
                <c:pt idx="256">
                  <c:v>1.341657</c:v>
                </c:pt>
                <c:pt idx="257">
                  <c:v>1.342959</c:v>
                </c:pt>
                <c:pt idx="258">
                  <c:v>1.341077</c:v>
                </c:pt>
                <c:pt idx="259">
                  <c:v>1.335376</c:v>
                </c:pt>
                <c:pt idx="260">
                  <c:v>1.325213</c:v>
                </c:pt>
                <c:pt idx="261">
                  <c:v>1.309966</c:v>
                </c:pt>
                <c:pt idx="262">
                  <c:v>1.289071</c:v>
                </c:pt>
                <c:pt idx="263">
                  <c:v>1.261974</c:v>
                </c:pt>
                <c:pt idx="264">
                  <c:v>1.228246</c:v>
                </c:pt>
                <c:pt idx="265">
                  <c:v>1.187526</c:v>
                </c:pt>
                <c:pt idx="266">
                  <c:v>1.139554</c:v>
                </c:pt>
                <c:pt idx="267">
                  <c:v>1.084234</c:v>
                </c:pt>
                <c:pt idx="268">
                  <c:v>1.021573</c:v>
                </c:pt>
                <c:pt idx="269">
                  <c:v>0.951765</c:v>
                </c:pt>
                <c:pt idx="270">
                  <c:v>0.875112</c:v>
                </c:pt>
                <c:pt idx="271">
                  <c:v>0.792088</c:v>
                </c:pt>
                <c:pt idx="272">
                  <c:v>0.703318</c:v>
                </c:pt>
                <c:pt idx="273">
                  <c:v>0.60957</c:v>
                </c:pt>
                <c:pt idx="274">
                  <c:v>0.511714</c:v>
                </c:pt>
                <c:pt idx="275">
                  <c:v>0.410742</c:v>
                </c:pt>
                <c:pt idx="276">
                  <c:v>0.307732</c:v>
                </c:pt>
                <c:pt idx="277">
                  <c:v>0.203816</c:v>
                </c:pt>
                <c:pt idx="278">
                  <c:v>0.10016</c:v>
                </c:pt>
                <c:pt idx="279">
                  <c:v>-0.002069</c:v>
                </c:pt>
                <c:pt idx="280">
                  <c:v>-0.101725</c:v>
                </c:pt>
                <c:pt idx="281">
                  <c:v>-0.197701</c:v>
                </c:pt>
                <c:pt idx="282">
                  <c:v>-0.28903</c:v>
                </c:pt>
                <c:pt idx="283">
                  <c:v>-0.374808</c:v>
                </c:pt>
                <c:pt idx="284">
                  <c:v>-0.454288</c:v>
                </c:pt>
                <c:pt idx="285">
                  <c:v>-0.526883</c:v>
                </c:pt>
                <c:pt idx="286">
                  <c:v>-0.592154</c:v>
                </c:pt>
                <c:pt idx="287">
                  <c:v>-0.649893</c:v>
                </c:pt>
                <c:pt idx="288">
                  <c:v>-0.700039</c:v>
                </c:pt>
                <c:pt idx="289">
                  <c:v>-0.742762</c:v>
                </c:pt>
                <c:pt idx="290">
                  <c:v>-0.778405</c:v>
                </c:pt>
                <c:pt idx="291">
                  <c:v>-0.807476</c:v>
                </c:pt>
                <c:pt idx="292">
                  <c:v>-0.830684</c:v>
                </c:pt>
                <c:pt idx="293">
                  <c:v>-0.848842</c:v>
                </c:pt>
                <c:pt idx="294">
                  <c:v>-0.862896</c:v>
                </c:pt>
                <c:pt idx="295">
                  <c:v>-0.873884</c:v>
                </c:pt>
                <c:pt idx="296">
                  <c:v>-0.882895</c:v>
                </c:pt>
                <c:pt idx="297">
                  <c:v>-0.891055</c:v>
                </c:pt>
                <c:pt idx="298">
                  <c:v>-0.899476</c:v>
                </c:pt>
                <c:pt idx="299">
                  <c:v>-0.909207</c:v>
                </c:pt>
                <c:pt idx="300">
                  <c:v>-0.921255</c:v>
                </c:pt>
                <c:pt idx="301">
                  <c:v>-0.936504</c:v>
                </c:pt>
                <c:pt idx="302">
                  <c:v>-0.955711</c:v>
                </c:pt>
                <c:pt idx="303">
                  <c:v>-0.979457</c:v>
                </c:pt>
                <c:pt idx="304">
                  <c:v>-1.008171</c:v>
                </c:pt>
                <c:pt idx="305">
                  <c:v>-1.042083</c:v>
                </c:pt>
                <c:pt idx="306">
                  <c:v>-1.081246</c:v>
                </c:pt>
                <c:pt idx="307">
                  <c:v>-1.125498</c:v>
                </c:pt>
                <c:pt idx="308">
                  <c:v>-1.174487</c:v>
                </c:pt>
                <c:pt idx="309">
                  <c:v>-1.227711</c:v>
                </c:pt>
                <c:pt idx="310">
                  <c:v>-1.28445</c:v>
                </c:pt>
                <c:pt idx="311">
                  <c:v>-1.343858</c:v>
                </c:pt>
                <c:pt idx="312">
                  <c:v>-1.404996</c:v>
                </c:pt>
                <c:pt idx="313">
                  <c:v>-1.466815</c:v>
                </c:pt>
                <c:pt idx="314">
                  <c:v>-1.528216</c:v>
                </c:pt>
                <c:pt idx="315">
                  <c:v>-1.588077</c:v>
                </c:pt>
                <c:pt idx="316">
                  <c:v>-1.645284</c:v>
                </c:pt>
                <c:pt idx="317">
                  <c:v>-1.698764</c:v>
                </c:pt>
                <c:pt idx="318">
                  <c:v>-1.747535</c:v>
                </c:pt>
                <c:pt idx="319">
                  <c:v>-1.790699</c:v>
                </c:pt>
                <c:pt idx="320">
                  <c:v>-1.827506</c:v>
                </c:pt>
                <c:pt idx="321">
                  <c:v>-1.857363</c:v>
                </c:pt>
                <c:pt idx="322">
                  <c:v>-1.879842</c:v>
                </c:pt>
                <c:pt idx="323">
                  <c:v>-1.8947</c:v>
                </c:pt>
                <c:pt idx="324">
                  <c:v>-1.901889</c:v>
                </c:pt>
                <c:pt idx="325">
                  <c:v>-1.901551</c:v>
                </c:pt>
                <c:pt idx="326">
                  <c:v>-1.894009</c:v>
                </c:pt>
                <c:pt idx="327">
                  <c:v>-1.879756</c:v>
                </c:pt>
                <c:pt idx="328">
                  <c:v>-1.859459</c:v>
                </c:pt>
                <c:pt idx="329">
                  <c:v>-1.833904</c:v>
                </c:pt>
                <c:pt idx="330">
                  <c:v>-1.804002</c:v>
                </c:pt>
                <c:pt idx="331">
                  <c:v>-1.770742</c:v>
                </c:pt>
                <c:pt idx="332">
                  <c:v>-1.735181</c:v>
                </c:pt>
                <c:pt idx="333">
                  <c:v>-1.698376</c:v>
                </c:pt>
                <c:pt idx="334">
                  <c:v>-1.661396</c:v>
                </c:pt>
                <c:pt idx="335">
                  <c:v>-1.625261</c:v>
                </c:pt>
                <c:pt idx="336">
                  <c:v>-1.590913</c:v>
                </c:pt>
                <c:pt idx="337">
                  <c:v>-1.559214</c:v>
                </c:pt>
                <c:pt idx="338">
                  <c:v>-1.530881</c:v>
                </c:pt>
                <c:pt idx="339">
                  <c:v>-1.506501</c:v>
                </c:pt>
                <c:pt idx="340">
                  <c:v>-1.486524</c:v>
                </c:pt>
                <c:pt idx="341">
                  <c:v>-1.47119</c:v>
                </c:pt>
                <c:pt idx="342">
                  <c:v>-1.460617</c:v>
                </c:pt>
                <c:pt idx="343">
                  <c:v>-1.45471</c:v>
                </c:pt>
                <c:pt idx="344">
                  <c:v>-1.4532</c:v>
                </c:pt>
                <c:pt idx="345">
                  <c:v>-1.455685</c:v>
                </c:pt>
                <c:pt idx="346">
                  <c:v>-1.461598</c:v>
                </c:pt>
                <c:pt idx="347">
                  <c:v>-1.47025</c:v>
                </c:pt>
                <c:pt idx="348">
                  <c:v>-1.480846</c:v>
                </c:pt>
                <c:pt idx="349">
                  <c:v>-1.492505</c:v>
                </c:pt>
                <c:pt idx="350">
                  <c:v>-1.504285</c:v>
                </c:pt>
                <c:pt idx="351">
                  <c:v>-1.515222</c:v>
                </c:pt>
                <c:pt idx="352">
                  <c:v>-1.524347</c:v>
                </c:pt>
                <c:pt idx="353">
                  <c:v>-1.530706</c:v>
                </c:pt>
                <c:pt idx="354">
                  <c:v>-1.533385</c:v>
                </c:pt>
                <c:pt idx="355">
                  <c:v>-1.531552</c:v>
                </c:pt>
                <c:pt idx="356">
                  <c:v>-1.524475</c:v>
                </c:pt>
                <c:pt idx="357">
                  <c:v>-1.511511</c:v>
                </c:pt>
                <c:pt idx="358">
                  <c:v>-1.49216</c:v>
                </c:pt>
                <c:pt idx="359">
                  <c:v>-1.466023</c:v>
                </c:pt>
                <c:pt idx="360">
                  <c:v>-1.432882</c:v>
                </c:pt>
                <c:pt idx="361">
                  <c:v>-1.392614</c:v>
                </c:pt>
                <c:pt idx="362">
                  <c:v>-1.345281</c:v>
                </c:pt>
                <c:pt idx="363">
                  <c:v>-1.291052</c:v>
                </c:pt>
                <c:pt idx="364">
                  <c:v>-1.230232</c:v>
                </c:pt>
                <c:pt idx="365">
                  <c:v>-1.163249</c:v>
                </c:pt>
                <c:pt idx="366">
                  <c:v>-1.090626</c:v>
                </c:pt>
                <c:pt idx="367">
                  <c:v>-1.012998</c:v>
                </c:pt>
                <c:pt idx="368">
                  <c:v>-0.93106</c:v>
                </c:pt>
                <c:pt idx="369">
                  <c:v>-0.845566</c:v>
                </c:pt>
                <c:pt idx="370">
                  <c:v>-0.757317</c:v>
                </c:pt>
                <c:pt idx="371">
                  <c:v>-0.667156</c:v>
                </c:pt>
                <c:pt idx="372">
                  <c:v>-0.575915</c:v>
                </c:pt>
                <c:pt idx="373">
                  <c:v>-0.48446</c:v>
                </c:pt>
                <c:pt idx="374">
                  <c:v>-0.393603</c:v>
                </c:pt>
                <c:pt idx="375">
                  <c:v>-0.304153</c:v>
                </c:pt>
                <c:pt idx="376">
                  <c:v>-0.216881</c:v>
                </c:pt>
                <c:pt idx="377">
                  <c:v>-0.132494</c:v>
                </c:pt>
                <c:pt idx="378">
                  <c:v>-0.051682</c:v>
                </c:pt>
                <c:pt idx="379">
                  <c:v>0.024937</c:v>
                </c:pt>
                <c:pt idx="380">
                  <c:v>0.096798</c:v>
                </c:pt>
                <c:pt idx="381">
                  <c:v>0.163403</c:v>
                </c:pt>
                <c:pt idx="382">
                  <c:v>0.224278</c:v>
                </c:pt>
                <c:pt idx="383">
                  <c:v>0.279059</c:v>
                </c:pt>
                <c:pt idx="384">
                  <c:v>0.327402</c:v>
                </c:pt>
                <c:pt idx="385">
                  <c:v>0.369031</c:v>
                </c:pt>
                <c:pt idx="386">
                  <c:v>0.40374</c:v>
                </c:pt>
                <c:pt idx="387">
                  <c:v>0.431366</c:v>
                </c:pt>
                <c:pt idx="388">
                  <c:v>0.451803</c:v>
                </c:pt>
                <c:pt idx="389">
                  <c:v>0.465021</c:v>
                </c:pt>
                <c:pt idx="390">
                  <c:v>0.471014</c:v>
                </c:pt>
                <c:pt idx="391">
                  <c:v>0.469873</c:v>
                </c:pt>
                <c:pt idx="392">
                  <c:v>0.461745</c:v>
                </c:pt>
                <c:pt idx="393">
                  <c:v>0.446816</c:v>
                </c:pt>
                <c:pt idx="394">
                  <c:v>0.425368</c:v>
                </c:pt>
                <c:pt idx="395">
                  <c:v>0.397739</c:v>
                </c:pt>
                <c:pt idx="396">
                  <c:v>0.36435</c:v>
                </c:pt>
                <c:pt idx="397">
                  <c:v>0.325662</c:v>
                </c:pt>
                <c:pt idx="398">
                  <c:v>0.282253</c:v>
                </c:pt>
                <c:pt idx="399">
                  <c:v>0.234734</c:v>
                </c:pt>
                <c:pt idx="400">
                  <c:v>0.183798</c:v>
                </c:pt>
                <c:pt idx="401">
                  <c:v>0.130189</c:v>
                </c:pt>
                <c:pt idx="402">
                  <c:v>0.074718</c:v>
                </c:pt>
                <c:pt idx="403">
                  <c:v>0.018224</c:v>
                </c:pt>
                <c:pt idx="404">
                  <c:v>-0.038407</c:v>
                </c:pt>
                <c:pt idx="405">
                  <c:v>-0.09426</c:v>
                </c:pt>
                <c:pt idx="406">
                  <c:v>-0.148435</c:v>
                </c:pt>
                <c:pt idx="407">
                  <c:v>-0.200014</c:v>
                </c:pt>
                <c:pt idx="408">
                  <c:v>-0.248098</c:v>
                </c:pt>
                <c:pt idx="409">
                  <c:v>-0.291866</c:v>
                </c:pt>
                <c:pt idx="410">
                  <c:v>-0.330505</c:v>
                </c:pt>
                <c:pt idx="411">
                  <c:v>-0.363303</c:v>
                </c:pt>
                <c:pt idx="412">
                  <c:v>-0.38963</c:v>
                </c:pt>
                <c:pt idx="413">
                  <c:v>-0.408964</c:v>
                </c:pt>
                <c:pt idx="414">
                  <c:v>-0.420889</c:v>
                </c:pt>
                <c:pt idx="415">
                  <c:v>-0.425139</c:v>
                </c:pt>
                <c:pt idx="416">
                  <c:v>-0.421556</c:v>
                </c:pt>
                <c:pt idx="417">
                  <c:v>-0.410136</c:v>
                </c:pt>
                <c:pt idx="418">
                  <c:v>-0.391028</c:v>
                </c:pt>
                <c:pt idx="419">
                  <c:v>-0.364504</c:v>
                </c:pt>
                <c:pt idx="420">
                  <c:v>-0.330949</c:v>
                </c:pt>
                <c:pt idx="421">
                  <c:v>-0.290914</c:v>
                </c:pt>
                <c:pt idx="422">
                  <c:v>-0.245056</c:v>
                </c:pt>
                <c:pt idx="423">
                  <c:v>-0.194121</c:v>
                </c:pt>
                <c:pt idx="424">
                  <c:v>-0.138925</c:v>
                </c:pt>
                <c:pt idx="425">
                  <c:v>-0.080378</c:v>
                </c:pt>
                <c:pt idx="426">
                  <c:v>-0.019429</c:v>
                </c:pt>
                <c:pt idx="427">
                  <c:v>0.042986</c:v>
                </c:pt>
                <c:pt idx="428">
                  <c:v>0.105904</c:v>
                </c:pt>
                <c:pt idx="429">
                  <c:v>0.168391</c:v>
                </c:pt>
                <c:pt idx="430">
                  <c:v>0.229568</c:v>
                </c:pt>
                <c:pt idx="431">
                  <c:v>0.288601</c:v>
                </c:pt>
                <c:pt idx="432">
                  <c:v>0.344758</c:v>
                </c:pt>
                <c:pt idx="433">
                  <c:v>0.397376</c:v>
                </c:pt>
                <c:pt idx="434">
                  <c:v>0.445949</c:v>
                </c:pt>
                <c:pt idx="435">
                  <c:v>0.490039</c:v>
                </c:pt>
                <c:pt idx="436">
                  <c:v>0.529342</c:v>
                </c:pt>
                <c:pt idx="437">
                  <c:v>0.563691</c:v>
                </c:pt>
                <c:pt idx="438">
                  <c:v>0.593013</c:v>
                </c:pt>
                <c:pt idx="439">
                  <c:v>0.617373</c:v>
                </c:pt>
                <c:pt idx="440">
                  <c:v>0.636915</c:v>
                </c:pt>
                <c:pt idx="441">
                  <c:v>0.651886</c:v>
                </c:pt>
                <c:pt idx="442">
                  <c:v>0.662632</c:v>
                </c:pt>
                <c:pt idx="443">
                  <c:v>0.669535</c:v>
                </c:pt>
                <c:pt idx="444">
                  <c:v>0.67302</c:v>
                </c:pt>
                <c:pt idx="445">
                  <c:v>0.673552</c:v>
                </c:pt>
                <c:pt idx="446">
                  <c:v>0.671591</c:v>
                </c:pt>
                <c:pt idx="447">
                  <c:v>0.667607</c:v>
                </c:pt>
                <c:pt idx="448">
                  <c:v>0.662022</c:v>
                </c:pt>
                <c:pt idx="449">
                  <c:v>0.655232</c:v>
                </c:pt>
                <c:pt idx="450">
                  <c:v>0.647573</c:v>
                </c:pt>
                <c:pt idx="451">
                  <c:v>0.639331</c:v>
                </c:pt>
                <c:pt idx="452">
                  <c:v>0.63071</c:v>
                </c:pt>
                <c:pt idx="453">
                  <c:v>0.621861</c:v>
                </c:pt>
                <c:pt idx="454">
                  <c:v>0.612857</c:v>
                </c:pt>
                <c:pt idx="455">
                  <c:v>0.603712</c:v>
                </c:pt>
                <c:pt idx="456">
                  <c:v>0.594384</c:v>
                </c:pt>
                <c:pt idx="457">
                  <c:v>0.584764</c:v>
                </c:pt>
                <c:pt idx="458">
                  <c:v>0.574703</c:v>
                </c:pt>
                <c:pt idx="459">
                  <c:v>0.564047</c:v>
                </c:pt>
                <c:pt idx="460">
                  <c:v>0.552615</c:v>
                </c:pt>
                <c:pt idx="461">
                  <c:v>0.540239</c:v>
                </c:pt>
                <c:pt idx="462">
                  <c:v>0.526742</c:v>
                </c:pt>
                <c:pt idx="463">
                  <c:v>0.512014</c:v>
                </c:pt>
                <c:pt idx="464">
                  <c:v>0.495956</c:v>
                </c:pt>
                <c:pt idx="465">
                  <c:v>0.47853</c:v>
                </c:pt>
                <c:pt idx="466">
                  <c:v>0.459774</c:v>
                </c:pt>
                <c:pt idx="467">
                  <c:v>0.439769</c:v>
                </c:pt>
                <c:pt idx="468">
                  <c:v>0.418677</c:v>
                </c:pt>
                <c:pt idx="469">
                  <c:v>0.396722</c:v>
                </c:pt>
                <c:pt idx="470">
                  <c:v>0.374213</c:v>
                </c:pt>
                <c:pt idx="471">
                  <c:v>0.351482</c:v>
                </c:pt>
                <c:pt idx="472">
                  <c:v>0.328936</c:v>
                </c:pt>
                <c:pt idx="473">
                  <c:v>0.307015</c:v>
                </c:pt>
                <c:pt idx="474">
                  <c:v>0.286189</c:v>
                </c:pt>
                <c:pt idx="475">
                  <c:v>0.266919</c:v>
                </c:pt>
                <c:pt idx="476">
                  <c:v>0.249677</c:v>
                </c:pt>
                <c:pt idx="477">
                  <c:v>0.234913</c:v>
                </c:pt>
                <c:pt idx="478">
                  <c:v>0.223001</c:v>
                </c:pt>
                <c:pt idx="479">
                  <c:v>0.214324</c:v>
                </c:pt>
                <c:pt idx="480">
                  <c:v>0.209138</c:v>
                </c:pt>
                <c:pt idx="481">
                  <c:v>0.207646</c:v>
                </c:pt>
                <c:pt idx="482">
                  <c:v>0.209957</c:v>
                </c:pt>
                <c:pt idx="483">
                  <c:v>0.216094</c:v>
                </c:pt>
                <c:pt idx="484">
                  <c:v>0.225965</c:v>
                </c:pt>
                <c:pt idx="485">
                  <c:v>0.239416</c:v>
                </c:pt>
                <c:pt idx="486">
                  <c:v>0.256166</c:v>
                </c:pt>
                <c:pt idx="487">
                  <c:v>0.275871</c:v>
                </c:pt>
                <c:pt idx="488">
                  <c:v>0.298116</c:v>
                </c:pt>
                <c:pt idx="489">
                  <c:v>0.322414</c:v>
                </c:pt>
                <c:pt idx="490">
                  <c:v>0.348252</c:v>
                </c:pt>
                <c:pt idx="491">
                  <c:v>0.375087</c:v>
                </c:pt>
                <c:pt idx="492">
                  <c:v>0.402368</c:v>
                </c:pt>
                <c:pt idx="493">
                  <c:v>0.429565</c:v>
                </c:pt>
                <c:pt idx="494">
                  <c:v>0.456204</c:v>
                </c:pt>
                <c:pt idx="495">
                  <c:v>0.481835</c:v>
                </c:pt>
                <c:pt idx="496">
                  <c:v>0.506098</c:v>
                </c:pt>
                <c:pt idx="497">
                  <c:v>0.5287</c:v>
                </c:pt>
                <c:pt idx="498">
                  <c:v>0.549443</c:v>
                </c:pt>
                <c:pt idx="499">
                  <c:v>0.568235</c:v>
                </c:pt>
                <c:pt idx="500">
                  <c:v>0.585114</c:v>
                </c:pt>
                <c:pt idx="501">
                  <c:v>0.600186</c:v>
                </c:pt>
                <c:pt idx="502">
                  <c:v>0.613695</c:v>
                </c:pt>
                <c:pt idx="503">
                  <c:v>0.625958</c:v>
                </c:pt>
                <c:pt idx="504">
                  <c:v>0.637365</c:v>
                </c:pt>
                <c:pt idx="505">
                  <c:v>0.648398</c:v>
                </c:pt>
                <c:pt idx="506">
                  <c:v>0.659585</c:v>
                </c:pt>
                <c:pt idx="507">
                  <c:v>0.671461</c:v>
                </c:pt>
                <c:pt idx="508">
                  <c:v>0.684588</c:v>
                </c:pt>
                <c:pt idx="509">
                  <c:v>0.699512</c:v>
                </c:pt>
                <c:pt idx="510">
                  <c:v>0.716717</c:v>
                </c:pt>
                <c:pt idx="511">
                  <c:v>0.736656</c:v>
                </c:pt>
                <c:pt idx="512">
                  <c:v>0.759697</c:v>
                </c:pt>
                <c:pt idx="513">
                  <c:v>0.786083</c:v>
                </c:pt>
                <c:pt idx="514">
                  <c:v>0.815968</c:v>
                </c:pt>
                <c:pt idx="515">
                  <c:v>0.849398</c:v>
                </c:pt>
                <c:pt idx="516">
                  <c:v>0.886266</c:v>
                </c:pt>
                <c:pt idx="517">
                  <c:v>0.926322</c:v>
                </c:pt>
                <c:pt idx="518">
                  <c:v>0.969219</c:v>
                </c:pt>
                <c:pt idx="519">
                  <c:v>1.01447</c:v>
                </c:pt>
                <c:pt idx="520">
                  <c:v>1.061479</c:v>
                </c:pt>
                <c:pt idx="521">
                  <c:v>1.109558</c:v>
                </c:pt>
                <c:pt idx="522">
                  <c:v>1.15793</c:v>
                </c:pt>
                <c:pt idx="523">
                  <c:v>1.205787</c:v>
                </c:pt>
                <c:pt idx="524">
                  <c:v>1.25229</c:v>
                </c:pt>
                <c:pt idx="525">
                  <c:v>1.296582</c:v>
                </c:pt>
                <c:pt idx="526">
                  <c:v>1.337848</c:v>
                </c:pt>
                <c:pt idx="527">
                  <c:v>1.375309</c:v>
                </c:pt>
                <c:pt idx="528">
                  <c:v>1.40828</c:v>
                </c:pt>
                <c:pt idx="529">
                  <c:v>1.436163</c:v>
                </c:pt>
                <c:pt idx="530">
                  <c:v>1.458488</c:v>
                </c:pt>
                <c:pt idx="531">
                  <c:v>1.474905</c:v>
                </c:pt>
                <c:pt idx="532">
                  <c:v>1.485216</c:v>
                </c:pt>
                <c:pt idx="533">
                  <c:v>1.489392</c:v>
                </c:pt>
                <c:pt idx="534">
                  <c:v>1.487539</c:v>
                </c:pt>
                <c:pt idx="535">
                  <c:v>1.479926</c:v>
                </c:pt>
                <c:pt idx="536">
                  <c:v>1.466966</c:v>
                </c:pt>
                <c:pt idx="537">
                  <c:v>1.449207</c:v>
                </c:pt>
                <c:pt idx="538">
                  <c:v>1.42731</c:v>
                </c:pt>
                <c:pt idx="539">
                  <c:v>1.402008</c:v>
                </c:pt>
                <c:pt idx="540">
                  <c:v>1.374133</c:v>
                </c:pt>
                <c:pt idx="541">
                  <c:v>1.344553</c:v>
                </c:pt>
                <c:pt idx="542">
                  <c:v>1.31415</c:v>
                </c:pt>
                <c:pt idx="543">
                  <c:v>1.283778</c:v>
                </c:pt>
                <c:pt idx="544">
                  <c:v>1.254247</c:v>
                </c:pt>
                <c:pt idx="545">
                  <c:v>1.226326</c:v>
                </c:pt>
                <c:pt idx="546">
                  <c:v>1.200646</c:v>
                </c:pt>
                <c:pt idx="547">
                  <c:v>1.177772</c:v>
                </c:pt>
                <c:pt idx="548">
                  <c:v>1.158079</c:v>
                </c:pt>
                <c:pt idx="549">
                  <c:v>1.141872</c:v>
                </c:pt>
                <c:pt idx="550">
                  <c:v>1.12923</c:v>
                </c:pt>
                <c:pt idx="551">
                  <c:v>1.120141</c:v>
                </c:pt>
                <c:pt idx="552">
                  <c:v>1.114418</c:v>
                </c:pt>
                <c:pt idx="553">
                  <c:v>1.111729</c:v>
                </c:pt>
                <c:pt idx="554">
                  <c:v>1.111646</c:v>
                </c:pt>
                <c:pt idx="555">
                  <c:v>1.113599</c:v>
                </c:pt>
                <c:pt idx="556">
                  <c:v>1.116954</c:v>
                </c:pt>
                <c:pt idx="557">
                  <c:v>1.12102</c:v>
                </c:pt>
                <c:pt idx="558">
                  <c:v>1.125082</c:v>
                </c:pt>
                <c:pt idx="559">
                  <c:v>1.128417</c:v>
                </c:pt>
                <c:pt idx="560">
                  <c:v>1.130333</c:v>
                </c:pt>
                <c:pt idx="561">
                  <c:v>1.130188</c:v>
                </c:pt>
                <c:pt idx="562">
                  <c:v>1.127422</c:v>
                </c:pt>
                <c:pt idx="563">
                  <c:v>1.121601</c:v>
                </c:pt>
                <c:pt idx="564">
                  <c:v>1.11238</c:v>
                </c:pt>
                <c:pt idx="565">
                  <c:v>1.099593</c:v>
                </c:pt>
                <c:pt idx="566">
                  <c:v>1.0832</c:v>
                </c:pt>
                <c:pt idx="567">
                  <c:v>1.063311</c:v>
                </c:pt>
                <c:pt idx="568">
                  <c:v>1.040185</c:v>
                </c:pt>
                <c:pt idx="569">
                  <c:v>1.014254</c:v>
                </c:pt>
                <c:pt idx="570">
                  <c:v>0.986041</c:v>
                </c:pt>
                <c:pt idx="571">
                  <c:v>0.956219</c:v>
                </c:pt>
                <c:pt idx="572">
                  <c:v>0.925522</c:v>
                </c:pt>
                <c:pt idx="573">
                  <c:v>0.89477</c:v>
                </c:pt>
                <c:pt idx="574">
                  <c:v>0.8648</c:v>
                </c:pt>
                <c:pt idx="575">
                  <c:v>0.836469</c:v>
                </c:pt>
                <c:pt idx="576">
                  <c:v>0.810591</c:v>
                </c:pt>
                <c:pt idx="577">
                  <c:v>0.787945</c:v>
                </c:pt>
                <c:pt idx="578">
                  <c:v>0.769214</c:v>
                </c:pt>
                <c:pt idx="579">
                  <c:v>0.754947</c:v>
                </c:pt>
                <c:pt idx="580">
                  <c:v>0.745572</c:v>
                </c:pt>
                <c:pt idx="581">
                  <c:v>0.741358</c:v>
                </c:pt>
                <c:pt idx="582">
                  <c:v>0.742393</c:v>
                </c:pt>
                <c:pt idx="583">
                  <c:v>0.748587</c:v>
                </c:pt>
                <c:pt idx="584">
                  <c:v>0.759676</c:v>
                </c:pt>
                <c:pt idx="585">
                  <c:v>0.775194</c:v>
                </c:pt>
                <c:pt idx="586">
                  <c:v>0.794531</c:v>
                </c:pt>
                <c:pt idx="587">
                  <c:v>0.816929</c:v>
                </c:pt>
                <c:pt idx="588">
                  <c:v>0.84147</c:v>
                </c:pt>
                <c:pt idx="589">
                  <c:v>0.867165</c:v>
                </c:pt>
                <c:pt idx="590">
                  <c:v>0.892922</c:v>
                </c:pt>
                <c:pt idx="591">
                  <c:v>0.91763</c:v>
                </c:pt>
                <c:pt idx="592">
                  <c:v>0.940176</c:v>
                </c:pt>
                <c:pt idx="593">
                  <c:v>0.959461</c:v>
                </c:pt>
                <c:pt idx="594">
                  <c:v>0.974483</c:v>
                </c:pt>
                <c:pt idx="595">
                  <c:v>0.984328</c:v>
                </c:pt>
                <c:pt idx="596">
                  <c:v>0.988218</c:v>
                </c:pt>
                <c:pt idx="597">
                  <c:v>0.985529</c:v>
                </c:pt>
                <c:pt idx="598">
                  <c:v>0.975841</c:v>
                </c:pt>
                <c:pt idx="599">
                  <c:v>0.958916</c:v>
                </c:pt>
                <c:pt idx="600">
                  <c:v>0.93473</c:v>
                </c:pt>
                <c:pt idx="601">
                  <c:v>0.903483</c:v>
                </c:pt>
                <c:pt idx="602">
                  <c:v>0.865587</c:v>
                </c:pt>
                <c:pt idx="603">
                  <c:v>0.821647</c:v>
                </c:pt>
                <c:pt idx="604">
                  <c:v>0.772467</c:v>
                </c:pt>
                <c:pt idx="605">
                  <c:v>0.719014</c:v>
                </c:pt>
                <c:pt idx="606">
                  <c:v>0.662399</c:v>
                </c:pt>
                <c:pt idx="607">
                  <c:v>0.603816</c:v>
                </c:pt>
                <c:pt idx="608">
                  <c:v>0.544562</c:v>
                </c:pt>
                <c:pt idx="609">
                  <c:v>0.485939</c:v>
                </c:pt>
                <c:pt idx="610">
                  <c:v>0.429259</c:v>
                </c:pt>
                <c:pt idx="611">
                  <c:v>0.375791</c:v>
                </c:pt>
                <c:pt idx="612">
                  <c:v>0.326729</c:v>
                </c:pt>
                <c:pt idx="613">
                  <c:v>0.283143</c:v>
                </c:pt>
                <c:pt idx="614">
                  <c:v>0.245957</c:v>
                </c:pt>
                <c:pt idx="615">
                  <c:v>0.215961</c:v>
                </c:pt>
                <c:pt idx="616">
                  <c:v>0.193712</c:v>
                </c:pt>
                <c:pt idx="617">
                  <c:v>0.179569</c:v>
                </c:pt>
                <c:pt idx="618">
                  <c:v>0.173712</c:v>
                </c:pt>
                <c:pt idx="619">
                  <c:v>0.176064</c:v>
                </c:pt>
                <c:pt idx="620">
                  <c:v>0.186382</c:v>
                </c:pt>
                <c:pt idx="621">
                  <c:v>0.204212</c:v>
                </c:pt>
                <c:pt idx="622">
                  <c:v>0.228905</c:v>
                </c:pt>
                <c:pt idx="623">
                  <c:v>0.259675</c:v>
                </c:pt>
                <c:pt idx="624">
                  <c:v>0.295602</c:v>
                </c:pt>
                <c:pt idx="625">
                  <c:v>0.335686</c:v>
                </c:pt>
                <c:pt idx="626">
                  <c:v>0.378845</c:v>
                </c:pt>
                <c:pt idx="627">
                  <c:v>0.423991</c:v>
                </c:pt>
                <c:pt idx="628">
                  <c:v>0.470012</c:v>
                </c:pt>
                <c:pt idx="629">
                  <c:v>0.515883</c:v>
                </c:pt>
                <c:pt idx="630">
                  <c:v>0.560608</c:v>
                </c:pt>
                <c:pt idx="631">
                  <c:v>0.603308</c:v>
                </c:pt>
                <c:pt idx="632">
                  <c:v>0.643255</c:v>
                </c:pt>
                <c:pt idx="633">
                  <c:v>0.679815</c:v>
                </c:pt>
                <c:pt idx="634">
                  <c:v>0.712563</c:v>
                </c:pt>
                <c:pt idx="635">
                  <c:v>0.741212</c:v>
                </c:pt>
                <c:pt idx="636">
                  <c:v>0.765652</c:v>
                </c:pt>
                <c:pt idx="637">
                  <c:v>0.785954</c:v>
                </c:pt>
                <c:pt idx="638">
                  <c:v>0.802301</c:v>
                </c:pt>
                <c:pt idx="639">
                  <c:v>0.815076</c:v>
                </c:pt>
                <c:pt idx="640">
                  <c:v>0.824747</c:v>
                </c:pt>
                <c:pt idx="641">
                  <c:v>0.831885</c:v>
                </c:pt>
                <c:pt idx="642">
                  <c:v>0.837154</c:v>
                </c:pt>
                <c:pt idx="643">
                  <c:v>0.841246</c:v>
                </c:pt>
                <c:pt idx="644">
                  <c:v>0.844869</c:v>
                </c:pt>
                <c:pt idx="645">
                  <c:v>0.848739</c:v>
                </c:pt>
                <c:pt idx="646">
                  <c:v>0.853524</c:v>
                </c:pt>
                <c:pt idx="647">
                  <c:v>0.859818</c:v>
                </c:pt>
                <c:pt idx="648">
                  <c:v>0.868155</c:v>
                </c:pt>
                <c:pt idx="649">
                  <c:v>0.878932</c:v>
                </c:pt>
                <c:pt idx="650">
                  <c:v>0.892483</c:v>
                </c:pt>
                <c:pt idx="651">
                  <c:v>0.908959</c:v>
                </c:pt>
                <c:pt idx="652">
                  <c:v>0.92842</c:v>
                </c:pt>
                <c:pt idx="653">
                  <c:v>0.950799</c:v>
                </c:pt>
                <c:pt idx="654">
                  <c:v>0.975883</c:v>
                </c:pt>
                <c:pt idx="655">
                  <c:v>1.003392</c:v>
                </c:pt>
                <c:pt idx="656">
                  <c:v>1.032894</c:v>
                </c:pt>
                <c:pt idx="657">
                  <c:v>1.06394</c:v>
                </c:pt>
                <c:pt idx="658">
                  <c:v>1.095994</c:v>
                </c:pt>
                <c:pt idx="659">
                  <c:v>1.128477</c:v>
                </c:pt>
                <c:pt idx="660">
                  <c:v>1.160844</c:v>
                </c:pt>
                <c:pt idx="661">
                  <c:v>1.192531</c:v>
                </c:pt>
                <c:pt idx="662">
                  <c:v>1.223036</c:v>
                </c:pt>
                <c:pt idx="663">
                  <c:v>1.251896</c:v>
                </c:pt>
                <c:pt idx="664">
                  <c:v>1.27872</c:v>
                </c:pt>
                <c:pt idx="665">
                  <c:v>1.303237</c:v>
                </c:pt>
                <c:pt idx="666">
                  <c:v>1.325268</c:v>
                </c:pt>
                <c:pt idx="667">
                  <c:v>1.344711</c:v>
                </c:pt>
                <c:pt idx="668">
                  <c:v>1.36163</c:v>
                </c:pt>
                <c:pt idx="669">
                  <c:v>1.376129</c:v>
                </c:pt>
                <c:pt idx="670">
                  <c:v>1.38844</c:v>
                </c:pt>
                <c:pt idx="671">
                  <c:v>1.398883</c:v>
                </c:pt>
                <c:pt idx="672">
                  <c:v>1.407821</c:v>
                </c:pt>
                <c:pt idx="673">
                  <c:v>1.415699</c:v>
                </c:pt>
                <c:pt idx="674">
                  <c:v>1.422957</c:v>
                </c:pt>
                <c:pt idx="675">
                  <c:v>1.430071</c:v>
                </c:pt>
                <c:pt idx="676">
                  <c:v>1.437468</c:v>
                </c:pt>
                <c:pt idx="677">
                  <c:v>1.445557</c:v>
                </c:pt>
                <c:pt idx="678">
                  <c:v>1.454666</c:v>
                </c:pt>
                <c:pt idx="679">
                  <c:v>1.465055</c:v>
                </c:pt>
                <c:pt idx="680">
                  <c:v>1.476875</c:v>
                </c:pt>
                <c:pt idx="681">
                  <c:v>1.490183</c:v>
                </c:pt>
                <c:pt idx="682">
                  <c:v>1.504911</c:v>
                </c:pt>
                <c:pt idx="683">
                  <c:v>1.520848</c:v>
                </c:pt>
                <c:pt idx="684">
                  <c:v>1.537694</c:v>
                </c:pt>
                <c:pt idx="685">
                  <c:v>1.555037</c:v>
                </c:pt>
                <c:pt idx="686">
                  <c:v>1.572357</c:v>
                </c:pt>
                <c:pt idx="687">
                  <c:v>1.589065</c:v>
                </c:pt>
                <c:pt idx="688">
                  <c:v>1.6045</c:v>
                </c:pt>
                <c:pt idx="689">
                  <c:v>1.617967</c:v>
                </c:pt>
                <c:pt idx="690">
                  <c:v>1.62878</c:v>
                </c:pt>
                <c:pt idx="691">
                  <c:v>1.636243</c:v>
                </c:pt>
                <c:pt idx="692">
                  <c:v>1.639709</c:v>
                </c:pt>
                <c:pt idx="693">
                  <c:v>1.638626</c:v>
                </c:pt>
                <c:pt idx="694">
                  <c:v>1.632524</c:v>
                </c:pt>
                <c:pt idx="695">
                  <c:v>1.621066</c:v>
                </c:pt>
                <c:pt idx="696">
                  <c:v>1.604041</c:v>
                </c:pt>
                <c:pt idx="697">
                  <c:v>1.581411</c:v>
                </c:pt>
                <c:pt idx="698">
                  <c:v>1.553279</c:v>
                </c:pt>
                <c:pt idx="699">
                  <c:v>1.519946</c:v>
                </c:pt>
                <c:pt idx="700">
                  <c:v>1.481854</c:v>
                </c:pt>
                <c:pt idx="701">
                  <c:v>1.439642</c:v>
                </c:pt>
                <c:pt idx="702">
                  <c:v>1.394057</c:v>
                </c:pt>
                <c:pt idx="703">
                  <c:v>1.345997</c:v>
                </c:pt>
                <c:pt idx="704">
                  <c:v>1.296457</c:v>
                </c:pt>
                <c:pt idx="705">
                  <c:v>1.2465</c:v>
                </c:pt>
                <c:pt idx="706">
                  <c:v>1.197236</c:v>
                </c:pt>
                <c:pt idx="707">
                  <c:v>1.149788</c:v>
                </c:pt>
                <c:pt idx="708">
                  <c:v>1.105251</c:v>
                </c:pt>
                <c:pt idx="709">
                  <c:v>1.06465</c:v>
                </c:pt>
                <c:pt idx="710">
                  <c:v>1.028923</c:v>
                </c:pt>
                <c:pt idx="711">
                  <c:v>0.99887</c:v>
                </c:pt>
                <c:pt idx="712">
                  <c:v>0.97516</c:v>
                </c:pt>
                <c:pt idx="713">
                  <c:v>0.958242</c:v>
                </c:pt>
                <c:pt idx="714">
                  <c:v>0.948409</c:v>
                </c:pt>
                <c:pt idx="715">
                  <c:v>0.945708</c:v>
                </c:pt>
                <c:pt idx="716">
                  <c:v>0.949998</c:v>
                </c:pt>
                <c:pt idx="717">
                  <c:v>0.960892</c:v>
                </c:pt>
                <c:pt idx="718">
                  <c:v>0.977845</c:v>
                </c:pt>
                <c:pt idx="719">
                  <c:v>1.000079</c:v>
                </c:pt>
                <c:pt idx="720">
                  <c:v>1.026661</c:v>
                </c:pt>
                <c:pt idx="721">
                  <c:v>1.056506</c:v>
                </c:pt>
                <c:pt idx="722">
                  <c:v>1.088441</c:v>
                </c:pt>
                <c:pt idx="723">
                  <c:v>1.121199</c:v>
                </c:pt>
                <c:pt idx="724">
                  <c:v>1.153476</c:v>
                </c:pt>
                <c:pt idx="725">
                  <c:v>1.183998</c:v>
                </c:pt>
                <c:pt idx="726">
                  <c:v>1.211501</c:v>
                </c:pt>
                <c:pt idx="727">
                  <c:v>1.234834</c:v>
                </c:pt>
                <c:pt idx="728">
                  <c:v>1.252952</c:v>
                </c:pt>
                <c:pt idx="729">
                  <c:v>1.264969</c:v>
                </c:pt>
                <c:pt idx="730">
                  <c:v>1.270206</c:v>
                </c:pt>
                <c:pt idx="731">
                  <c:v>1.268136</c:v>
                </c:pt>
                <c:pt idx="732">
                  <c:v>1.258512</c:v>
                </c:pt>
                <c:pt idx="733">
                  <c:v>1.241283</c:v>
                </c:pt>
                <c:pt idx="734">
                  <c:v>1.216651</c:v>
                </c:pt>
                <c:pt idx="735">
                  <c:v>1.185044</c:v>
                </c:pt>
                <c:pt idx="736">
                  <c:v>1.147109</c:v>
                </c:pt>
                <c:pt idx="737">
                  <c:v>1.103687</c:v>
                </c:pt>
                <c:pt idx="738">
                  <c:v>1.0558</c:v>
                </c:pt>
                <c:pt idx="739">
                  <c:v>1.004586</c:v>
                </c:pt>
                <c:pt idx="740">
                  <c:v>0.95133</c:v>
                </c:pt>
                <c:pt idx="741">
                  <c:v>0.897339</c:v>
                </c:pt>
                <c:pt idx="742">
                  <c:v>0.843981</c:v>
                </c:pt>
                <c:pt idx="743">
                  <c:v>0.792582</c:v>
                </c:pt>
                <c:pt idx="744">
                  <c:v>0.744431</c:v>
                </c:pt>
                <c:pt idx="745">
                  <c:v>0.700702</c:v>
                </c:pt>
                <c:pt idx="746">
                  <c:v>0.662459</c:v>
                </c:pt>
                <c:pt idx="747">
                  <c:v>0.63059</c:v>
                </c:pt>
                <c:pt idx="748">
                  <c:v>0.605785</c:v>
                </c:pt>
                <c:pt idx="749">
                  <c:v>0.588545</c:v>
                </c:pt>
                <c:pt idx="750">
                  <c:v>0.579131</c:v>
                </c:pt>
                <c:pt idx="751">
                  <c:v>0.577569</c:v>
                </c:pt>
                <c:pt idx="752">
                  <c:v>0.58367</c:v>
                </c:pt>
                <c:pt idx="753">
                  <c:v>0.597022</c:v>
                </c:pt>
                <c:pt idx="754">
                  <c:v>0.616993</c:v>
                </c:pt>
                <c:pt idx="755">
                  <c:v>0.642786</c:v>
                </c:pt>
                <c:pt idx="756">
                  <c:v>0.673432</c:v>
                </c:pt>
                <c:pt idx="757">
                  <c:v>0.707825</c:v>
                </c:pt>
                <c:pt idx="758">
                  <c:v>0.744784</c:v>
                </c:pt>
                <c:pt idx="759">
                  <c:v>0.783063</c:v>
                </c:pt>
                <c:pt idx="760">
                  <c:v>0.821399</c:v>
                </c:pt>
                <c:pt idx="761">
                  <c:v>0.858549</c:v>
                </c:pt>
                <c:pt idx="762">
                  <c:v>0.893334</c:v>
                </c:pt>
                <c:pt idx="763">
                  <c:v>0.924655</c:v>
                </c:pt>
                <c:pt idx="764">
                  <c:v>0.951504</c:v>
                </c:pt>
                <c:pt idx="765">
                  <c:v>0.973078</c:v>
                </c:pt>
                <c:pt idx="766">
                  <c:v>0.988694</c:v>
                </c:pt>
                <c:pt idx="767">
                  <c:v>0.997873</c:v>
                </c:pt>
                <c:pt idx="768">
                  <c:v>1.000304</c:v>
                </c:pt>
                <c:pt idx="769">
                  <c:v>0.995896</c:v>
                </c:pt>
                <c:pt idx="770">
                  <c:v>0.984728</c:v>
                </c:pt>
                <c:pt idx="771">
                  <c:v>0.967045</c:v>
                </c:pt>
                <c:pt idx="772">
                  <c:v>0.943265</c:v>
                </c:pt>
                <c:pt idx="773">
                  <c:v>0.913955</c:v>
                </c:pt>
                <c:pt idx="774">
                  <c:v>0.879779</c:v>
                </c:pt>
                <c:pt idx="775">
                  <c:v>0.841508</c:v>
                </c:pt>
                <c:pt idx="776">
                  <c:v>0.799982</c:v>
                </c:pt>
                <c:pt idx="777">
                  <c:v>0.756043</c:v>
                </c:pt>
                <c:pt idx="778">
                  <c:v>0.710558</c:v>
                </c:pt>
                <c:pt idx="779">
                  <c:v>0.664361</c:v>
                </c:pt>
                <c:pt idx="780">
                  <c:v>0.618238</c:v>
                </c:pt>
                <c:pt idx="781">
                  <c:v>0.572879</c:v>
                </c:pt>
                <c:pt idx="782">
                  <c:v>0.528908</c:v>
                </c:pt>
                <c:pt idx="783">
                  <c:v>0.486816</c:v>
                </c:pt>
                <c:pt idx="784">
                  <c:v>0.446976</c:v>
                </c:pt>
                <c:pt idx="785">
                  <c:v>0.409668</c:v>
                </c:pt>
                <c:pt idx="786">
                  <c:v>0.374995</c:v>
                </c:pt>
                <c:pt idx="787">
                  <c:v>0.342971</c:v>
                </c:pt>
                <c:pt idx="788">
                  <c:v>0.31351</c:v>
                </c:pt>
                <c:pt idx="789">
                  <c:v>0.286401</c:v>
                </c:pt>
                <c:pt idx="790">
                  <c:v>0.261386</c:v>
                </c:pt>
                <c:pt idx="791">
                  <c:v>0.238129</c:v>
                </c:pt>
                <c:pt idx="792">
                  <c:v>0.216253</c:v>
                </c:pt>
                <c:pt idx="793">
                  <c:v>0.195389</c:v>
                </c:pt>
                <c:pt idx="794">
                  <c:v>0.175157</c:v>
                </c:pt>
                <c:pt idx="795">
                  <c:v>0.155205</c:v>
                </c:pt>
                <c:pt idx="796">
                  <c:v>0.135254</c:v>
                </c:pt>
                <c:pt idx="797">
                  <c:v>0.115051</c:v>
                </c:pt>
                <c:pt idx="798">
                  <c:v>0.094466</c:v>
                </c:pt>
                <c:pt idx="799">
                  <c:v>0.073414</c:v>
                </c:pt>
                <c:pt idx="800">
                  <c:v>0.051918</c:v>
                </c:pt>
                <c:pt idx="801">
                  <c:v>0.03012</c:v>
                </c:pt>
                <c:pt idx="802">
                  <c:v>0.008213</c:v>
                </c:pt>
                <c:pt idx="803">
                  <c:v>-0.013489</c:v>
                </c:pt>
                <c:pt idx="804">
                  <c:v>-0.034644</c:v>
                </c:pt>
                <c:pt idx="805">
                  <c:v>-0.054807</c:v>
                </c:pt>
                <c:pt idx="806">
                  <c:v>-0.073552</c:v>
                </c:pt>
                <c:pt idx="807">
                  <c:v>-0.090389</c:v>
                </c:pt>
                <c:pt idx="808">
                  <c:v>-0.104853</c:v>
                </c:pt>
                <c:pt idx="809">
                  <c:v>-0.116492</c:v>
                </c:pt>
                <c:pt idx="810">
                  <c:v>-0.124915</c:v>
                </c:pt>
                <c:pt idx="811">
                  <c:v>-0.129804</c:v>
                </c:pt>
                <c:pt idx="812">
                  <c:v>-0.130906</c:v>
                </c:pt>
                <c:pt idx="813">
                  <c:v>-0.128068</c:v>
                </c:pt>
                <c:pt idx="814">
                  <c:v>-0.121246</c:v>
                </c:pt>
                <c:pt idx="815">
                  <c:v>-0.110524</c:v>
                </c:pt>
                <c:pt idx="816">
                  <c:v>-0.096128</c:v>
                </c:pt>
                <c:pt idx="817">
                  <c:v>-0.078348</c:v>
                </c:pt>
                <c:pt idx="818">
                  <c:v>-0.057617</c:v>
                </c:pt>
                <c:pt idx="819">
                  <c:v>-0.034453</c:v>
                </c:pt>
                <c:pt idx="820">
                  <c:v>-0.00947</c:v>
                </c:pt>
                <c:pt idx="821">
                  <c:v>0.016649</c:v>
                </c:pt>
                <c:pt idx="822">
                  <c:v>0.043197</c:v>
                </c:pt>
                <c:pt idx="823">
                  <c:v>0.069407</c:v>
                </c:pt>
                <c:pt idx="824">
                  <c:v>0.094554</c:v>
                </c:pt>
                <c:pt idx="825">
                  <c:v>0.117932</c:v>
                </c:pt>
                <c:pt idx="826">
                  <c:v>0.138864</c:v>
                </c:pt>
                <c:pt idx="827">
                  <c:v>0.156782</c:v>
                </c:pt>
                <c:pt idx="828">
                  <c:v>0.171192</c:v>
                </c:pt>
                <c:pt idx="829">
                  <c:v>0.181711</c:v>
                </c:pt>
                <c:pt idx="830">
                  <c:v>0.188102</c:v>
                </c:pt>
                <c:pt idx="831">
                  <c:v>0.190235</c:v>
                </c:pt>
                <c:pt idx="832">
                  <c:v>0.188154</c:v>
                </c:pt>
                <c:pt idx="833">
                  <c:v>0.181992</c:v>
                </c:pt>
                <c:pt idx="834">
                  <c:v>0.172058</c:v>
                </c:pt>
                <c:pt idx="835">
                  <c:v>0.158768</c:v>
                </c:pt>
                <c:pt idx="836">
                  <c:v>0.142648</c:v>
                </c:pt>
                <c:pt idx="837">
                  <c:v>0.124305</c:v>
                </c:pt>
                <c:pt idx="838">
                  <c:v>0.10443</c:v>
                </c:pt>
                <c:pt idx="839">
                  <c:v>0.083738</c:v>
                </c:pt>
                <c:pt idx="840">
                  <c:v>0.062983</c:v>
                </c:pt>
                <c:pt idx="841">
                  <c:v>0.042896</c:v>
                </c:pt>
                <c:pt idx="842">
                  <c:v>0.024167</c:v>
                </c:pt>
                <c:pt idx="843">
                  <c:v>0.00744</c:v>
                </c:pt>
                <c:pt idx="844">
                  <c:v>-0.006727</c:v>
                </c:pt>
                <c:pt idx="845">
                  <c:v>-0.017882</c:v>
                </c:pt>
                <c:pt idx="846">
                  <c:v>-0.025686</c:v>
                </c:pt>
                <c:pt idx="847">
                  <c:v>-0.029931</c:v>
                </c:pt>
                <c:pt idx="848">
                  <c:v>-0.030559</c:v>
                </c:pt>
                <c:pt idx="849">
                  <c:v>-0.027656</c:v>
                </c:pt>
                <c:pt idx="850">
                  <c:v>-0.021417</c:v>
                </c:pt>
                <c:pt idx="851">
                  <c:v>-0.012192</c:v>
                </c:pt>
                <c:pt idx="852">
                  <c:v>-0.000447</c:v>
                </c:pt>
                <c:pt idx="853">
                  <c:v>0.013261</c:v>
                </c:pt>
                <c:pt idx="854">
                  <c:v>0.02828</c:v>
                </c:pt>
                <c:pt idx="855">
                  <c:v>0.043924</c:v>
                </c:pt>
                <c:pt idx="856">
                  <c:v>0.059453</c:v>
                </c:pt>
                <c:pt idx="857">
                  <c:v>0.074135</c:v>
                </c:pt>
                <c:pt idx="858">
                  <c:v>0.087222</c:v>
                </c:pt>
                <c:pt idx="859">
                  <c:v>0.098067</c:v>
                </c:pt>
                <c:pt idx="860">
                  <c:v>0.106054</c:v>
                </c:pt>
                <c:pt idx="861">
                  <c:v>0.110681</c:v>
                </c:pt>
                <c:pt idx="862">
                  <c:v>0.111525</c:v>
                </c:pt>
                <c:pt idx="863">
                  <c:v>0.108293</c:v>
                </c:pt>
                <c:pt idx="864">
                  <c:v>0.100832</c:v>
                </c:pt>
                <c:pt idx="865">
                  <c:v>0.089134</c:v>
                </c:pt>
                <c:pt idx="866">
                  <c:v>0.073278</c:v>
                </c:pt>
                <c:pt idx="867">
                  <c:v>0.053512</c:v>
                </c:pt>
                <c:pt idx="868">
                  <c:v>0.030196</c:v>
                </c:pt>
                <c:pt idx="869">
                  <c:v>0.003761</c:v>
                </c:pt>
                <c:pt idx="870">
                  <c:v>-0.025253</c:v>
                </c:pt>
                <c:pt idx="871">
                  <c:v>-0.056261</c:v>
                </c:pt>
                <c:pt idx="872">
                  <c:v>-0.088621</c:v>
                </c:pt>
                <c:pt idx="873">
                  <c:v>-0.121699</c:v>
                </c:pt>
                <c:pt idx="874">
                  <c:v>-0.154868</c:v>
                </c:pt>
                <c:pt idx="875">
                  <c:v>-0.187534</c:v>
                </c:pt>
                <c:pt idx="876">
                  <c:v>-0.21916</c:v>
                </c:pt>
                <c:pt idx="877">
                  <c:v>-0.24928</c:v>
                </c:pt>
                <c:pt idx="878">
                  <c:v>-0.277515</c:v>
                </c:pt>
                <c:pt idx="879">
                  <c:v>-0.303636</c:v>
                </c:pt>
                <c:pt idx="880">
                  <c:v>-0.327482</c:v>
                </c:pt>
                <c:pt idx="881">
                  <c:v>-0.349022</c:v>
                </c:pt>
                <c:pt idx="882">
                  <c:v>-0.368342</c:v>
                </c:pt>
                <c:pt idx="883">
                  <c:v>-0.385638</c:v>
                </c:pt>
                <c:pt idx="884">
                  <c:v>-0.401187</c:v>
                </c:pt>
                <c:pt idx="885">
                  <c:v>-0.415346</c:v>
                </c:pt>
                <c:pt idx="886">
                  <c:v>-0.428541</c:v>
                </c:pt>
                <c:pt idx="887">
                  <c:v>-0.441246</c:v>
                </c:pt>
                <c:pt idx="888">
                  <c:v>-0.453889</c:v>
                </c:pt>
                <c:pt idx="889">
                  <c:v>-0.466928</c:v>
                </c:pt>
                <c:pt idx="890">
                  <c:v>-0.480774</c:v>
                </c:pt>
                <c:pt idx="891">
                  <c:v>-0.495757</c:v>
                </c:pt>
                <c:pt idx="892">
                  <c:v>-0.512125</c:v>
                </c:pt>
                <c:pt idx="893">
                  <c:v>-0.530026</c:v>
                </c:pt>
                <c:pt idx="894">
                  <c:v>-0.54945</c:v>
                </c:pt>
                <c:pt idx="895">
                  <c:v>-0.570293</c:v>
                </c:pt>
                <c:pt idx="896">
                  <c:v>-0.592303</c:v>
                </c:pt>
                <c:pt idx="897">
                  <c:v>-0.615082</c:v>
                </c:pt>
                <c:pt idx="898">
                  <c:v>-0.638112</c:v>
                </c:pt>
                <c:pt idx="899">
                  <c:v>-0.660755</c:v>
                </c:pt>
                <c:pt idx="900">
                  <c:v>-0.682267</c:v>
                </c:pt>
                <c:pt idx="901">
                  <c:v>-0.701844</c:v>
                </c:pt>
                <c:pt idx="902">
                  <c:v>-0.718612</c:v>
                </c:pt>
                <c:pt idx="903">
                  <c:v>-0.731704</c:v>
                </c:pt>
                <c:pt idx="904">
                  <c:v>-0.74024</c:v>
                </c:pt>
                <c:pt idx="905">
                  <c:v>-0.743435</c:v>
                </c:pt>
                <c:pt idx="906">
                  <c:v>-0.740554</c:v>
                </c:pt>
                <c:pt idx="907">
                  <c:v>-0.730996</c:v>
                </c:pt>
                <c:pt idx="908">
                  <c:v>-0.714323</c:v>
                </c:pt>
                <c:pt idx="909">
                  <c:v>-0.690249</c:v>
                </c:pt>
                <c:pt idx="910">
                  <c:v>-0.658727</c:v>
                </c:pt>
                <c:pt idx="911">
                  <c:v>-0.619895</c:v>
                </c:pt>
                <c:pt idx="912">
                  <c:v>-0.57411</c:v>
                </c:pt>
                <c:pt idx="913">
                  <c:v>-0.521996</c:v>
                </c:pt>
                <c:pt idx="914">
                  <c:v>-0.464383</c:v>
                </c:pt>
                <c:pt idx="915">
                  <c:v>-0.402316</c:v>
                </c:pt>
                <c:pt idx="916">
                  <c:v>-0.337033</c:v>
                </c:pt>
                <c:pt idx="917">
                  <c:v>-0.269928</c:v>
                </c:pt>
                <c:pt idx="918">
                  <c:v>-0.202556</c:v>
                </c:pt>
                <c:pt idx="919">
                  <c:v>-0.136548</c:v>
                </c:pt>
                <c:pt idx="920">
                  <c:v>-0.073599</c:v>
                </c:pt>
                <c:pt idx="921">
                  <c:v>-0.015376</c:v>
                </c:pt>
                <c:pt idx="922">
                  <c:v>0.036449</c:v>
                </c:pt>
                <c:pt idx="923">
                  <c:v>0.080319</c:v>
                </c:pt>
                <c:pt idx="924">
                  <c:v>0.114818</c:v>
                </c:pt>
                <c:pt idx="925">
                  <c:v>0.138699</c:v>
                </c:pt>
                <c:pt idx="926">
                  <c:v>0.150918</c:v>
                </c:pt>
                <c:pt idx="927">
                  <c:v>0.150724</c:v>
                </c:pt>
                <c:pt idx="928">
                  <c:v>0.137597</c:v>
                </c:pt>
                <c:pt idx="929">
                  <c:v>0.111351</c:v>
                </c:pt>
                <c:pt idx="930">
                  <c:v>0.072078</c:v>
                </c:pt>
                <c:pt idx="931">
                  <c:v>0.020216</c:v>
                </c:pt>
                <c:pt idx="932">
                  <c:v>-0.043527</c:v>
                </c:pt>
                <c:pt idx="933">
                  <c:v>-0.118143</c:v>
                </c:pt>
                <c:pt idx="934">
                  <c:v>-0.202366</c:v>
                </c:pt>
                <c:pt idx="935">
                  <c:v>-0.294703</c:v>
                </c:pt>
                <c:pt idx="936">
                  <c:v>-0.393465</c:v>
                </c:pt>
                <c:pt idx="937">
                  <c:v>-0.496824</c:v>
                </c:pt>
                <c:pt idx="938">
                  <c:v>-0.60286</c:v>
                </c:pt>
                <c:pt idx="939">
                  <c:v>-0.709624</c:v>
                </c:pt>
                <c:pt idx="940">
                  <c:v>-0.815172</c:v>
                </c:pt>
                <c:pt idx="941">
                  <c:v>-0.917608</c:v>
                </c:pt>
                <c:pt idx="942">
                  <c:v>-1.015177</c:v>
                </c:pt>
                <c:pt idx="943">
                  <c:v>-1.106283</c:v>
                </c:pt>
                <c:pt idx="944">
                  <c:v>-1.189533</c:v>
                </c:pt>
                <c:pt idx="945">
                  <c:v>-1.263771</c:v>
                </c:pt>
                <c:pt idx="946">
                  <c:v>-1.328128</c:v>
                </c:pt>
                <c:pt idx="947">
                  <c:v>-1.382009</c:v>
                </c:pt>
                <c:pt idx="948">
                  <c:v>-1.425132</c:v>
                </c:pt>
                <c:pt idx="949">
                  <c:v>-1.457509</c:v>
                </c:pt>
                <c:pt idx="950">
                  <c:v>-1.479459</c:v>
                </c:pt>
                <c:pt idx="951">
                  <c:v>-1.491567</c:v>
                </c:pt>
                <c:pt idx="952">
                  <c:v>-1.494683</c:v>
                </c:pt>
                <c:pt idx="953">
                  <c:v>-1.48986</c:v>
                </c:pt>
                <c:pt idx="954">
                  <c:v>-1.478372</c:v>
                </c:pt>
                <c:pt idx="955">
                  <c:v>-1.461594</c:v>
                </c:pt>
                <c:pt idx="956">
                  <c:v>-1.440998</c:v>
                </c:pt>
                <c:pt idx="957">
                  <c:v>-1.41813</c:v>
                </c:pt>
                <c:pt idx="958">
                  <c:v>-1.394492</c:v>
                </c:pt>
                <c:pt idx="959">
                  <c:v>-1.371541</c:v>
                </c:pt>
                <c:pt idx="960">
                  <c:v>-1.350634</c:v>
                </c:pt>
                <c:pt idx="961">
                  <c:v>-1.332982</c:v>
                </c:pt>
                <c:pt idx="962">
                  <c:v>-1.31961</c:v>
                </c:pt>
                <c:pt idx="963">
                  <c:v>-1.311356</c:v>
                </c:pt>
                <c:pt idx="964">
                  <c:v>-1.308807</c:v>
                </c:pt>
                <c:pt idx="965">
                  <c:v>-1.312319</c:v>
                </c:pt>
                <c:pt idx="966">
                  <c:v>-1.321993</c:v>
                </c:pt>
                <c:pt idx="967">
                  <c:v>-1.337698</c:v>
                </c:pt>
                <c:pt idx="968">
                  <c:v>-1.359057</c:v>
                </c:pt>
                <c:pt idx="969">
                  <c:v>-1.38549</c:v>
                </c:pt>
                <c:pt idx="970">
                  <c:v>-1.416242</c:v>
                </c:pt>
                <c:pt idx="971">
                  <c:v>-1.450398</c:v>
                </c:pt>
                <c:pt idx="972">
                  <c:v>-1.486942</c:v>
                </c:pt>
                <c:pt idx="973">
                  <c:v>-1.5248</c:v>
                </c:pt>
                <c:pt idx="974">
                  <c:v>-1.562835</c:v>
                </c:pt>
                <c:pt idx="975">
                  <c:v>-1.599977</c:v>
                </c:pt>
                <c:pt idx="976">
                  <c:v>-1.635185</c:v>
                </c:pt>
                <c:pt idx="977">
                  <c:v>-1.667519</c:v>
                </c:pt>
                <c:pt idx="978">
                  <c:v>-1.696195</c:v>
                </c:pt>
                <c:pt idx="979">
                  <c:v>-1.720578</c:v>
                </c:pt>
                <c:pt idx="980">
                  <c:v>-1.740225</c:v>
                </c:pt>
                <c:pt idx="981">
                  <c:v>-1.754916</c:v>
                </c:pt>
                <c:pt idx="982">
                  <c:v>-1.764622</c:v>
                </c:pt>
                <c:pt idx="983">
                  <c:v>-1.769553</c:v>
                </c:pt>
                <c:pt idx="984">
                  <c:v>-1.770115</c:v>
                </c:pt>
                <c:pt idx="985">
                  <c:v>-1.766898</c:v>
                </c:pt>
                <c:pt idx="986">
                  <c:v>-1.760691</c:v>
                </c:pt>
                <c:pt idx="987">
                  <c:v>-1.7524</c:v>
                </c:pt>
                <c:pt idx="988">
                  <c:v>-1.743048</c:v>
                </c:pt>
                <c:pt idx="989">
                  <c:v>-1.733738</c:v>
                </c:pt>
                <c:pt idx="990">
                  <c:v>-1.725574</c:v>
                </c:pt>
                <c:pt idx="991">
                  <c:v>-1.719694</c:v>
                </c:pt>
                <c:pt idx="992">
                  <c:v>-1.717125</c:v>
                </c:pt>
                <c:pt idx="993">
                  <c:v>-1.718836</c:v>
                </c:pt>
                <c:pt idx="994">
                  <c:v>-1.725655</c:v>
                </c:pt>
                <c:pt idx="995">
                  <c:v>-1.738259</c:v>
                </c:pt>
                <c:pt idx="996">
                  <c:v>-1.757107</c:v>
                </c:pt>
                <c:pt idx="997">
                  <c:v>-1.782468</c:v>
                </c:pt>
                <c:pt idx="998">
                  <c:v>-1.814396</c:v>
                </c:pt>
                <c:pt idx="999">
                  <c:v>-1.852685</c:v>
                </c:pt>
                <c:pt idx="1000">
                  <c:v>-1.896929</c:v>
                </c:pt>
                <c:pt idx="1001">
                  <c:v>-1.946506</c:v>
                </c:pt>
                <c:pt idx="1002">
                  <c:v>-2.0006</c:v>
                </c:pt>
                <c:pt idx="1003">
                  <c:v>-2.058209</c:v>
                </c:pt>
                <c:pt idx="1004">
                  <c:v>-2.118221</c:v>
                </c:pt>
                <c:pt idx="1005">
                  <c:v>-2.179391</c:v>
                </c:pt>
                <c:pt idx="1006">
                  <c:v>-2.240443</c:v>
                </c:pt>
                <c:pt idx="1007">
                  <c:v>-2.300067</c:v>
                </c:pt>
                <c:pt idx="1008">
                  <c:v>-2.356992</c:v>
                </c:pt>
                <c:pt idx="1009">
                  <c:v>-2.409996</c:v>
                </c:pt>
                <c:pt idx="1010">
                  <c:v>-2.457986</c:v>
                </c:pt>
                <c:pt idx="1011">
                  <c:v>-2.500007</c:v>
                </c:pt>
                <c:pt idx="1012">
                  <c:v>-2.535282</c:v>
                </c:pt>
                <c:pt idx="1013">
                  <c:v>-2.563245</c:v>
                </c:pt>
                <c:pt idx="1014">
                  <c:v>-2.583549</c:v>
                </c:pt>
                <c:pt idx="1015">
                  <c:v>-2.596116</c:v>
                </c:pt>
                <c:pt idx="1016">
                  <c:v>-2.601085</c:v>
                </c:pt>
                <c:pt idx="1017">
                  <c:v>-2.598828</c:v>
                </c:pt>
                <c:pt idx="1018">
                  <c:v>-2.589978</c:v>
                </c:pt>
                <c:pt idx="1019">
                  <c:v>-2.57536</c:v>
                </c:pt>
                <c:pt idx="1020">
                  <c:v>-2.555986</c:v>
                </c:pt>
                <c:pt idx="1021">
                  <c:v>-2.533005</c:v>
                </c:pt>
                <c:pt idx="1022">
                  <c:v>-2.507713</c:v>
                </c:pt>
                <c:pt idx="1023">
                  <c:v>-2.481446</c:v>
                </c:pt>
                <c:pt idx="1024">
                  <c:v>-2.455584</c:v>
                </c:pt>
                <c:pt idx="1025">
                  <c:v>-2.431487</c:v>
                </c:pt>
                <c:pt idx="1026">
                  <c:v>-2.410461</c:v>
                </c:pt>
                <c:pt idx="1027">
                  <c:v>-2.393698</c:v>
                </c:pt>
                <c:pt idx="1028">
                  <c:v>-2.382261</c:v>
                </c:pt>
                <c:pt idx="1029">
                  <c:v>-2.377043</c:v>
                </c:pt>
                <c:pt idx="1030">
                  <c:v>-2.378718</c:v>
                </c:pt>
                <c:pt idx="1031">
                  <c:v>-2.387756</c:v>
                </c:pt>
                <c:pt idx="1032">
                  <c:v>-2.404376</c:v>
                </c:pt>
                <c:pt idx="1033">
                  <c:v>-2.428569</c:v>
                </c:pt>
                <c:pt idx="1034">
                  <c:v>-2.460046</c:v>
                </c:pt>
                <c:pt idx="1035">
                  <c:v>-2.498335</c:v>
                </c:pt>
                <c:pt idx="1036">
                  <c:v>-2.542699</c:v>
                </c:pt>
                <c:pt idx="1037">
                  <c:v>-2.592243</c:v>
                </c:pt>
                <c:pt idx="1038">
                  <c:v>-2.645898</c:v>
                </c:pt>
                <c:pt idx="1039">
                  <c:v>-2.702459</c:v>
                </c:pt>
                <c:pt idx="1040">
                  <c:v>-2.760639</c:v>
                </c:pt>
                <c:pt idx="1041">
                  <c:v>-2.819093</c:v>
                </c:pt>
                <c:pt idx="1042">
                  <c:v>-2.876488</c:v>
                </c:pt>
                <c:pt idx="1043">
                  <c:v>-2.931506</c:v>
                </c:pt>
                <c:pt idx="1044">
                  <c:v>-2.982919</c:v>
                </c:pt>
                <c:pt idx="1045">
                  <c:v>-3.029611</c:v>
                </c:pt>
                <c:pt idx="1046">
                  <c:v>-3.070601</c:v>
                </c:pt>
                <c:pt idx="1047">
                  <c:v>-3.105078</c:v>
                </c:pt>
                <c:pt idx="1048">
                  <c:v>-3.132457</c:v>
                </c:pt>
                <c:pt idx="1049">
                  <c:v>-3.15234</c:v>
                </c:pt>
                <c:pt idx="1050">
                  <c:v>-3.164555</c:v>
                </c:pt>
                <c:pt idx="1051">
                  <c:v>-3.169153</c:v>
                </c:pt>
                <c:pt idx="1052">
                  <c:v>-3.166396</c:v>
                </c:pt>
                <c:pt idx="1053">
                  <c:v>-3.156754</c:v>
                </c:pt>
                <c:pt idx="1054">
                  <c:v>-3.140863</c:v>
                </c:pt>
                <c:pt idx="1055">
                  <c:v>-3.119521</c:v>
                </c:pt>
                <c:pt idx="1056">
                  <c:v>-3.093681</c:v>
                </c:pt>
                <c:pt idx="1057">
                  <c:v>-3.064348</c:v>
                </c:pt>
                <c:pt idx="1058">
                  <c:v>-3.032613</c:v>
                </c:pt>
                <c:pt idx="1059">
                  <c:v>-2.99957</c:v>
                </c:pt>
                <c:pt idx="1060">
                  <c:v>-2.966297</c:v>
                </c:pt>
                <c:pt idx="1061">
                  <c:v>-2.933823</c:v>
                </c:pt>
                <c:pt idx="1062">
                  <c:v>-2.903095</c:v>
                </c:pt>
                <c:pt idx="1063">
                  <c:v>-2.87494</c:v>
                </c:pt>
                <c:pt idx="1064">
                  <c:v>-2.850049</c:v>
                </c:pt>
                <c:pt idx="1065">
                  <c:v>-2.828964</c:v>
                </c:pt>
                <c:pt idx="1066">
                  <c:v>-2.812044</c:v>
                </c:pt>
                <c:pt idx="1067">
                  <c:v>-2.799464</c:v>
                </c:pt>
                <c:pt idx="1068">
                  <c:v>-2.791211</c:v>
                </c:pt>
                <c:pt idx="1069">
                  <c:v>-2.787122</c:v>
                </c:pt>
                <c:pt idx="1070">
                  <c:v>-2.786852</c:v>
                </c:pt>
                <c:pt idx="1071">
                  <c:v>-2.789906</c:v>
                </c:pt>
                <c:pt idx="1072">
                  <c:v>-2.795664</c:v>
                </c:pt>
                <c:pt idx="1073">
                  <c:v>-2.803417</c:v>
                </c:pt>
                <c:pt idx="1074">
                  <c:v>-2.812357</c:v>
                </c:pt>
                <c:pt idx="1075">
                  <c:v>-2.821639</c:v>
                </c:pt>
                <c:pt idx="1076">
                  <c:v>-2.830405</c:v>
                </c:pt>
                <c:pt idx="1077">
                  <c:v>-2.837826</c:v>
                </c:pt>
                <c:pt idx="1078">
                  <c:v>-2.84309</c:v>
                </c:pt>
                <c:pt idx="1079">
                  <c:v>-2.845463</c:v>
                </c:pt>
                <c:pt idx="1080">
                  <c:v>-2.844323</c:v>
                </c:pt>
                <c:pt idx="1081">
                  <c:v>-2.839133</c:v>
                </c:pt>
                <c:pt idx="1082">
                  <c:v>-2.829513</c:v>
                </c:pt>
                <c:pt idx="1083">
                  <c:v>-2.81519</c:v>
                </c:pt>
                <c:pt idx="1084">
                  <c:v>-2.796048</c:v>
                </c:pt>
                <c:pt idx="1085">
                  <c:v>-2.772131</c:v>
                </c:pt>
                <c:pt idx="1086">
                  <c:v>-2.743581</c:v>
                </c:pt>
                <c:pt idx="1087">
                  <c:v>-2.710696</c:v>
                </c:pt>
                <c:pt idx="1088">
                  <c:v>-2.673863</c:v>
                </c:pt>
                <c:pt idx="1089">
                  <c:v>-2.633576</c:v>
                </c:pt>
                <c:pt idx="1090">
                  <c:v>-2.590388</c:v>
                </c:pt>
                <c:pt idx="1091">
                  <c:v>-2.544916</c:v>
                </c:pt>
                <c:pt idx="1092">
                  <c:v>-2.49779</c:v>
                </c:pt>
                <c:pt idx="1093">
                  <c:v>-2.44964</c:v>
                </c:pt>
                <c:pt idx="1094">
                  <c:v>-2.401076</c:v>
                </c:pt>
                <c:pt idx="1095">
                  <c:v>-2.352666</c:v>
                </c:pt>
                <c:pt idx="1096">
                  <c:v>-2.304902</c:v>
                </c:pt>
                <c:pt idx="1097">
                  <c:v>-2.258218</c:v>
                </c:pt>
                <c:pt idx="1098">
                  <c:v>-2.212959</c:v>
                </c:pt>
                <c:pt idx="1099">
                  <c:v>-2.169367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6858872"/>
        <c:axId val="-2126856600"/>
      </c:lineChart>
      <c:catAx>
        <c:axId val="-2126858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after stimulus (ms)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6856600"/>
        <c:crosses val="autoZero"/>
        <c:auto val="1"/>
        <c:lblAlgn val="ctr"/>
        <c:lblOffset val="100"/>
        <c:tickLblSkip val="100"/>
        <c:noMultiLvlLbl val="0"/>
      </c:catAx>
      <c:valAx>
        <c:axId val="-2126856600"/>
        <c:scaling>
          <c:orientation val="minMax"/>
          <c:max val="8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Mean amplitude (μV)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68588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Coop P3</a:t>
            </a:r>
          </a:p>
        </c:rich>
      </c:tx>
      <c:layout/>
      <c:overlay val="1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'[1]Coop 52'!$B$1</c:f>
              <c:strCache>
                <c:ptCount val="1"/>
                <c:pt idx="0">
                  <c:v>Plaus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numRef>
              <c:f>'[1]Coop 52'!$A$2:$A$1101</c:f>
              <c:numCache>
                <c:formatCode>General</c:formatCode>
                <c:ptCount val="1100"/>
                <c:pt idx="0">
                  <c:v>-100.0</c:v>
                </c:pt>
                <c:pt idx="1">
                  <c:v>-99.0</c:v>
                </c:pt>
                <c:pt idx="2">
                  <c:v>-98.0</c:v>
                </c:pt>
                <c:pt idx="3">
                  <c:v>-97.0</c:v>
                </c:pt>
                <c:pt idx="4">
                  <c:v>-96.0</c:v>
                </c:pt>
                <c:pt idx="5">
                  <c:v>-95.0</c:v>
                </c:pt>
                <c:pt idx="6">
                  <c:v>-94.0</c:v>
                </c:pt>
                <c:pt idx="7">
                  <c:v>-93.0</c:v>
                </c:pt>
                <c:pt idx="8">
                  <c:v>-92.0</c:v>
                </c:pt>
                <c:pt idx="9">
                  <c:v>-91.0</c:v>
                </c:pt>
                <c:pt idx="10">
                  <c:v>-90.0</c:v>
                </c:pt>
                <c:pt idx="11">
                  <c:v>-89.0</c:v>
                </c:pt>
                <c:pt idx="12">
                  <c:v>-88.0</c:v>
                </c:pt>
                <c:pt idx="13">
                  <c:v>-87.0</c:v>
                </c:pt>
                <c:pt idx="14">
                  <c:v>-86.0</c:v>
                </c:pt>
                <c:pt idx="15">
                  <c:v>-85.0</c:v>
                </c:pt>
                <c:pt idx="16">
                  <c:v>-84.0</c:v>
                </c:pt>
                <c:pt idx="17">
                  <c:v>-83.0</c:v>
                </c:pt>
                <c:pt idx="18">
                  <c:v>-82.0</c:v>
                </c:pt>
                <c:pt idx="19">
                  <c:v>-81.0</c:v>
                </c:pt>
                <c:pt idx="20">
                  <c:v>-80.0</c:v>
                </c:pt>
                <c:pt idx="21">
                  <c:v>-79.0</c:v>
                </c:pt>
                <c:pt idx="22">
                  <c:v>-78.0</c:v>
                </c:pt>
                <c:pt idx="23">
                  <c:v>-77.0</c:v>
                </c:pt>
                <c:pt idx="24">
                  <c:v>-76.0</c:v>
                </c:pt>
                <c:pt idx="25">
                  <c:v>-75.0</c:v>
                </c:pt>
                <c:pt idx="26">
                  <c:v>-74.0</c:v>
                </c:pt>
                <c:pt idx="27">
                  <c:v>-73.0</c:v>
                </c:pt>
                <c:pt idx="28">
                  <c:v>-72.0</c:v>
                </c:pt>
                <c:pt idx="29">
                  <c:v>-71.0</c:v>
                </c:pt>
                <c:pt idx="30">
                  <c:v>-70.0</c:v>
                </c:pt>
                <c:pt idx="31">
                  <c:v>-69.0</c:v>
                </c:pt>
                <c:pt idx="32">
                  <c:v>-68.0</c:v>
                </c:pt>
                <c:pt idx="33">
                  <c:v>-67.0</c:v>
                </c:pt>
                <c:pt idx="34">
                  <c:v>-66.0</c:v>
                </c:pt>
                <c:pt idx="35">
                  <c:v>-65.0</c:v>
                </c:pt>
                <c:pt idx="36">
                  <c:v>-64.0</c:v>
                </c:pt>
                <c:pt idx="37">
                  <c:v>-63.0</c:v>
                </c:pt>
                <c:pt idx="38">
                  <c:v>-62.0</c:v>
                </c:pt>
                <c:pt idx="39">
                  <c:v>-61.0</c:v>
                </c:pt>
                <c:pt idx="40">
                  <c:v>-60.0</c:v>
                </c:pt>
                <c:pt idx="41">
                  <c:v>-59.0</c:v>
                </c:pt>
                <c:pt idx="42">
                  <c:v>-58.0</c:v>
                </c:pt>
                <c:pt idx="43">
                  <c:v>-57.0</c:v>
                </c:pt>
                <c:pt idx="44">
                  <c:v>-56.0</c:v>
                </c:pt>
                <c:pt idx="45">
                  <c:v>-55.0</c:v>
                </c:pt>
                <c:pt idx="46">
                  <c:v>-54.0</c:v>
                </c:pt>
                <c:pt idx="47">
                  <c:v>-53.0</c:v>
                </c:pt>
                <c:pt idx="48">
                  <c:v>-52.0</c:v>
                </c:pt>
                <c:pt idx="49">
                  <c:v>-51.0</c:v>
                </c:pt>
                <c:pt idx="50">
                  <c:v>-50.0</c:v>
                </c:pt>
                <c:pt idx="51">
                  <c:v>-49.0</c:v>
                </c:pt>
                <c:pt idx="52">
                  <c:v>-48.0</c:v>
                </c:pt>
                <c:pt idx="53">
                  <c:v>-47.0</c:v>
                </c:pt>
                <c:pt idx="54">
                  <c:v>-46.0</c:v>
                </c:pt>
                <c:pt idx="55">
                  <c:v>-45.0</c:v>
                </c:pt>
                <c:pt idx="56">
                  <c:v>-44.0</c:v>
                </c:pt>
                <c:pt idx="57">
                  <c:v>-43.0</c:v>
                </c:pt>
                <c:pt idx="58">
                  <c:v>-42.0</c:v>
                </c:pt>
                <c:pt idx="59">
                  <c:v>-41.0</c:v>
                </c:pt>
                <c:pt idx="60">
                  <c:v>-40.0</c:v>
                </c:pt>
                <c:pt idx="61">
                  <c:v>-39.0</c:v>
                </c:pt>
                <c:pt idx="62">
                  <c:v>-38.0</c:v>
                </c:pt>
                <c:pt idx="63">
                  <c:v>-37.0</c:v>
                </c:pt>
                <c:pt idx="64">
                  <c:v>-36.0</c:v>
                </c:pt>
                <c:pt idx="65">
                  <c:v>-35.0</c:v>
                </c:pt>
                <c:pt idx="66">
                  <c:v>-34.0</c:v>
                </c:pt>
                <c:pt idx="67">
                  <c:v>-33.0</c:v>
                </c:pt>
                <c:pt idx="68">
                  <c:v>-32.0</c:v>
                </c:pt>
                <c:pt idx="69">
                  <c:v>-31.0</c:v>
                </c:pt>
                <c:pt idx="70">
                  <c:v>-30.0</c:v>
                </c:pt>
                <c:pt idx="71">
                  <c:v>-29.0</c:v>
                </c:pt>
                <c:pt idx="72">
                  <c:v>-28.0</c:v>
                </c:pt>
                <c:pt idx="73">
                  <c:v>-27.0</c:v>
                </c:pt>
                <c:pt idx="74">
                  <c:v>-26.0</c:v>
                </c:pt>
                <c:pt idx="75">
                  <c:v>-25.0</c:v>
                </c:pt>
                <c:pt idx="76">
                  <c:v>-24.0</c:v>
                </c:pt>
                <c:pt idx="77">
                  <c:v>-23.0</c:v>
                </c:pt>
                <c:pt idx="78">
                  <c:v>-22.0</c:v>
                </c:pt>
                <c:pt idx="79">
                  <c:v>-21.0</c:v>
                </c:pt>
                <c:pt idx="80">
                  <c:v>-20.0</c:v>
                </c:pt>
                <c:pt idx="81">
                  <c:v>-19.0</c:v>
                </c:pt>
                <c:pt idx="82">
                  <c:v>-18.0</c:v>
                </c:pt>
                <c:pt idx="83">
                  <c:v>-17.0</c:v>
                </c:pt>
                <c:pt idx="84">
                  <c:v>-16.0</c:v>
                </c:pt>
                <c:pt idx="85">
                  <c:v>-15.0</c:v>
                </c:pt>
                <c:pt idx="86">
                  <c:v>-14.0</c:v>
                </c:pt>
                <c:pt idx="87">
                  <c:v>-13.0</c:v>
                </c:pt>
                <c:pt idx="88">
                  <c:v>-12.0</c:v>
                </c:pt>
                <c:pt idx="89">
                  <c:v>-11.0</c:v>
                </c:pt>
                <c:pt idx="90">
                  <c:v>-10.0</c:v>
                </c:pt>
                <c:pt idx="91">
                  <c:v>-9.0</c:v>
                </c:pt>
                <c:pt idx="92">
                  <c:v>-8.0</c:v>
                </c:pt>
                <c:pt idx="93">
                  <c:v>-7.0</c:v>
                </c:pt>
                <c:pt idx="94">
                  <c:v>-6.0</c:v>
                </c:pt>
                <c:pt idx="95">
                  <c:v>-5.0</c:v>
                </c:pt>
                <c:pt idx="96">
                  <c:v>-4.0</c:v>
                </c:pt>
                <c:pt idx="97">
                  <c:v>-3.0</c:v>
                </c:pt>
                <c:pt idx="98">
                  <c:v>-2.0</c:v>
                </c:pt>
                <c:pt idx="99">
                  <c:v>-1.0</c:v>
                </c:pt>
                <c:pt idx="100">
                  <c:v>0.0</c:v>
                </c:pt>
                <c:pt idx="101">
                  <c:v>1.0</c:v>
                </c:pt>
                <c:pt idx="102">
                  <c:v>2.0</c:v>
                </c:pt>
                <c:pt idx="103">
                  <c:v>3.0</c:v>
                </c:pt>
                <c:pt idx="104">
                  <c:v>4.0</c:v>
                </c:pt>
                <c:pt idx="105">
                  <c:v>5.0</c:v>
                </c:pt>
                <c:pt idx="106">
                  <c:v>6.0</c:v>
                </c:pt>
                <c:pt idx="107">
                  <c:v>7.0</c:v>
                </c:pt>
                <c:pt idx="108">
                  <c:v>8.0</c:v>
                </c:pt>
                <c:pt idx="109">
                  <c:v>9.0</c:v>
                </c:pt>
                <c:pt idx="110">
                  <c:v>10.0</c:v>
                </c:pt>
                <c:pt idx="111">
                  <c:v>11.0</c:v>
                </c:pt>
                <c:pt idx="112">
                  <c:v>12.0</c:v>
                </c:pt>
                <c:pt idx="113">
                  <c:v>13.0</c:v>
                </c:pt>
                <c:pt idx="114">
                  <c:v>14.0</c:v>
                </c:pt>
                <c:pt idx="115">
                  <c:v>15.0</c:v>
                </c:pt>
                <c:pt idx="116">
                  <c:v>16.0</c:v>
                </c:pt>
                <c:pt idx="117">
                  <c:v>17.0</c:v>
                </c:pt>
                <c:pt idx="118">
                  <c:v>18.0</c:v>
                </c:pt>
                <c:pt idx="119">
                  <c:v>19.0</c:v>
                </c:pt>
                <c:pt idx="120">
                  <c:v>20.0</c:v>
                </c:pt>
                <c:pt idx="121">
                  <c:v>21.0</c:v>
                </c:pt>
                <c:pt idx="122">
                  <c:v>22.0</c:v>
                </c:pt>
                <c:pt idx="123">
                  <c:v>23.0</c:v>
                </c:pt>
                <c:pt idx="124">
                  <c:v>24.0</c:v>
                </c:pt>
                <c:pt idx="125">
                  <c:v>25.0</c:v>
                </c:pt>
                <c:pt idx="126">
                  <c:v>26.0</c:v>
                </c:pt>
                <c:pt idx="127">
                  <c:v>27.0</c:v>
                </c:pt>
                <c:pt idx="128">
                  <c:v>28.0</c:v>
                </c:pt>
                <c:pt idx="129">
                  <c:v>29.0</c:v>
                </c:pt>
                <c:pt idx="130">
                  <c:v>30.0</c:v>
                </c:pt>
                <c:pt idx="131">
                  <c:v>31.0</c:v>
                </c:pt>
                <c:pt idx="132">
                  <c:v>32.0</c:v>
                </c:pt>
                <c:pt idx="133">
                  <c:v>33.0</c:v>
                </c:pt>
                <c:pt idx="134">
                  <c:v>34.0</c:v>
                </c:pt>
                <c:pt idx="135">
                  <c:v>35.0</c:v>
                </c:pt>
                <c:pt idx="136">
                  <c:v>36.0</c:v>
                </c:pt>
                <c:pt idx="137">
                  <c:v>37.0</c:v>
                </c:pt>
                <c:pt idx="138">
                  <c:v>38.0</c:v>
                </c:pt>
                <c:pt idx="139">
                  <c:v>39.0</c:v>
                </c:pt>
                <c:pt idx="140">
                  <c:v>40.0</c:v>
                </c:pt>
                <c:pt idx="141">
                  <c:v>41.0</c:v>
                </c:pt>
                <c:pt idx="142">
                  <c:v>42.0</c:v>
                </c:pt>
                <c:pt idx="143">
                  <c:v>43.0</c:v>
                </c:pt>
                <c:pt idx="144">
                  <c:v>44.0</c:v>
                </c:pt>
                <c:pt idx="145">
                  <c:v>45.0</c:v>
                </c:pt>
                <c:pt idx="146">
                  <c:v>46.0</c:v>
                </c:pt>
                <c:pt idx="147">
                  <c:v>47.0</c:v>
                </c:pt>
                <c:pt idx="148">
                  <c:v>48.0</c:v>
                </c:pt>
                <c:pt idx="149">
                  <c:v>49.0</c:v>
                </c:pt>
                <c:pt idx="150">
                  <c:v>50.0</c:v>
                </c:pt>
                <c:pt idx="151">
                  <c:v>51.0</c:v>
                </c:pt>
                <c:pt idx="152">
                  <c:v>52.0</c:v>
                </c:pt>
                <c:pt idx="153">
                  <c:v>53.0</c:v>
                </c:pt>
                <c:pt idx="154">
                  <c:v>54.0</c:v>
                </c:pt>
                <c:pt idx="155">
                  <c:v>55.0</c:v>
                </c:pt>
                <c:pt idx="156">
                  <c:v>56.0</c:v>
                </c:pt>
                <c:pt idx="157">
                  <c:v>57.0</c:v>
                </c:pt>
                <c:pt idx="158">
                  <c:v>58.0</c:v>
                </c:pt>
                <c:pt idx="159">
                  <c:v>59.0</c:v>
                </c:pt>
                <c:pt idx="160">
                  <c:v>60.0</c:v>
                </c:pt>
                <c:pt idx="161">
                  <c:v>61.0</c:v>
                </c:pt>
                <c:pt idx="162">
                  <c:v>62.0</c:v>
                </c:pt>
                <c:pt idx="163">
                  <c:v>63.0</c:v>
                </c:pt>
                <c:pt idx="164">
                  <c:v>64.0</c:v>
                </c:pt>
                <c:pt idx="165">
                  <c:v>65.0</c:v>
                </c:pt>
                <c:pt idx="166">
                  <c:v>66.0</c:v>
                </c:pt>
                <c:pt idx="167">
                  <c:v>67.0</c:v>
                </c:pt>
                <c:pt idx="168">
                  <c:v>68.0</c:v>
                </c:pt>
                <c:pt idx="169">
                  <c:v>69.0</c:v>
                </c:pt>
                <c:pt idx="170">
                  <c:v>70.0</c:v>
                </c:pt>
                <c:pt idx="171">
                  <c:v>71.0</c:v>
                </c:pt>
                <c:pt idx="172">
                  <c:v>72.0</c:v>
                </c:pt>
                <c:pt idx="173">
                  <c:v>73.0</c:v>
                </c:pt>
                <c:pt idx="174">
                  <c:v>74.0</c:v>
                </c:pt>
                <c:pt idx="175">
                  <c:v>75.0</c:v>
                </c:pt>
                <c:pt idx="176">
                  <c:v>76.0</c:v>
                </c:pt>
                <c:pt idx="177">
                  <c:v>77.0</c:v>
                </c:pt>
                <c:pt idx="178">
                  <c:v>78.0</c:v>
                </c:pt>
                <c:pt idx="179">
                  <c:v>79.0</c:v>
                </c:pt>
                <c:pt idx="180">
                  <c:v>80.0</c:v>
                </c:pt>
                <c:pt idx="181">
                  <c:v>81.0</c:v>
                </c:pt>
                <c:pt idx="182">
                  <c:v>82.0</c:v>
                </c:pt>
                <c:pt idx="183">
                  <c:v>83.0</c:v>
                </c:pt>
                <c:pt idx="184">
                  <c:v>84.0</c:v>
                </c:pt>
                <c:pt idx="185">
                  <c:v>85.0</c:v>
                </c:pt>
                <c:pt idx="186">
                  <c:v>86.0</c:v>
                </c:pt>
                <c:pt idx="187">
                  <c:v>87.0</c:v>
                </c:pt>
                <c:pt idx="188">
                  <c:v>88.0</c:v>
                </c:pt>
                <c:pt idx="189">
                  <c:v>89.0</c:v>
                </c:pt>
                <c:pt idx="190">
                  <c:v>90.0</c:v>
                </c:pt>
                <c:pt idx="191">
                  <c:v>91.0</c:v>
                </c:pt>
                <c:pt idx="192">
                  <c:v>92.0</c:v>
                </c:pt>
                <c:pt idx="193">
                  <c:v>93.0</c:v>
                </c:pt>
                <c:pt idx="194">
                  <c:v>94.0</c:v>
                </c:pt>
                <c:pt idx="195">
                  <c:v>95.0</c:v>
                </c:pt>
                <c:pt idx="196">
                  <c:v>96.0</c:v>
                </c:pt>
                <c:pt idx="197">
                  <c:v>97.0</c:v>
                </c:pt>
                <c:pt idx="198">
                  <c:v>98.0</c:v>
                </c:pt>
                <c:pt idx="199">
                  <c:v>99.0</c:v>
                </c:pt>
                <c:pt idx="200">
                  <c:v>100.0</c:v>
                </c:pt>
                <c:pt idx="201">
                  <c:v>101.0</c:v>
                </c:pt>
                <c:pt idx="202">
                  <c:v>102.0</c:v>
                </c:pt>
                <c:pt idx="203">
                  <c:v>103.0</c:v>
                </c:pt>
                <c:pt idx="204">
                  <c:v>104.0</c:v>
                </c:pt>
                <c:pt idx="205">
                  <c:v>105.0</c:v>
                </c:pt>
                <c:pt idx="206">
                  <c:v>106.0</c:v>
                </c:pt>
                <c:pt idx="207">
                  <c:v>107.0</c:v>
                </c:pt>
                <c:pt idx="208">
                  <c:v>108.0</c:v>
                </c:pt>
                <c:pt idx="209">
                  <c:v>109.0</c:v>
                </c:pt>
                <c:pt idx="210">
                  <c:v>110.0</c:v>
                </c:pt>
                <c:pt idx="211">
                  <c:v>111.0</c:v>
                </c:pt>
                <c:pt idx="212">
                  <c:v>112.0</c:v>
                </c:pt>
                <c:pt idx="213">
                  <c:v>113.0</c:v>
                </c:pt>
                <c:pt idx="214">
                  <c:v>114.0</c:v>
                </c:pt>
                <c:pt idx="215">
                  <c:v>115.0</c:v>
                </c:pt>
                <c:pt idx="216">
                  <c:v>116.0</c:v>
                </c:pt>
                <c:pt idx="217">
                  <c:v>117.0</c:v>
                </c:pt>
                <c:pt idx="218">
                  <c:v>118.0</c:v>
                </c:pt>
                <c:pt idx="219">
                  <c:v>119.0</c:v>
                </c:pt>
                <c:pt idx="220">
                  <c:v>120.0</c:v>
                </c:pt>
                <c:pt idx="221">
                  <c:v>121.0</c:v>
                </c:pt>
                <c:pt idx="222">
                  <c:v>122.0</c:v>
                </c:pt>
                <c:pt idx="223">
                  <c:v>123.0</c:v>
                </c:pt>
                <c:pt idx="224">
                  <c:v>124.0</c:v>
                </c:pt>
                <c:pt idx="225">
                  <c:v>125.0</c:v>
                </c:pt>
                <c:pt idx="226">
                  <c:v>126.0</c:v>
                </c:pt>
                <c:pt idx="227">
                  <c:v>127.0</c:v>
                </c:pt>
                <c:pt idx="228">
                  <c:v>128.0</c:v>
                </c:pt>
                <c:pt idx="229">
                  <c:v>129.0</c:v>
                </c:pt>
                <c:pt idx="230">
                  <c:v>130.0</c:v>
                </c:pt>
                <c:pt idx="231">
                  <c:v>131.0</c:v>
                </c:pt>
                <c:pt idx="232">
                  <c:v>132.0</c:v>
                </c:pt>
                <c:pt idx="233">
                  <c:v>133.0</c:v>
                </c:pt>
                <c:pt idx="234">
                  <c:v>134.0</c:v>
                </c:pt>
                <c:pt idx="235">
                  <c:v>135.0</c:v>
                </c:pt>
                <c:pt idx="236">
                  <c:v>136.0</c:v>
                </c:pt>
                <c:pt idx="237">
                  <c:v>137.0</c:v>
                </c:pt>
                <c:pt idx="238">
                  <c:v>138.0</c:v>
                </c:pt>
                <c:pt idx="239">
                  <c:v>139.0</c:v>
                </c:pt>
                <c:pt idx="240">
                  <c:v>140.0</c:v>
                </c:pt>
                <c:pt idx="241">
                  <c:v>141.0</c:v>
                </c:pt>
                <c:pt idx="242">
                  <c:v>142.0</c:v>
                </c:pt>
                <c:pt idx="243">
                  <c:v>143.0</c:v>
                </c:pt>
                <c:pt idx="244">
                  <c:v>144.0</c:v>
                </c:pt>
                <c:pt idx="245">
                  <c:v>145.0</c:v>
                </c:pt>
                <c:pt idx="246">
                  <c:v>146.0</c:v>
                </c:pt>
                <c:pt idx="247">
                  <c:v>147.0</c:v>
                </c:pt>
                <c:pt idx="248">
                  <c:v>148.0</c:v>
                </c:pt>
                <c:pt idx="249">
                  <c:v>149.0</c:v>
                </c:pt>
                <c:pt idx="250">
                  <c:v>150.0</c:v>
                </c:pt>
                <c:pt idx="251">
                  <c:v>151.0</c:v>
                </c:pt>
                <c:pt idx="252">
                  <c:v>152.0</c:v>
                </c:pt>
                <c:pt idx="253">
                  <c:v>153.0</c:v>
                </c:pt>
                <c:pt idx="254">
                  <c:v>154.0</c:v>
                </c:pt>
                <c:pt idx="255">
                  <c:v>155.0</c:v>
                </c:pt>
                <c:pt idx="256">
                  <c:v>156.0</c:v>
                </c:pt>
                <c:pt idx="257">
                  <c:v>157.0</c:v>
                </c:pt>
                <c:pt idx="258">
                  <c:v>158.0</c:v>
                </c:pt>
                <c:pt idx="259">
                  <c:v>159.0</c:v>
                </c:pt>
                <c:pt idx="260">
                  <c:v>160.0</c:v>
                </c:pt>
                <c:pt idx="261">
                  <c:v>161.0</c:v>
                </c:pt>
                <c:pt idx="262">
                  <c:v>162.0</c:v>
                </c:pt>
                <c:pt idx="263">
                  <c:v>163.0</c:v>
                </c:pt>
                <c:pt idx="264">
                  <c:v>164.0</c:v>
                </c:pt>
                <c:pt idx="265">
                  <c:v>165.0</c:v>
                </c:pt>
                <c:pt idx="266">
                  <c:v>166.0</c:v>
                </c:pt>
                <c:pt idx="267">
                  <c:v>167.0</c:v>
                </c:pt>
                <c:pt idx="268">
                  <c:v>168.0</c:v>
                </c:pt>
                <c:pt idx="269">
                  <c:v>169.0</c:v>
                </c:pt>
                <c:pt idx="270">
                  <c:v>170.0</c:v>
                </c:pt>
                <c:pt idx="271">
                  <c:v>171.0</c:v>
                </c:pt>
                <c:pt idx="272">
                  <c:v>172.0</c:v>
                </c:pt>
                <c:pt idx="273">
                  <c:v>173.0</c:v>
                </c:pt>
                <c:pt idx="274">
                  <c:v>174.0</c:v>
                </c:pt>
                <c:pt idx="275">
                  <c:v>175.0</c:v>
                </c:pt>
                <c:pt idx="276">
                  <c:v>176.0</c:v>
                </c:pt>
                <c:pt idx="277">
                  <c:v>177.0</c:v>
                </c:pt>
                <c:pt idx="278">
                  <c:v>178.0</c:v>
                </c:pt>
                <c:pt idx="279">
                  <c:v>179.0</c:v>
                </c:pt>
                <c:pt idx="280">
                  <c:v>180.0</c:v>
                </c:pt>
                <c:pt idx="281">
                  <c:v>181.0</c:v>
                </c:pt>
                <c:pt idx="282">
                  <c:v>182.0</c:v>
                </c:pt>
                <c:pt idx="283">
                  <c:v>183.0</c:v>
                </c:pt>
                <c:pt idx="284">
                  <c:v>184.0</c:v>
                </c:pt>
                <c:pt idx="285">
                  <c:v>185.0</c:v>
                </c:pt>
                <c:pt idx="286">
                  <c:v>186.0</c:v>
                </c:pt>
                <c:pt idx="287">
                  <c:v>187.0</c:v>
                </c:pt>
                <c:pt idx="288">
                  <c:v>188.0</c:v>
                </c:pt>
                <c:pt idx="289">
                  <c:v>189.0</c:v>
                </c:pt>
                <c:pt idx="290">
                  <c:v>190.0</c:v>
                </c:pt>
                <c:pt idx="291">
                  <c:v>191.0</c:v>
                </c:pt>
                <c:pt idx="292">
                  <c:v>192.0</c:v>
                </c:pt>
                <c:pt idx="293">
                  <c:v>193.0</c:v>
                </c:pt>
                <c:pt idx="294">
                  <c:v>194.0</c:v>
                </c:pt>
                <c:pt idx="295">
                  <c:v>195.0</c:v>
                </c:pt>
                <c:pt idx="296">
                  <c:v>196.0</c:v>
                </c:pt>
                <c:pt idx="297">
                  <c:v>197.0</c:v>
                </c:pt>
                <c:pt idx="298">
                  <c:v>198.0</c:v>
                </c:pt>
                <c:pt idx="299">
                  <c:v>199.0</c:v>
                </c:pt>
                <c:pt idx="300">
                  <c:v>200.0</c:v>
                </c:pt>
                <c:pt idx="301">
                  <c:v>201.0</c:v>
                </c:pt>
                <c:pt idx="302">
                  <c:v>202.0</c:v>
                </c:pt>
                <c:pt idx="303">
                  <c:v>203.0</c:v>
                </c:pt>
                <c:pt idx="304">
                  <c:v>204.0</c:v>
                </c:pt>
                <c:pt idx="305">
                  <c:v>205.0</c:v>
                </c:pt>
                <c:pt idx="306">
                  <c:v>206.0</c:v>
                </c:pt>
                <c:pt idx="307">
                  <c:v>207.0</c:v>
                </c:pt>
                <c:pt idx="308">
                  <c:v>208.0</c:v>
                </c:pt>
                <c:pt idx="309">
                  <c:v>209.0</c:v>
                </c:pt>
                <c:pt idx="310">
                  <c:v>210.0</c:v>
                </c:pt>
                <c:pt idx="311">
                  <c:v>211.0</c:v>
                </c:pt>
                <c:pt idx="312">
                  <c:v>212.0</c:v>
                </c:pt>
                <c:pt idx="313">
                  <c:v>213.0</c:v>
                </c:pt>
                <c:pt idx="314">
                  <c:v>214.0</c:v>
                </c:pt>
                <c:pt idx="315">
                  <c:v>215.0</c:v>
                </c:pt>
                <c:pt idx="316">
                  <c:v>216.0</c:v>
                </c:pt>
                <c:pt idx="317">
                  <c:v>217.0</c:v>
                </c:pt>
                <c:pt idx="318">
                  <c:v>218.0</c:v>
                </c:pt>
                <c:pt idx="319">
                  <c:v>219.0</c:v>
                </c:pt>
                <c:pt idx="320">
                  <c:v>220.0</c:v>
                </c:pt>
                <c:pt idx="321">
                  <c:v>221.0</c:v>
                </c:pt>
                <c:pt idx="322">
                  <c:v>222.0</c:v>
                </c:pt>
                <c:pt idx="323">
                  <c:v>223.0</c:v>
                </c:pt>
                <c:pt idx="324">
                  <c:v>224.0</c:v>
                </c:pt>
                <c:pt idx="325">
                  <c:v>225.0</c:v>
                </c:pt>
                <c:pt idx="326">
                  <c:v>226.0</c:v>
                </c:pt>
                <c:pt idx="327">
                  <c:v>227.0</c:v>
                </c:pt>
                <c:pt idx="328">
                  <c:v>228.0</c:v>
                </c:pt>
                <c:pt idx="329">
                  <c:v>229.0</c:v>
                </c:pt>
                <c:pt idx="330">
                  <c:v>230.0</c:v>
                </c:pt>
                <c:pt idx="331">
                  <c:v>231.0</c:v>
                </c:pt>
                <c:pt idx="332">
                  <c:v>232.0</c:v>
                </c:pt>
                <c:pt idx="333">
                  <c:v>233.0</c:v>
                </c:pt>
                <c:pt idx="334">
                  <c:v>234.0</c:v>
                </c:pt>
                <c:pt idx="335">
                  <c:v>235.0</c:v>
                </c:pt>
                <c:pt idx="336">
                  <c:v>236.0</c:v>
                </c:pt>
                <c:pt idx="337">
                  <c:v>237.0</c:v>
                </c:pt>
                <c:pt idx="338">
                  <c:v>238.0</c:v>
                </c:pt>
                <c:pt idx="339">
                  <c:v>239.0</c:v>
                </c:pt>
                <c:pt idx="340">
                  <c:v>240.0</c:v>
                </c:pt>
                <c:pt idx="341">
                  <c:v>241.0</c:v>
                </c:pt>
                <c:pt idx="342">
                  <c:v>242.0</c:v>
                </c:pt>
                <c:pt idx="343">
                  <c:v>243.0</c:v>
                </c:pt>
                <c:pt idx="344">
                  <c:v>244.0</c:v>
                </c:pt>
                <c:pt idx="345">
                  <c:v>245.0</c:v>
                </c:pt>
                <c:pt idx="346">
                  <c:v>246.0</c:v>
                </c:pt>
                <c:pt idx="347">
                  <c:v>247.0</c:v>
                </c:pt>
                <c:pt idx="348">
                  <c:v>248.0</c:v>
                </c:pt>
                <c:pt idx="349">
                  <c:v>249.0</c:v>
                </c:pt>
                <c:pt idx="350">
                  <c:v>250.0</c:v>
                </c:pt>
                <c:pt idx="351">
                  <c:v>251.0</c:v>
                </c:pt>
                <c:pt idx="352">
                  <c:v>252.0</c:v>
                </c:pt>
                <c:pt idx="353">
                  <c:v>253.0</c:v>
                </c:pt>
                <c:pt idx="354">
                  <c:v>254.0</c:v>
                </c:pt>
                <c:pt idx="355">
                  <c:v>255.0</c:v>
                </c:pt>
                <c:pt idx="356">
                  <c:v>256.0</c:v>
                </c:pt>
                <c:pt idx="357">
                  <c:v>257.0</c:v>
                </c:pt>
                <c:pt idx="358">
                  <c:v>258.0</c:v>
                </c:pt>
                <c:pt idx="359">
                  <c:v>259.0</c:v>
                </c:pt>
                <c:pt idx="360">
                  <c:v>260.0</c:v>
                </c:pt>
                <c:pt idx="361">
                  <c:v>261.0</c:v>
                </c:pt>
                <c:pt idx="362">
                  <c:v>262.0</c:v>
                </c:pt>
                <c:pt idx="363">
                  <c:v>263.0</c:v>
                </c:pt>
                <c:pt idx="364">
                  <c:v>264.0</c:v>
                </c:pt>
                <c:pt idx="365">
                  <c:v>265.0</c:v>
                </c:pt>
                <c:pt idx="366">
                  <c:v>266.0</c:v>
                </c:pt>
                <c:pt idx="367">
                  <c:v>267.0</c:v>
                </c:pt>
                <c:pt idx="368">
                  <c:v>268.0</c:v>
                </c:pt>
                <c:pt idx="369">
                  <c:v>269.0</c:v>
                </c:pt>
                <c:pt idx="370">
                  <c:v>270.0</c:v>
                </c:pt>
                <c:pt idx="371">
                  <c:v>271.0</c:v>
                </c:pt>
                <c:pt idx="372">
                  <c:v>272.0</c:v>
                </c:pt>
                <c:pt idx="373">
                  <c:v>273.0</c:v>
                </c:pt>
                <c:pt idx="374">
                  <c:v>274.0</c:v>
                </c:pt>
                <c:pt idx="375">
                  <c:v>275.0</c:v>
                </c:pt>
                <c:pt idx="376">
                  <c:v>276.0</c:v>
                </c:pt>
                <c:pt idx="377">
                  <c:v>277.0</c:v>
                </c:pt>
                <c:pt idx="378">
                  <c:v>278.0</c:v>
                </c:pt>
                <c:pt idx="379">
                  <c:v>279.0</c:v>
                </c:pt>
                <c:pt idx="380">
                  <c:v>280.0</c:v>
                </c:pt>
                <c:pt idx="381">
                  <c:v>281.0</c:v>
                </c:pt>
                <c:pt idx="382">
                  <c:v>282.0</c:v>
                </c:pt>
                <c:pt idx="383">
                  <c:v>283.0</c:v>
                </c:pt>
                <c:pt idx="384">
                  <c:v>284.0</c:v>
                </c:pt>
                <c:pt idx="385">
                  <c:v>285.0</c:v>
                </c:pt>
                <c:pt idx="386">
                  <c:v>286.0</c:v>
                </c:pt>
                <c:pt idx="387">
                  <c:v>287.0</c:v>
                </c:pt>
                <c:pt idx="388">
                  <c:v>288.0</c:v>
                </c:pt>
                <c:pt idx="389">
                  <c:v>289.0</c:v>
                </c:pt>
                <c:pt idx="390">
                  <c:v>290.0</c:v>
                </c:pt>
                <c:pt idx="391">
                  <c:v>291.0</c:v>
                </c:pt>
                <c:pt idx="392">
                  <c:v>292.0</c:v>
                </c:pt>
                <c:pt idx="393">
                  <c:v>293.0</c:v>
                </c:pt>
                <c:pt idx="394">
                  <c:v>294.0</c:v>
                </c:pt>
                <c:pt idx="395">
                  <c:v>295.0</c:v>
                </c:pt>
                <c:pt idx="396">
                  <c:v>296.0</c:v>
                </c:pt>
                <c:pt idx="397">
                  <c:v>297.0</c:v>
                </c:pt>
                <c:pt idx="398">
                  <c:v>298.0</c:v>
                </c:pt>
                <c:pt idx="399">
                  <c:v>299.0</c:v>
                </c:pt>
                <c:pt idx="400">
                  <c:v>300.0</c:v>
                </c:pt>
                <c:pt idx="401">
                  <c:v>301.0</c:v>
                </c:pt>
                <c:pt idx="402">
                  <c:v>302.0</c:v>
                </c:pt>
                <c:pt idx="403">
                  <c:v>303.0</c:v>
                </c:pt>
                <c:pt idx="404">
                  <c:v>304.0</c:v>
                </c:pt>
                <c:pt idx="405">
                  <c:v>305.0</c:v>
                </c:pt>
                <c:pt idx="406">
                  <c:v>306.0</c:v>
                </c:pt>
                <c:pt idx="407">
                  <c:v>307.0</c:v>
                </c:pt>
                <c:pt idx="408">
                  <c:v>308.0</c:v>
                </c:pt>
                <c:pt idx="409">
                  <c:v>309.0</c:v>
                </c:pt>
                <c:pt idx="410">
                  <c:v>310.0</c:v>
                </c:pt>
                <c:pt idx="411">
                  <c:v>311.0</c:v>
                </c:pt>
                <c:pt idx="412">
                  <c:v>312.0</c:v>
                </c:pt>
                <c:pt idx="413">
                  <c:v>313.0</c:v>
                </c:pt>
                <c:pt idx="414">
                  <c:v>314.0</c:v>
                </c:pt>
                <c:pt idx="415">
                  <c:v>315.0</c:v>
                </c:pt>
                <c:pt idx="416">
                  <c:v>316.0</c:v>
                </c:pt>
                <c:pt idx="417">
                  <c:v>317.0</c:v>
                </c:pt>
                <c:pt idx="418">
                  <c:v>318.0</c:v>
                </c:pt>
                <c:pt idx="419">
                  <c:v>319.0</c:v>
                </c:pt>
                <c:pt idx="420">
                  <c:v>320.0</c:v>
                </c:pt>
                <c:pt idx="421">
                  <c:v>321.0</c:v>
                </c:pt>
                <c:pt idx="422">
                  <c:v>322.0</c:v>
                </c:pt>
                <c:pt idx="423">
                  <c:v>323.0</c:v>
                </c:pt>
                <c:pt idx="424">
                  <c:v>324.0</c:v>
                </c:pt>
                <c:pt idx="425">
                  <c:v>325.0</c:v>
                </c:pt>
                <c:pt idx="426">
                  <c:v>326.0</c:v>
                </c:pt>
                <c:pt idx="427">
                  <c:v>327.0</c:v>
                </c:pt>
                <c:pt idx="428">
                  <c:v>328.0</c:v>
                </c:pt>
                <c:pt idx="429">
                  <c:v>329.0</c:v>
                </c:pt>
                <c:pt idx="430">
                  <c:v>330.0</c:v>
                </c:pt>
                <c:pt idx="431">
                  <c:v>331.0</c:v>
                </c:pt>
                <c:pt idx="432">
                  <c:v>332.0</c:v>
                </c:pt>
                <c:pt idx="433">
                  <c:v>333.0</c:v>
                </c:pt>
                <c:pt idx="434">
                  <c:v>334.0</c:v>
                </c:pt>
                <c:pt idx="435">
                  <c:v>335.0</c:v>
                </c:pt>
                <c:pt idx="436">
                  <c:v>336.0</c:v>
                </c:pt>
                <c:pt idx="437">
                  <c:v>337.0</c:v>
                </c:pt>
                <c:pt idx="438">
                  <c:v>338.0</c:v>
                </c:pt>
                <c:pt idx="439">
                  <c:v>339.0</c:v>
                </c:pt>
                <c:pt idx="440">
                  <c:v>340.0</c:v>
                </c:pt>
                <c:pt idx="441">
                  <c:v>341.0</c:v>
                </c:pt>
                <c:pt idx="442">
                  <c:v>342.0</c:v>
                </c:pt>
                <c:pt idx="443">
                  <c:v>343.0</c:v>
                </c:pt>
                <c:pt idx="444">
                  <c:v>344.0</c:v>
                </c:pt>
                <c:pt idx="445">
                  <c:v>345.0</c:v>
                </c:pt>
                <c:pt idx="446">
                  <c:v>346.0</c:v>
                </c:pt>
                <c:pt idx="447">
                  <c:v>347.0</c:v>
                </c:pt>
                <c:pt idx="448">
                  <c:v>348.0</c:v>
                </c:pt>
                <c:pt idx="449">
                  <c:v>349.0</c:v>
                </c:pt>
                <c:pt idx="450">
                  <c:v>350.0</c:v>
                </c:pt>
                <c:pt idx="451">
                  <c:v>351.0</c:v>
                </c:pt>
                <c:pt idx="452">
                  <c:v>352.0</c:v>
                </c:pt>
                <c:pt idx="453">
                  <c:v>353.0</c:v>
                </c:pt>
                <c:pt idx="454">
                  <c:v>354.0</c:v>
                </c:pt>
                <c:pt idx="455">
                  <c:v>355.0</c:v>
                </c:pt>
                <c:pt idx="456">
                  <c:v>356.0</c:v>
                </c:pt>
                <c:pt idx="457">
                  <c:v>357.0</c:v>
                </c:pt>
                <c:pt idx="458">
                  <c:v>358.0</c:v>
                </c:pt>
                <c:pt idx="459">
                  <c:v>359.0</c:v>
                </c:pt>
                <c:pt idx="460">
                  <c:v>360.0</c:v>
                </c:pt>
                <c:pt idx="461">
                  <c:v>361.0</c:v>
                </c:pt>
                <c:pt idx="462">
                  <c:v>362.0</c:v>
                </c:pt>
                <c:pt idx="463">
                  <c:v>363.0</c:v>
                </c:pt>
                <c:pt idx="464">
                  <c:v>364.0</c:v>
                </c:pt>
                <c:pt idx="465">
                  <c:v>365.0</c:v>
                </c:pt>
                <c:pt idx="466">
                  <c:v>366.0</c:v>
                </c:pt>
                <c:pt idx="467">
                  <c:v>367.0</c:v>
                </c:pt>
                <c:pt idx="468">
                  <c:v>368.0</c:v>
                </c:pt>
                <c:pt idx="469">
                  <c:v>369.0</c:v>
                </c:pt>
                <c:pt idx="470">
                  <c:v>370.0</c:v>
                </c:pt>
                <c:pt idx="471">
                  <c:v>371.0</c:v>
                </c:pt>
                <c:pt idx="472">
                  <c:v>372.0</c:v>
                </c:pt>
                <c:pt idx="473">
                  <c:v>373.0</c:v>
                </c:pt>
                <c:pt idx="474">
                  <c:v>374.0</c:v>
                </c:pt>
                <c:pt idx="475">
                  <c:v>375.0</c:v>
                </c:pt>
                <c:pt idx="476">
                  <c:v>376.0</c:v>
                </c:pt>
                <c:pt idx="477">
                  <c:v>377.0</c:v>
                </c:pt>
                <c:pt idx="478">
                  <c:v>378.0</c:v>
                </c:pt>
                <c:pt idx="479">
                  <c:v>379.0</c:v>
                </c:pt>
                <c:pt idx="480">
                  <c:v>380.0</c:v>
                </c:pt>
                <c:pt idx="481">
                  <c:v>381.0</c:v>
                </c:pt>
                <c:pt idx="482">
                  <c:v>382.0</c:v>
                </c:pt>
                <c:pt idx="483">
                  <c:v>383.0</c:v>
                </c:pt>
                <c:pt idx="484">
                  <c:v>384.0</c:v>
                </c:pt>
                <c:pt idx="485">
                  <c:v>385.0</c:v>
                </c:pt>
                <c:pt idx="486">
                  <c:v>386.0</c:v>
                </c:pt>
                <c:pt idx="487">
                  <c:v>387.0</c:v>
                </c:pt>
                <c:pt idx="488">
                  <c:v>388.0</c:v>
                </c:pt>
                <c:pt idx="489">
                  <c:v>389.0</c:v>
                </c:pt>
                <c:pt idx="490">
                  <c:v>390.0</c:v>
                </c:pt>
                <c:pt idx="491">
                  <c:v>391.0</c:v>
                </c:pt>
                <c:pt idx="492">
                  <c:v>392.0</c:v>
                </c:pt>
                <c:pt idx="493">
                  <c:v>393.0</c:v>
                </c:pt>
                <c:pt idx="494">
                  <c:v>394.0</c:v>
                </c:pt>
                <c:pt idx="495">
                  <c:v>395.0</c:v>
                </c:pt>
                <c:pt idx="496">
                  <c:v>396.0</c:v>
                </c:pt>
                <c:pt idx="497">
                  <c:v>397.0</c:v>
                </c:pt>
                <c:pt idx="498">
                  <c:v>398.0</c:v>
                </c:pt>
                <c:pt idx="499">
                  <c:v>399.0</c:v>
                </c:pt>
                <c:pt idx="500">
                  <c:v>400.0</c:v>
                </c:pt>
                <c:pt idx="501">
                  <c:v>401.0</c:v>
                </c:pt>
                <c:pt idx="502">
                  <c:v>402.0</c:v>
                </c:pt>
                <c:pt idx="503">
                  <c:v>403.0</c:v>
                </c:pt>
                <c:pt idx="504">
                  <c:v>404.0</c:v>
                </c:pt>
                <c:pt idx="505">
                  <c:v>405.0</c:v>
                </c:pt>
                <c:pt idx="506">
                  <c:v>406.0</c:v>
                </c:pt>
                <c:pt idx="507">
                  <c:v>407.0</c:v>
                </c:pt>
                <c:pt idx="508">
                  <c:v>408.0</c:v>
                </c:pt>
                <c:pt idx="509">
                  <c:v>409.0</c:v>
                </c:pt>
                <c:pt idx="510">
                  <c:v>410.0</c:v>
                </c:pt>
                <c:pt idx="511">
                  <c:v>411.0</c:v>
                </c:pt>
                <c:pt idx="512">
                  <c:v>412.0</c:v>
                </c:pt>
                <c:pt idx="513">
                  <c:v>413.0</c:v>
                </c:pt>
                <c:pt idx="514">
                  <c:v>414.0</c:v>
                </c:pt>
                <c:pt idx="515">
                  <c:v>415.0</c:v>
                </c:pt>
                <c:pt idx="516">
                  <c:v>416.0</c:v>
                </c:pt>
                <c:pt idx="517">
                  <c:v>417.0</c:v>
                </c:pt>
                <c:pt idx="518">
                  <c:v>418.0</c:v>
                </c:pt>
                <c:pt idx="519">
                  <c:v>419.0</c:v>
                </c:pt>
                <c:pt idx="520">
                  <c:v>420.0</c:v>
                </c:pt>
                <c:pt idx="521">
                  <c:v>421.0</c:v>
                </c:pt>
                <c:pt idx="522">
                  <c:v>422.0</c:v>
                </c:pt>
                <c:pt idx="523">
                  <c:v>423.0</c:v>
                </c:pt>
                <c:pt idx="524">
                  <c:v>424.0</c:v>
                </c:pt>
                <c:pt idx="525">
                  <c:v>425.0</c:v>
                </c:pt>
                <c:pt idx="526">
                  <c:v>426.0</c:v>
                </c:pt>
                <c:pt idx="527">
                  <c:v>427.0</c:v>
                </c:pt>
                <c:pt idx="528">
                  <c:v>428.0</c:v>
                </c:pt>
                <c:pt idx="529">
                  <c:v>429.0</c:v>
                </c:pt>
                <c:pt idx="530">
                  <c:v>430.0</c:v>
                </c:pt>
                <c:pt idx="531">
                  <c:v>431.0</c:v>
                </c:pt>
                <c:pt idx="532">
                  <c:v>432.0</c:v>
                </c:pt>
                <c:pt idx="533">
                  <c:v>433.0</c:v>
                </c:pt>
                <c:pt idx="534">
                  <c:v>434.0</c:v>
                </c:pt>
                <c:pt idx="535">
                  <c:v>435.0</c:v>
                </c:pt>
                <c:pt idx="536">
                  <c:v>436.0</c:v>
                </c:pt>
                <c:pt idx="537">
                  <c:v>437.0</c:v>
                </c:pt>
                <c:pt idx="538">
                  <c:v>438.0</c:v>
                </c:pt>
                <c:pt idx="539">
                  <c:v>439.0</c:v>
                </c:pt>
                <c:pt idx="540">
                  <c:v>440.0</c:v>
                </c:pt>
                <c:pt idx="541">
                  <c:v>441.0</c:v>
                </c:pt>
                <c:pt idx="542">
                  <c:v>442.0</c:v>
                </c:pt>
                <c:pt idx="543">
                  <c:v>443.0</c:v>
                </c:pt>
                <c:pt idx="544">
                  <c:v>444.0</c:v>
                </c:pt>
                <c:pt idx="545">
                  <c:v>445.0</c:v>
                </c:pt>
                <c:pt idx="546">
                  <c:v>446.0</c:v>
                </c:pt>
                <c:pt idx="547">
                  <c:v>447.0</c:v>
                </c:pt>
                <c:pt idx="548">
                  <c:v>448.0</c:v>
                </c:pt>
                <c:pt idx="549">
                  <c:v>449.0</c:v>
                </c:pt>
                <c:pt idx="550">
                  <c:v>450.0</c:v>
                </c:pt>
                <c:pt idx="551">
                  <c:v>451.0</c:v>
                </c:pt>
                <c:pt idx="552">
                  <c:v>452.0</c:v>
                </c:pt>
                <c:pt idx="553">
                  <c:v>453.0</c:v>
                </c:pt>
                <c:pt idx="554">
                  <c:v>454.0</c:v>
                </c:pt>
                <c:pt idx="555">
                  <c:v>455.0</c:v>
                </c:pt>
                <c:pt idx="556">
                  <c:v>456.0</c:v>
                </c:pt>
                <c:pt idx="557">
                  <c:v>457.0</c:v>
                </c:pt>
                <c:pt idx="558">
                  <c:v>458.0</c:v>
                </c:pt>
                <c:pt idx="559">
                  <c:v>459.0</c:v>
                </c:pt>
                <c:pt idx="560">
                  <c:v>460.0</c:v>
                </c:pt>
                <c:pt idx="561">
                  <c:v>461.0</c:v>
                </c:pt>
                <c:pt idx="562">
                  <c:v>462.0</c:v>
                </c:pt>
                <c:pt idx="563">
                  <c:v>463.0</c:v>
                </c:pt>
                <c:pt idx="564">
                  <c:v>464.0</c:v>
                </c:pt>
                <c:pt idx="565">
                  <c:v>465.0</c:v>
                </c:pt>
                <c:pt idx="566">
                  <c:v>466.0</c:v>
                </c:pt>
                <c:pt idx="567">
                  <c:v>467.0</c:v>
                </c:pt>
                <c:pt idx="568">
                  <c:v>468.0</c:v>
                </c:pt>
                <c:pt idx="569">
                  <c:v>469.0</c:v>
                </c:pt>
                <c:pt idx="570">
                  <c:v>470.0</c:v>
                </c:pt>
                <c:pt idx="571">
                  <c:v>471.0</c:v>
                </c:pt>
                <c:pt idx="572">
                  <c:v>472.0</c:v>
                </c:pt>
                <c:pt idx="573">
                  <c:v>473.0</c:v>
                </c:pt>
                <c:pt idx="574">
                  <c:v>474.0</c:v>
                </c:pt>
                <c:pt idx="575">
                  <c:v>475.0</c:v>
                </c:pt>
                <c:pt idx="576">
                  <c:v>476.0</c:v>
                </c:pt>
                <c:pt idx="577">
                  <c:v>477.0</c:v>
                </c:pt>
                <c:pt idx="578">
                  <c:v>478.0</c:v>
                </c:pt>
                <c:pt idx="579">
                  <c:v>479.0</c:v>
                </c:pt>
                <c:pt idx="580">
                  <c:v>480.0</c:v>
                </c:pt>
                <c:pt idx="581">
                  <c:v>481.0</c:v>
                </c:pt>
                <c:pt idx="582">
                  <c:v>482.0</c:v>
                </c:pt>
                <c:pt idx="583">
                  <c:v>483.0</c:v>
                </c:pt>
                <c:pt idx="584">
                  <c:v>484.0</c:v>
                </c:pt>
                <c:pt idx="585">
                  <c:v>485.0</c:v>
                </c:pt>
                <c:pt idx="586">
                  <c:v>486.0</c:v>
                </c:pt>
                <c:pt idx="587">
                  <c:v>487.0</c:v>
                </c:pt>
                <c:pt idx="588">
                  <c:v>488.0</c:v>
                </c:pt>
                <c:pt idx="589">
                  <c:v>489.0</c:v>
                </c:pt>
                <c:pt idx="590">
                  <c:v>490.0</c:v>
                </c:pt>
                <c:pt idx="591">
                  <c:v>491.0</c:v>
                </c:pt>
                <c:pt idx="592">
                  <c:v>492.0</c:v>
                </c:pt>
                <c:pt idx="593">
                  <c:v>493.0</c:v>
                </c:pt>
                <c:pt idx="594">
                  <c:v>494.0</c:v>
                </c:pt>
                <c:pt idx="595">
                  <c:v>495.0</c:v>
                </c:pt>
                <c:pt idx="596">
                  <c:v>496.0</c:v>
                </c:pt>
                <c:pt idx="597">
                  <c:v>497.0</c:v>
                </c:pt>
                <c:pt idx="598">
                  <c:v>498.0</c:v>
                </c:pt>
                <c:pt idx="599">
                  <c:v>499.0</c:v>
                </c:pt>
                <c:pt idx="600">
                  <c:v>500.0</c:v>
                </c:pt>
                <c:pt idx="601">
                  <c:v>501.0</c:v>
                </c:pt>
                <c:pt idx="602">
                  <c:v>502.0</c:v>
                </c:pt>
                <c:pt idx="603">
                  <c:v>503.0</c:v>
                </c:pt>
                <c:pt idx="604">
                  <c:v>504.0</c:v>
                </c:pt>
                <c:pt idx="605">
                  <c:v>505.0</c:v>
                </c:pt>
                <c:pt idx="606">
                  <c:v>506.0</c:v>
                </c:pt>
                <c:pt idx="607">
                  <c:v>507.0</c:v>
                </c:pt>
                <c:pt idx="608">
                  <c:v>508.0</c:v>
                </c:pt>
                <c:pt idx="609">
                  <c:v>509.0</c:v>
                </c:pt>
                <c:pt idx="610">
                  <c:v>510.0</c:v>
                </c:pt>
                <c:pt idx="611">
                  <c:v>511.0</c:v>
                </c:pt>
                <c:pt idx="612">
                  <c:v>512.0</c:v>
                </c:pt>
                <c:pt idx="613">
                  <c:v>513.0</c:v>
                </c:pt>
                <c:pt idx="614">
                  <c:v>514.0</c:v>
                </c:pt>
                <c:pt idx="615">
                  <c:v>515.0</c:v>
                </c:pt>
                <c:pt idx="616">
                  <c:v>516.0</c:v>
                </c:pt>
                <c:pt idx="617">
                  <c:v>517.0</c:v>
                </c:pt>
                <c:pt idx="618">
                  <c:v>518.0</c:v>
                </c:pt>
                <c:pt idx="619">
                  <c:v>519.0</c:v>
                </c:pt>
                <c:pt idx="620">
                  <c:v>520.0</c:v>
                </c:pt>
                <c:pt idx="621">
                  <c:v>521.0</c:v>
                </c:pt>
                <c:pt idx="622">
                  <c:v>522.0</c:v>
                </c:pt>
                <c:pt idx="623">
                  <c:v>523.0</c:v>
                </c:pt>
                <c:pt idx="624">
                  <c:v>524.0</c:v>
                </c:pt>
                <c:pt idx="625">
                  <c:v>525.0</c:v>
                </c:pt>
                <c:pt idx="626">
                  <c:v>526.0</c:v>
                </c:pt>
                <c:pt idx="627">
                  <c:v>527.0</c:v>
                </c:pt>
                <c:pt idx="628">
                  <c:v>528.0</c:v>
                </c:pt>
                <c:pt idx="629">
                  <c:v>529.0</c:v>
                </c:pt>
                <c:pt idx="630">
                  <c:v>530.0</c:v>
                </c:pt>
                <c:pt idx="631">
                  <c:v>531.0</c:v>
                </c:pt>
                <c:pt idx="632">
                  <c:v>532.0</c:v>
                </c:pt>
                <c:pt idx="633">
                  <c:v>533.0</c:v>
                </c:pt>
                <c:pt idx="634">
                  <c:v>534.0</c:v>
                </c:pt>
                <c:pt idx="635">
                  <c:v>535.0</c:v>
                </c:pt>
                <c:pt idx="636">
                  <c:v>536.0</c:v>
                </c:pt>
                <c:pt idx="637">
                  <c:v>537.0</c:v>
                </c:pt>
                <c:pt idx="638">
                  <c:v>538.0</c:v>
                </c:pt>
                <c:pt idx="639">
                  <c:v>539.0</c:v>
                </c:pt>
                <c:pt idx="640">
                  <c:v>540.0</c:v>
                </c:pt>
                <c:pt idx="641">
                  <c:v>541.0</c:v>
                </c:pt>
                <c:pt idx="642">
                  <c:v>542.0</c:v>
                </c:pt>
                <c:pt idx="643">
                  <c:v>543.0</c:v>
                </c:pt>
                <c:pt idx="644">
                  <c:v>544.0</c:v>
                </c:pt>
                <c:pt idx="645">
                  <c:v>545.0</c:v>
                </c:pt>
                <c:pt idx="646">
                  <c:v>546.0</c:v>
                </c:pt>
                <c:pt idx="647">
                  <c:v>547.0</c:v>
                </c:pt>
                <c:pt idx="648">
                  <c:v>548.0</c:v>
                </c:pt>
                <c:pt idx="649">
                  <c:v>549.0</c:v>
                </c:pt>
                <c:pt idx="650">
                  <c:v>550.0</c:v>
                </c:pt>
                <c:pt idx="651">
                  <c:v>551.0</c:v>
                </c:pt>
                <c:pt idx="652">
                  <c:v>552.0</c:v>
                </c:pt>
                <c:pt idx="653">
                  <c:v>553.0</c:v>
                </c:pt>
                <c:pt idx="654">
                  <c:v>554.0</c:v>
                </c:pt>
                <c:pt idx="655">
                  <c:v>555.0</c:v>
                </c:pt>
                <c:pt idx="656">
                  <c:v>556.0</c:v>
                </c:pt>
                <c:pt idx="657">
                  <c:v>557.0</c:v>
                </c:pt>
                <c:pt idx="658">
                  <c:v>558.0</c:v>
                </c:pt>
                <c:pt idx="659">
                  <c:v>559.0</c:v>
                </c:pt>
                <c:pt idx="660">
                  <c:v>560.0</c:v>
                </c:pt>
                <c:pt idx="661">
                  <c:v>561.0</c:v>
                </c:pt>
                <c:pt idx="662">
                  <c:v>562.0</c:v>
                </c:pt>
                <c:pt idx="663">
                  <c:v>563.0</c:v>
                </c:pt>
                <c:pt idx="664">
                  <c:v>564.0</c:v>
                </c:pt>
                <c:pt idx="665">
                  <c:v>565.0</c:v>
                </c:pt>
                <c:pt idx="666">
                  <c:v>566.0</c:v>
                </c:pt>
                <c:pt idx="667">
                  <c:v>567.0</c:v>
                </c:pt>
                <c:pt idx="668">
                  <c:v>568.0</c:v>
                </c:pt>
                <c:pt idx="669">
                  <c:v>569.0</c:v>
                </c:pt>
                <c:pt idx="670">
                  <c:v>570.0</c:v>
                </c:pt>
                <c:pt idx="671">
                  <c:v>571.0</c:v>
                </c:pt>
                <c:pt idx="672">
                  <c:v>572.0</c:v>
                </c:pt>
                <c:pt idx="673">
                  <c:v>573.0</c:v>
                </c:pt>
                <c:pt idx="674">
                  <c:v>574.0</c:v>
                </c:pt>
                <c:pt idx="675">
                  <c:v>575.0</c:v>
                </c:pt>
                <c:pt idx="676">
                  <c:v>576.0</c:v>
                </c:pt>
                <c:pt idx="677">
                  <c:v>577.0</c:v>
                </c:pt>
                <c:pt idx="678">
                  <c:v>578.0</c:v>
                </c:pt>
                <c:pt idx="679">
                  <c:v>579.0</c:v>
                </c:pt>
                <c:pt idx="680">
                  <c:v>580.0</c:v>
                </c:pt>
                <c:pt idx="681">
                  <c:v>581.0</c:v>
                </c:pt>
                <c:pt idx="682">
                  <c:v>582.0</c:v>
                </c:pt>
                <c:pt idx="683">
                  <c:v>583.0</c:v>
                </c:pt>
                <c:pt idx="684">
                  <c:v>584.0</c:v>
                </c:pt>
                <c:pt idx="685">
                  <c:v>585.0</c:v>
                </c:pt>
                <c:pt idx="686">
                  <c:v>586.0</c:v>
                </c:pt>
                <c:pt idx="687">
                  <c:v>587.0</c:v>
                </c:pt>
                <c:pt idx="688">
                  <c:v>588.0</c:v>
                </c:pt>
                <c:pt idx="689">
                  <c:v>589.0</c:v>
                </c:pt>
                <c:pt idx="690">
                  <c:v>590.0</c:v>
                </c:pt>
                <c:pt idx="691">
                  <c:v>591.0</c:v>
                </c:pt>
                <c:pt idx="692">
                  <c:v>592.0</c:v>
                </c:pt>
                <c:pt idx="693">
                  <c:v>593.0</c:v>
                </c:pt>
                <c:pt idx="694">
                  <c:v>594.0</c:v>
                </c:pt>
                <c:pt idx="695">
                  <c:v>595.0</c:v>
                </c:pt>
                <c:pt idx="696">
                  <c:v>596.0</c:v>
                </c:pt>
                <c:pt idx="697">
                  <c:v>597.0</c:v>
                </c:pt>
                <c:pt idx="698">
                  <c:v>598.0</c:v>
                </c:pt>
                <c:pt idx="699">
                  <c:v>599.0</c:v>
                </c:pt>
                <c:pt idx="700">
                  <c:v>600.0</c:v>
                </c:pt>
                <c:pt idx="701">
                  <c:v>601.0</c:v>
                </c:pt>
                <c:pt idx="702">
                  <c:v>602.0</c:v>
                </c:pt>
                <c:pt idx="703">
                  <c:v>603.0</c:v>
                </c:pt>
                <c:pt idx="704">
                  <c:v>604.0</c:v>
                </c:pt>
                <c:pt idx="705">
                  <c:v>605.0</c:v>
                </c:pt>
                <c:pt idx="706">
                  <c:v>606.0</c:v>
                </c:pt>
                <c:pt idx="707">
                  <c:v>607.0</c:v>
                </c:pt>
                <c:pt idx="708">
                  <c:v>608.0</c:v>
                </c:pt>
                <c:pt idx="709">
                  <c:v>609.0</c:v>
                </c:pt>
                <c:pt idx="710">
                  <c:v>610.0</c:v>
                </c:pt>
                <c:pt idx="711">
                  <c:v>611.0</c:v>
                </c:pt>
                <c:pt idx="712">
                  <c:v>612.0</c:v>
                </c:pt>
                <c:pt idx="713">
                  <c:v>613.0</c:v>
                </c:pt>
                <c:pt idx="714">
                  <c:v>614.0</c:v>
                </c:pt>
                <c:pt idx="715">
                  <c:v>615.0</c:v>
                </c:pt>
                <c:pt idx="716">
                  <c:v>616.0</c:v>
                </c:pt>
                <c:pt idx="717">
                  <c:v>617.0</c:v>
                </c:pt>
                <c:pt idx="718">
                  <c:v>618.0</c:v>
                </c:pt>
                <c:pt idx="719">
                  <c:v>619.0</c:v>
                </c:pt>
                <c:pt idx="720">
                  <c:v>620.0</c:v>
                </c:pt>
                <c:pt idx="721">
                  <c:v>621.0</c:v>
                </c:pt>
                <c:pt idx="722">
                  <c:v>622.0</c:v>
                </c:pt>
                <c:pt idx="723">
                  <c:v>623.0</c:v>
                </c:pt>
                <c:pt idx="724">
                  <c:v>624.0</c:v>
                </c:pt>
                <c:pt idx="725">
                  <c:v>625.0</c:v>
                </c:pt>
                <c:pt idx="726">
                  <c:v>626.0</c:v>
                </c:pt>
                <c:pt idx="727">
                  <c:v>627.0</c:v>
                </c:pt>
                <c:pt idx="728">
                  <c:v>628.0</c:v>
                </c:pt>
                <c:pt idx="729">
                  <c:v>629.0</c:v>
                </c:pt>
                <c:pt idx="730">
                  <c:v>630.0</c:v>
                </c:pt>
                <c:pt idx="731">
                  <c:v>631.0</c:v>
                </c:pt>
                <c:pt idx="732">
                  <c:v>632.0</c:v>
                </c:pt>
                <c:pt idx="733">
                  <c:v>633.0</c:v>
                </c:pt>
                <c:pt idx="734">
                  <c:v>634.0</c:v>
                </c:pt>
                <c:pt idx="735">
                  <c:v>635.0</c:v>
                </c:pt>
                <c:pt idx="736">
                  <c:v>636.0</c:v>
                </c:pt>
                <c:pt idx="737">
                  <c:v>637.0</c:v>
                </c:pt>
                <c:pt idx="738">
                  <c:v>638.0</c:v>
                </c:pt>
                <c:pt idx="739">
                  <c:v>639.0</c:v>
                </c:pt>
                <c:pt idx="740">
                  <c:v>640.0</c:v>
                </c:pt>
                <c:pt idx="741">
                  <c:v>641.0</c:v>
                </c:pt>
                <c:pt idx="742">
                  <c:v>642.0</c:v>
                </c:pt>
                <c:pt idx="743">
                  <c:v>643.0</c:v>
                </c:pt>
                <c:pt idx="744">
                  <c:v>644.0</c:v>
                </c:pt>
                <c:pt idx="745">
                  <c:v>645.0</c:v>
                </c:pt>
                <c:pt idx="746">
                  <c:v>646.0</c:v>
                </c:pt>
                <c:pt idx="747">
                  <c:v>647.0</c:v>
                </c:pt>
                <c:pt idx="748">
                  <c:v>648.0</c:v>
                </c:pt>
                <c:pt idx="749">
                  <c:v>649.0</c:v>
                </c:pt>
                <c:pt idx="750">
                  <c:v>650.0</c:v>
                </c:pt>
                <c:pt idx="751">
                  <c:v>651.0</c:v>
                </c:pt>
                <c:pt idx="752">
                  <c:v>652.0</c:v>
                </c:pt>
                <c:pt idx="753">
                  <c:v>653.0</c:v>
                </c:pt>
                <c:pt idx="754">
                  <c:v>654.0</c:v>
                </c:pt>
                <c:pt idx="755">
                  <c:v>655.0</c:v>
                </c:pt>
                <c:pt idx="756">
                  <c:v>656.0</c:v>
                </c:pt>
                <c:pt idx="757">
                  <c:v>657.0</c:v>
                </c:pt>
                <c:pt idx="758">
                  <c:v>658.0</c:v>
                </c:pt>
                <c:pt idx="759">
                  <c:v>659.0</c:v>
                </c:pt>
                <c:pt idx="760">
                  <c:v>660.0</c:v>
                </c:pt>
                <c:pt idx="761">
                  <c:v>661.0</c:v>
                </c:pt>
                <c:pt idx="762">
                  <c:v>662.0</c:v>
                </c:pt>
                <c:pt idx="763">
                  <c:v>663.0</c:v>
                </c:pt>
                <c:pt idx="764">
                  <c:v>664.0</c:v>
                </c:pt>
                <c:pt idx="765">
                  <c:v>665.0</c:v>
                </c:pt>
                <c:pt idx="766">
                  <c:v>666.0</c:v>
                </c:pt>
                <c:pt idx="767">
                  <c:v>667.0</c:v>
                </c:pt>
                <c:pt idx="768">
                  <c:v>668.0</c:v>
                </c:pt>
                <c:pt idx="769">
                  <c:v>669.0</c:v>
                </c:pt>
                <c:pt idx="770">
                  <c:v>670.0</c:v>
                </c:pt>
                <c:pt idx="771">
                  <c:v>671.0</c:v>
                </c:pt>
                <c:pt idx="772">
                  <c:v>672.0</c:v>
                </c:pt>
                <c:pt idx="773">
                  <c:v>673.0</c:v>
                </c:pt>
                <c:pt idx="774">
                  <c:v>674.0</c:v>
                </c:pt>
                <c:pt idx="775">
                  <c:v>675.0</c:v>
                </c:pt>
                <c:pt idx="776">
                  <c:v>676.0</c:v>
                </c:pt>
                <c:pt idx="777">
                  <c:v>677.0</c:v>
                </c:pt>
                <c:pt idx="778">
                  <c:v>678.0</c:v>
                </c:pt>
                <c:pt idx="779">
                  <c:v>679.0</c:v>
                </c:pt>
                <c:pt idx="780">
                  <c:v>680.0</c:v>
                </c:pt>
                <c:pt idx="781">
                  <c:v>681.0</c:v>
                </c:pt>
                <c:pt idx="782">
                  <c:v>682.0</c:v>
                </c:pt>
                <c:pt idx="783">
                  <c:v>683.0</c:v>
                </c:pt>
                <c:pt idx="784">
                  <c:v>684.0</c:v>
                </c:pt>
                <c:pt idx="785">
                  <c:v>685.0</c:v>
                </c:pt>
                <c:pt idx="786">
                  <c:v>686.0</c:v>
                </c:pt>
                <c:pt idx="787">
                  <c:v>687.0</c:v>
                </c:pt>
                <c:pt idx="788">
                  <c:v>688.0</c:v>
                </c:pt>
                <c:pt idx="789">
                  <c:v>689.0</c:v>
                </c:pt>
                <c:pt idx="790">
                  <c:v>690.0</c:v>
                </c:pt>
                <c:pt idx="791">
                  <c:v>691.0</c:v>
                </c:pt>
                <c:pt idx="792">
                  <c:v>692.0</c:v>
                </c:pt>
                <c:pt idx="793">
                  <c:v>693.0</c:v>
                </c:pt>
                <c:pt idx="794">
                  <c:v>694.0</c:v>
                </c:pt>
                <c:pt idx="795">
                  <c:v>695.0</c:v>
                </c:pt>
                <c:pt idx="796">
                  <c:v>696.0</c:v>
                </c:pt>
                <c:pt idx="797">
                  <c:v>697.0</c:v>
                </c:pt>
                <c:pt idx="798">
                  <c:v>698.0</c:v>
                </c:pt>
                <c:pt idx="799">
                  <c:v>699.0</c:v>
                </c:pt>
                <c:pt idx="800">
                  <c:v>700.0</c:v>
                </c:pt>
                <c:pt idx="801">
                  <c:v>701.0</c:v>
                </c:pt>
                <c:pt idx="802">
                  <c:v>702.0</c:v>
                </c:pt>
                <c:pt idx="803">
                  <c:v>703.0</c:v>
                </c:pt>
                <c:pt idx="804">
                  <c:v>704.0</c:v>
                </c:pt>
                <c:pt idx="805">
                  <c:v>705.0</c:v>
                </c:pt>
                <c:pt idx="806">
                  <c:v>706.0</c:v>
                </c:pt>
                <c:pt idx="807">
                  <c:v>707.0</c:v>
                </c:pt>
                <c:pt idx="808">
                  <c:v>708.0</c:v>
                </c:pt>
                <c:pt idx="809">
                  <c:v>709.0</c:v>
                </c:pt>
                <c:pt idx="810">
                  <c:v>710.0</c:v>
                </c:pt>
                <c:pt idx="811">
                  <c:v>711.0</c:v>
                </c:pt>
                <c:pt idx="812">
                  <c:v>712.0</c:v>
                </c:pt>
                <c:pt idx="813">
                  <c:v>713.0</c:v>
                </c:pt>
                <c:pt idx="814">
                  <c:v>714.0</c:v>
                </c:pt>
                <c:pt idx="815">
                  <c:v>715.0</c:v>
                </c:pt>
                <c:pt idx="816">
                  <c:v>716.0</c:v>
                </c:pt>
                <c:pt idx="817">
                  <c:v>717.0</c:v>
                </c:pt>
                <c:pt idx="818">
                  <c:v>718.0</c:v>
                </c:pt>
                <c:pt idx="819">
                  <c:v>719.0</c:v>
                </c:pt>
                <c:pt idx="820">
                  <c:v>720.0</c:v>
                </c:pt>
                <c:pt idx="821">
                  <c:v>721.0</c:v>
                </c:pt>
                <c:pt idx="822">
                  <c:v>722.0</c:v>
                </c:pt>
                <c:pt idx="823">
                  <c:v>723.0</c:v>
                </c:pt>
                <c:pt idx="824">
                  <c:v>724.0</c:v>
                </c:pt>
                <c:pt idx="825">
                  <c:v>725.0</c:v>
                </c:pt>
                <c:pt idx="826">
                  <c:v>726.0</c:v>
                </c:pt>
                <c:pt idx="827">
                  <c:v>727.0</c:v>
                </c:pt>
                <c:pt idx="828">
                  <c:v>728.0</c:v>
                </c:pt>
                <c:pt idx="829">
                  <c:v>729.0</c:v>
                </c:pt>
                <c:pt idx="830">
                  <c:v>730.0</c:v>
                </c:pt>
                <c:pt idx="831">
                  <c:v>731.0</c:v>
                </c:pt>
                <c:pt idx="832">
                  <c:v>732.0</c:v>
                </c:pt>
                <c:pt idx="833">
                  <c:v>733.0</c:v>
                </c:pt>
                <c:pt idx="834">
                  <c:v>734.0</c:v>
                </c:pt>
                <c:pt idx="835">
                  <c:v>735.0</c:v>
                </c:pt>
                <c:pt idx="836">
                  <c:v>736.0</c:v>
                </c:pt>
                <c:pt idx="837">
                  <c:v>737.0</c:v>
                </c:pt>
                <c:pt idx="838">
                  <c:v>738.0</c:v>
                </c:pt>
                <c:pt idx="839">
                  <c:v>739.0</c:v>
                </c:pt>
                <c:pt idx="840">
                  <c:v>740.0</c:v>
                </c:pt>
                <c:pt idx="841">
                  <c:v>741.0</c:v>
                </c:pt>
                <c:pt idx="842">
                  <c:v>742.0</c:v>
                </c:pt>
                <c:pt idx="843">
                  <c:v>743.0</c:v>
                </c:pt>
                <c:pt idx="844">
                  <c:v>744.0</c:v>
                </c:pt>
                <c:pt idx="845">
                  <c:v>745.0</c:v>
                </c:pt>
                <c:pt idx="846">
                  <c:v>746.0</c:v>
                </c:pt>
                <c:pt idx="847">
                  <c:v>747.0</c:v>
                </c:pt>
                <c:pt idx="848">
                  <c:v>748.0</c:v>
                </c:pt>
                <c:pt idx="849">
                  <c:v>749.0</c:v>
                </c:pt>
                <c:pt idx="850">
                  <c:v>750.0</c:v>
                </c:pt>
                <c:pt idx="851">
                  <c:v>751.0</c:v>
                </c:pt>
                <c:pt idx="852">
                  <c:v>752.0</c:v>
                </c:pt>
                <c:pt idx="853">
                  <c:v>753.0</c:v>
                </c:pt>
                <c:pt idx="854">
                  <c:v>754.0</c:v>
                </c:pt>
                <c:pt idx="855">
                  <c:v>755.0</c:v>
                </c:pt>
                <c:pt idx="856">
                  <c:v>756.0</c:v>
                </c:pt>
                <c:pt idx="857">
                  <c:v>757.0</c:v>
                </c:pt>
                <c:pt idx="858">
                  <c:v>758.0</c:v>
                </c:pt>
                <c:pt idx="859">
                  <c:v>759.0</c:v>
                </c:pt>
                <c:pt idx="860">
                  <c:v>760.0</c:v>
                </c:pt>
                <c:pt idx="861">
                  <c:v>761.0</c:v>
                </c:pt>
                <c:pt idx="862">
                  <c:v>762.0</c:v>
                </c:pt>
                <c:pt idx="863">
                  <c:v>763.0</c:v>
                </c:pt>
                <c:pt idx="864">
                  <c:v>764.0</c:v>
                </c:pt>
                <c:pt idx="865">
                  <c:v>765.0</c:v>
                </c:pt>
                <c:pt idx="866">
                  <c:v>766.0</c:v>
                </c:pt>
                <c:pt idx="867">
                  <c:v>767.0</c:v>
                </c:pt>
                <c:pt idx="868">
                  <c:v>768.0</c:v>
                </c:pt>
                <c:pt idx="869">
                  <c:v>769.0</c:v>
                </c:pt>
                <c:pt idx="870">
                  <c:v>770.0</c:v>
                </c:pt>
                <c:pt idx="871">
                  <c:v>771.0</c:v>
                </c:pt>
                <c:pt idx="872">
                  <c:v>772.0</c:v>
                </c:pt>
                <c:pt idx="873">
                  <c:v>773.0</c:v>
                </c:pt>
                <c:pt idx="874">
                  <c:v>774.0</c:v>
                </c:pt>
                <c:pt idx="875">
                  <c:v>775.0</c:v>
                </c:pt>
                <c:pt idx="876">
                  <c:v>776.0</c:v>
                </c:pt>
                <c:pt idx="877">
                  <c:v>777.0</c:v>
                </c:pt>
                <c:pt idx="878">
                  <c:v>778.0</c:v>
                </c:pt>
                <c:pt idx="879">
                  <c:v>779.0</c:v>
                </c:pt>
                <c:pt idx="880">
                  <c:v>780.0</c:v>
                </c:pt>
                <c:pt idx="881">
                  <c:v>781.0</c:v>
                </c:pt>
                <c:pt idx="882">
                  <c:v>782.0</c:v>
                </c:pt>
                <c:pt idx="883">
                  <c:v>783.0</c:v>
                </c:pt>
                <c:pt idx="884">
                  <c:v>784.0</c:v>
                </c:pt>
                <c:pt idx="885">
                  <c:v>785.0</c:v>
                </c:pt>
                <c:pt idx="886">
                  <c:v>786.0</c:v>
                </c:pt>
                <c:pt idx="887">
                  <c:v>787.0</c:v>
                </c:pt>
                <c:pt idx="888">
                  <c:v>788.0</c:v>
                </c:pt>
                <c:pt idx="889">
                  <c:v>789.0</c:v>
                </c:pt>
                <c:pt idx="890">
                  <c:v>790.0</c:v>
                </c:pt>
                <c:pt idx="891">
                  <c:v>791.0</c:v>
                </c:pt>
                <c:pt idx="892">
                  <c:v>792.0</c:v>
                </c:pt>
                <c:pt idx="893">
                  <c:v>793.0</c:v>
                </c:pt>
                <c:pt idx="894">
                  <c:v>794.0</c:v>
                </c:pt>
                <c:pt idx="895">
                  <c:v>795.0</c:v>
                </c:pt>
                <c:pt idx="896">
                  <c:v>796.0</c:v>
                </c:pt>
                <c:pt idx="897">
                  <c:v>797.0</c:v>
                </c:pt>
                <c:pt idx="898">
                  <c:v>798.0</c:v>
                </c:pt>
                <c:pt idx="899">
                  <c:v>799.0</c:v>
                </c:pt>
                <c:pt idx="900">
                  <c:v>800.0</c:v>
                </c:pt>
                <c:pt idx="901">
                  <c:v>801.0</c:v>
                </c:pt>
                <c:pt idx="902">
                  <c:v>802.0</c:v>
                </c:pt>
                <c:pt idx="903">
                  <c:v>803.0</c:v>
                </c:pt>
                <c:pt idx="904">
                  <c:v>804.0</c:v>
                </c:pt>
                <c:pt idx="905">
                  <c:v>805.0</c:v>
                </c:pt>
                <c:pt idx="906">
                  <c:v>806.0</c:v>
                </c:pt>
                <c:pt idx="907">
                  <c:v>807.0</c:v>
                </c:pt>
                <c:pt idx="908">
                  <c:v>808.0</c:v>
                </c:pt>
                <c:pt idx="909">
                  <c:v>809.0</c:v>
                </c:pt>
                <c:pt idx="910">
                  <c:v>810.0</c:v>
                </c:pt>
                <c:pt idx="911">
                  <c:v>811.0</c:v>
                </c:pt>
                <c:pt idx="912">
                  <c:v>812.0</c:v>
                </c:pt>
                <c:pt idx="913">
                  <c:v>813.0</c:v>
                </c:pt>
                <c:pt idx="914">
                  <c:v>814.0</c:v>
                </c:pt>
                <c:pt idx="915">
                  <c:v>815.0</c:v>
                </c:pt>
                <c:pt idx="916">
                  <c:v>816.0</c:v>
                </c:pt>
                <c:pt idx="917">
                  <c:v>817.0</c:v>
                </c:pt>
                <c:pt idx="918">
                  <c:v>818.0</c:v>
                </c:pt>
                <c:pt idx="919">
                  <c:v>819.0</c:v>
                </c:pt>
                <c:pt idx="920">
                  <c:v>820.0</c:v>
                </c:pt>
                <c:pt idx="921">
                  <c:v>821.0</c:v>
                </c:pt>
                <c:pt idx="922">
                  <c:v>822.0</c:v>
                </c:pt>
                <c:pt idx="923">
                  <c:v>823.0</c:v>
                </c:pt>
                <c:pt idx="924">
                  <c:v>824.0</c:v>
                </c:pt>
                <c:pt idx="925">
                  <c:v>825.0</c:v>
                </c:pt>
                <c:pt idx="926">
                  <c:v>826.0</c:v>
                </c:pt>
                <c:pt idx="927">
                  <c:v>827.0</c:v>
                </c:pt>
                <c:pt idx="928">
                  <c:v>828.0</c:v>
                </c:pt>
                <c:pt idx="929">
                  <c:v>829.0</c:v>
                </c:pt>
                <c:pt idx="930">
                  <c:v>830.0</c:v>
                </c:pt>
                <c:pt idx="931">
                  <c:v>831.0</c:v>
                </c:pt>
                <c:pt idx="932">
                  <c:v>832.0</c:v>
                </c:pt>
                <c:pt idx="933">
                  <c:v>833.0</c:v>
                </c:pt>
                <c:pt idx="934">
                  <c:v>834.0</c:v>
                </c:pt>
                <c:pt idx="935">
                  <c:v>835.0</c:v>
                </c:pt>
                <c:pt idx="936">
                  <c:v>836.0</c:v>
                </c:pt>
                <c:pt idx="937">
                  <c:v>837.0</c:v>
                </c:pt>
                <c:pt idx="938">
                  <c:v>838.0</c:v>
                </c:pt>
                <c:pt idx="939">
                  <c:v>839.0</c:v>
                </c:pt>
                <c:pt idx="940">
                  <c:v>840.0</c:v>
                </c:pt>
                <c:pt idx="941">
                  <c:v>841.0</c:v>
                </c:pt>
                <c:pt idx="942">
                  <c:v>842.0</c:v>
                </c:pt>
                <c:pt idx="943">
                  <c:v>843.0</c:v>
                </c:pt>
                <c:pt idx="944">
                  <c:v>844.0</c:v>
                </c:pt>
                <c:pt idx="945">
                  <c:v>845.0</c:v>
                </c:pt>
                <c:pt idx="946">
                  <c:v>846.0</c:v>
                </c:pt>
                <c:pt idx="947">
                  <c:v>847.0</c:v>
                </c:pt>
                <c:pt idx="948">
                  <c:v>848.0</c:v>
                </c:pt>
                <c:pt idx="949">
                  <c:v>849.0</c:v>
                </c:pt>
                <c:pt idx="950">
                  <c:v>850.0</c:v>
                </c:pt>
                <c:pt idx="951">
                  <c:v>851.0</c:v>
                </c:pt>
                <c:pt idx="952">
                  <c:v>852.0</c:v>
                </c:pt>
                <c:pt idx="953">
                  <c:v>853.0</c:v>
                </c:pt>
                <c:pt idx="954">
                  <c:v>854.0</c:v>
                </c:pt>
                <c:pt idx="955">
                  <c:v>855.0</c:v>
                </c:pt>
                <c:pt idx="956">
                  <c:v>856.0</c:v>
                </c:pt>
                <c:pt idx="957">
                  <c:v>857.0</c:v>
                </c:pt>
                <c:pt idx="958">
                  <c:v>858.0</c:v>
                </c:pt>
                <c:pt idx="959">
                  <c:v>859.0</c:v>
                </c:pt>
                <c:pt idx="960">
                  <c:v>860.0</c:v>
                </c:pt>
                <c:pt idx="961">
                  <c:v>861.0</c:v>
                </c:pt>
                <c:pt idx="962">
                  <c:v>862.0</c:v>
                </c:pt>
                <c:pt idx="963">
                  <c:v>863.0</c:v>
                </c:pt>
                <c:pt idx="964">
                  <c:v>864.0</c:v>
                </c:pt>
                <c:pt idx="965">
                  <c:v>865.0</c:v>
                </c:pt>
                <c:pt idx="966">
                  <c:v>866.0</c:v>
                </c:pt>
                <c:pt idx="967">
                  <c:v>867.0</c:v>
                </c:pt>
                <c:pt idx="968">
                  <c:v>868.0</c:v>
                </c:pt>
                <c:pt idx="969">
                  <c:v>869.0</c:v>
                </c:pt>
                <c:pt idx="970">
                  <c:v>870.0</c:v>
                </c:pt>
                <c:pt idx="971">
                  <c:v>871.0</c:v>
                </c:pt>
                <c:pt idx="972">
                  <c:v>872.0</c:v>
                </c:pt>
                <c:pt idx="973">
                  <c:v>873.0</c:v>
                </c:pt>
                <c:pt idx="974">
                  <c:v>874.0</c:v>
                </c:pt>
                <c:pt idx="975">
                  <c:v>875.0</c:v>
                </c:pt>
                <c:pt idx="976">
                  <c:v>876.0</c:v>
                </c:pt>
                <c:pt idx="977">
                  <c:v>877.0</c:v>
                </c:pt>
                <c:pt idx="978">
                  <c:v>878.0</c:v>
                </c:pt>
                <c:pt idx="979">
                  <c:v>879.0</c:v>
                </c:pt>
                <c:pt idx="980">
                  <c:v>880.0</c:v>
                </c:pt>
                <c:pt idx="981">
                  <c:v>881.0</c:v>
                </c:pt>
                <c:pt idx="982">
                  <c:v>882.0</c:v>
                </c:pt>
                <c:pt idx="983">
                  <c:v>883.0</c:v>
                </c:pt>
                <c:pt idx="984">
                  <c:v>884.0</c:v>
                </c:pt>
                <c:pt idx="985">
                  <c:v>885.0</c:v>
                </c:pt>
                <c:pt idx="986">
                  <c:v>886.0</c:v>
                </c:pt>
                <c:pt idx="987">
                  <c:v>887.0</c:v>
                </c:pt>
                <c:pt idx="988">
                  <c:v>888.0</c:v>
                </c:pt>
                <c:pt idx="989">
                  <c:v>889.0</c:v>
                </c:pt>
                <c:pt idx="990">
                  <c:v>890.0</c:v>
                </c:pt>
                <c:pt idx="991">
                  <c:v>891.0</c:v>
                </c:pt>
                <c:pt idx="992">
                  <c:v>892.0</c:v>
                </c:pt>
                <c:pt idx="993">
                  <c:v>893.0</c:v>
                </c:pt>
                <c:pt idx="994">
                  <c:v>894.0</c:v>
                </c:pt>
                <c:pt idx="995">
                  <c:v>895.0</c:v>
                </c:pt>
                <c:pt idx="996">
                  <c:v>896.0</c:v>
                </c:pt>
                <c:pt idx="997">
                  <c:v>897.0</c:v>
                </c:pt>
                <c:pt idx="998">
                  <c:v>898.0</c:v>
                </c:pt>
                <c:pt idx="999">
                  <c:v>899.0</c:v>
                </c:pt>
                <c:pt idx="1000">
                  <c:v>900.0</c:v>
                </c:pt>
                <c:pt idx="1001">
                  <c:v>901.0</c:v>
                </c:pt>
                <c:pt idx="1002">
                  <c:v>902.0</c:v>
                </c:pt>
                <c:pt idx="1003">
                  <c:v>903.0</c:v>
                </c:pt>
                <c:pt idx="1004">
                  <c:v>904.0</c:v>
                </c:pt>
                <c:pt idx="1005">
                  <c:v>905.0</c:v>
                </c:pt>
                <c:pt idx="1006">
                  <c:v>906.0</c:v>
                </c:pt>
                <c:pt idx="1007">
                  <c:v>907.0</c:v>
                </c:pt>
                <c:pt idx="1008">
                  <c:v>908.0</c:v>
                </c:pt>
                <c:pt idx="1009">
                  <c:v>909.0</c:v>
                </c:pt>
                <c:pt idx="1010">
                  <c:v>910.0</c:v>
                </c:pt>
                <c:pt idx="1011">
                  <c:v>911.0</c:v>
                </c:pt>
                <c:pt idx="1012">
                  <c:v>912.0</c:v>
                </c:pt>
                <c:pt idx="1013">
                  <c:v>913.0</c:v>
                </c:pt>
                <c:pt idx="1014">
                  <c:v>914.0</c:v>
                </c:pt>
                <c:pt idx="1015">
                  <c:v>915.0</c:v>
                </c:pt>
                <c:pt idx="1016">
                  <c:v>916.0</c:v>
                </c:pt>
                <c:pt idx="1017">
                  <c:v>917.0</c:v>
                </c:pt>
                <c:pt idx="1018">
                  <c:v>918.0</c:v>
                </c:pt>
                <c:pt idx="1019">
                  <c:v>919.0</c:v>
                </c:pt>
                <c:pt idx="1020">
                  <c:v>920.0</c:v>
                </c:pt>
                <c:pt idx="1021">
                  <c:v>921.0</c:v>
                </c:pt>
                <c:pt idx="1022">
                  <c:v>922.0</c:v>
                </c:pt>
                <c:pt idx="1023">
                  <c:v>923.0</c:v>
                </c:pt>
                <c:pt idx="1024">
                  <c:v>924.0</c:v>
                </c:pt>
                <c:pt idx="1025">
                  <c:v>925.0</c:v>
                </c:pt>
                <c:pt idx="1026">
                  <c:v>926.0</c:v>
                </c:pt>
                <c:pt idx="1027">
                  <c:v>927.0</c:v>
                </c:pt>
                <c:pt idx="1028">
                  <c:v>928.0</c:v>
                </c:pt>
                <c:pt idx="1029">
                  <c:v>929.0</c:v>
                </c:pt>
                <c:pt idx="1030">
                  <c:v>930.0</c:v>
                </c:pt>
                <c:pt idx="1031">
                  <c:v>931.0</c:v>
                </c:pt>
                <c:pt idx="1032">
                  <c:v>932.0</c:v>
                </c:pt>
                <c:pt idx="1033">
                  <c:v>933.0</c:v>
                </c:pt>
                <c:pt idx="1034">
                  <c:v>934.0</c:v>
                </c:pt>
                <c:pt idx="1035">
                  <c:v>935.0</c:v>
                </c:pt>
                <c:pt idx="1036">
                  <c:v>936.0</c:v>
                </c:pt>
                <c:pt idx="1037">
                  <c:v>937.0</c:v>
                </c:pt>
                <c:pt idx="1038">
                  <c:v>938.0</c:v>
                </c:pt>
                <c:pt idx="1039">
                  <c:v>939.0</c:v>
                </c:pt>
                <c:pt idx="1040">
                  <c:v>940.0</c:v>
                </c:pt>
                <c:pt idx="1041">
                  <c:v>941.0</c:v>
                </c:pt>
                <c:pt idx="1042">
                  <c:v>942.0</c:v>
                </c:pt>
                <c:pt idx="1043">
                  <c:v>943.0</c:v>
                </c:pt>
                <c:pt idx="1044">
                  <c:v>944.0</c:v>
                </c:pt>
                <c:pt idx="1045">
                  <c:v>945.0</c:v>
                </c:pt>
                <c:pt idx="1046">
                  <c:v>946.0</c:v>
                </c:pt>
                <c:pt idx="1047">
                  <c:v>947.0</c:v>
                </c:pt>
                <c:pt idx="1048">
                  <c:v>948.0</c:v>
                </c:pt>
                <c:pt idx="1049">
                  <c:v>949.0</c:v>
                </c:pt>
                <c:pt idx="1050">
                  <c:v>950.0</c:v>
                </c:pt>
                <c:pt idx="1051">
                  <c:v>951.0</c:v>
                </c:pt>
                <c:pt idx="1052">
                  <c:v>952.0</c:v>
                </c:pt>
                <c:pt idx="1053">
                  <c:v>953.0</c:v>
                </c:pt>
                <c:pt idx="1054">
                  <c:v>954.0</c:v>
                </c:pt>
                <c:pt idx="1055">
                  <c:v>955.0</c:v>
                </c:pt>
                <c:pt idx="1056">
                  <c:v>956.0</c:v>
                </c:pt>
                <c:pt idx="1057">
                  <c:v>957.0</c:v>
                </c:pt>
                <c:pt idx="1058">
                  <c:v>958.0</c:v>
                </c:pt>
                <c:pt idx="1059">
                  <c:v>959.0</c:v>
                </c:pt>
                <c:pt idx="1060">
                  <c:v>960.0</c:v>
                </c:pt>
                <c:pt idx="1061">
                  <c:v>961.0</c:v>
                </c:pt>
                <c:pt idx="1062">
                  <c:v>962.0</c:v>
                </c:pt>
                <c:pt idx="1063">
                  <c:v>963.0</c:v>
                </c:pt>
                <c:pt idx="1064">
                  <c:v>964.0</c:v>
                </c:pt>
                <c:pt idx="1065">
                  <c:v>965.0</c:v>
                </c:pt>
                <c:pt idx="1066">
                  <c:v>966.0</c:v>
                </c:pt>
                <c:pt idx="1067">
                  <c:v>967.0</c:v>
                </c:pt>
                <c:pt idx="1068">
                  <c:v>968.0</c:v>
                </c:pt>
                <c:pt idx="1069">
                  <c:v>969.0</c:v>
                </c:pt>
                <c:pt idx="1070">
                  <c:v>970.0</c:v>
                </c:pt>
                <c:pt idx="1071">
                  <c:v>971.0</c:v>
                </c:pt>
                <c:pt idx="1072">
                  <c:v>972.0</c:v>
                </c:pt>
                <c:pt idx="1073">
                  <c:v>973.0</c:v>
                </c:pt>
                <c:pt idx="1074">
                  <c:v>974.0</c:v>
                </c:pt>
                <c:pt idx="1075">
                  <c:v>975.0</c:v>
                </c:pt>
                <c:pt idx="1076">
                  <c:v>976.0</c:v>
                </c:pt>
                <c:pt idx="1077">
                  <c:v>977.0</c:v>
                </c:pt>
                <c:pt idx="1078">
                  <c:v>978.0</c:v>
                </c:pt>
                <c:pt idx="1079">
                  <c:v>979.0</c:v>
                </c:pt>
                <c:pt idx="1080">
                  <c:v>980.0</c:v>
                </c:pt>
                <c:pt idx="1081">
                  <c:v>981.0</c:v>
                </c:pt>
                <c:pt idx="1082">
                  <c:v>982.0</c:v>
                </c:pt>
                <c:pt idx="1083">
                  <c:v>983.0</c:v>
                </c:pt>
                <c:pt idx="1084">
                  <c:v>984.0</c:v>
                </c:pt>
                <c:pt idx="1085">
                  <c:v>985.0</c:v>
                </c:pt>
                <c:pt idx="1086">
                  <c:v>986.0</c:v>
                </c:pt>
                <c:pt idx="1087">
                  <c:v>987.0</c:v>
                </c:pt>
                <c:pt idx="1088">
                  <c:v>988.0</c:v>
                </c:pt>
                <c:pt idx="1089">
                  <c:v>989.0</c:v>
                </c:pt>
                <c:pt idx="1090">
                  <c:v>990.0</c:v>
                </c:pt>
                <c:pt idx="1091">
                  <c:v>991.0</c:v>
                </c:pt>
                <c:pt idx="1092">
                  <c:v>992.0</c:v>
                </c:pt>
                <c:pt idx="1093">
                  <c:v>993.0</c:v>
                </c:pt>
                <c:pt idx="1094">
                  <c:v>994.0</c:v>
                </c:pt>
                <c:pt idx="1095">
                  <c:v>995.0</c:v>
                </c:pt>
                <c:pt idx="1096">
                  <c:v>996.0</c:v>
                </c:pt>
                <c:pt idx="1097">
                  <c:v>997.0</c:v>
                </c:pt>
                <c:pt idx="1098">
                  <c:v>998.0</c:v>
                </c:pt>
                <c:pt idx="1099">
                  <c:v>999.0</c:v>
                </c:pt>
              </c:numCache>
            </c:numRef>
          </c:cat>
          <c:val>
            <c:numRef>
              <c:f>'[1]Coop 52'!$B$2:$B$1101</c:f>
              <c:numCache>
                <c:formatCode>General</c:formatCode>
                <c:ptCount val="1100"/>
                <c:pt idx="0">
                  <c:v>-0.486446</c:v>
                </c:pt>
                <c:pt idx="1">
                  <c:v>-0.514332</c:v>
                </c:pt>
                <c:pt idx="2">
                  <c:v>-0.539939</c:v>
                </c:pt>
                <c:pt idx="3">
                  <c:v>-0.563201</c:v>
                </c:pt>
                <c:pt idx="4">
                  <c:v>-0.584058</c:v>
                </c:pt>
                <c:pt idx="5">
                  <c:v>-0.602461</c:v>
                </c:pt>
                <c:pt idx="6">
                  <c:v>-0.618373</c:v>
                </c:pt>
                <c:pt idx="7">
                  <c:v>-0.631755</c:v>
                </c:pt>
                <c:pt idx="8">
                  <c:v>-0.642594</c:v>
                </c:pt>
                <c:pt idx="9">
                  <c:v>-0.650864</c:v>
                </c:pt>
                <c:pt idx="10">
                  <c:v>-0.65657</c:v>
                </c:pt>
                <c:pt idx="11">
                  <c:v>-0.659708</c:v>
                </c:pt>
                <c:pt idx="12">
                  <c:v>-0.660298</c:v>
                </c:pt>
                <c:pt idx="13">
                  <c:v>-0.658365</c:v>
                </c:pt>
                <c:pt idx="14">
                  <c:v>-0.653951</c:v>
                </c:pt>
                <c:pt idx="15">
                  <c:v>-0.647108</c:v>
                </c:pt>
                <c:pt idx="16">
                  <c:v>-0.637899</c:v>
                </c:pt>
                <c:pt idx="17">
                  <c:v>-0.626403</c:v>
                </c:pt>
                <c:pt idx="18">
                  <c:v>-0.612709</c:v>
                </c:pt>
                <c:pt idx="19">
                  <c:v>-0.596924</c:v>
                </c:pt>
                <c:pt idx="20">
                  <c:v>-0.579153</c:v>
                </c:pt>
                <c:pt idx="21">
                  <c:v>-0.559524</c:v>
                </c:pt>
                <c:pt idx="22">
                  <c:v>-0.538163</c:v>
                </c:pt>
                <c:pt idx="23">
                  <c:v>-0.515209</c:v>
                </c:pt>
                <c:pt idx="24">
                  <c:v>-0.490805</c:v>
                </c:pt>
                <c:pt idx="25">
                  <c:v>-0.465086</c:v>
                </c:pt>
                <c:pt idx="26">
                  <c:v>-0.438194</c:v>
                </c:pt>
                <c:pt idx="27">
                  <c:v>-0.410263</c:v>
                </c:pt>
                <c:pt idx="28">
                  <c:v>-0.381417</c:v>
                </c:pt>
                <c:pt idx="29">
                  <c:v>-0.351783</c:v>
                </c:pt>
                <c:pt idx="30">
                  <c:v>-0.321465</c:v>
                </c:pt>
                <c:pt idx="31">
                  <c:v>-0.290561</c:v>
                </c:pt>
                <c:pt idx="32">
                  <c:v>-0.259159</c:v>
                </c:pt>
                <c:pt idx="33">
                  <c:v>-0.227326</c:v>
                </c:pt>
                <c:pt idx="34">
                  <c:v>-0.195121</c:v>
                </c:pt>
                <c:pt idx="35">
                  <c:v>-0.162588</c:v>
                </c:pt>
                <c:pt idx="36">
                  <c:v>-0.129758</c:v>
                </c:pt>
                <c:pt idx="37">
                  <c:v>-0.096658</c:v>
                </c:pt>
                <c:pt idx="38">
                  <c:v>-0.063307</c:v>
                </c:pt>
                <c:pt idx="39">
                  <c:v>-0.029717</c:v>
                </c:pt>
                <c:pt idx="40">
                  <c:v>0.004091</c:v>
                </c:pt>
                <c:pt idx="41">
                  <c:v>0.038103</c:v>
                </c:pt>
                <c:pt idx="42">
                  <c:v>0.072287</c:v>
                </c:pt>
                <c:pt idx="43">
                  <c:v>0.106613</c:v>
                </c:pt>
                <c:pt idx="44">
                  <c:v>0.141017</c:v>
                </c:pt>
                <c:pt idx="45">
                  <c:v>0.175436</c:v>
                </c:pt>
                <c:pt idx="46">
                  <c:v>0.209775</c:v>
                </c:pt>
                <c:pt idx="47">
                  <c:v>0.243913</c:v>
                </c:pt>
                <c:pt idx="48">
                  <c:v>0.277717</c:v>
                </c:pt>
                <c:pt idx="49">
                  <c:v>0.311019</c:v>
                </c:pt>
                <c:pt idx="50">
                  <c:v>0.343627</c:v>
                </c:pt>
                <c:pt idx="51">
                  <c:v>0.375334</c:v>
                </c:pt>
                <c:pt idx="52">
                  <c:v>0.405904</c:v>
                </c:pt>
                <c:pt idx="53">
                  <c:v>0.435097</c:v>
                </c:pt>
                <c:pt idx="54">
                  <c:v>0.462649</c:v>
                </c:pt>
                <c:pt idx="55">
                  <c:v>0.488294</c:v>
                </c:pt>
                <c:pt idx="56">
                  <c:v>0.511773</c:v>
                </c:pt>
                <c:pt idx="57">
                  <c:v>0.532826</c:v>
                </c:pt>
                <c:pt idx="58">
                  <c:v>0.551213</c:v>
                </c:pt>
                <c:pt idx="59">
                  <c:v>0.566711</c:v>
                </c:pt>
                <c:pt idx="60">
                  <c:v>0.579122</c:v>
                </c:pt>
                <c:pt idx="61">
                  <c:v>0.588293</c:v>
                </c:pt>
                <c:pt idx="62">
                  <c:v>0.594099</c:v>
                </c:pt>
                <c:pt idx="63">
                  <c:v>0.596472</c:v>
                </c:pt>
                <c:pt idx="64">
                  <c:v>0.595382</c:v>
                </c:pt>
                <c:pt idx="65">
                  <c:v>0.590861</c:v>
                </c:pt>
                <c:pt idx="66">
                  <c:v>0.582989</c:v>
                </c:pt>
                <c:pt idx="67">
                  <c:v>0.571905</c:v>
                </c:pt>
                <c:pt idx="68">
                  <c:v>0.557793</c:v>
                </c:pt>
                <c:pt idx="69">
                  <c:v>0.540894</c:v>
                </c:pt>
                <c:pt idx="70">
                  <c:v>0.521492</c:v>
                </c:pt>
                <c:pt idx="71">
                  <c:v>0.499906</c:v>
                </c:pt>
                <c:pt idx="72">
                  <c:v>0.476488</c:v>
                </c:pt>
                <c:pt idx="73">
                  <c:v>0.451616</c:v>
                </c:pt>
                <c:pt idx="74">
                  <c:v>0.425684</c:v>
                </c:pt>
                <c:pt idx="75">
                  <c:v>0.399091</c:v>
                </c:pt>
                <c:pt idx="76">
                  <c:v>0.372223</c:v>
                </c:pt>
                <c:pt idx="77">
                  <c:v>0.345469</c:v>
                </c:pt>
                <c:pt idx="78">
                  <c:v>0.319177</c:v>
                </c:pt>
                <c:pt idx="79">
                  <c:v>0.293679</c:v>
                </c:pt>
                <c:pt idx="80">
                  <c:v>0.26925</c:v>
                </c:pt>
                <c:pt idx="81">
                  <c:v>0.246136</c:v>
                </c:pt>
                <c:pt idx="82">
                  <c:v>0.224523</c:v>
                </c:pt>
                <c:pt idx="83">
                  <c:v>0.204541</c:v>
                </c:pt>
                <c:pt idx="84">
                  <c:v>0.186266</c:v>
                </c:pt>
                <c:pt idx="85">
                  <c:v>0.169719</c:v>
                </c:pt>
                <c:pt idx="86">
                  <c:v>0.154862</c:v>
                </c:pt>
                <c:pt idx="87">
                  <c:v>0.141611</c:v>
                </c:pt>
                <c:pt idx="88">
                  <c:v>0.129831</c:v>
                </c:pt>
                <c:pt idx="89">
                  <c:v>0.119351</c:v>
                </c:pt>
                <c:pt idx="90">
                  <c:v>0.109967</c:v>
                </c:pt>
                <c:pt idx="91">
                  <c:v>0.101456</c:v>
                </c:pt>
                <c:pt idx="92">
                  <c:v>0.093582</c:v>
                </c:pt>
                <c:pt idx="93">
                  <c:v>0.086101</c:v>
                </c:pt>
                <c:pt idx="94">
                  <c:v>0.078789</c:v>
                </c:pt>
                <c:pt idx="95">
                  <c:v>0.071435</c:v>
                </c:pt>
                <c:pt idx="96">
                  <c:v>0.063853</c:v>
                </c:pt>
                <c:pt idx="97">
                  <c:v>0.055902</c:v>
                </c:pt>
                <c:pt idx="98">
                  <c:v>0.047476</c:v>
                </c:pt>
                <c:pt idx="99">
                  <c:v>0.038524</c:v>
                </c:pt>
                <c:pt idx="100">
                  <c:v>0.029049</c:v>
                </c:pt>
                <c:pt idx="101">
                  <c:v>0.019108</c:v>
                </c:pt>
                <c:pt idx="102">
                  <c:v>0.00882</c:v>
                </c:pt>
                <c:pt idx="103">
                  <c:v>-0.001652</c:v>
                </c:pt>
                <c:pt idx="104">
                  <c:v>-0.012078</c:v>
                </c:pt>
                <c:pt idx="105">
                  <c:v>-0.022199</c:v>
                </c:pt>
                <c:pt idx="106">
                  <c:v>-0.031708</c:v>
                </c:pt>
                <c:pt idx="107">
                  <c:v>-0.04027</c:v>
                </c:pt>
                <c:pt idx="108">
                  <c:v>-0.047531</c:v>
                </c:pt>
                <c:pt idx="109">
                  <c:v>-0.053131</c:v>
                </c:pt>
                <c:pt idx="110">
                  <c:v>-0.056709</c:v>
                </c:pt>
                <c:pt idx="111">
                  <c:v>-0.057917</c:v>
                </c:pt>
                <c:pt idx="112">
                  <c:v>-0.056435</c:v>
                </c:pt>
                <c:pt idx="113">
                  <c:v>-0.051984</c:v>
                </c:pt>
                <c:pt idx="114">
                  <c:v>-0.044323</c:v>
                </c:pt>
                <c:pt idx="115">
                  <c:v>-0.033268</c:v>
                </c:pt>
                <c:pt idx="116">
                  <c:v>-0.018703</c:v>
                </c:pt>
                <c:pt idx="117">
                  <c:v>-0.000574</c:v>
                </c:pt>
                <c:pt idx="118">
                  <c:v>0.021101</c:v>
                </c:pt>
                <c:pt idx="119">
                  <c:v>0.046227</c:v>
                </c:pt>
                <c:pt idx="120">
                  <c:v>0.074646</c:v>
                </c:pt>
                <c:pt idx="121">
                  <c:v>0.106124</c:v>
                </c:pt>
                <c:pt idx="122">
                  <c:v>0.140361</c:v>
                </c:pt>
                <c:pt idx="123">
                  <c:v>0.177005</c:v>
                </c:pt>
                <c:pt idx="124">
                  <c:v>0.215652</c:v>
                </c:pt>
                <c:pt idx="125">
                  <c:v>0.255856</c:v>
                </c:pt>
                <c:pt idx="126">
                  <c:v>0.297141</c:v>
                </c:pt>
                <c:pt idx="127">
                  <c:v>0.339011</c:v>
                </c:pt>
                <c:pt idx="128">
                  <c:v>0.380964</c:v>
                </c:pt>
                <c:pt idx="129">
                  <c:v>0.422503</c:v>
                </c:pt>
                <c:pt idx="130">
                  <c:v>0.463143</c:v>
                </c:pt>
                <c:pt idx="131">
                  <c:v>0.502421</c:v>
                </c:pt>
                <c:pt idx="132">
                  <c:v>0.539913</c:v>
                </c:pt>
                <c:pt idx="133">
                  <c:v>0.575238</c:v>
                </c:pt>
                <c:pt idx="134">
                  <c:v>0.608063</c:v>
                </c:pt>
                <c:pt idx="135">
                  <c:v>0.638111</c:v>
                </c:pt>
                <c:pt idx="136">
                  <c:v>0.66516</c:v>
                </c:pt>
                <c:pt idx="137">
                  <c:v>0.689045</c:v>
                </c:pt>
                <c:pt idx="138">
                  <c:v>0.709667</c:v>
                </c:pt>
                <c:pt idx="139">
                  <c:v>0.726977</c:v>
                </c:pt>
                <c:pt idx="140">
                  <c:v>0.740979</c:v>
                </c:pt>
                <c:pt idx="141">
                  <c:v>0.751726</c:v>
                </c:pt>
                <c:pt idx="142">
                  <c:v>0.759309</c:v>
                </c:pt>
                <c:pt idx="143">
                  <c:v>0.763861</c:v>
                </c:pt>
                <c:pt idx="144">
                  <c:v>0.765532</c:v>
                </c:pt>
                <c:pt idx="145">
                  <c:v>0.764501</c:v>
                </c:pt>
                <c:pt idx="146">
                  <c:v>0.760953</c:v>
                </c:pt>
                <c:pt idx="147">
                  <c:v>0.755073</c:v>
                </c:pt>
                <c:pt idx="148">
                  <c:v>0.747049</c:v>
                </c:pt>
                <c:pt idx="149">
                  <c:v>0.737054</c:v>
                </c:pt>
                <c:pt idx="150">
                  <c:v>0.725255</c:v>
                </c:pt>
                <c:pt idx="151">
                  <c:v>0.711796</c:v>
                </c:pt>
                <c:pt idx="152">
                  <c:v>0.696804</c:v>
                </c:pt>
                <c:pt idx="153">
                  <c:v>0.680383</c:v>
                </c:pt>
                <c:pt idx="154">
                  <c:v>0.662621</c:v>
                </c:pt>
                <c:pt idx="155">
                  <c:v>0.643584</c:v>
                </c:pt>
                <c:pt idx="156">
                  <c:v>0.623317</c:v>
                </c:pt>
                <c:pt idx="157">
                  <c:v>0.601863</c:v>
                </c:pt>
                <c:pt idx="158">
                  <c:v>0.579253</c:v>
                </c:pt>
                <c:pt idx="159">
                  <c:v>0.555516</c:v>
                </c:pt>
                <c:pt idx="160">
                  <c:v>0.530685</c:v>
                </c:pt>
                <c:pt idx="161">
                  <c:v>0.504799</c:v>
                </c:pt>
                <c:pt idx="162">
                  <c:v>0.477917</c:v>
                </c:pt>
                <c:pt idx="163">
                  <c:v>0.450112</c:v>
                </c:pt>
                <c:pt idx="164">
                  <c:v>0.421479</c:v>
                </c:pt>
                <c:pt idx="165">
                  <c:v>0.392135</c:v>
                </c:pt>
                <c:pt idx="166">
                  <c:v>0.362232</c:v>
                </c:pt>
                <c:pt idx="167">
                  <c:v>0.331938</c:v>
                </c:pt>
                <c:pt idx="168">
                  <c:v>0.301461</c:v>
                </c:pt>
                <c:pt idx="169">
                  <c:v>0.271018</c:v>
                </c:pt>
                <c:pt idx="170">
                  <c:v>0.240853</c:v>
                </c:pt>
                <c:pt idx="171">
                  <c:v>0.211225</c:v>
                </c:pt>
                <c:pt idx="172">
                  <c:v>0.182395</c:v>
                </c:pt>
                <c:pt idx="173">
                  <c:v>0.154631</c:v>
                </c:pt>
                <c:pt idx="174">
                  <c:v>0.128198</c:v>
                </c:pt>
                <c:pt idx="175">
                  <c:v>0.103334</c:v>
                </c:pt>
                <c:pt idx="176">
                  <c:v>0.080272</c:v>
                </c:pt>
                <c:pt idx="177">
                  <c:v>0.059211</c:v>
                </c:pt>
                <c:pt idx="178">
                  <c:v>0.040309</c:v>
                </c:pt>
                <c:pt idx="179">
                  <c:v>0.023685</c:v>
                </c:pt>
                <c:pt idx="180">
                  <c:v>0.009414</c:v>
                </c:pt>
                <c:pt idx="181">
                  <c:v>-0.002474</c:v>
                </c:pt>
                <c:pt idx="182">
                  <c:v>-0.012021</c:v>
                </c:pt>
                <c:pt idx="183">
                  <c:v>-0.0193</c:v>
                </c:pt>
                <c:pt idx="184">
                  <c:v>-0.024447</c:v>
                </c:pt>
                <c:pt idx="185">
                  <c:v>-0.027639</c:v>
                </c:pt>
                <c:pt idx="186">
                  <c:v>-0.0291</c:v>
                </c:pt>
                <c:pt idx="187">
                  <c:v>-0.029082</c:v>
                </c:pt>
                <c:pt idx="188">
                  <c:v>-0.027879</c:v>
                </c:pt>
                <c:pt idx="189">
                  <c:v>-0.02579</c:v>
                </c:pt>
                <c:pt idx="190">
                  <c:v>-0.023125</c:v>
                </c:pt>
                <c:pt idx="191">
                  <c:v>-0.020196</c:v>
                </c:pt>
                <c:pt idx="192">
                  <c:v>-0.017299</c:v>
                </c:pt>
                <c:pt idx="193">
                  <c:v>-0.014708</c:v>
                </c:pt>
                <c:pt idx="194">
                  <c:v>-0.012655</c:v>
                </c:pt>
                <c:pt idx="195">
                  <c:v>-0.011339</c:v>
                </c:pt>
                <c:pt idx="196">
                  <c:v>-0.0109</c:v>
                </c:pt>
                <c:pt idx="197">
                  <c:v>-0.011423</c:v>
                </c:pt>
                <c:pt idx="198">
                  <c:v>-0.01293</c:v>
                </c:pt>
                <c:pt idx="199">
                  <c:v>-0.015378</c:v>
                </c:pt>
                <c:pt idx="200">
                  <c:v>-0.018655</c:v>
                </c:pt>
                <c:pt idx="201">
                  <c:v>-0.022587</c:v>
                </c:pt>
                <c:pt idx="202">
                  <c:v>-0.026935</c:v>
                </c:pt>
                <c:pt idx="203">
                  <c:v>-0.031413</c:v>
                </c:pt>
                <c:pt idx="204">
                  <c:v>-0.035677</c:v>
                </c:pt>
                <c:pt idx="205">
                  <c:v>-0.039353</c:v>
                </c:pt>
                <c:pt idx="206">
                  <c:v>-0.042036</c:v>
                </c:pt>
                <c:pt idx="207">
                  <c:v>-0.043315</c:v>
                </c:pt>
                <c:pt idx="208">
                  <c:v>-0.042761</c:v>
                </c:pt>
                <c:pt idx="209">
                  <c:v>-0.03997</c:v>
                </c:pt>
                <c:pt idx="210">
                  <c:v>-0.034557</c:v>
                </c:pt>
                <c:pt idx="211">
                  <c:v>-0.026174</c:v>
                </c:pt>
                <c:pt idx="212">
                  <c:v>-0.014528</c:v>
                </c:pt>
                <c:pt idx="213">
                  <c:v>0.00062</c:v>
                </c:pt>
                <c:pt idx="214">
                  <c:v>0.019442</c:v>
                </c:pt>
                <c:pt idx="215">
                  <c:v>0.042028</c:v>
                </c:pt>
                <c:pt idx="216">
                  <c:v>0.068389</c:v>
                </c:pt>
                <c:pt idx="217">
                  <c:v>0.09845</c:v>
                </c:pt>
                <c:pt idx="218">
                  <c:v>0.132062</c:v>
                </c:pt>
                <c:pt idx="219">
                  <c:v>0.168977</c:v>
                </c:pt>
                <c:pt idx="220">
                  <c:v>0.208883</c:v>
                </c:pt>
                <c:pt idx="221">
                  <c:v>0.251393</c:v>
                </c:pt>
                <c:pt idx="222">
                  <c:v>0.296052</c:v>
                </c:pt>
                <c:pt idx="223">
                  <c:v>0.342355</c:v>
                </c:pt>
                <c:pt idx="224">
                  <c:v>0.389759</c:v>
                </c:pt>
                <c:pt idx="225">
                  <c:v>0.437695</c:v>
                </c:pt>
                <c:pt idx="226">
                  <c:v>0.485569</c:v>
                </c:pt>
                <c:pt idx="227">
                  <c:v>0.532793</c:v>
                </c:pt>
                <c:pt idx="228">
                  <c:v>0.578793</c:v>
                </c:pt>
                <c:pt idx="229">
                  <c:v>0.623014</c:v>
                </c:pt>
                <c:pt idx="230">
                  <c:v>0.664944</c:v>
                </c:pt>
                <c:pt idx="231">
                  <c:v>0.704119</c:v>
                </c:pt>
                <c:pt idx="232">
                  <c:v>0.740125</c:v>
                </c:pt>
                <c:pt idx="233">
                  <c:v>0.77263</c:v>
                </c:pt>
                <c:pt idx="234">
                  <c:v>0.80135</c:v>
                </c:pt>
                <c:pt idx="235">
                  <c:v>0.8261</c:v>
                </c:pt>
                <c:pt idx="236">
                  <c:v>0.846751</c:v>
                </c:pt>
                <c:pt idx="237">
                  <c:v>0.863258</c:v>
                </c:pt>
                <c:pt idx="238">
                  <c:v>0.875651</c:v>
                </c:pt>
                <c:pt idx="239">
                  <c:v>0.884021</c:v>
                </c:pt>
                <c:pt idx="240">
                  <c:v>0.888525</c:v>
                </c:pt>
                <c:pt idx="241">
                  <c:v>0.889372</c:v>
                </c:pt>
                <c:pt idx="242">
                  <c:v>0.886814</c:v>
                </c:pt>
                <c:pt idx="243">
                  <c:v>0.881141</c:v>
                </c:pt>
                <c:pt idx="244">
                  <c:v>0.872665</c:v>
                </c:pt>
                <c:pt idx="245">
                  <c:v>0.861716</c:v>
                </c:pt>
                <c:pt idx="246">
                  <c:v>0.848625</c:v>
                </c:pt>
                <c:pt idx="247">
                  <c:v>0.833718</c:v>
                </c:pt>
                <c:pt idx="248">
                  <c:v>0.817307</c:v>
                </c:pt>
                <c:pt idx="249">
                  <c:v>0.79968</c:v>
                </c:pt>
                <c:pt idx="250">
                  <c:v>0.7811</c:v>
                </c:pt>
                <c:pt idx="251">
                  <c:v>0.761789</c:v>
                </c:pt>
                <c:pt idx="252">
                  <c:v>0.741937</c:v>
                </c:pt>
                <c:pt idx="253">
                  <c:v>0.721691</c:v>
                </c:pt>
                <c:pt idx="254">
                  <c:v>0.701162</c:v>
                </c:pt>
                <c:pt idx="255">
                  <c:v>0.680411</c:v>
                </c:pt>
                <c:pt idx="256">
                  <c:v>0.659469</c:v>
                </c:pt>
                <c:pt idx="257">
                  <c:v>0.638327</c:v>
                </c:pt>
                <c:pt idx="258">
                  <c:v>0.616947</c:v>
                </c:pt>
                <c:pt idx="259">
                  <c:v>0.595261</c:v>
                </c:pt>
                <c:pt idx="260">
                  <c:v>0.573191</c:v>
                </c:pt>
                <c:pt idx="261">
                  <c:v>0.550633</c:v>
                </c:pt>
                <c:pt idx="262">
                  <c:v>0.527485</c:v>
                </c:pt>
                <c:pt idx="263">
                  <c:v>0.503632</c:v>
                </c:pt>
                <c:pt idx="264">
                  <c:v>0.478973</c:v>
                </c:pt>
                <c:pt idx="265">
                  <c:v>0.45341</c:v>
                </c:pt>
                <c:pt idx="266">
                  <c:v>0.426859</c:v>
                </c:pt>
                <c:pt idx="267">
                  <c:v>0.399247</c:v>
                </c:pt>
                <c:pt idx="268">
                  <c:v>0.370533</c:v>
                </c:pt>
                <c:pt idx="269">
                  <c:v>0.340693</c:v>
                </c:pt>
                <c:pt idx="270">
                  <c:v>0.309725</c:v>
                </c:pt>
                <c:pt idx="271">
                  <c:v>0.277645</c:v>
                </c:pt>
                <c:pt idx="272">
                  <c:v>0.24451</c:v>
                </c:pt>
                <c:pt idx="273">
                  <c:v>0.210377</c:v>
                </c:pt>
                <c:pt idx="274">
                  <c:v>0.175342</c:v>
                </c:pt>
                <c:pt idx="275">
                  <c:v>0.139514</c:v>
                </c:pt>
                <c:pt idx="276">
                  <c:v>0.10301</c:v>
                </c:pt>
                <c:pt idx="277">
                  <c:v>0.065974</c:v>
                </c:pt>
                <c:pt idx="278">
                  <c:v>0.02856</c:v>
                </c:pt>
                <c:pt idx="279">
                  <c:v>-0.009076</c:v>
                </c:pt>
                <c:pt idx="280">
                  <c:v>-0.046761</c:v>
                </c:pt>
                <c:pt idx="281">
                  <c:v>-0.084321</c:v>
                </c:pt>
                <c:pt idx="282">
                  <c:v>-0.12158</c:v>
                </c:pt>
                <c:pt idx="283">
                  <c:v>-0.158358</c:v>
                </c:pt>
                <c:pt idx="284">
                  <c:v>-0.194468</c:v>
                </c:pt>
                <c:pt idx="285">
                  <c:v>-0.229723</c:v>
                </c:pt>
                <c:pt idx="286">
                  <c:v>-0.263935</c:v>
                </c:pt>
                <c:pt idx="287">
                  <c:v>-0.296916</c:v>
                </c:pt>
                <c:pt idx="288">
                  <c:v>-0.328474</c:v>
                </c:pt>
                <c:pt idx="289">
                  <c:v>-0.358413</c:v>
                </c:pt>
                <c:pt idx="290">
                  <c:v>-0.386543</c:v>
                </c:pt>
                <c:pt idx="291">
                  <c:v>-0.412662</c:v>
                </c:pt>
                <c:pt idx="292">
                  <c:v>-0.43658</c:v>
                </c:pt>
                <c:pt idx="293">
                  <c:v>-0.458097</c:v>
                </c:pt>
                <c:pt idx="294">
                  <c:v>-0.477023</c:v>
                </c:pt>
                <c:pt idx="295">
                  <c:v>-0.493168</c:v>
                </c:pt>
                <c:pt idx="296">
                  <c:v>-0.506358</c:v>
                </c:pt>
                <c:pt idx="297">
                  <c:v>-0.516429</c:v>
                </c:pt>
                <c:pt idx="298">
                  <c:v>-0.523224</c:v>
                </c:pt>
                <c:pt idx="299">
                  <c:v>-0.526622</c:v>
                </c:pt>
                <c:pt idx="300">
                  <c:v>-0.526513</c:v>
                </c:pt>
                <c:pt idx="301">
                  <c:v>-0.522831</c:v>
                </c:pt>
                <c:pt idx="302">
                  <c:v>-0.515533</c:v>
                </c:pt>
                <c:pt idx="303">
                  <c:v>-0.504626</c:v>
                </c:pt>
                <c:pt idx="304">
                  <c:v>-0.490155</c:v>
                </c:pt>
                <c:pt idx="305">
                  <c:v>-0.47222</c:v>
                </c:pt>
                <c:pt idx="306">
                  <c:v>-0.450962</c:v>
                </c:pt>
                <c:pt idx="307">
                  <c:v>-0.426578</c:v>
                </c:pt>
                <c:pt idx="308">
                  <c:v>-0.399324</c:v>
                </c:pt>
                <c:pt idx="309">
                  <c:v>-0.369495</c:v>
                </c:pt>
                <c:pt idx="310">
                  <c:v>-0.337441</c:v>
                </c:pt>
                <c:pt idx="311">
                  <c:v>-0.303555</c:v>
                </c:pt>
                <c:pt idx="312">
                  <c:v>-0.268279</c:v>
                </c:pt>
                <c:pt idx="313">
                  <c:v>-0.232068</c:v>
                </c:pt>
                <c:pt idx="314">
                  <c:v>-0.195414</c:v>
                </c:pt>
                <c:pt idx="315">
                  <c:v>-0.158822</c:v>
                </c:pt>
                <c:pt idx="316">
                  <c:v>-0.122798</c:v>
                </c:pt>
                <c:pt idx="317">
                  <c:v>-0.087845</c:v>
                </c:pt>
                <c:pt idx="318">
                  <c:v>-0.054441</c:v>
                </c:pt>
                <c:pt idx="319">
                  <c:v>-0.023035</c:v>
                </c:pt>
                <c:pt idx="320">
                  <c:v>0.005966</c:v>
                </c:pt>
                <c:pt idx="321">
                  <c:v>0.0322</c:v>
                </c:pt>
                <c:pt idx="322">
                  <c:v>0.055379</c:v>
                </c:pt>
                <c:pt idx="323">
                  <c:v>0.07528</c:v>
                </c:pt>
                <c:pt idx="324">
                  <c:v>0.091757</c:v>
                </c:pt>
                <c:pt idx="325">
                  <c:v>0.104748</c:v>
                </c:pt>
                <c:pt idx="326">
                  <c:v>0.114276</c:v>
                </c:pt>
                <c:pt idx="327">
                  <c:v>0.120455</c:v>
                </c:pt>
                <c:pt idx="328">
                  <c:v>0.123482</c:v>
                </c:pt>
                <c:pt idx="329">
                  <c:v>0.123628</c:v>
                </c:pt>
                <c:pt idx="330">
                  <c:v>0.121249</c:v>
                </c:pt>
                <c:pt idx="331">
                  <c:v>0.116762</c:v>
                </c:pt>
                <c:pt idx="332">
                  <c:v>0.110637</c:v>
                </c:pt>
                <c:pt idx="333">
                  <c:v>0.103397</c:v>
                </c:pt>
                <c:pt idx="334">
                  <c:v>0.095582</c:v>
                </c:pt>
                <c:pt idx="335">
                  <c:v>0.087763</c:v>
                </c:pt>
                <c:pt idx="336">
                  <c:v>0.080502</c:v>
                </c:pt>
                <c:pt idx="337">
                  <c:v>0.074347</c:v>
                </c:pt>
                <c:pt idx="338">
                  <c:v>0.069822</c:v>
                </c:pt>
                <c:pt idx="339">
                  <c:v>0.067402</c:v>
                </c:pt>
                <c:pt idx="340">
                  <c:v>0.06751</c:v>
                </c:pt>
                <c:pt idx="341">
                  <c:v>0.070492</c:v>
                </c:pt>
                <c:pt idx="342">
                  <c:v>0.076627</c:v>
                </c:pt>
                <c:pt idx="343">
                  <c:v>0.086106</c:v>
                </c:pt>
                <c:pt idx="344">
                  <c:v>0.099025</c:v>
                </c:pt>
                <c:pt idx="345">
                  <c:v>0.115391</c:v>
                </c:pt>
                <c:pt idx="346">
                  <c:v>0.135125</c:v>
                </c:pt>
                <c:pt idx="347">
                  <c:v>0.158044</c:v>
                </c:pt>
                <c:pt idx="348">
                  <c:v>0.183894</c:v>
                </c:pt>
                <c:pt idx="349">
                  <c:v>0.212345</c:v>
                </c:pt>
                <c:pt idx="350">
                  <c:v>0.242992</c:v>
                </c:pt>
                <c:pt idx="351">
                  <c:v>0.275392</c:v>
                </c:pt>
                <c:pt idx="352">
                  <c:v>0.309055</c:v>
                </c:pt>
                <c:pt idx="353">
                  <c:v>0.343465</c:v>
                </c:pt>
                <c:pt idx="354">
                  <c:v>0.378109</c:v>
                </c:pt>
                <c:pt idx="355">
                  <c:v>0.412461</c:v>
                </c:pt>
                <c:pt idx="356">
                  <c:v>0.44604</c:v>
                </c:pt>
                <c:pt idx="357">
                  <c:v>0.478382</c:v>
                </c:pt>
                <c:pt idx="358">
                  <c:v>0.509084</c:v>
                </c:pt>
                <c:pt idx="359">
                  <c:v>0.537802</c:v>
                </c:pt>
                <c:pt idx="360">
                  <c:v>0.56427</c:v>
                </c:pt>
                <c:pt idx="361">
                  <c:v>0.58829</c:v>
                </c:pt>
                <c:pt idx="362">
                  <c:v>0.609752</c:v>
                </c:pt>
                <c:pt idx="363">
                  <c:v>0.628635</c:v>
                </c:pt>
                <c:pt idx="364">
                  <c:v>0.645004</c:v>
                </c:pt>
                <c:pt idx="365">
                  <c:v>0.659002</c:v>
                </c:pt>
                <c:pt idx="366">
                  <c:v>0.670854</c:v>
                </c:pt>
                <c:pt idx="367">
                  <c:v>0.680858</c:v>
                </c:pt>
                <c:pt idx="368">
                  <c:v>0.689361</c:v>
                </c:pt>
                <c:pt idx="369">
                  <c:v>0.696769</c:v>
                </c:pt>
                <c:pt idx="370">
                  <c:v>0.703516</c:v>
                </c:pt>
                <c:pt idx="371">
                  <c:v>0.710068</c:v>
                </c:pt>
                <c:pt idx="372">
                  <c:v>0.716884</c:v>
                </c:pt>
                <c:pt idx="373">
                  <c:v>0.724421</c:v>
                </c:pt>
                <c:pt idx="374">
                  <c:v>0.733117</c:v>
                </c:pt>
                <c:pt idx="375">
                  <c:v>0.743373</c:v>
                </c:pt>
                <c:pt idx="376">
                  <c:v>0.755538</c:v>
                </c:pt>
                <c:pt idx="377">
                  <c:v>0.769917</c:v>
                </c:pt>
                <c:pt idx="378">
                  <c:v>0.786732</c:v>
                </c:pt>
                <c:pt idx="379">
                  <c:v>0.806139</c:v>
                </c:pt>
                <c:pt idx="380">
                  <c:v>0.828213</c:v>
                </c:pt>
                <c:pt idx="381">
                  <c:v>0.852955</c:v>
                </c:pt>
                <c:pt idx="382">
                  <c:v>0.880279</c:v>
                </c:pt>
                <c:pt idx="383">
                  <c:v>0.910022</c:v>
                </c:pt>
                <c:pt idx="384">
                  <c:v>0.941948</c:v>
                </c:pt>
                <c:pt idx="385">
                  <c:v>0.975756</c:v>
                </c:pt>
                <c:pt idx="386">
                  <c:v>1.011092</c:v>
                </c:pt>
                <c:pt idx="387">
                  <c:v>1.04754</c:v>
                </c:pt>
                <c:pt idx="388">
                  <c:v>1.084657</c:v>
                </c:pt>
                <c:pt idx="389">
                  <c:v>1.121976</c:v>
                </c:pt>
                <c:pt idx="390">
                  <c:v>1.159006</c:v>
                </c:pt>
                <c:pt idx="391">
                  <c:v>1.195258</c:v>
                </c:pt>
                <c:pt idx="392">
                  <c:v>1.230261</c:v>
                </c:pt>
                <c:pt idx="393">
                  <c:v>1.263553</c:v>
                </c:pt>
                <c:pt idx="394">
                  <c:v>1.294717</c:v>
                </c:pt>
                <c:pt idx="395">
                  <c:v>1.323367</c:v>
                </c:pt>
                <c:pt idx="396">
                  <c:v>1.349172</c:v>
                </c:pt>
                <c:pt idx="397">
                  <c:v>1.371851</c:v>
                </c:pt>
                <c:pt idx="398">
                  <c:v>1.391193</c:v>
                </c:pt>
                <c:pt idx="399">
                  <c:v>1.407037</c:v>
                </c:pt>
                <c:pt idx="400">
                  <c:v>1.419299</c:v>
                </c:pt>
                <c:pt idx="401">
                  <c:v>1.427953</c:v>
                </c:pt>
                <c:pt idx="402">
                  <c:v>1.433048</c:v>
                </c:pt>
                <c:pt idx="403">
                  <c:v>1.434685</c:v>
                </c:pt>
                <c:pt idx="404">
                  <c:v>1.433023</c:v>
                </c:pt>
                <c:pt idx="405">
                  <c:v>1.428284</c:v>
                </c:pt>
                <c:pt idx="406">
                  <c:v>1.420722</c:v>
                </c:pt>
                <c:pt idx="407">
                  <c:v>1.410647</c:v>
                </c:pt>
                <c:pt idx="408">
                  <c:v>1.398398</c:v>
                </c:pt>
                <c:pt idx="409">
                  <c:v>1.384345</c:v>
                </c:pt>
                <c:pt idx="410">
                  <c:v>1.36888</c:v>
                </c:pt>
                <c:pt idx="411">
                  <c:v>1.352409</c:v>
                </c:pt>
                <c:pt idx="412">
                  <c:v>1.335354</c:v>
                </c:pt>
                <c:pt idx="413">
                  <c:v>1.318141</c:v>
                </c:pt>
                <c:pt idx="414">
                  <c:v>1.301192</c:v>
                </c:pt>
                <c:pt idx="415">
                  <c:v>1.284921</c:v>
                </c:pt>
                <c:pt idx="416">
                  <c:v>1.269751</c:v>
                </c:pt>
                <c:pt idx="417">
                  <c:v>1.256068</c:v>
                </c:pt>
                <c:pt idx="418">
                  <c:v>1.244262</c:v>
                </c:pt>
                <c:pt idx="419">
                  <c:v>1.234701</c:v>
                </c:pt>
                <c:pt idx="420">
                  <c:v>1.227725</c:v>
                </c:pt>
                <c:pt idx="421">
                  <c:v>1.223652</c:v>
                </c:pt>
                <c:pt idx="422">
                  <c:v>1.222772</c:v>
                </c:pt>
                <c:pt idx="423">
                  <c:v>1.22535</c:v>
                </c:pt>
                <c:pt idx="424">
                  <c:v>1.231616</c:v>
                </c:pt>
                <c:pt idx="425">
                  <c:v>1.241765</c:v>
                </c:pt>
                <c:pt idx="426">
                  <c:v>1.255955</c:v>
                </c:pt>
                <c:pt idx="427">
                  <c:v>1.274308</c:v>
                </c:pt>
                <c:pt idx="428">
                  <c:v>1.296898</c:v>
                </c:pt>
                <c:pt idx="429">
                  <c:v>1.323753</c:v>
                </c:pt>
                <c:pt idx="430">
                  <c:v>1.354852</c:v>
                </c:pt>
                <c:pt idx="431">
                  <c:v>1.390129</c:v>
                </c:pt>
                <c:pt idx="432">
                  <c:v>1.429458</c:v>
                </c:pt>
                <c:pt idx="433">
                  <c:v>1.472671</c:v>
                </c:pt>
                <c:pt idx="434">
                  <c:v>1.51953</c:v>
                </c:pt>
                <c:pt idx="435">
                  <c:v>1.569757</c:v>
                </c:pt>
                <c:pt idx="436">
                  <c:v>1.62302</c:v>
                </c:pt>
                <c:pt idx="437">
                  <c:v>1.678936</c:v>
                </c:pt>
                <c:pt idx="438">
                  <c:v>1.737074</c:v>
                </c:pt>
                <c:pt idx="439">
                  <c:v>1.796969</c:v>
                </c:pt>
                <c:pt idx="440">
                  <c:v>1.858115</c:v>
                </c:pt>
                <c:pt idx="441">
                  <c:v>1.919983</c:v>
                </c:pt>
                <c:pt idx="442">
                  <c:v>1.982024</c:v>
                </c:pt>
                <c:pt idx="443">
                  <c:v>2.043681</c:v>
                </c:pt>
                <c:pt idx="444">
                  <c:v>2.104399</c:v>
                </c:pt>
                <c:pt idx="445">
                  <c:v>2.163635</c:v>
                </c:pt>
                <c:pt idx="446">
                  <c:v>2.220865</c:v>
                </c:pt>
                <c:pt idx="447">
                  <c:v>2.275603</c:v>
                </c:pt>
                <c:pt idx="448">
                  <c:v>2.327401</c:v>
                </c:pt>
                <c:pt idx="449">
                  <c:v>2.375871</c:v>
                </c:pt>
                <c:pt idx="450">
                  <c:v>2.420682</c:v>
                </c:pt>
                <c:pt idx="451">
                  <c:v>2.461582</c:v>
                </c:pt>
                <c:pt idx="452">
                  <c:v>2.498389</c:v>
                </c:pt>
                <c:pt idx="453">
                  <c:v>2.531006</c:v>
                </c:pt>
                <c:pt idx="454">
                  <c:v>2.559413</c:v>
                </c:pt>
                <c:pt idx="455">
                  <c:v>2.583681</c:v>
                </c:pt>
                <c:pt idx="456">
                  <c:v>2.603962</c:v>
                </c:pt>
                <c:pt idx="457">
                  <c:v>2.620478</c:v>
                </c:pt>
                <c:pt idx="458">
                  <c:v>2.633539</c:v>
                </c:pt>
                <c:pt idx="459">
                  <c:v>2.643505</c:v>
                </c:pt>
                <c:pt idx="460">
                  <c:v>2.650792</c:v>
                </c:pt>
                <c:pt idx="461">
                  <c:v>2.655866</c:v>
                </c:pt>
                <c:pt idx="462">
                  <c:v>2.659219</c:v>
                </c:pt>
                <c:pt idx="463">
                  <c:v>2.661356</c:v>
                </c:pt>
                <c:pt idx="464">
                  <c:v>2.662791</c:v>
                </c:pt>
                <c:pt idx="465">
                  <c:v>2.66402</c:v>
                </c:pt>
                <c:pt idx="466">
                  <c:v>2.665522</c:v>
                </c:pt>
                <c:pt idx="467">
                  <c:v>2.667734</c:v>
                </c:pt>
                <c:pt idx="468">
                  <c:v>2.671044</c:v>
                </c:pt>
                <c:pt idx="469">
                  <c:v>2.675782</c:v>
                </c:pt>
                <c:pt idx="470">
                  <c:v>2.682212</c:v>
                </c:pt>
                <c:pt idx="471">
                  <c:v>2.690522</c:v>
                </c:pt>
                <c:pt idx="472">
                  <c:v>2.700829</c:v>
                </c:pt>
                <c:pt idx="473">
                  <c:v>2.71316</c:v>
                </c:pt>
                <c:pt idx="474">
                  <c:v>2.727481</c:v>
                </c:pt>
                <c:pt idx="475">
                  <c:v>2.743674</c:v>
                </c:pt>
                <c:pt idx="476">
                  <c:v>2.761556</c:v>
                </c:pt>
                <c:pt idx="477">
                  <c:v>2.780887</c:v>
                </c:pt>
                <c:pt idx="478">
                  <c:v>2.801378</c:v>
                </c:pt>
                <c:pt idx="479">
                  <c:v>2.822698</c:v>
                </c:pt>
                <c:pt idx="480">
                  <c:v>2.844493</c:v>
                </c:pt>
                <c:pt idx="481">
                  <c:v>2.866394</c:v>
                </c:pt>
                <c:pt idx="482">
                  <c:v>2.888032</c:v>
                </c:pt>
                <c:pt idx="483">
                  <c:v>2.909051</c:v>
                </c:pt>
                <c:pt idx="484">
                  <c:v>2.929116</c:v>
                </c:pt>
                <c:pt idx="485">
                  <c:v>2.94793</c:v>
                </c:pt>
                <c:pt idx="486">
                  <c:v>2.965241</c:v>
                </c:pt>
                <c:pt idx="487">
                  <c:v>2.980842</c:v>
                </c:pt>
                <c:pt idx="488">
                  <c:v>2.994586</c:v>
                </c:pt>
                <c:pt idx="489">
                  <c:v>3.00638</c:v>
                </c:pt>
                <c:pt idx="490">
                  <c:v>3.016201</c:v>
                </c:pt>
                <c:pt idx="491">
                  <c:v>3.024069</c:v>
                </c:pt>
                <c:pt idx="492">
                  <c:v>3.030068</c:v>
                </c:pt>
                <c:pt idx="493">
                  <c:v>3.034317</c:v>
                </c:pt>
                <c:pt idx="494">
                  <c:v>3.036978</c:v>
                </c:pt>
                <c:pt idx="495">
                  <c:v>3.038242</c:v>
                </c:pt>
                <c:pt idx="496">
                  <c:v>3.038312</c:v>
                </c:pt>
                <c:pt idx="497">
                  <c:v>3.0374</c:v>
                </c:pt>
                <c:pt idx="498">
                  <c:v>3.035702</c:v>
                </c:pt>
                <c:pt idx="499">
                  <c:v>3.03341</c:v>
                </c:pt>
                <c:pt idx="500">
                  <c:v>3.030675</c:v>
                </c:pt>
                <c:pt idx="501">
                  <c:v>3.027613</c:v>
                </c:pt>
                <c:pt idx="502">
                  <c:v>3.0243</c:v>
                </c:pt>
                <c:pt idx="503">
                  <c:v>3.020758</c:v>
                </c:pt>
                <c:pt idx="504">
                  <c:v>3.016951</c:v>
                </c:pt>
                <c:pt idx="505">
                  <c:v>3.012795</c:v>
                </c:pt>
                <c:pt idx="506">
                  <c:v>3.008146</c:v>
                </c:pt>
                <c:pt idx="507">
                  <c:v>3.002824</c:v>
                </c:pt>
                <c:pt idx="508">
                  <c:v>2.996599</c:v>
                </c:pt>
                <c:pt idx="509">
                  <c:v>2.989215</c:v>
                </c:pt>
                <c:pt idx="510">
                  <c:v>2.980393</c:v>
                </c:pt>
                <c:pt idx="511">
                  <c:v>2.969857</c:v>
                </c:pt>
                <c:pt idx="512">
                  <c:v>2.957335</c:v>
                </c:pt>
                <c:pt idx="513">
                  <c:v>2.942572</c:v>
                </c:pt>
                <c:pt idx="514">
                  <c:v>2.92537</c:v>
                </c:pt>
                <c:pt idx="515">
                  <c:v>2.905561</c:v>
                </c:pt>
                <c:pt idx="516">
                  <c:v>2.883061</c:v>
                </c:pt>
                <c:pt idx="517">
                  <c:v>2.857856</c:v>
                </c:pt>
                <c:pt idx="518">
                  <c:v>2.830027</c:v>
                </c:pt>
                <c:pt idx="519">
                  <c:v>2.799736</c:v>
                </c:pt>
                <c:pt idx="520">
                  <c:v>2.767253</c:v>
                </c:pt>
                <c:pt idx="521">
                  <c:v>2.732944</c:v>
                </c:pt>
                <c:pt idx="522">
                  <c:v>2.697263</c:v>
                </c:pt>
                <c:pt idx="523">
                  <c:v>2.660757</c:v>
                </c:pt>
                <c:pt idx="524">
                  <c:v>2.62405</c:v>
                </c:pt>
                <c:pt idx="525">
                  <c:v>2.587823</c:v>
                </c:pt>
                <c:pt idx="526">
                  <c:v>2.552811</c:v>
                </c:pt>
                <c:pt idx="527">
                  <c:v>2.519779</c:v>
                </c:pt>
                <c:pt idx="528">
                  <c:v>2.489496</c:v>
                </c:pt>
                <c:pt idx="529">
                  <c:v>2.462715</c:v>
                </c:pt>
                <c:pt idx="530">
                  <c:v>2.440159</c:v>
                </c:pt>
                <c:pt idx="531">
                  <c:v>2.422483</c:v>
                </c:pt>
                <c:pt idx="532">
                  <c:v>2.410272</c:v>
                </c:pt>
                <c:pt idx="533">
                  <c:v>2.403995</c:v>
                </c:pt>
                <c:pt idx="534">
                  <c:v>2.404026</c:v>
                </c:pt>
                <c:pt idx="535">
                  <c:v>2.410583</c:v>
                </c:pt>
                <c:pt idx="536">
                  <c:v>2.423759</c:v>
                </c:pt>
                <c:pt idx="537">
                  <c:v>2.443487</c:v>
                </c:pt>
                <c:pt idx="538">
                  <c:v>2.469551</c:v>
                </c:pt>
                <c:pt idx="539">
                  <c:v>2.501586</c:v>
                </c:pt>
                <c:pt idx="540">
                  <c:v>2.539083</c:v>
                </c:pt>
                <c:pt idx="541">
                  <c:v>2.5814</c:v>
                </c:pt>
                <c:pt idx="542">
                  <c:v>2.627779</c:v>
                </c:pt>
                <c:pt idx="543">
                  <c:v>2.677362</c:v>
                </c:pt>
                <c:pt idx="544">
                  <c:v>2.729214</c:v>
                </c:pt>
                <c:pt idx="545">
                  <c:v>2.782354</c:v>
                </c:pt>
                <c:pt idx="546">
                  <c:v>2.835777</c:v>
                </c:pt>
                <c:pt idx="547">
                  <c:v>2.888473</c:v>
                </c:pt>
                <c:pt idx="548">
                  <c:v>2.939473</c:v>
                </c:pt>
                <c:pt idx="549">
                  <c:v>2.987861</c:v>
                </c:pt>
                <c:pt idx="550">
                  <c:v>3.032814</c:v>
                </c:pt>
                <c:pt idx="551">
                  <c:v>3.073611</c:v>
                </c:pt>
                <c:pt idx="552">
                  <c:v>3.109658</c:v>
                </c:pt>
                <c:pt idx="553">
                  <c:v>3.140517</c:v>
                </c:pt>
                <c:pt idx="554">
                  <c:v>3.16589</c:v>
                </c:pt>
                <c:pt idx="555">
                  <c:v>3.185661</c:v>
                </c:pt>
                <c:pt idx="556">
                  <c:v>3.199872</c:v>
                </c:pt>
                <c:pt idx="557">
                  <c:v>3.208724</c:v>
                </c:pt>
                <c:pt idx="558">
                  <c:v>3.212583</c:v>
                </c:pt>
                <c:pt idx="559">
                  <c:v>3.211948</c:v>
                </c:pt>
                <c:pt idx="560">
                  <c:v>3.207447</c:v>
                </c:pt>
                <c:pt idx="561">
                  <c:v>3.199809</c:v>
                </c:pt>
                <c:pt idx="562">
                  <c:v>3.189844</c:v>
                </c:pt>
                <c:pt idx="563">
                  <c:v>3.178411</c:v>
                </c:pt>
                <c:pt idx="564">
                  <c:v>3.166396</c:v>
                </c:pt>
                <c:pt idx="565">
                  <c:v>3.154672</c:v>
                </c:pt>
                <c:pt idx="566">
                  <c:v>3.144079</c:v>
                </c:pt>
                <c:pt idx="567">
                  <c:v>3.135395</c:v>
                </c:pt>
                <c:pt idx="568">
                  <c:v>3.129311</c:v>
                </c:pt>
                <c:pt idx="569">
                  <c:v>3.126409</c:v>
                </c:pt>
                <c:pt idx="570">
                  <c:v>3.127136</c:v>
                </c:pt>
                <c:pt idx="571">
                  <c:v>3.131802</c:v>
                </c:pt>
                <c:pt idx="572">
                  <c:v>3.140565</c:v>
                </c:pt>
                <c:pt idx="573">
                  <c:v>3.153419</c:v>
                </c:pt>
                <c:pt idx="574">
                  <c:v>3.170216</c:v>
                </c:pt>
                <c:pt idx="575">
                  <c:v>3.190643</c:v>
                </c:pt>
                <c:pt idx="576">
                  <c:v>3.214265</c:v>
                </c:pt>
                <c:pt idx="577">
                  <c:v>3.240526</c:v>
                </c:pt>
                <c:pt idx="578">
                  <c:v>3.268764</c:v>
                </c:pt>
                <c:pt idx="579">
                  <c:v>3.298246</c:v>
                </c:pt>
                <c:pt idx="580">
                  <c:v>3.328178</c:v>
                </c:pt>
                <c:pt idx="581">
                  <c:v>3.357764</c:v>
                </c:pt>
                <c:pt idx="582">
                  <c:v>3.386198</c:v>
                </c:pt>
                <c:pt idx="583">
                  <c:v>3.412718</c:v>
                </c:pt>
                <c:pt idx="584">
                  <c:v>3.436624</c:v>
                </c:pt>
                <c:pt idx="585">
                  <c:v>3.457303</c:v>
                </c:pt>
                <c:pt idx="586">
                  <c:v>3.474248</c:v>
                </c:pt>
                <c:pt idx="587">
                  <c:v>3.487093</c:v>
                </c:pt>
                <c:pt idx="588">
                  <c:v>3.495597</c:v>
                </c:pt>
                <c:pt idx="589">
                  <c:v>3.499674</c:v>
                </c:pt>
                <c:pt idx="590">
                  <c:v>3.499402</c:v>
                </c:pt>
                <c:pt idx="591">
                  <c:v>3.494992</c:v>
                </c:pt>
                <c:pt idx="592">
                  <c:v>3.486811</c:v>
                </c:pt>
                <c:pt idx="593">
                  <c:v>3.475357</c:v>
                </c:pt>
                <c:pt idx="594">
                  <c:v>3.46123</c:v>
                </c:pt>
                <c:pt idx="595">
                  <c:v>3.445133</c:v>
                </c:pt>
                <c:pt idx="596">
                  <c:v>3.427833</c:v>
                </c:pt>
                <c:pt idx="597">
                  <c:v>3.410128</c:v>
                </c:pt>
                <c:pt idx="598">
                  <c:v>3.392833</c:v>
                </c:pt>
                <c:pt idx="599">
                  <c:v>3.376742</c:v>
                </c:pt>
                <c:pt idx="600">
                  <c:v>3.362596</c:v>
                </c:pt>
                <c:pt idx="601">
                  <c:v>3.351061</c:v>
                </c:pt>
                <c:pt idx="602">
                  <c:v>3.342697</c:v>
                </c:pt>
                <c:pt idx="603">
                  <c:v>3.337938</c:v>
                </c:pt>
                <c:pt idx="604">
                  <c:v>3.337086</c:v>
                </c:pt>
                <c:pt idx="605">
                  <c:v>3.340268</c:v>
                </c:pt>
                <c:pt idx="606">
                  <c:v>3.347455</c:v>
                </c:pt>
                <c:pt idx="607">
                  <c:v>3.358449</c:v>
                </c:pt>
                <c:pt idx="608">
                  <c:v>3.372896</c:v>
                </c:pt>
                <c:pt idx="609">
                  <c:v>3.390275</c:v>
                </c:pt>
                <c:pt idx="610">
                  <c:v>3.409934</c:v>
                </c:pt>
                <c:pt idx="611">
                  <c:v>3.431105</c:v>
                </c:pt>
                <c:pt idx="612">
                  <c:v>3.452918</c:v>
                </c:pt>
                <c:pt idx="613">
                  <c:v>3.474439</c:v>
                </c:pt>
                <c:pt idx="614">
                  <c:v>3.494691</c:v>
                </c:pt>
                <c:pt idx="615">
                  <c:v>3.5127</c:v>
                </c:pt>
                <c:pt idx="616">
                  <c:v>3.527521</c:v>
                </c:pt>
                <c:pt idx="617">
                  <c:v>3.538261</c:v>
                </c:pt>
                <c:pt idx="618">
                  <c:v>3.544137</c:v>
                </c:pt>
                <c:pt idx="619">
                  <c:v>3.544464</c:v>
                </c:pt>
                <c:pt idx="620">
                  <c:v>3.538725</c:v>
                </c:pt>
                <c:pt idx="621">
                  <c:v>3.526564</c:v>
                </c:pt>
                <c:pt idx="622">
                  <c:v>3.507802</c:v>
                </c:pt>
                <c:pt idx="623">
                  <c:v>3.482455</c:v>
                </c:pt>
                <c:pt idx="624">
                  <c:v>3.450747</c:v>
                </c:pt>
                <c:pt idx="625">
                  <c:v>3.413081</c:v>
                </c:pt>
                <c:pt idx="626">
                  <c:v>3.37006</c:v>
                </c:pt>
                <c:pt idx="627">
                  <c:v>3.322452</c:v>
                </c:pt>
                <c:pt idx="628">
                  <c:v>3.271187</c:v>
                </c:pt>
                <c:pt idx="629">
                  <c:v>3.217314</c:v>
                </c:pt>
                <c:pt idx="630">
                  <c:v>3.161988</c:v>
                </c:pt>
                <c:pt idx="631">
                  <c:v>3.10642</c:v>
                </c:pt>
                <c:pt idx="632">
                  <c:v>3.051875</c:v>
                </c:pt>
                <c:pt idx="633">
                  <c:v>2.999591</c:v>
                </c:pt>
                <c:pt idx="634">
                  <c:v>2.950782</c:v>
                </c:pt>
                <c:pt idx="635">
                  <c:v>2.906579</c:v>
                </c:pt>
                <c:pt idx="636">
                  <c:v>2.868013</c:v>
                </c:pt>
                <c:pt idx="637">
                  <c:v>2.835975</c:v>
                </c:pt>
                <c:pt idx="638">
                  <c:v>2.811186</c:v>
                </c:pt>
                <c:pt idx="639">
                  <c:v>2.794194</c:v>
                </c:pt>
                <c:pt idx="640">
                  <c:v>2.78534</c:v>
                </c:pt>
                <c:pt idx="641">
                  <c:v>2.784757</c:v>
                </c:pt>
                <c:pt idx="642">
                  <c:v>2.792369</c:v>
                </c:pt>
                <c:pt idx="643">
                  <c:v>2.807892</c:v>
                </c:pt>
                <c:pt idx="644">
                  <c:v>2.830828</c:v>
                </c:pt>
                <c:pt idx="645">
                  <c:v>2.860508</c:v>
                </c:pt>
                <c:pt idx="646">
                  <c:v>2.896082</c:v>
                </c:pt>
                <c:pt idx="647">
                  <c:v>2.936571</c:v>
                </c:pt>
                <c:pt idx="648">
                  <c:v>2.980877</c:v>
                </c:pt>
                <c:pt idx="649">
                  <c:v>3.027807</c:v>
                </c:pt>
                <c:pt idx="650">
                  <c:v>3.076137</c:v>
                </c:pt>
                <c:pt idx="651">
                  <c:v>3.124615</c:v>
                </c:pt>
                <c:pt idx="652">
                  <c:v>3.172014</c:v>
                </c:pt>
                <c:pt idx="653">
                  <c:v>3.217155</c:v>
                </c:pt>
                <c:pt idx="654">
                  <c:v>3.258938</c:v>
                </c:pt>
                <c:pt idx="655">
                  <c:v>3.296373</c:v>
                </c:pt>
                <c:pt idx="656">
                  <c:v>3.328602</c:v>
                </c:pt>
                <c:pt idx="657">
                  <c:v>3.354917</c:v>
                </c:pt>
                <c:pt idx="658">
                  <c:v>3.374784</c:v>
                </c:pt>
                <c:pt idx="659">
                  <c:v>3.387829</c:v>
                </c:pt>
                <c:pt idx="660">
                  <c:v>3.393869</c:v>
                </c:pt>
                <c:pt idx="661">
                  <c:v>3.39289</c:v>
                </c:pt>
                <c:pt idx="662">
                  <c:v>3.385051</c:v>
                </c:pt>
                <c:pt idx="663">
                  <c:v>3.370665</c:v>
                </c:pt>
                <c:pt idx="664">
                  <c:v>3.350191</c:v>
                </c:pt>
                <c:pt idx="665">
                  <c:v>3.324205</c:v>
                </c:pt>
                <c:pt idx="666">
                  <c:v>3.29339</c:v>
                </c:pt>
                <c:pt idx="667">
                  <c:v>3.258498</c:v>
                </c:pt>
                <c:pt idx="668">
                  <c:v>3.22034</c:v>
                </c:pt>
                <c:pt idx="669">
                  <c:v>3.179743</c:v>
                </c:pt>
                <c:pt idx="670">
                  <c:v>3.137545</c:v>
                </c:pt>
                <c:pt idx="671">
                  <c:v>3.094555</c:v>
                </c:pt>
                <c:pt idx="672">
                  <c:v>3.051536</c:v>
                </c:pt>
                <c:pt idx="673">
                  <c:v>3.009202</c:v>
                </c:pt>
                <c:pt idx="674">
                  <c:v>2.968171</c:v>
                </c:pt>
                <c:pt idx="675">
                  <c:v>2.928985</c:v>
                </c:pt>
                <c:pt idx="676">
                  <c:v>2.892089</c:v>
                </c:pt>
                <c:pt idx="677">
                  <c:v>2.857829</c:v>
                </c:pt>
                <c:pt idx="678">
                  <c:v>2.826448</c:v>
                </c:pt>
                <c:pt idx="679">
                  <c:v>2.798103</c:v>
                </c:pt>
                <c:pt idx="680">
                  <c:v>2.772854</c:v>
                </c:pt>
                <c:pt idx="681">
                  <c:v>2.750693</c:v>
                </c:pt>
                <c:pt idx="682">
                  <c:v>2.731546</c:v>
                </c:pt>
                <c:pt idx="683">
                  <c:v>2.715291</c:v>
                </c:pt>
                <c:pt idx="684">
                  <c:v>2.701772</c:v>
                </c:pt>
                <c:pt idx="685">
                  <c:v>2.690811</c:v>
                </c:pt>
                <c:pt idx="686">
                  <c:v>2.682235</c:v>
                </c:pt>
                <c:pt idx="687">
                  <c:v>2.675873</c:v>
                </c:pt>
                <c:pt idx="688">
                  <c:v>2.671575</c:v>
                </c:pt>
                <c:pt idx="689">
                  <c:v>2.669228</c:v>
                </c:pt>
                <c:pt idx="690">
                  <c:v>2.668769</c:v>
                </c:pt>
                <c:pt idx="691">
                  <c:v>2.670153</c:v>
                </c:pt>
                <c:pt idx="692">
                  <c:v>2.673396</c:v>
                </c:pt>
                <c:pt idx="693">
                  <c:v>2.67856</c:v>
                </c:pt>
                <c:pt idx="694">
                  <c:v>2.68573</c:v>
                </c:pt>
                <c:pt idx="695">
                  <c:v>2.695024</c:v>
                </c:pt>
                <c:pt idx="696">
                  <c:v>2.706583</c:v>
                </c:pt>
                <c:pt idx="697">
                  <c:v>2.720544</c:v>
                </c:pt>
                <c:pt idx="698">
                  <c:v>2.737038</c:v>
                </c:pt>
                <c:pt idx="699">
                  <c:v>2.756174</c:v>
                </c:pt>
                <c:pt idx="700">
                  <c:v>2.778012</c:v>
                </c:pt>
                <c:pt idx="701">
                  <c:v>2.802572</c:v>
                </c:pt>
                <c:pt idx="702">
                  <c:v>2.829794</c:v>
                </c:pt>
                <c:pt idx="703">
                  <c:v>2.85955</c:v>
                </c:pt>
                <c:pt idx="704">
                  <c:v>2.891615</c:v>
                </c:pt>
                <c:pt idx="705">
                  <c:v>2.925681</c:v>
                </c:pt>
                <c:pt idx="706">
                  <c:v>2.961342</c:v>
                </c:pt>
                <c:pt idx="707">
                  <c:v>2.998094</c:v>
                </c:pt>
                <c:pt idx="708">
                  <c:v>3.035354</c:v>
                </c:pt>
                <c:pt idx="709">
                  <c:v>3.072458</c:v>
                </c:pt>
                <c:pt idx="710">
                  <c:v>3.108664</c:v>
                </c:pt>
                <c:pt idx="711">
                  <c:v>3.143197</c:v>
                </c:pt>
                <c:pt idx="712">
                  <c:v>3.175236</c:v>
                </c:pt>
                <c:pt idx="713">
                  <c:v>3.203962</c:v>
                </c:pt>
                <c:pt idx="714">
                  <c:v>3.228559</c:v>
                </c:pt>
                <c:pt idx="715">
                  <c:v>3.248255</c:v>
                </c:pt>
                <c:pt idx="716">
                  <c:v>3.262335</c:v>
                </c:pt>
                <c:pt idx="717">
                  <c:v>3.270167</c:v>
                </c:pt>
                <c:pt idx="718">
                  <c:v>3.271225</c:v>
                </c:pt>
                <c:pt idx="719">
                  <c:v>3.265115</c:v>
                </c:pt>
                <c:pt idx="720">
                  <c:v>3.251577</c:v>
                </c:pt>
                <c:pt idx="721">
                  <c:v>3.2305</c:v>
                </c:pt>
                <c:pt idx="722">
                  <c:v>3.201946</c:v>
                </c:pt>
                <c:pt idx="723">
                  <c:v>3.166137</c:v>
                </c:pt>
                <c:pt idx="724">
                  <c:v>3.123468</c:v>
                </c:pt>
                <c:pt idx="725">
                  <c:v>3.074486</c:v>
                </c:pt>
                <c:pt idx="726">
                  <c:v>3.019885</c:v>
                </c:pt>
                <c:pt idx="727">
                  <c:v>2.960507</c:v>
                </c:pt>
                <c:pt idx="728">
                  <c:v>2.897297</c:v>
                </c:pt>
                <c:pt idx="729">
                  <c:v>2.831297</c:v>
                </c:pt>
                <c:pt idx="730">
                  <c:v>2.763618</c:v>
                </c:pt>
                <c:pt idx="731">
                  <c:v>2.695397</c:v>
                </c:pt>
                <c:pt idx="732">
                  <c:v>2.627792</c:v>
                </c:pt>
                <c:pt idx="733">
                  <c:v>2.56193</c:v>
                </c:pt>
                <c:pt idx="734">
                  <c:v>2.498894</c:v>
                </c:pt>
                <c:pt idx="735">
                  <c:v>2.439679</c:v>
                </c:pt>
                <c:pt idx="736">
                  <c:v>2.385183</c:v>
                </c:pt>
                <c:pt idx="737">
                  <c:v>2.336163</c:v>
                </c:pt>
                <c:pt idx="738">
                  <c:v>2.293237</c:v>
                </c:pt>
                <c:pt idx="739">
                  <c:v>2.256856</c:v>
                </c:pt>
                <c:pt idx="740">
                  <c:v>2.227301</c:v>
                </c:pt>
                <c:pt idx="741">
                  <c:v>2.204674</c:v>
                </c:pt>
                <c:pt idx="742">
                  <c:v>2.188904</c:v>
                </c:pt>
                <c:pt idx="743">
                  <c:v>2.179742</c:v>
                </c:pt>
                <c:pt idx="744">
                  <c:v>2.176786</c:v>
                </c:pt>
                <c:pt idx="745">
                  <c:v>2.179489</c:v>
                </c:pt>
                <c:pt idx="746">
                  <c:v>2.187183</c:v>
                </c:pt>
                <c:pt idx="747">
                  <c:v>2.199102</c:v>
                </c:pt>
                <c:pt idx="748">
                  <c:v>2.214398</c:v>
                </c:pt>
                <c:pt idx="749">
                  <c:v>2.232191</c:v>
                </c:pt>
                <c:pt idx="750">
                  <c:v>2.25158</c:v>
                </c:pt>
                <c:pt idx="751">
                  <c:v>2.271674</c:v>
                </c:pt>
                <c:pt idx="752">
                  <c:v>2.291636</c:v>
                </c:pt>
                <c:pt idx="753">
                  <c:v>2.310693</c:v>
                </c:pt>
                <c:pt idx="754">
                  <c:v>2.328164</c:v>
                </c:pt>
                <c:pt idx="755">
                  <c:v>2.34349</c:v>
                </c:pt>
                <c:pt idx="756">
                  <c:v>2.356234</c:v>
                </c:pt>
                <c:pt idx="757">
                  <c:v>2.366114</c:v>
                </c:pt>
                <c:pt idx="758">
                  <c:v>2.372989</c:v>
                </c:pt>
                <c:pt idx="759">
                  <c:v>2.376873</c:v>
                </c:pt>
                <c:pt idx="760">
                  <c:v>2.377928</c:v>
                </c:pt>
                <c:pt idx="761">
                  <c:v>2.376459</c:v>
                </c:pt>
                <c:pt idx="762">
                  <c:v>2.372892</c:v>
                </c:pt>
                <c:pt idx="763">
                  <c:v>2.367773</c:v>
                </c:pt>
                <c:pt idx="764">
                  <c:v>2.361714</c:v>
                </c:pt>
                <c:pt idx="765">
                  <c:v>2.355415</c:v>
                </c:pt>
                <c:pt idx="766">
                  <c:v>2.349603</c:v>
                </c:pt>
                <c:pt idx="767">
                  <c:v>2.345014</c:v>
                </c:pt>
                <c:pt idx="768">
                  <c:v>2.342375</c:v>
                </c:pt>
                <c:pt idx="769">
                  <c:v>2.342361</c:v>
                </c:pt>
                <c:pt idx="770">
                  <c:v>2.34558</c:v>
                </c:pt>
                <c:pt idx="771">
                  <c:v>2.352552</c:v>
                </c:pt>
                <c:pt idx="772">
                  <c:v>2.363678</c:v>
                </c:pt>
                <c:pt idx="773">
                  <c:v>2.379233</c:v>
                </c:pt>
                <c:pt idx="774">
                  <c:v>2.399348</c:v>
                </c:pt>
                <c:pt idx="775">
                  <c:v>2.424014</c:v>
                </c:pt>
                <c:pt idx="776">
                  <c:v>2.453063</c:v>
                </c:pt>
                <c:pt idx="777">
                  <c:v>2.486189</c:v>
                </c:pt>
                <c:pt idx="778">
                  <c:v>2.522933</c:v>
                </c:pt>
                <c:pt idx="779">
                  <c:v>2.562713</c:v>
                </c:pt>
                <c:pt idx="780">
                  <c:v>2.60484</c:v>
                </c:pt>
                <c:pt idx="781">
                  <c:v>2.648518</c:v>
                </c:pt>
                <c:pt idx="782">
                  <c:v>2.692895</c:v>
                </c:pt>
                <c:pt idx="783">
                  <c:v>2.737067</c:v>
                </c:pt>
                <c:pt idx="784">
                  <c:v>2.780099</c:v>
                </c:pt>
                <c:pt idx="785">
                  <c:v>2.821084</c:v>
                </c:pt>
                <c:pt idx="786">
                  <c:v>2.859121</c:v>
                </c:pt>
                <c:pt idx="787">
                  <c:v>2.893381</c:v>
                </c:pt>
                <c:pt idx="788">
                  <c:v>2.923105</c:v>
                </c:pt>
                <c:pt idx="789">
                  <c:v>2.947639</c:v>
                </c:pt>
                <c:pt idx="790">
                  <c:v>2.966436</c:v>
                </c:pt>
                <c:pt idx="791">
                  <c:v>2.979087</c:v>
                </c:pt>
                <c:pt idx="792">
                  <c:v>2.985312</c:v>
                </c:pt>
                <c:pt idx="793">
                  <c:v>2.984968</c:v>
                </c:pt>
                <c:pt idx="794">
                  <c:v>2.978056</c:v>
                </c:pt>
                <c:pt idx="795">
                  <c:v>2.964716</c:v>
                </c:pt>
                <c:pt idx="796">
                  <c:v>2.945205</c:v>
                </c:pt>
                <c:pt idx="797">
                  <c:v>2.919908</c:v>
                </c:pt>
                <c:pt idx="798">
                  <c:v>2.889291</c:v>
                </c:pt>
                <c:pt idx="799">
                  <c:v>2.853923</c:v>
                </c:pt>
                <c:pt idx="800">
                  <c:v>2.814408</c:v>
                </c:pt>
                <c:pt idx="801">
                  <c:v>2.771405</c:v>
                </c:pt>
                <c:pt idx="802">
                  <c:v>2.725587</c:v>
                </c:pt>
                <c:pt idx="803">
                  <c:v>2.677622</c:v>
                </c:pt>
                <c:pt idx="804">
                  <c:v>2.628149</c:v>
                </c:pt>
                <c:pt idx="805">
                  <c:v>2.577769</c:v>
                </c:pt>
                <c:pt idx="806">
                  <c:v>2.527021</c:v>
                </c:pt>
                <c:pt idx="807">
                  <c:v>2.476375</c:v>
                </c:pt>
                <c:pt idx="808">
                  <c:v>2.426206</c:v>
                </c:pt>
                <c:pt idx="809">
                  <c:v>2.376822</c:v>
                </c:pt>
                <c:pt idx="810">
                  <c:v>2.328415</c:v>
                </c:pt>
                <c:pt idx="811">
                  <c:v>2.281099</c:v>
                </c:pt>
                <c:pt idx="812">
                  <c:v>2.234891</c:v>
                </c:pt>
                <c:pt idx="813">
                  <c:v>2.189742</c:v>
                </c:pt>
                <c:pt idx="814">
                  <c:v>2.145521</c:v>
                </c:pt>
                <c:pt idx="815">
                  <c:v>2.102049</c:v>
                </c:pt>
                <c:pt idx="816">
                  <c:v>2.059105</c:v>
                </c:pt>
                <c:pt idx="817">
                  <c:v>2.016451</c:v>
                </c:pt>
                <c:pt idx="818">
                  <c:v>1.973829</c:v>
                </c:pt>
                <c:pt idx="819">
                  <c:v>1.931011</c:v>
                </c:pt>
                <c:pt idx="820">
                  <c:v>1.887781</c:v>
                </c:pt>
                <c:pt idx="821">
                  <c:v>1.843965</c:v>
                </c:pt>
                <c:pt idx="822">
                  <c:v>1.79946</c:v>
                </c:pt>
                <c:pt idx="823">
                  <c:v>1.754214</c:v>
                </c:pt>
                <c:pt idx="824">
                  <c:v>1.708258</c:v>
                </c:pt>
                <c:pt idx="825">
                  <c:v>1.661698</c:v>
                </c:pt>
                <c:pt idx="826">
                  <c:v>1.614721</c:v>
                </c:pt>
                <c:pt idx="827">
                  <c:v>1.567599</c:v>
                </c:pt>
                <c:pt idx="828">
                  <c:v>1.520673</c:v>
                </c:pt>
                <c:pt idx="829">
                  <c:v>1.474344</c:v>
                </c:pt>
                <c:pt idx="830">
                  <c:v>1.429073</c:v>
                </c:pt>
                <c:pt idx="831">
                  <c:v>1.385364</c:v>
                </c:pt>
                <c:pt idx="832">
                  <c:v>1.343737</c:v>
                </c:pt>
                <c:pt idx="833">
                  <c:v>1.304724</c:v>
                </c:pt>
                <c:pt idx="834">
                  <c:v>1.26885</c:v>
                </c:pt>
                <c:pt idx="835">
                  <c:v>1.236613</c:v>
                </c:pt>
                <c:pt idx="836">
                  <c:v>1.208459</c:v>
                </c:pt>
                <c:pt idx="837">
                  <c:v>1.184779</c:v>
                </c:pt>
                <c:pt idx="838">
                  <c:v>1.165892</c:v>
                </c:pt>
                <c:pt idx="839">
                  <c:v>1.152025</c:v>
                </c:pt>
                <c:pt idx="840">
                  <c:v>1.143321</c:v>
                </c:pt>
                <c:pt idx="841">
                  <c:v>1.13981</c:v>
                </c:pt>
                <c:pt idx="842">
                  <c:v>1.141431</c:v>
                </c:pt>
                <c:pt idx="843">
                  <c:v>1.148013</c:v>
                </c:pt>
                <c:pt idx="844">
                  <c:v>1.159291</c:v>
                </c:pt>
                <c:pt idx="845">
                  <c:v>1.174907</c:v>
                </c:pt>
                <c:pt idx="846">
                  <c:v>1.194424</c:v>
                </c:pt>
                <c:pt idx="847">
                  <c:v>1.217339</c:v>
                </c:pt>
                <c:pt idx="848">
                  <c:v>1.243095</c:v>
                </c:pt>
                <c:pt idx="849">
                  <c:v>1.2711</c:v>
                </c:pt>
                <c:pt idx="850">
                  <c:v>1.300747</c:v>
                </c:pt>
                <c:pt idx="851">
                  <c:v>1.331423</c:v>
                </c:pt>
                <c:pt idx="852">
                  <c:v>1.362543</c:v>
                </c:pt>
                <c:pt idx="853">
                  <c:v>1.393554</c:v>
                </c:pt>
                <c:pt idx="854">
                  <c:v>1.423947</c:v>
                </c:pt>
                <c:pt idx="855">
                  <c:v>1.453287</c:v>
                </c:pt>
                <c:pt idx="856">
                  <c:v>1.481206</c:v>
                </c:pt>
                <c:pt idx="857">
                  <c:v>1.507423</c:v>
                </c:pt>
                <c:pt idx="858">
                  <c:v>1.531746</c:v>
                </c:pt>
                <c:pt idx="859">
                  <c:v>1.554064</c:v>
                </c:pt>
                <c:pt idx="860">
                  <c:v>1.574359</c:v>
                </c:pt>
                <c:pt idx="861">
                  <c:v>1.592688</c:v>
                </c:pt>
                <c:pt idx="862">
                  <c:v>1.609186</c:v>
                </c:pt>
                <c:pt idx="863">
                  <c:v>1.624048</c:v>
                </c:pt>
                <c:pt idx="864">
                  <c:v>1.637507</c:v>
                </c:pt>
                <c:pt idx="865">
                  <c:v>1.649844</c:v>
                </c:pt>
                <c:pt idx="866">
                  <c:v>1.661337</c:v>
                </c:pt>
                <c:pt idx="867">
                  <c:v>1.672278</c:v>
                </c:pt>
                <c:pt idx="868">
                  <c:v>1.682928</c:v>
                </c:pt>
                <c:pt idx="869">
                  <c:v>1.693524</c:v>
                </c:pt>
                <c:pt idx="870">
                  <c:v>1.704244</c:v>
                </c:pt>
                <c:pt idx="871">
                  <c:v>1.715202</c:v>
                </c:pt>
                <c:pt idx="872">
                  <c:v>1.726446</c:v>
                </c:pt>
                <c:pt idx="873">
                  <c:v>1.737931</c:v>
                </c:pt>
                <c:pt idx="874">
                  <c:v>1.749537</c:v>
                </c:pt>
                <c:pt idx="875">
                  <c:v>1.761057</c:v>
                </c:pt>
                <c:pt idx="876">
                  <c:v>1.772194</c:v>
                </c:pt>
                <c:pt idx="877">
                  <c:v>1.782575</c:v>
                </c:pt>
                <c:pt idx="878">
                  <c:v>1.791765</c:v>
                </c:pt>
                <c:pt idx="879">
                  <c:v>1.799273</c:v>
                </c:pt>
                <c:pt idx="880">
                  <c:v>1.804565</c:v>
                </c:pt>
                <c:pt idx="881">
                  <c:v>1.807098</c:v>
                </c:pt>
                <c:pt idx="882">
                  <c:v>1.806318</c:v>
                </c:pt>
                <c:pt idx="883">
                  <c:v>1.8017</c:v>
                </c:pt>
                <c:pt idx="884">
                  <c:v>1.792749</c:v>
                </c:pt>
                <c:pt idx="885">
                  <c:v>1.779045</c:v>
                </c:pt>
                <c:pt idx="886">
                  <c:v>1.760233</c:v>
                </c:pt>
                <c:pt idx="887">
                  <c:v>1.736068</c:v>
                </c:pt>
                <c:pt idx="888">
                  <c:v>1.706417</c:v>
                </c:pt>
                <c:pt idx="889">
                  <c:v>1.671255</c:v>
                </c:pt>
                <c:pt idx="890">
                  <c:v>1.630713</c:v>
                </c:pt>
                <c:pt idx="891">
                  <c:v>1.585037</c:v>
                </c:pt>
                <c:pt idx="892">
                  <c:v>1.534618</c:v>
                </c:pt>
                <c:pt idx="893">
                  <c:v>1.479977</c:v>
                </c:pt>
                <c:pt idx="894">
                  <c:v>1.421761</c:v>
                </c:pt>
                <c:pt idx="895">
                  <c:v>1.360715</c:v>
                </c:pt>
                <c:pt idx="896">
                  <c:v>1.297688</c:v>
                </c:pt>
                <c:pt idx="897">
                  <c:v>1.233595</c:v>
                </c:pt>
                <c:pt idx="898">
                  <c:v>1.169407</c:v>
                </c:pt>
                <c:pt idx="899">
                  <c:v>1.106112</c:v>
                </c:pt>
                <c:pt idx="900">
                  <c:v>1.044711</c:v>
                </c:pt>
                <c:pt idx="901">
                  <c:v>0.98616</c:v>
                </c:pt>
                <c:pt idx="902">
                  <c:v>0.93138</c:v>
                </c:pt>
                <c:pt idx="903">
                  <c:v>0.881204</c:v>
                </c:pt>
                <c:pt idx="904">
                  <c:v>0.836362</c:v>
                </c:pt>
                <c:pt idx="905">
                  <c:v>0.797471</c:v>
                </c:pt>
                <c:pt idx="906">
                  <c:v>0.764995</c:v>
                </c:pt>
                <c:pt idx="907">
                  <c:v>0.739264</c:v>
                </c:pt>
                <c:pt idx="908">
                  <c:v>0.720427</c:v>
                </c:pt>
                <c:pt idx="909">
                  <c:v>0.708481</c:v>
                </c:pt>
                <c:pt idx="910">
                  <c:v>0.703247</c:v>
                </c:pt>
                <c:pt idx="911">
                  <c:v>0.704395</c:v>
                </c:pt>
                <c:pt idx="912">
                  <c:v>0.711437</c:v>
                </c:pt>
                <c:pt idx="913">
                  <c:v>0.723747</c:v>
                </c:pt>
                <c:pt idx="914">
                  <c:v>0.74059</c:v>
                </c:pt>
                <c:pt idx="915">
                  <c:v>0.761122</c:v>
                </c:pt>
                <c:pt idx="916">
                  <c:v>0.784441</c:v>
                </c:pt>
                <c:pt idx="917">
                  <c:v>0.809586</c:v>
                </c:pt>
                <c:pt idx="918">
                  <c:v>0.835592</c:v>
                </c:pt>
                <c:pt idx="919">
                  <c:v>0.861496</c:v>
                </c:pt>
                <c:pt idx="920">
                  <c:v>0.886382</c:v>
                </c:pt>
                <c:pt idx="921">
                  <c:v>0.909402</c:v>
                </c:pt>
                <c:pt idx="922">
                  <c:v>0.929792</c:v>
                </c:pt>
                <c:pt idx="923">
                  <c:v>0.946906</c:v>
                </c:pt>
                <c:pt idx="924">
                  <c:v>0.960233</c:v>
                </c:pt>
                <c:pt idx="925">
                  <c:v>0.969402</c:v>
                </c:pt>
                <c:pt idx="926">
                  <c:v>0.974214</c:v>
                </c:pt>
                <c:pt idx="927">
                  <c:v>0.97462</c:v>
                </c:pt>
                <c:pt idx="928">
                  <c:v>0.970734</c:v>
                </c:pt>
                <c:pt idx="929">
                  <c:v>0.96284</c:v>
                </c:pt>
                <c:pt idx="930">
                  <c:v>0.95136</c:v>
                </c:pt>
                <c:pt idx="931">
                  <c:v>0.936856</c:v>
                </c:pt>
                <c:pt idx="932">
                  <c:v>0.920014</c:v>
                </c:pt>
                <c:pt idx="933">
                  <c:v>0.901605</c:v>
                </c:pt>
                <c:pt idx="934">
                  <c:v>0.88249</c:v>
                </c:pt>
                <c:pt idx="935">
                  <c:v>0.863559</c:v>
                </c:pt>
                <c:pt idx="936">
                  <c:v>0.845735</c:v>
                </c:pt>
                <c:pt idx="937">
                  <c:v>0.829923</c:v>
                </c:pt>
                <c:pt idx="938">
                  <c:v>0.816994</c:v>
                </c:pt>
                <c:pt idx="939">
                  <c:v>0.807764</c:v>
                </c:pt>
                <c:pt idx="940">
                  <c:v>0.80295</c:v>
                </c:pt>
                <c:pt idx="941">
                  <c:v>0.803161</c:v>
                </c:pt>
                <c:pt idx="942">
                  <c:v>0.808886</c:v>
                </c:pt>
                <c:pt idx="943">
                  <c:v>0.820465</c:v>
                </c:pt>
                <c:pt idx="944">
                  <c:v>0.838085</c:v>
                </c:pt>
                <c:pt idx="945">
                  <c:v>0.861773</c:v>
                </c:pt>
                <c:pt idx="946">
                  <c:v>0.891395</c:v>
                </c:pt>
                <c:pt idx="947">
                  <c:v>0.926656</c:v>
                </c:pt>
                <c:pt idx="948">
                  <c:v>0.96711</c:v>
                </c:pt>
                <c:pt idx="949">
                  <c:v>1.012171</c:v>
                </c:pt>
                <c:pt idx="950">
                  <c:v>1.061128</c:v>
                </c:pt>
                <c:pt idx="951">
                  <c:v>1.113166</c:v>
                </c:pt>
                <c:pt idx="952">
                  <c:v>1.167381</c:v>
                </c:pt>
                <c:pt idx="953">
                  <c:v>1.22281</c:v>
                </c:pt>
                <c:pt idx="954">
                  <c:v>1.278454</c:v>
                </c:pt>
                <c:pt idx="955">
                  <c:v>1.333295</c:v>
                </c:pt>
                <c:pt idx="956">
                  <c:v>1.386337</c:v>
                </c:pt>
                <c:pt idx="957">
                  <c:v>1.436618</c:v>
                </c:pt>
                <c:pt idx="958">
                  <c:v>1.483235</c:v>
                </c:pt>
                <c:pt idx="959">
                  <c:v>1.525362</c:v>
                </c:pt>
                <c:pt idx="960">
                  <c:v>1.562276</c:v>
                </c:pt>
                <c:pt idx="961">
                  <c:v>1.593361</c:v>
                </c:pt>
                <c:pt idx="962">
                  <c:v>1.618136</c:v>
                </c:pt>
                <c:pt idx="963">
                  <c:v>1.636235</c:v>
                </c:pt>
                <c:pt idx="964">
                  <c:v>1.64744</c:v>
                </c:pt>
                <c:pt idx="965">
                  <c:v>1.651653</c:v>
                </c:pt>
                <c:pt idx="966">
                  <c:v>1.648926</c:v>
                </c:pt>
                <c:pt idx="967">
                  <c:v>1.639414</c:v>
                </c:pt>
                <c:pt idx="968">
                  <c:v>1.623397</c:v>
                </c:pt>
                <c:pt idx="969">
                  <c:v>1.601254</c:v>
                </c:pt>
                <c:pt idx="970">
                  <c:v>1.573449</c:v>
                </c:pt>
                <c:pt idx="971">
                  <c:v>1.540507</c:v>
                </c:pt>
                <c:pt idx="972">
                  <c:v>1.503016</c:v>
                </c:pt>
                <c:pt idx="973">
                  <c:v>1.461588</c:v>
                </c:pt>
                <c:pt idx="974">
                  <c:v>1.416845</c:v>
                </c:pt>
                <c:pt idx="975">
                  <c:v>1.369422</c:v>
                </c:pt>
                <c:pt idx="976">
                  <c:v>1.319919</c:v>
                </c:pt>
                <c:pt idx="977">
                  <c:v>1.268913</c:v>
                </c:pt>
                <c:pt idx="978">
                  <c:v>1.216933</c:v>
                </c:pt>
                <c:pt idx="979">
                  <c:v>1.164451</c:v>
                </c:pt>
                <c:pt idx="980">
                  <c:v>1.111882</c:v>
                </c:pt>
                <c:pt idx="981">
                  <c:v>1.059567</c:v>
                </c:pt>
                <c:pt idx="982">
                  <c:v>1.00778</c:v>
                </c:pt>
                <c:pt idx="983">
                  <c:v>0.956735</c:v>
                </c:pt>
                <c:pt idx="984">
                  <c:v>0.906574</c:v>
                </c:pt>
                <c:pt idx="985">
                  <c:v>0.857385</c:v>
                </c:pt>
                <c:pt idx="986">
                  <c:v>0.809204</c:v>
                </c:pt>
                <c:pt idx="987">
                  <c:v>0.762028</c:v>
                </c:pt>
                <c:pt idx="988">
                  <c:v>0.715821</c:v>
                </c:pt>
                <c:pt idx="989">
                  <c:v>0.670537</c:v>
                </c:pt>
                <c:pt idx="990">
                  <c:v>0.626101</c:v>
                </c:pt>
                <c:pt idx="991">
                  <c:v>0.582463</c:v>
                </c:pt>
                <c:pt idx="992">
                  <c:v>0.53958</c:v>
                </c:pt>
                <c:pt idx="993">
                  <c:v>0.497428</c:v>
                </c:pt>
                <c:pt idx="994">
                  <c:v>0.456021</c:v>
                </c:pt>
                <c:pt idx="995">
                  <c:v>0.415406</c:v>
                </c:pt>
                <c:pt idx="996">
                  <c:v>0.375675</c:v>
                </c:pt>
                <c:pt idx="997">
                  <c:v>0.33696</c:v>
                </c:pt>
                <c:pt idx="998">
                  <c:v>0.299442</c:v>
                </c:pt>
                <c:pt idx="999">
                  <c:v>0.263337</c:v>
                </c:pt>
                <c:pt idx="1000">
                  <c:v>0.228905</c:v>
                </c:pt>
                <c:pt idx="1001">
                  <c:v>0.19643</c:v>
                </c:pt>
                <c:pt idx="1002">
                  <c:v>0.166226</c:v>
                </c:pt>
                <c:pt idx="1003">
                  <c:v>0.138611</c:v>
                </c:pt>
                <c:pt idx="1004">
                  <c:v>0.113912</c:v>
                </c:pt>
                <c:pt idx="1005">
                  <c:v>0.09245</c:v>
                </c:pt>
                <c:pt idx="1006">
                  <c:v>0.074511</c:v>
                </c:pt>
                <c:pt idx="1007">
                  <c:v>0.060362</c:v>
                </c:pt>
                <c:pt idx="1008">
                  <c:v>0.050222</c:v>
                </c:pt>
                <c:pt idx="1009">
                  <c:v>0.044256</c:v>
                </c:pt>
                <c:pt idx="1010">
                  <c:v>0.042576</c:v>
                </c:pt>
                <c:pt idx="1011">
                  <c:v>0.045214</c:v>
                </c:pt>
                <c:pt idx="1012">
                  <c:v>0.052142</c:v>
                </c:pt>
                <c:pt idx="1013">
                  <c:v>0.063243</c:v>
                </c:pt>
                <c:pt idx="1014">
                  <c:v>0.078336</c:v>
                </c:pt>
                <c:pt idx="1015">
                  <c:v>0.097157</c:v>
                </c:pt>
                <c:pt idx="1016">
                  <c:v>0.119372</c:v>
                </c:pt>
                <c:pt idx="1017">
                  <c:v>0.144591</c:v>
                </c:pt>
                <c:pt idx="1018">
                  <c:v>0.172364</c:v>
                </c:pt>
                <c:pt idx="1019">
                  <c:v>0.202199</c:v>
                </c:pt>
                <c:pt idx="1020">
                  <c:v>0.23356</c:v>
                </c:pt>
                <c:pt idx="1021">
                  <c:v>0.265905</c:v>
                </c:pt>
                <c:pt idx="1022">
                  <c:v>0.298674</c:v>
                </c:pt>
                <c:pt idx="1023">
                  <c:v>0.331314</c:v>
                </c:pt>
                <c:pt idx="1024">
                  <c:v>0.363305</c:v>
                </c:pt>
                <c:pt idx="1025">
                  <c:v>0.394145</c:v>
                </c:pt>
                <c:pt idx="1026">
                  <c:v>0.423387</c:v>
                </c:pt>
                <c:pt idx="1027">
                  <c:v>0.450641</c:v>
                </c:pt>
                <c:pt idx="1028">
                  <c:v>0.475587</c:v>
                </c:pt>
                <c:pt idx="1029">
                  <c:v>0.49797</c:v>
                </c:pt>
                <c:pt idx="1030">
                  <c:v>0.517626</c:v>
                </c:pt>
                <c:pt idx="1031">
                  <c:v>0.534472</c:v>
                </c:pt>
                <c:pt idx="1032">
                  <c:v>0.548501</c:v>
                </c:pt>
                <c:pt idx="1033">
                  <c:v>0.559802</c:v>
                </c:pt>
                <c:pt idx="1034">
                  <c:v>0.568526</c:v>
                </c:pt>
                <c:pt idx="1035">
                  <c:v>0.574914</c:v>
                </c:pt>
                <c:pt idx="1036">
                  <c:v>0.579248</c:v>
                </c:pt>
                <c:pt idx="1037">
                  <c:v>0.581889</c:v>
                </c:pt>
                <c:pt idx="1038">
                  <c:v>0.583216</c:v>
                </c:pt>
                <c:pt idx="1039">
                  <c:v>0.583649</c:v>
                </c:pt>
                <c:pt idx="1040">
                  <c:v>0.583612</c:v>
                </c:pt>
                <c:pt idx="1041">
                  <c:v>0.583539</c:v>
                </c:pt>
                <c:pt idx="1042">
                  <c:v>0.583842</c:v>
                </c:pt>
                <c:pt idx="1043">
                  <c:v>0.584907</c:v>
                </c:pt>
                <c:pt idx="1044">
                  <c:v>0.58708</c:v>
                </c:pt>
                <c:pt idx="1045">
                  <c:v>0.590648</c:v>
                </c:pt>
                <c:pt idx="1046">
                  <c:v>0.595845</c:v>
                </c:pt>
                <c:pt idx="1047">
                  <c:v>0.602823</c:v>
                </c:pt>
                <c:pt idx="1048">
                  <c:v>0.611661</c:v>
                </c:pt>
                <c:pt idx="1049">
                  <c:v>0.622354</c:v>
                </c:pt>
                <c:pt idx="1050">
                  <c:v>0.63482</c:v>
                </c:pt>
                <c:pt idx="1051">
                  <c:v>0.64888</c:v>
                </c:pt>
                <c:pt idx="1052">
                  <c:v>0.664294</c:v>
                </c:pt>
                <c:pt idx="1053">
                  <c:v>0.680734</c:v>
                </c:pt>
                <c:pt idx="1054">
                  <c:v>0.697816</c:v>
                </c:pt>
                <c:pt idx="1055">
                  <c:v>0.715089</c:v>
                </c:pt>
                <c:pt idx="1056">
                  <c:v>0.732057</c:v>
                </c:pt>
                <c:pt idx="1057">
                  <c:v>0.74821</c:v>
                </c:pt>
                <c:pt idx="1058">
                  <c:v>0.762994</c:v>
                </c:pt>
                <c:pt idx="1059">
                  <c:v>0.775865</c:v>
                </c:pt>
                <c:pt idx="1060">
                  <c:v>0.786281</c:v>
                </c:pt>
                <c:pt idx="1061">
                  <c:v>0.793736</c:v>
                </c:pt>
                <c:pt idx="1062">
                  <c:v>0.797745</c:v>
                </c:pt>
                <c:pt idx="1063">
                  <c:v>0.797883</c:v>
                </c:pt>
                <c:pt idx="1064">
                  <c:v>0.793791</c:v>
                </c:pt>
                <c:pt idx="1065">
                  <c:v>0.785164</c:v>
                </c:pt>
                <c:pt idx="1066">
                  <c:v>0.771801</c:v>
                </c:pt>
                <c:pt idx="1067">
                  <c:v>0.753577</c:v>
                </c:pt>
                <c:pt idx="1068">
                  <c:v>0.730452</c:v>
                </c:pt>
                <c:pt idx="1069">
                  <c:v>0.702489</c:v>
                </c:pt>
                <c:pt idx="1070">
                  <c:v>0.66984</c:v>
                </c:pt>
                <c:pt idx="1071">
                  <c:v>0.632749</c:v>
                </c:pt>
                <c:pt idx="1072">
                  <c:v>0.591542</c:v>
                </c:pt>
                <c:pt idx="1073">
                  <c:v>0.546622</c:v>
                </c:pt>
                <c:pt idx="1074">
                  <c:v>0.498472</c:v>
                </c:pt>
                <c:pt idx="1075">
                  <c:v>0.447628</c:v>
                </c:pt>
                <c:pt idx="1076">
                  <c:v>0.394677</c:v>
                </c:pt>
                <c:pt idx="1077">
                  <c:v>0.340249</c:v>
                </c:pt>
                <c:pt idx="1078">
                  <c:v>0.284992</c:v>
                </c:pt>
                <c:pt idx="1079">
                  <c:v>0.229572</c:v>
                </c:pt>
                <c:pt idx="1080">
                  <c:v>0.17465</c:v>
                </c:pt>
                <c:pt idx="1081">
                  <c:v>0.120873</c:v>
                </c:pt>
                <c:pt idx="1082">
                  <c:v>0.068856</c:v>
                </c:pt>
                <c:pt idx="1083">
                  <c:v>0.019186</c:v>
                </c:pt>
                <c:pt idx="1084">
                  <c:v>-0.027601</c:v>
                </c:pt>
                <c:pt idx="1085">
                  <c:v>-0.071028</c:v>
                </c:pt>
                <c:pt idx="1086">
                  <c:v>-0.110682</c:v>
                </c:pt>
                <c:pt idx="1087">
                  <c:v>-0.146225</c:v>
                </c:pt>
                <c:pt idx="1088">
                  <c:v>-0.177382</c:v>
                </c:pt>
                <c:pt idx="1089">
                  <c:v>-0.20397</c:v>
                </c:pt>
                <c:pt idx="1090">
                  <c:v>-0.22587</c:v>
                </c:pt>
                <c:pt idx="1091">
                  <c:v>-0.243046</c:v>
                </c:pt>
                <c:pt idx="1092">
                  <c:v>-0.255537</c:v>
                </c:pt>
                <c:pt idx="1093">
                  <c:v>-0.263451</c:v>
                </c:pt>
                <c:pt idx="1094">
                  <c:v>-0.266959</c:v>
                </c:pt>
                <c:pt idx="1095">
                  <c:v>-0.266283</c:v>
                </c:pt>
                <c:pt idx="1096">
                  <c:v>-0.26171</c:v>
                </c:pt>
                <c:pt idx="1097">
                  <c:v>-0.253563</c:v>
                </c:pt>
                <c:pt idx="1098">
                  <c:v>-0.242196</c:v>
                </c:pt>
                <c:pt idx="1099">
                  <c:v>-0.227996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'[1]Coop 52'!$C$1</c:f>
              <c:strCache>
                <c:ptCount val="1"/>
                <c:pt idx="0">
                  <c:v>Impl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numRef>
              <c:f>'[1]Coop 52'!$A$2:$A$1101</c:f>
              <c:numCache>
                <c:formatCode>General</c:formatCode>
                <c:ptCount val="1100"/>
                <c:pt idx="0">
                  <c:v>-100.0</c:v>
                </c:pt>
                <c:pt idx="1">
                  <c:v>-99.0</c:v>
                </c:pt>
                <c:pt idx="2">
                  <c:v>-98.0</c:v>
                </c:pt>
                <c:pt idx="3">
                  <c:v>-97.0</c:v>
                </c:pt>
                <c:pt idx="4">
                  <c:v>-96.0</c:v>
                </c:pt>
                <c:pt idx="5">
                  <c:v>-95.0</c:v>
                </c:pt>
                <c:pt idx="6">
                  <c:v>-94.0</c:v>
                </c:pt>
                <c:pt idx="7">
                  <c:v>-93.0</c:v>
                </c:pt>
                <c:pt idx="8">
                  <c:v>-92.0</c:v>
                </c:pt>
                <c:pt idx="9">
                  <c:v>-91.0</c:v>
                </c:pt>
                <c:pt idx="10">
                  <c:v>-90.0</c:v>
                </c:pt>
                <c:pt idx="11">
                  <c:v>-89.0</c:v>
                </c:pt>
                <c:pt idx="12">
                  <c:v>-88.0</c:v>
                </c:pt>
                <c:pt idx="13">
                  <c:v>-87.0</c:v>
                </c:pt>
                <c:pt idx="14">
                  <c:v>-86.0</c:v>
                </c:pt>
                <c:pt idx="15">
                  <c:v>-85.0</c:v>
                </c:pt>
                <c:pt idx="16">
                  <c:v>-84.0</c:v>
                </c:pt>
                <c:pt idx="17">
                  <c:v>-83.0</c:v>
                </c:pt>
                <c:pt idx="18">
                  <c:v>-82.0</c:v>
                </c:pt>
                <c:pt idx="19">
                  <c:v>-81.0</c:v>
                </c:pt>
                <c:pt idx="20">
                  <c:v>-80.0</c:v>
                </c:pt>
                <c:pt idx="21">
                  <c:v>-79.0</c:v>
                </c:pt>
                <c:pt idx="22">
                  <c:v>-78.0</c:v>
                </c:pt>
                <c:pt idx="23">
                  <c:v>-77.0</c:v>
                </c:pt>
                <c:pt idx="24">
                  <c:v>-76.0</c:v>
                </c:pt>
                <c:pt idx="25">
                  <c:v>-75.0</c:v>
                </c:pt>
                <c:pt idx="26">
                  <c:v>-74.0</c:v>
                </c:pt>
                <c:pt idx="27">
                  <c:v>-73.0</c:v>
                </c:pt>
                <c:pt idx="28">
                  <c:v>-72.0</c:v>
                </c:pt>
                <c:pt idx="29">
                  <c:v>-71.0</c:v>
                </c:pt>
                <c:pt idx="30">
                  <c:v>-70.0</c:v>
                </c:pt>
                <c:pt idx="31">
                  <c:v>-69.0</c:v>
                </c:pt>
                <c:pt idx="32">
                  <c:v>-68.0</c:v>
                </c:pt>
                <c:pt idx="33">
                  <c:v>-67.0</c:v>
                </c:pt>
                <c:pt idx="34">
                  <c:v>-66.0</c:v>
                </c:pt>
                <c:pt idx="35">
                  <c:v>-65.0</c:v>
                </c:pt>
                <c:pt idx="36">
                  <c:v>-64.0</c:v>
                </c:pt>
                <c:pt idx="37">
                  <c:v>-63.0</c:v>
                </c:pt>
                <c:pt idx="38">
                  <c:v>-62.0</c:v>
                </c:pt>
                <c:pt idx="39">
                  <c:v>-61.0</c:v>
                </c:pt>
                <c:pt idx="40">
                  <c:v>-60.0</c:v>
                </c:pt>
                <c:pt idx="41">
                  <c:v>-59.0</c:v>
                </c:pt>
                <c:pt idx="42">
                  <c:v>-58.0</c:v>
                </c:pt>
                <c:pt idx="43">
                  <c:v>-57.0</c:v>
                </c:pt>
                <c:pt idx="44">
                  <c:v>-56.0</c:v>
                </c:pt>
                <c:pt idx="45">
                  <c:v>-55.0</c:v>
                </c:pt>
                <c:pt idx="46">
                  <c:v>-54.0</c:v>
                </c:pt>
                <c:pt idx="47">
                  <c:v>-53.0</c:v>
                </c:pt>
                <c:pt idx="48">
                  <c:v>-52.0</c:v>
                </c:pt>
                <c:pt idx="49">
                  <c:v>-51.0</c:v>
                </c:pt>
                <c:pt idx="50">
                  <c:v>-50.0</c:v>
                </c:pt>
                <c:pt idx="51">
                  <c:v>-49.0</c:v>
                </c:pt>
                <c:pt idx="52">
                  <c:v>-48.0</c:v>
                </c:pt>
                <c:pt idx="53">
                  <c:v>-47.0</c:v>
                </c:pt>
                <c:pt idx="54">
                  <c:v>-46.0</c:v>
                </c:pt>
                <c:pt idx="55">
                  <c:v>-45.0</c:v>
                </c:pt>
                <c:pt idx="56">
                  <c:v>-44.0</c:v>
                </c:pt>
                <c:pt idx="57">
                  <c:v>-43.0</c:v>
                </c:pt>
                <c:pt idx="58">
                  <c:v>-42.0</c:v>
                </c:pt>
                <c:pt idx="59">
                  <c:v>-41.0</c:v>
                </c:pt>
                <c:pt idx="60">
                  <c:v>-40.0</c:v>
                </c:pt>
                <c:pt idx="61">
                  <c:v>-39.0</c:v>
                </c:pt>
                <c:pt idx="62">
                  <c:v>-38.0</c:v>
                </c:pt>
                <c:pt idx="63">
                  <c:v>-37.0</c:v>
                </c:pt>
                <c:pt idx="64">
                  <c:v>-36.0</c:v>
                </c:pt>
                <c:pt idx="65">
                  <c:v>-35.0</c:v>
                </c:pt>
                <c:pt idx="66">
                  <c:v>-34.0</c:v>
                </c:pt>
                <c:pt idx="67">
                  <c:v>-33.0</c:v>
                </c:pt>
                <c:pt idx="68">
                  <c:v>-32.0</c:v>
                </c:pt>
                <c:pt idx="69">
                  <c:v>-31.0</c:v>
                </c:pt>
                <c:pt idx="70">
                  <c:v>-30.0</c:v>
                </c:pt>
                <c:pt idx="71">
                  <c:v>-29.0</c:v>
                </c:pt>
                <c:pt idx="72">
                  <c:v>-28.0</c:v>
                </c:pt>
                <c:pt idx="73">
                  <c:v>-27.0</c:v>
                </c:pt>
                <c:pt idx="74">
                  <c:v>-26.0</c:v>
                </c:pt>
                <c:pt idx="75">
                  <c:v>-25.0</c:v>
                </c:pt>
                <c:pt idx="76">
                  <c:v>-24.0</c:v>
                </c:pt>
                <c:pt idx="77">
                  <c:v>-23.0</c:v>
                </c:pt>
                <c:pt idx="78">
                  <c:v>-22.0</c:v>
                </c:pt>
                <c:pt idx="79">
                  <c:v>-21.0</c:v>
                </c:pt>
                <c:pt idx="80">
                  <c:v>-20.0</c:v>
                </c:pt>
                <c:pt idx="81">
                  <c:v>-19.0</c:v>
                </c:pt>
                <c:pt idx="82">
                  <c:v>-18.0</c:v>
                </c:pt>
                <c:pt idx="83">
                  <c:v>-17.0</c:v>
                </c:pt>
                <c:pt idx="84">
                  <c:v>-16.0</c:v>
                </c:pt>
                <c:pt idx="85">
                  <c:v>-15.0</c:v>
                </c:pt>
                <c:pt idx="86">
                  <c:v>-14.0</c:v>
                </c:pt>
                <c:pt idx="87">
                  <c:v>-13.0</c:v>
                </c:pt>
                <c:pt idx="88">
                  <c:v>-12.0</c:v>
                </c:pt>
                <c:pt idx="89">
                  <c:v>-11.0</c:v>
                </c:pt>
                <c:pt idx="90">
                  <c:v>-10.0</c:v>
                </c:pt>
                <c:pt idx="91">
                  <c:v>-9.0</c:v>
                </c:pt>
                <c:pt idx="92">
                  <c:v>-8.0</c:v>
                </c:pt>
                <c:pt idx="93">
                  <c:v>-7.0</c:v>
                </c:pt>
                <c:pt idx="94">
                  <c:v>-6.0</c:v>
                </c:pt>
                <c:pt idx="95">
                  <c:v>-5.0</c:v>
                </c:pt>
                <c:pt idx="96">
                  <c:v>-4.0</c:v>
                </c:pt>
                <c:pt idx="97">
                  <c:v>-3.0</c:v>
                </c:pt>
                <c:pt idx="98">
                  <c:v>-2.0</c:v>
                </c:pt>
                <c:pt idx="99">
                  <c:v>-1.0</c:v>
                </c:pt>
                <c:pt idx="100">
                  <c:v>0.0</c:v>
                </c:pt>
                <c:pt idx="101">
                  <c:v>1.0</c:v>
                </c:pt>
                <c:pt idx="102">
                  <c:v>2.0</c:v>
                </c:pt>
                <c:pt idx="103">
                  <c:v>3.0</c:v>
                </c:pt>
                <c:pt idx="104">
                  <c:v>4.0</c:v>
                </c:pt>
                <c:pt idx="105">
                  <c:v>5.0</c:v>
                </c:pt>
                <c:pt idx="106">
                  <c:v>6.0</c:v>
                </c:pt>
                <c:pt idx="107">
                  <c:v>7.0</c:v>
                </c:pt>
                <c:pt idx="108">
                  <c:v>8.0</c:v>
                </c:pt>
                <c:pt idx="109">
                  <c:v>9.0</c:v>
                </c:pt>
                <c:pt idx="110">
                  <c:v>10.0</c:v>
                </c:pt>
                <c:pt idx="111">
                  <c:v>11.0</c:v>
                </c:pt>
                <c:pt idx="112">
                  <c:v>12.0</c:v>
                </c:pt>
                <c:pt idx="113">
                  <c:v>13.0</c:v>
                </c:pt>
                <c:pt idx="114">
                  <c:v>14.0</c:v>
                </c:pt>
                <c:pt idx="115">
                  <c:v>15.0</c:v>
                </c:pt>
                <c:pt idx="116">
                  <c:v>16.0</c:v>
                </c:pt>
                <c:pt idx="117">
                  <c:v>17.0</c:v>
                </c:pt>
                <c:pt idx="118">
                  <c:v>18.0</c:v>
                </c:pt>
                <c:pt idx="119">
                  <c:v>19.0</c:v>
                </c:pt>
                <c:pt idx="120">
                  <c:v>20.0</c:v>
                </c:pt>
                <c:pt idx="121">
                  <c:v>21.0</c:v>
                </c:pt>
                <c:pt idx="122">
                  <c:v>22.0</c:v>
                </c:pt>
                <c:pt idx="123">
                  <c:v>23.0</c:v>
                </c:pt>
                <c:pt idx="124">
                  <c:v>24.0</c:v>
                </c:pt>
                <c:pt idx="125">
                  <c:v>25.0</c:v>
                </c:pt>
                <c:pt idx="126">
                  <c:v>26.0</c:v>
                </c:pt>
                <c:pt idx="127">
                  <c:v>27.0</c:v>
                </c:pt>
                <c:pt idx="128">
                  <c:v>28.0</c:v>
                </c:pt>
                <c:pt idx="129">
                  <c:v>29.0</c:v>
                </c:pt>
                <c:pt idx="130">
                  <c:v>30.0</c:v>
                </c:pt>
                <c:pt idx="131">
                  <c:v>31.0</c:v>
                </c:pt>
                <c:pt idx="132">
                  <c:v>32.0</c:v>
                </c:pt>
                <c:pt idx="133">
                  <c:v>33.0</c:v>
                </c:pt>
                <c:pt idx="134">
                  <c:v>34.0</c:v>
                </c:pt>
                <c:pt idx="135">
                  <c:v>35.0</c:v>
                </c:pt>
                <c:pt idx="136">
                  <c:v>36.0</c:v>
                </c:pt>
                <c:pt idx="137">
                  <c:v>37.0</c:v>
                </c:pt>
                <c:pt idx="138">
                  <c:v>38.0</c:v>
                </c:pt>
                <c:pt idx="139">
                  <c:v>39.0</c:v>
                </c:pt>
                <c:pt idx="140">
                  <c:v>40.0</c:v>
                </c:pt>
                <c:pt idx="141">
                  <c:v>41.0</c:v>
                </c:pt>
                <c:pt idx="142">
                  <c:v>42.0</c:v>
                </c:pt>
                <c:pt idx="143">
                  <c:v>43.0</c:v>
                </c:pt>
                <c:pt idx="144">
                  <c:v>44.0</c:v>
                </c:pt>
                <c:pt idx="145">
                  <c:v>45.0</c:v>
                </c:pt>
                <c:pt idx="146">
                  <c:v>46.0</c:v>
                </c:pt>
                <c:pt idx="147">
                  <c:v>47.0</c:v>
                </c:pt>
                <c:pt idx="148">
                  <c:v>48.0</c:v>
                </c:pt>
                <c:pt idx="149">
                  <c:v>49.0</c:v>
                </c:pt>
                <c:pt idx="150">
                  <c:v>50.0</c:v>
                </c:pt>
                <c:pt idx="151">
                  <c:v>51.0</c:v>
                </c:pt>
                <c:pt idx="152">
                  <c:v>52.0</c:v>
                </c:pt>
                <c:pt idx="153">
                  <c:v>53.0</c:v>
                </c:pt>
                <c:pt idx="154">
                  <c:v>54.0</c:v>
                </c:pt>
                <c:pt idx="155">
                  <c:v>55.0</c:v>
                </c:pt>
                <c:pt idx="156">
                  <c:v>56.0</c:v>
                </c:pt>
                <c:pt idx="157">
                  <c:v>57.0</c:v>
                </c:pt>
                <c:pt idx="158">
                  <c:v>58.0</c:v>
                </c:pt>
                <c:pt idx="159">
                  <c:v>59.0</c:v>
                </c:pt>
                <c:pt idx="160">
                  <c:v>60.0</c:v>
                </c:pt>
                <c:pt idx="161">
                  <c:v>61.0</c:v>
                </c:pt>
                <c:pt idx="162">
                  <c:v>62.0</c:v>
                </c:pt>
                <c:pt idx="163">
                  <c:v>63.0</c:v>
                </c:pt>
                <c:pt idx="164">
                  <c:v>64.0</c:v>
                </c:pt>
                <c:pt idx="165">
                  <c:v>65.0</c:v>
                </c:pt>
                <c:pt idx="166">
                  <c:v>66.0</c:v>
                </c:pt>
                <c:pt idx="167">
                  <c:v>67.0</c:v>
                </c:pt>
                <c:pt idx="168">
                  <c:v>68.0</c:v>
                </c:pt>
                <c:pt idx="169">
                  <c:v>69.0</c:v>
                </c:pt>
                <c:pt idx="170">
                  <c:v>70.0</c:v>
                </c:pt>
                <c:pt idx="171">
                  <c:v>71.0</c:v>
                </c:pt>
                <c:pt idx="172">
                  <c:v>72.0</c:v>
                </c:pt>
                <c:pt idx="173">
                  <c:v>73.0</c:v>
                </c:pt>
                <c:pt idx="174">
                  <c:v>74.0</c:v>
                </c:pt>
                <c:pt idx="175">
                  <c:v>75.0</c:v>
                </c:pt>
                <c:pt idx="176">
                  <c:v>76.0</c:v>
                </c:pt>
                <c:pt idx="177">
                  <c:v>77.0</c:v>
                </c:pt>
                <c:pt idx="178">
                  <c:v>78.0</c:v>
                </c:pt>
                <c:pt idx="179">
                  <c:v>79.0</c:v>
                </c:pt>
                <c:pt idx="180">
                  <c:v>80.0</c:v>
                </c:pt>
                <c:pt idx="181">
                  <c:v>81.0</c:v>
                </c:pt>
                <c:pt idx="182">
                  <c:v>82.0</c:v>
                </c:pt>
                <c:pt idx="183">
                  <c:v>83.0</c:v>
                </c:pt>
                <c:pt idx="184">
                  <c:v>84.0</c:v>
                </c:pt>
                <c:pt idx="185">
                  <c:v>85.0</c:v>
                </c:pt>
                <c:pt idx="186">
                  <c:v>86.0</c:v>
                </c:pt>
                <c:pt idx="187">
                  <c:v>87.0</c:v>
                </c:pt>
                <c:pt idx="188">
                  <c:v>88.0</c:v>
                </c:pt>
                <c:pt idx="189">
                  <c:v>89.0</c:v>
                </c:pt>
                <c:pt idx="190">
                  <c:v>90.0</c:v>
                </c:pt>
                <c:pt idx="191">
                  <c:v>91.0</c:v>
                </c:pt>
                <c:pt idx="192">
                  <c:v>92.0</c:v>
                </c:pt>
                <c:pt idx="193">
                  <c:v>93.0</c:v>
                </c:pt>
                <c:pt idx="194">
                  <c:v>94.0</c:v>
                </c:pt>
                <c:pt idx="195">
                  <c:v>95.0</c:v>
                </c:pt>
                <c:pt idx="196">
                  <c:v>96.0</c:v>
                </c:pt>
                <c:pt idx="197">
                  <c:v>97.0</c:v>
                </c:pt>
                <c:pt idx="198">
                  <c:v>98.0</c:v>
                </c:pt>
                <c:pt idx="199">
                  <c:v>99.0</c:v>
                </c:pt>
                <c:pt idx="200">
                  <c:v>100.0</c:v>
                </c:pt>
                <c:pt idx="201">
                  <c:v>101.0</c:v>
                </c:pt>
                <c:pt idx="202">
                  <c:v>102.0</c:v>
                </c:pt>
                <c:pt idx="203">
                  <c:v>103.0</c:v>
                </c:pt>
                <c:pt idx="204">
                  <c:v>104.0</c:v>
                </c:pt>
                <c:pt idx="205">
                  <c:v>105.0</c:v>
                </c:pt>
                <c:pt idx="206">
                  <c:v>106.0</c:v>
                </c:pt>
                <c:pt idx="207">
                  <c:v>107.0</c:v>
                </c:pt>
                <c:pt idx="208">
                  <c:v>108.0</c:v>
                </c:pt>
                <c:pt idx="209">
                  <c:v>109.0</c:v>
                </c:pt>
                <c:pt idx="210">
                  <c:v>110.0</c:v>
                </c:pt>
                <c:pt idx="211">
                  <c:v>111.0</c:v>
                </c:pt>
                <c:pt idx="212">
                  <c:v>112.0</c:v>
                </c:pt>
                <c:pt idx="213">
                  <c:v>113.0</c:v>
                </c:pt>
                <c:pt idx="214">
                  <c:v>114.0</c:v>
                </c:pt>
                <c:pt idx="215">
                  <c:v>115.0</c:v>
                </c:pt>
                <c:pt idx="216">
                  <c:v>116.0</c:v>
                </c:pt>
                <c:pt idx="217">
                  <c:v>117.0</c:v>
                </c:pt>
                <c:pt idx="218">
                  <c:v>118.0</c:v>
                </c:pt>
                <c:pt idx="219">
                  <c:v>119.0</c:v>
                </c:pt>
                <c:pt idx="220">
                  <c:v>120.0</c:v>
                </c:pt>
                <c:pt idx="221">
                  <c:v>121.0</c:v>
                </c:pt>
                <c:pt idx="222">
                  <c:v>122.0</c:v>
                </c:pt>
                <c:pt idx="223">
                  <c:v>123.0</c:v>
                </c:pt>
                <c:pt idx="224">
                  <c:v>124.0</c:v>
                </c:pt>
                <c:pt idx="225">
                  <c:v>125.0</c:v>
                </c:pt>
                <c:pt idx="226">
                  <c:v>126.0</c:v>
                </c:pt>
                <c:pt idx="227">
                  <c:v>127.0</c:v>
                </c:pt>
                <c:pt idx="228">
                  <c:v>128.0</c:v>
                </c:pt>
                <c:pt idx="229">
                  <c:v>129.0</c:v>
                </c:pt>
                <c:pt idx="230">
                  <c:v>130.0</c:v>
                </c:pt>
                <c:pt idx="231">
                  <c:v>131.0</c:v>
                </c:pt>
                <c:pt idx="232">
                  <c:v>132.0</c:v>
                </c:pt>
                <c:pt idx="233">
                  <c:v>133.0</c:v>
                </c:pt>
                <c:pt idx="234">
                  <c:v>134.0</c:v>
                </c:pt>
                <c:pt idx="235">
                  <c:v>135.0</c:v>
                </c:pt>
                <c:pt idx="236">
                  <c:v>136.0</c:v>
                </c:pt>
                <c:pt idx="237">
                  <c:v>137.0</c:v>
                </c:pt>
                <c:pt idx="238">
                  <c:v>138.0</c:v>
                </c:pt>
                <c:pt idx="239">
                  <c:v>139.0</c:v>
                </c:pt>
                <c:pt idx="240">
                  <c:v>140.0</c:v>
                </c:pt>
                <c:pt idx="241">
                  <c:v>141.0</c:v>
                </c:pt>
                <c:pt idx="242">
                  <c:v>142.0</c:v>
                </c:pt>
                <c:pt idx="243">
                  <c:v>143.0</c:v>
                </c:pt>
                <c:pt idx="244">
                  <c:v>144.0</c:v>
                </c:pt>
                <c:pt idx="245">
                  <c:v>145.0</c:v>
                </c:pt>
                <c:pt idx="246">
                  <c:v>146.0</c:v>
                </c:pt>
                <c:pt idx="247">
                  <c:v>147.0</c:v>
                </c:pt>
                <c:pt idx="248">
                  <c:v>148.0</c:v>
                </c:pt>
                <c:pt idx="249">
                  <c:v>149.0</c:v>
                </c:pt>
                <c:pt idx="250">
                  <c:v>150.0</c:v>
                </c:pt>
                <c:pt idx="251">
                  <c:v>151.0</c:v>
                </c:pt>
                <c:pt idx="252">
                  <c:v>152.0</c:v>
                </c:pt>
                <c:pt idx="253">
                  <c:v>153.0</c:v>
                </c:pt>
                <c:pt idx="254">
                  <c:v>154.0</c:v>
                </c:pt>
                <c:pt idx="255">
                  <c:v>155.0</c:v>
                </c:pt>
                <c:pt idx="256">
                  <c:v>156.0</c:v>
                </c:pt>
                <c:pt idx="257">
                  <c:v>157.0</c:v>
                </c:pt>
                <c:pt idx="258">
                  <c:v>158.0</c:v>
                </c:pt>
                <c:pt idx="259">
                  <c:v>159.0</c:v>
                </c:pt>
                <c:pt idx="260">
                  <c:v>160.0</c:v>
                </c:pt>
                <c:pt idx="261">
                  <c:v>161.0</c:v>
                </c:pt>
                <c:pt idx="262">
                  <c:v>162.0</c:v>
                </c:pt>
                <c:pt idx="263">
                  <c:v>163.0</c:v>
                </c:pt>
                <c:pt idx="264">
                  <c:v>164.0</c:v>
                </c:pt>
                <c:pt idx="265">
                  <c:v>165.0</c:v>
                </c:pt>
                <c:pt idx="266">
                  <c:v>166.0</c:v>
                </c:pt>
                <c:pt idx="267">
                  <c:v>167.0</c:v>
                </c:pt>
                <c:pt idx="268">
                  <c:v>168.0</c:v>
                </c:pt>
                <c:pt idx="269">
                  <c:v>169.0</c:v>
                </c:pt>
                <c:pt idx="270">
                  <c:v>170.0</c:v>
                </c:pt>
                <c:pt idx="271">
                  <c:v>171.0</c:v>
                </c:pt>
                <c:pt idx="272">
                  <c:v>172.0</c:v>
                </c:pt>
                <c:pt idx="273">
                  <c:v>173.0</c:v>
                </c:pt>
                <c:pt idx="274">
                  <c:v>174.0</c:v>
                </c:pt>
                <c:pt idx="275">
                  <c:v>175.0</c:v>
                </c:pt>
                <c:pt idx="276">
                  <c:v>176.0</c:v>
                </c:pt>
                <c:pt idx="277">
                  <c:v>177.0</c:v>
                </c:pt>
                <c:pt idx="278">
                  <c:v>178.0</c:v>
                </c:pt>
                <c:pt idx="279">
                  <c:v>179.0</c:v>
                </c:pt>
                <c:pt idx="280">
                  <c:v>180.0</c:v>
                </c:pt>
                <c:pt idx="281">
                  <c:v>181.0</c:v>
                </c:pt>
                <c:pt idx="282">
                  <c:v>182.0</c:v>
                </c:pt>
                <c:pt idx="283">
                  <c:v>183.0</c:v>
                </c:pt>
                <c:pt idx="284">
                  <c:v>184.0</c:v>
                </c:pt>
                <c:pt idx="285">
                  <c:v>185.0</c:v>
                </c:pt>
                <c:pt idx="286">
                  <c:v>186.0</c:v>
                </c:pt>
                <c:pt idx="287">
                  <c:v>187.0</c:v>
                </c:pt>
                <c:pt idx="288">
                  <c:v>188.0</c:v>
                </c:pt>
                <c:pt idx="289">
                  <c:v>189.0</c:v>
                </c:pt>
                <c:pt idx="290">
                  <c:v>190.0</c:v>
                </c:pt>
                <c:pt idx="291">
                  <c:v>191.0</c:v>
                </c:pt>
                <c:pt idx="292">
                  <c:v>192.0</c:v>
                </c:pt>
                <c:pt idx="293">
                  <c:v>193.0</c:v>
                </c:pt>
                <c:pt idx="294">
                  <c:v>194.0</c:v>
                </c:pt>
                <c:pt idx="295">
                  <c:v>195.0</c:v>
                </c:pt>
                <c:pt idx="296">
                  <c:v>196.0</c:v>
                </c:pt>
                <c:pt idx="297">
                  <c:v>197.0</c:v>
                </c:pt>
                <c:pt idx="298">
                  <c:v>198.0</c:v>
                </c:pt>
                <c:pt idx="299">
                  <c:v>199.0</c:v>
                </c:pt>
                <c:pt idx="300">
                  <c:v>200.0</c:v>
                </c:pt>
                <c:pt idx="301">
                  <c:v>201.0</c:v>
                </c:pt>
                <c:pt idx="302">
                  <c:v>202.0</c:v>
                </c:pt>
                <c:pt idx="303">
                  <c:v>203.0</c:v>
                </c:pt>
                <c:pt idx="304">
                  <c:v>204.0</c:v>
                </c:pt>
                <c:pt idx="305">
                  <c:v>205.0</c:v>
                </c:pt>
                <c:pt idx="306">
                  <c:v>206.0</c:v>
                </c:pt>
                <c:pt idx="307">
                  <c:v>207.0</c:v>
                </c:pt>
                <c:pt idx="308">
                  <c:v>208.0</c:v>
                </c:pt>
                <c:pt idx="309">
                  <c:v>209.0</c:v>
                </c:pt>
                <c:pt idx="310">
                  <c:v>210.0</c:v>
                </c:pt>
                <c:pt idx="311">
                  <c:v>211.0</c:v>
                </c:pt>
                <c:pt idx="312">
                  <c:v>212.0</c:v>
                </c:pt>
                <c:pt idx="313">
                  <c:v>213.0</c:v>
                </c:pt>
                <c:pt idx="314">
                  <c:v>214.0</c:v>
                </c:pt>
                <c:pt idx="315">
                  <c:v>215.0</c:v>
                </c:pt>
                <c:pt idx="316">
                  <c:v>216.0</c:v>
                </c:pt>
                <c:pt idx="317">
                  <c:v>217.0</c:v>
                </c:pt>
                <c:pt idx="318">
                  <c:v>218.0</c:v>
                </c:pt>
                <c:pt idx="319">
                  <c:v>219.0</c:v>
                </c:pt>
                <c:pt idx="320">
                  <c:v>220.0</c:v>
                </c:pt>
                <c:pt idx="321">
                  <c:v>221.0</c:v>
                </c:pt>
                <c:pt idx="322">
                  <c:v>222.0</c:v>
                </c:pt>
                <c:pt idx="323">
                  <c:v>223.0</c:v>
                </c:pt>
                <c:pt idx="324">
                  <c:v>224.0</c:v>
                </c:pt>
                <c:pt idx="325">
                  <c:v>225.0</c:v>
                </c:pt>
                <c:pt idx="326">
                  <c:v>226.0</c:v>
                </c:pt>
                <c:pt idx="327">
                  <c:v>227.0</c:v>
                </c:pt>
                <c:pt idx="328">
                  <c:v>228.0</c:v>
                </c:pt>
                <c:pt idx="329">
                  <c:v>229.0</c:v>
                </c:pt>
                <c:pt idx="330">
                  <c:v>230.0</c:v>
                </c:pt>
                <c:pt idx="331">
                  <c:v>231.0</c:v>
                </c:pt>
                <c:pt idx="332">
                  <c:v>232.0</c:v>
                </c:pt>
                <c:pt idx="333">
                  <c:v>233.0</c:v>
                </c:pt>
                <c:pt idx="334">
                  <c:v>234.0</c:v>
                </c:pt>
                <c:pt idx="335">
                  <c:v>235.0</c:v>
                </c:pt>
                <c:pt idx="336">
                  <c:v>236.0</c:v>
                </c:pt>
                <c:pt idx="337">
                  <c:v>237.0</c:v>
                </c:pt>
                <c:pt idx="338">
                  <c:v>238.0</c:v>
                </c:pt>
                <c:pt idx="339">
                  <c:v>239.0</c:v>
                </c:pt>
                <c:pt idx="340">
                  <c:v>240.0</c:v>
                </c:pt>
                <c:pt idx="341">
                  <c:v>241.0</c:v>
                </c:pt>
                <c:pt idx="342">
                  <c:v>242.0</c:v>
                </c:pt>
                <c:pt idx="343">
                  <c:v>243.0</c:v>
                </c:pt>
                <c:pt idx="344">
                  <c:v>244.0</c:v>
                </c:pt>
                <c:pt idx="345">
                  <c:v>245.0</c:v>
                </c:pt>
                <c:pt idx="346">
                  <c:v>246.0</c:v>
                </c:pt>
                <c:pt idx="347">
                  <c:v>247.0</c:v>
                </c:pt>
                <c:pt idx="348">
                  <c:v>248.0</c:v>
                </c:pt>
                <c:pt idx="349">
                  <c:v>249.0</c:v>
                </c:pt>
                <c:pt idx="350">
                  <c:v>250.0</c:v>
                </c:pt>
                <c:pt idx="351">
                  <c:v>251.0</c:v>
                </c:pt>
                <c:pt idx="352">
                  <c:v>252.0</c:v>
                </c:pt>
                <c:pt idx="353">
                  <c:v>253.0</c:v>
                </c:pt>
                <c:pt idx="354">
                  <c:v>254.0</c:v>
                </c:pt>
                <c:pt idx="355">
                  <c:v>255.0</c:v>
                </c:pt>
                <c:pt idx="356">
                  <c:v>256.0</c:v>
                </c:pt>
                <c:pt idx="357">
                  <c:v>257.0</c:v>
                </c:pt>
                <c:pt idx="358">
                  <c:v>258.0</c:v>
                </c:pt>
                <c:pt idx="359">
                  <c:v>259.0</c:v>
                </c:pt>
                <c:pt idx="360">
                  <c:v>260.0</c:v>
                </c:pt>
                <c:pt idx="361">
                  <c:v>261.0</c:v>
                </c:pt>
                <c:pt idx="362">
                  <c:v>262.0</c:v>
                </c:pt>
                <c:pt idx="363">
                  <c:v>263.0</c:v>
                </c:pt>
                <c:pt idx="364">
                  <c:v>264.0</c:v>
                </c:pt>
                <c:pt idx="365">
                  <c:v>265.0</c:v>
                </c:pt>
                <c:pt idx="366">
                  <c:v>266.0</c:v>
                </c:pt>
                <c:pt idx="367">
                  <c:v>267.0</c:v>
                </c:pt>
                <c:pt idx="368">
                  <c:v>268.0</c:v>
                </c:pt>
                <c:pt idx="369">
                  <c:v>269.0</c:v>
                </c:pt>
                <c:pt idx="370">
                  <c:v>270.0</c:v>
                </c:pt>
                <c:pt idx="371">
                  <c:v>271.0</c:v>
                </c:pt>
                <c:pt idx="372">
                  <c:v>272.0</c:v>
                </c:pt>
                <c:pt idx="373">
                  <c:v>273.0</c:v>
                </c:pt>
                <c:pt idx="374">
                  <c:v>274.0</c:v>
                </c:pt>
                <c:pt idx="375">
                  <c:v>275.0</c:v>
                </c:pt>
                <c:pt idx="376">
                  <c:v>276.0</c:v>
                </c:pt>
                <c:pt idx="377">
                  <c:v>277.0</c:v>
                </c:pt>
                <c:pt idx="378">
                  <c:v>278.0</c:v>
                </c:pt>
                <c:pt idx="379">
                  <c:v>279.0</c:v>
                </c:pt>
                <c:pt idx="380">
                  <c:v>280.0</c:v>
                </c:pt>
                <c:pt idx="381">
                  <c:v>281.0</c:v>
                </c:pt>
                <c:pt idx="382">
                  <c:v>282.0</c:v>
                </c:pt>
                <c:pt idx="383">
                  <c:v>283.0</c:v>
                </c:pt>
                <c:pt idx="384">
                  <c:v>284.0</c:v>
                </c:pt>
                <c:pt idx="385">
                  <c:v>285.0</c:v>
                </c:pt>
                <c:pt idx="386">
                  <c:v>286.0</c:v>
                </c:pt>
                <c:pt idx="387">
                  <c:v>287.0</c:v>
                </c:pt>
                <c:pt idx="388">
                  <c:v>288.0</c:v>
                </c:pt>
                <c:pt idx="389">
                  <c:v>289.0</c:v>
                </c:pt>
                <c:pt idx="390">
                  <c:v>290.0</c:v>
                </c:pt>
                <c:pt idx="391">
                  <c:v>291.0</c:v>
                </c:pt>
                <c:pt idx="392">
                  <c:v>292.0</c:v>
                </c:pt>
                <c:pt idx="393">
                  <c:v>293.0</c:v>
                </c:pt>
                <c:pt idx="394">
                  <c:v>294.0</c:v>
                </c:pt>
                <c:pt idx="395">
                  <c:v>295.0</c:v>
                </c:pt>
                <c:pt idx="396">
                  <c:v>296.0</c:v>
                </c:pt>
                <c:pt idx="397">
                  <c:v>297.0</c:v>
                </c:pt>
                <c:pt idx="398">
                  <c:v>298.0</c:v>
                </c:pt>
                <c:pt idx="399">
                  <c:v>299.0</c:v>
                </c:pt>
                <c:pt idx="400">
                  <c:v>300.0</c:v>
                </c:pt>
                <c:pt idx="401">
                  <c:v>301.0</c:v>
                </c:pt>
                <c:pt idx="402">
                  <c:v>302.0</c:v>
                </c:pt>
                <c:pt idx="403">
                  <c:v>303.0</c:v>
                </c:pt>
                <c:pt idx="404">
                  <c:v>304.0</c:v>
                </c:pt>
                <c:pt idx="405">
                  <c:v>305.0</c:v>
                </c:pt>
                <c:pt idx="406">
                  <c:v>306.0</c:v>
                </c:pt>
                <c:pt idx="407">
                  <c:v>307.0</c:v>
                </c:pt>
                <c:pt idx="408">
                  <c:v>308.0</c:v>
                </c:pt>
                <c:pt idx="409">
                  <c:v>309.0</c:v>
                </c:pt>
                <c:pt idx="410">
                  <c:v>310.0</c:v>
                </c:pt>
                <c:pt idx="411">
                  <c:v>311.0</c:v>
                </c:pt>
                <c:pt idx="412">
                  <c:v>312.0</c:v>
                </c:pt>
                <c:pt idx="413">
                  <c:v>313.0</c:v>
                </c:pt>
                <c:pt idx="414">
                  <c:v>314.0</c:v>
                </c:pt>
                <c:pt idx="415">
                  <c:v>315.0</c:v>
                </c:pt>
                <c:pt idx="416">
                  <c:v>316.0</c:v>
                </c:pt>
                <c:pt idx="417">
                  <c:v>317.0</c:v>
                </c:pt>
                <c:pt idx="418">
                  <c:v>318.0</c:v>
                </c:pt>
                <c:pt idx="419">
                  <c:v>319.0</c:v>
                </c:pt>
                <c:pt idx="420">
                  <c:v>320.0</c:v>
                </c:pt>
                <c:pt idx="421">
                  <c:v>321.0</c:v>
                </c:pt>
                <c:pt idx="422">
                  <c:v>322.0</c:v>
                </c:pt>
                <c:pt idx="423">
                  <c:v>323.0</c:v>
                </c:pt>
                <c:pt idx="424">
                  <c:v>324.0</c:v>
                </c:pt>
                <c:pt idx="425">
                  <c:v>325.0</c:v>
                </c:pt>
                <c:pt idx="426">
                  <c:v>326.0</c:v>
                </c:pt>
                <c:pt idx="427">
                  <c:v>327.0</c:v>
                </c:pt>
                <c:pt idx="428">
                  <c:v>328.0</c:v>
                </c:pt>
                <c:pt idx="429">
                  <c:v>329.0</c:v>
                </c:pt>
                <c:pt idx="430">
                  <c:v>330.0</c:v>
                </c:pt>
                <c:pt idx="431">
                  <c:v>331.0</c:v>
                </c:pt>
                <c:pt idx="432">
                  <c:v>332.0</c:v>
                </c:pt>
                <c:pt idx="433">
                  <c:v>333.0</c:v>
                </c:pt>
                <c:pt idx="434">
                  <c:v>334.0</c:v>
                </c:pt>
                <c:pt idx="435">
                  <c:v>335.0</c:v>
                </c:pt>
                <c:pt idx="436">
                  <c:v>336.0</c:v>
                </c:pt>
                <c:pt idx="437">
                  <c:v>337.0</c:v>
                </c:pt>
                <c:pt idx="438">
                  <c:v>338.0</c:v>
                </c:pt>
                <c:pt idx="439">
                  <c:v>339.0</c:v>
                </c:pt>
                <c:pt idx="440">
                  <c:v>340.0</c:v>
                </c:pt>
                <c:pt idx="441">
                  <c:v>341.0</c:v>
                </c:pt>
                <c:pt idx="442">
                  <c:v>342.0</c:v>
                </c:pt>
                <c:pt idx="443">
                  <c:v>343.0</c:v>
                </c:pt>
                <c:pt idx="444">
                  <c:v>344.0</c:v>
                </c:pt>
                <c:pt idx="445">
                  <c:v>345.0</c:v>
                </c:pt>
                <c:pt idx="446">
                  <c:v>346.0</c:v>
                </c:pt>
                <c:pt idx="447">
                  <c:v>347.0</c:v>
                </c:pt>
                <c:pt idx="448">
                  <c:v>348.0</c:v>
                </c:pt>
                <c:pt idx="449">
                  <c:v>349.0</c:v>
                </c:pt>
                <c:pt idx="450">
                  <c:v>350.0</c:v>
                </c:pt>
                <c:pt idx="451">
                  <c:v>351.0</c:v>
                </c:pt>
                <c:pt idx="452">
                  <c:v>352.0</c:v>
                </c:pt>
                <c:pt idx="453">
                  <c:v>353.0</c:v>
                </c:pt>
                <c:pt idx="454">
                  <c:v>354.0</c:v>
                </c:pt>
                <c:pt idx="455">
                  <c:v>355.0</c:v>
                </c:pt>
                <c:pt idx="456">
                  <c:v>356.0</c:v>
                </c:pt>
                <c:pt idx="457">
                  <c:v>357.0</c:v>
                </c:pt>
                <c:pt idx="458">
                  <c:v>358.0</c:v>
                </c:pt>
                <c:pt idx="459">
                  <c:v>359.0</c:v>
                </c:pt>
                <c:pt idx="460">
                  <c:v>360.0</c:v>
                </c:pt>
                <c:pt idx="461">
                  <c:v>361.0</c:v>
                </c:pt>
                <c:pt idx="462">
                  <c:v>362.0</c:v>
                </c:pt>
                <c:pt idx="463">
                  <c:v>363.0</c:v>
                </c:pt>
                <c:pt idx="464">
                  <c:v>364.0</c:v>
                </c:pt>
                <c:pt idx="465">
                  <c:v>365.0</c:v>
                </c:pt>
                <c:pt idx="466">
                  <c:v>366.0</c:v>
                </c:pt>
                <c:pt idx="467">
                  <c:v>367.0</c:v>
                </c:pt>
                <c:pt idx="468">
                  <c:v>368.0</c:v>
                </c:pt>
                <c:pt idx="469">
                  <c:v>369.0</c:v>
                </c:pt>
                <c:pt idx="470">
                  <c:v>370.0</c:v>
                </c:pt>
                <c:pt idx="471">
                  <c:v>371.0</c:v>
                </c:pt>
                <c:pt idx="472">
                  <c:v>372.0</c:v>
                </c:pt>
                <c:pt idx="473">
                  <c:v>373.0</c:v>
                </c:pt>
                <c:pt idx="474">
                  <c:v>374.0</c:v>
                </c:pt>
                <c:pt idx="475">
                  <c:v>375.0</c:v>
                </c:pt>
                <c:pt idx="476">
                  <c:v>376.0</c:v>
                </c:pt>
                <c:pt idx="477">
                  <c:v>377.0</c:v>
                </c:pt>
                <c:pt idx="478">
                  <c:v>378.0</c:v>
                </c:pt>
                <c:pt idx="479">
                  <c:v>379.0</c:v>
                </c:pt>
                <c:pt idx="480">
                  <c:v>380.0</c:v>
                </c:pt>
                <c:pt idx="481">
                  <c:v>381.0</c:v>
                </c:pt>
                <c:pt idx="482">
                  <c:v>382.0</c:v>
                </c:pt>
                <c:pt idx="483">
                  <c:v>383.0</c:v>
                </c:pt>
                <c:pt idx="484">
                  <c:v>384.0</c:v>
                </c:pt>
                <c:pt idx="485">
                  <c:v>385.0</c:v>
                </c:pt>
                <c:pt idx="486">
                  <c:v>386.0</c:v>
                </c:pt>
                <c:pt idx="487">
                  <c:v>387.0</c:v>
                </c:pt>
                <c:pt idx="488">
                  <c:v>388.0</c:v>
                </c:pt>
                <c:pt idx="489">
                  <c:v>389.0</c:v>
                </c:pt>
                <c:pt idx="490">
                  <c:v>390.0</c:v>
                </c:pt>
                <c:pt idx="491">
                  <c:v>391.0</c:v>
                </c:pt>
                <c:pt idx="492">
                  <c:v>392.0</c:v>
                </c:pt>
                <c:pt idx="493">
                  <c:v>393.0</c:v>
                </c:pt>
                <c:pt idx="494">
                  <c:v>394.0</c:v>
                </c:pt>
                <c:pt idx="495">
                  <c:v>395.0</c:v>
                </c:pt>
                <c:pt idx="496">
                  <c:v>396.0</c:v>
                </c:pt>
                <c:pt idx="497">
                  <c:v>397.0</c:v>
                </c:pt>
                <c:pt idx="498">
                  <c:v>398.0</c:v>
                </c:pt>
                <c:pt idx="499">
                  <c:v>399.0</c:v>
                </c:pt>
                <c:pt idx="500">
                  <c:v>400.0</c:v>
                </c:pt>
                <c:pt idx="501">
                  <c:v>401.0</c:v>
                </c:pt>
                <c:pt idx="502">
                  <c:v>402.0</c:v>
                </c:pt>
                <c:pt idx="503">
                  <c:v>403.0</c:v>
                </c:pt>
                <c:pt idx="504">
                  <c:v>404.0</c:v>
                </c:pt>
                <c:pt idx="505">
                  <c:v>405.0</c:v>
                </c:pt>
                <c:pt idx="506">
                  <c:v>406.0</c:v>
                </c:pt>
                <c:pt idx="507">
                  <c:v>407.0</c:v>
                </c:pt>
                <c:pt idx="508">
                  <c:v>408.0</c:v>
                </c:pt>
                <c:pt idx="509">
                  <c:v>409.0</c:v>
                </c:pt>
                <c:pt idx="510">
                  <c:v>410.0</c:v>
                </c:pt>
                <c:pt idx="511">
                  <c:v>411.0</c:v>
                </c:pt>
                <c:pt idx="512">
                  <c:v>412.0</c:v>
                </c:pt>
                <c:pt idx="513">
                  <c:v>413.0</c:v>
                </c:pt>
                <c:pt idx="514">
                  <c:v>414.0</c:v>
                </c:pt>
                <c:pt idx="515">
                  <c:v>415.0</c:v>
                </c:pt>
                <c:pt idx="516">
                  <c:v>416.0</c:v>
                </c:pt>
                <c:pt idx="517">
                  <c:v>417.0</c:v>
                </c:pt>
                <c:pt idx="518">
                  <c:v>418.0</c:v>
                </c:pt>
                <c:pt idx="519">
                  <c:v>419.0</c:v>
                </c:pt>
                <c:pt idx="520">
                  <c:v>420.0</c:v>
                </c:pt>
                <c:pt idx="521">
                  <c:v>421.0</c:v>
                </c:pt>
                <c:pt idx="522">
                  <c:v>422.0</c:v>
                </c:pt>
                <c:pt idx="523">
                  <c:v>423.0</c:v>
                </c:pt>
                <c:pt idx="524">
                  <c:v>424.0</c:v>
                </c:pt>
                <c:pt idx="525">
                  <c:v>425.0</c:v>
                </c:pt>
                <c:pt idx="526">
                  <c:v>426.0</c:v>
                </c:pt>
                <c:pt idx="527">
                  <c:v>427.0</c:v>
                </c:pt>
                <c:pt idx="528">
                  <c:v>428.0</c:v>
                </c:pt>
                <c:pt idx="529">
                  <c:v>429.0</c:v>
                </c:pt>
                <c:pt idx="530">
                  <c:v>430.0</c:v>
                </c:pt>
                <c:pt idx="531">
                  <c:v>431.0</c:v>
                </c:pt>
                <c:pt idx="532">
                  <c:v>432.0</c:v>
                </c:pt>
                <c:pt idx="533">
                  <c:v>433.0</c:v>
                </c:pt>
                <c:pt idx="534">
                  <c:v>434.0</c:v>
                </c:pt>
                <c:pt idx="535">
                  <c:v>435.0</c:v>
                </c:pt>
                <c:pt idx="536">
                  <c:v>436.0</c:v>
                </c:pt>
                <c:pt idx="537">
                  <c:v>437.0</c:v>
                </c:pt>
                <c:pt idx="538">
                  <c:v>438.0</c:v>
                </c:pt>
                <c:pt idx="539">
                  <c:v>439.0</c:v>
                </c:pt>
                <c:pt idx="540">
                  <c:v>440.0</c:v>
                </c:pt>
                <c:pt idx="541">
                  <c:v>441.0</c:v>
                </c:pt>
                <c:pt idx="542">
                  <c:v>442.0</c:v>
                </c:pt>
                <c:pt idx="543">
                  <c:v>443.0</c:v>
                </c:pt>
                <c:pt idx="544">
                  <c:v>444.0</c:v>
                </c:pt>
                <c:pt idx="545">
                  <c:v>445.0</c:v>
                </c:pt>
                <c:pt idx="546">
                  <c:v>446.0</c:v>
                </c:pt>
                <c:pt idx="547">
                  <c:v>447.0</c:v>
                </c:pt>
                <c:pt idx="548">
                  <c:v>448.0</c:v>
                </c:pt>
                <c:pt idx="549">
                  <c:v>449.0</c:v>
                </c:pt>
                <c:pt idx="550">
                  <c:v>450.0</c:v>
                </c:pt>
                <c:pt idx="551">
                  <c:v>451.0</c:v>
                </c:pt>
                <c:pt idx="552">
                  <c:v>452.0</c:v>
                </c:pt>
                <c:pt idx="553">
                  <c:v>453.0</c:v>
                </c:pt>
                <c:pt idx="554">
                  <c:v>454.0</c:v>
                </c:pt>
                <c:pt idx="555">
                  <c:v>455.0</c:v>
                </c:pt>
                <c:pt idx="556">
                  <c:v>456.0</c:v>
                </c:pt>
                <c:pt idx="557">
                  <c:v>457.0</c:v>
                </c:pt>
                <c:pt idx="558">
                  <c:v>458.0</c:v>
                </c:pt>
                <c:pt idx="559">
                  <c:v>459.0</c:v>
                </c:pt>
                <c:pt idx="560">
                  <c:v>460.0</c:v>
                </c:pt>
                <c:pt idx="561">
                  <c:v>461.0</c:v>
                </c:pt>
                <c:pt idx="562">
                  <c:v>462.0</c:v>
                </c:pt>
                <c:pt idx="563">
                  <c:v>463.0</c:v>
                </c:pt>
                <c:pt idx="564">
                  <c:v>464.0</c:v>
                </c:pt>
                <c:pt idx="565">
                  <c:v>465.0</c:v>
                </c:pt>
                <c:pt idx="566">
                  <c:v>466.0</c:v>
                </c:pt>
                <c:pt idx="567">
                  <c:v>467.0</c:v>
                </c:pt>
                <c:pt idx="568">
                  <c:v>468.0</c:v>
                </c:pt>
                <c:pt idx="569">
                  <c:v>469.0</c:v>
                </c:pt>
                <c:pt idx="570">
                  <c:v>470.0</c:v>
                </c:pt>
                <c:pt idx="571">
                  <c:v>471.0</c:v>
                </c:pt>
                <c:pt idx="572">
                  <c:v>472.0</c:v>
                </c:pt>
                <c:pt idx="573">
                  <c:v>473.0</c:v>
                </c:pt>
                <c:pt idx="574">
                  <c:v>474.0</c:v>
                </c:pt>
                <c:pt idx="575">
                  <c:v>475.0</c:v>
                </c:pt>
                <c:pt idx="576">
                  <c:v>476.0</c:v>
                </c:pt>
                <c:pt idx="577">
                  <c:v>477.0</c:v>
                </c:pt>
                <c:pt idx="578">
                  <c:v>478.0</c:v>
                </c:pt>
                <c:pt idx="579">
                  <c:v>479.0</c:v>
                </c:pt>
                <c:pt idx="580">
                  <c:v>480.0</c:v>
                </c:pt>
                <c:pt idx="581">
                  <c:v>481.0</c:v>
                </c:pt>
                <c:pt idx="582">
                  <c:v>482.0</c:v>
                </c:pt>
                <c:pt idx="583">
                  <c:v>483.0</c:v>
                </c:pt>
                <c:pt idx="584">
                  <c:v>484.0</c:v>
                </c:pt>
                <c:pt idx="585">
                  <c:v>485.0</c:v>
                </c:pt>
                <c:pt idx="586">
                  <c:v>486.0</c:v>
                </c:pt>
                <c:pt idx="587">
                  <c:v>487.0</c:v>
                </c:pt>
                <c:pt idx="588">
                  <c:v>488.0</c:v>
                </c:pt>
                <c:pt idx="589">
                  <c:v>489.0</c:v>
                </c:pt>
                <c:pt idx="590">
                  <c:v>490.0</c:v>
                </c:pt>
                <c:pt idx="591">
                  <c:v>491.0</c:v>
                </c:pt>
                <c:pt idx="592">
                  <c:v>492.0</c:v>
                </c:pt>
                <c:pt idx="593">
                  <c:v>493.0</c:v>
                </c:pt>
                <c:pt idx="594">
                  <c:v>494.0</c:v>
                </c:pt>
                <c:pt idx="595">
                  <c:v>495.0</c:v>
                </c:pt>
                <c:pt idx="596">
                  <c:v>496.0</c:v>
                </c:pt>
                <c:pt idx="597">
                  <c:v>497.0</c:v>
                </c:pt>
                <c:pt idx="598">
                  <c:v>498.0</c:v>
                </c:pt>
                <c:pt idx="599">
                  <c:v>499.0</c:v>
                </c:pt>
                <c:pt idx="600">
                  <c:v>500.0</c:v>
                </c:pt>
                <c:pt idx="601">
                  <c:v>501.0</c:v>
                </c:pt>
                <c:pt idx="602">
                  <c:v>502.0</c:v>
                </c:pt>
                <c:pt idx="603">
                  <c:v>503.0</c:v>
                </c:pt>
                <c:pt idx="604">
                  <c:v>504.0</c:v>
                </c:pt>
                <c:pt idx="605">
                  <c:v>505.0</c:v>
                </c:pt>
                <c:pt idx="606">
                  <c:v>506.0</c:v>
                </c:pt>
                <c:pt idx="607">
                  <c:v>507.0</c:v>
                </c:pt>
                <c:pt idx="608">
                  <c:v>508.0</c:v>
                </c:pt>
                <c:pt idx="609">
                  <c:v>509.0</c:v>
                </c:pt>
                <c:pt idx="610">
                  <c:v>510.0</c:v>
                </c:pt>
                <c:pt idx="611">
                  <c:v>511.0</c:v>
                </c:pt>
                <c:pt idx="612">
                  <c:v>512.0</c:v>
                </c:pt>
                <c:pt idx="613">
                  <c:v>513.0</c:v>
                </c:pt>
                <c:pt idx="614">
                  <c:v>514.0</c:v>
                </c:pt>
                <c:pt idx="615">
                  <c:v>515.0</c:v>
                </c:pt>
                <c:pt idx="616">
                  <c:v>516.0</c:v>
                </c:pt>
                <c:pt idx="617">
                  <c:v>517.0</c:v>
                </c:pt>
                <c:pt idx="618">
                  <c:v>518.0</c:v>
                </c:pt>
                <c:pt idx="619">
                  <c:v>519.0</c:v>
                </c:pt>
                <c:pt idx="620">
                  <c:v>520.0</c:v>
                </c:pt>
                <c:pt idx="621">
                  <c:v>521.0</c:v>
                </c:pt>
                <c:pt idx="622">
                  <c:v>522.0</c:v>
                </c:pt>
                <c:pt idx="623">
                  <c:v>523.0</c:v>
                </c:pt>
                <c:pt idx="624">
                  <c:v>524.0</c:v>
                </c:pt>
                <c:pt idx="625">
                  <c:v>525.0</c:v>
                </c:pt>
                <c:pt idx="626">
                  <c:v>526.0</c:v>
                </c:pt>
                <c:pt idx="627">
                  <c:v>527.0</c:v>
                </c:pt>
                <c:pt idx="628">
                  <c:v>528.0</c:v>
                </c:pt>
                <c:pt idx="629">
                  <c:v>529.0</c:v>
                </c:pt>
                <c:pt idx="630">
                  <c:v>530.0</c:v>
                </c:pt>
                <c:pt idx="631">
                  <c:v>531.0</c:v>
                </c:pt>
                <c:pt idx="632">
                  <c:v>532.0</c:v>
                </c:pt>
                <c:pt idx="633">
                  <c:v>533.0</c:v>
                </c:pt>
                <c:pt idx="634">
                  <c:v>534.0</c:v>
                </c:pt>
                <c:pt idx="635">
                  <c:v>535.0</c:v>
                </c:pt>
                <c:pt idx="636">
                  <c:v>536.0</c:v>
                </c:pt>
                <c:pt idx="637">
                  <c:v>537.0</c:v>
                </c:pt>
                <c:pt idx="638">
                  <c:v>538.0</c:v>
                </c:pt>
                <c:pt idx="639">
                  <c:v>539.0</c:v>
                </c:pt>
                <c:pt idx="640">
                  <c:v>540.0</c:v>
                </c:pt>
                <c:pt idx="641">
                  <c:v>541.0</c:v>
                </c:pt>
                <c:pt idx="642">
                  <c:v>542.0</c:v>
                </c:pt>
                <c:pt idx="643">
                  <c:v>543.0</c:v>
                </c:pt>
                <c:pt idx="644">
                  <c:v>544.0</c:v>
                </c:pt>
                <c:pt idx="645">
                  <c:v>545.0</c:v>
                </c:pt>
                <c:pt idx="646">
                  <c:v>546.0</c:v>
                </c:pt>
                <c:pt idx="647">
                  <c:v>547.0</c:v>
                </c:pt>
                <c:pt idx="648">
                  <c:v>548.0</c:v>
                </c:pt>
                <c:pt idx="649">
                  <c:v>549.0</c:v>
                </c:pt>
                <c:pt idx="650">
                  <c:v>550.0</c:v>
                </c:pt>
                <c:pt idx="651">
                  <c:v>551.0</c:v>
                </c:pt>
                <c:pt idx="652">
                  <c:v>552.0</c:v>
                </c:pt>
                <c:pt idx="653">
                  <c:v>553.0</c:v>
                </c:pt>
                <c:pt idx="654">
                  <c:v>554.0</c:v>
                </c:pt>
                <c:pt idx="655">
                  <c:v>555.0</c:v>
                </c:pt>
                <c:pt idx="656">
                  <c:v>556.0</c:v>
                </c:pt>
                <c:pt idx="657">
                  <c:v>557.0</c:v>
                </c:pt>
                <c:pt idx="658">
                  <c:v>558.0</c:v>
                </c:pt>
                <c:pt idx="659">
                  <c:v>559.0</c:v>
                </c:pt>
                <c:pt idx="660">
                  <c:v>560.0</c:v>
                </c:pt>
                <c:pt idx="661">
                  <c:v>561.0</c:v>
                </c:pt>
                <c:pt idx="662">
                  <c:v>562.0</c:v>
                </c:pt>
                <c:pt idx="663">
                  <c:v>563.0</c:v>
                </c:pt>
                <c:pt idx="664">
                  <c:v>564.0</c:v>
                </c:pt>
                <c:pt idx="665">
                  <c:v>565.0</c:v>
                </c:pt>
                <c:pt idx="666">
                  <c:v>566.0</c:v>
                </c:pt>
                <c:pt idx="667">
                  <c:v>567.0</c:v>
                </c:pt>
                <c:pt idx="668">
                  <c:v>568.0</c:v>
                </c:pt>
                <c:pt idx="669">
                  <c:v>569.0</c:v>
                </c:pt>
                <c:pt idx="670">
                  <c:v>570.0</c:v>
                </c:pt>
                <c:pt idx="671">
                  <c:v>571.0</c:v>
                </c:pt>
                <c:pt idx="672">
                  <c:v>572.0</c:v>
                </c:pt>
                <c:pt idx="673">
                  <c:v>573.0</c:v>
                </c:pt>
                <c:pt idx="674">
                  <c:v>574.0</c:v>
                </c:pt>
                <c:pt idx="675">
                  <c:v>575.0</c:v>
                </c:pt>
                <c:pt idx="676">
                  <c:v>576.0</c:v>
                </c:pt>
                <c:pt idx="677">
                  <c:v>577.0</c:v>
                </c:pt>
                <c:pt idx="678">
                  <c:v>578.0</c:v>
                </c:pt>
                <c:pt idx="679">
                  <c:v>579.0</c:v>
                </c:pt>
                <c:pt idx="680">
                  <c:v>580.0</c:v>
                </c:pt>
                <c:pt idx="681">
                  <c:v>581.0</c:v>
                </c:pt>
                <c:pt idx="682">
                  <c:v>582.0</c:v>
                </c:pt>
                <c:pt idx="683">
                  <c:v>583.0</c:v>
                </c:pt>
                <c:pt idx="684">
                  <c:v>584.0</c:v>
                </c:pt>
                <c:pt idx="685">
                  <c:v>585.0</c:v>
                </c:pt>
                <c:pt idx="686">
                  <c:v>586.0</c:v>
                </c:pt>
                <c:pt idx="687">
                  <c:v>587.0</c:v>
                </c:pt>
                <c:pt idx="688">
                  <c:v>588.0</c:v>
                </c:pt>
                <c:pt idx="689">
                  <c:v>589.0</c:v>
                </c:pt>
                <c:pt idx="690">
                  <c:v>590.0</c:v>
                </c:pt>
                <c:pt idx="691">
                  <c:v>591.0</c:v>
                </c:pt>
                <c:pt idx="692">
                  <c:v>592.0</c:v>
                </c:pt>
                <c:pt idx="693">
                  <c:v>593.0</c:v>
                </c:pt>
                <c:pt idx="694">
                  <c:v>594.0</c:v>
                </c:pt>
                <c:pt idx="695">
                  <c:v>595.0</c:v>
                </c:pt>
                <c:pt idx="696">
                  <c:v>596.0</c:v>
                </c:pt>
                <c:pt idx="697">
                  <c:v>597.0</c:v>
                </c:pt>
                <c:pt idx="698">
                  <c:v>598.0</c:v>
                </c:pt>
                <c:pt idx="699">
                  <c:v>599.0</c:v>
                </c:pt>
                <c:pt idx="700">
                  <c:v>600.0</c:v>
                </c:pt>
                <c:pt idx="701">
                  <c:v>601.0</c:v>
                </c:pt>
                <c:pt idx="702">
                  <c:v>602.0</c:v>
                </c:pt>
                <c:pt idx="703">
                  <c:v>603.0</c:v>
                </c:pt>
                <c:pt idx="704">
                  <c:v>604.0</c:v>
                </c:pt>
                <c:pt idx="705">
                  <c:v>605.0</c:v>
                </c:pt>
                <c:pt idx="706">
                  <c:v>606.0</c:v>
                </c:pt>
                <c:pt idx="707">
                  <c:v>607.0</c:v>
                </c:pt>
                <c:pt idx="708">
                  <c:v>608.0</c:v>
                </c:pt>
                <c:pt idx="709">
                  <c:v>609.0</c:v>
                </c:pt>
                <c:pt idx="710">
                  <c:v>610.0</c:v>
                </c:pt>
                <c:pt idx="711">
                  <c:v>611.0</c:v>
                </c:pt>
                <c:pt idx="712">
                  <c:v>612.0</c:v>
                </c:pt>
                <c:pt idx="713">
                  <c:v>613.0</c:v>
                </c:pt>
                <c:pt idx="714">
                  <c:v>614.0</c:v>
                </c:pt>
                <c:pt idx="715">
                  <c:v>615.0</c:v>
                </c:pt>
                <c:pt idx="716">
                  <c:v>616.0</c:v>
                </c:pt>
                <c:pt idx="717">
                  <c:v>617.0</c:v>
                </c:pt>
                <c:pt idx="718">
                  <c:v>618.0</c:v>
                </c:pt>
                <c:pt idx="719">
                  <c:v>619.0</c:v>
                </c:pt>
                <c:pt idx="720">
                  <c:v>620.0</c:v>
                </c:pt>
                <c:pt idx="721">
                  <c:v>621.0</c:v>
                </c:pt>
                <c:pt idx="722">
                  <c:v>622.0</c:v>
                </c:pt>
                <c:pt idx="723">
                  <c:v>623.0</c:v>
                </c:pt>
                <c:pt idx="724">
                  <c:v>624.0</c:v>
                </c:pt>
                <c:pt idx="725">
                  <c:v>625.0</c:v>
                </c:pt>
                <c:pt idx="726">
                  <c:v>626.0</c:v>
                </c:pt>
                <c:pt idx="727">
                  <c:v>627.0</c:v>
                </c:pt>
                <c:pt idx="728">
                  <c:v>628.0</c:v>
                </c:pt>
                <c:pt idx="729">
                  <c:v>629.0</c:v>
                </c:pt>
                <c:pt idx="730">
                  <c:v>630.0</c:v>
                </c:pt>
                <c:pt idx="731">
                  <c:v>631.0</c:v>
                </c:pt>
                <c:pt idx="732">
                  <c:v>632.0</c:v>
                </c:pt>
                <c:pt idx="733">
                  <c:v>633.0</c:v>
                </c:pt>
                <c:pt idx="734">
                  <c:v>634.0</c:v>
                </c:pt>
                <c:pt idx="735">
                  <c:v>635.0</c:v>
                </c:pt>
                <c:pt idx="736">
                  <c:v>636.0</c:v>
                </c:pt>
                <c:pt idx="737">
                  <c:v>637.0</c:v>
                </c:pt>
                <c:pt idx="738">
                  <c:v>638.0</c:v>
                </c:pt>
                <c:pt idx="739">
                  <c:v>639.0</c:v>
                </c:pt>
                <c:pt idx="740">
                  <c:v>640.0</c:v>
                </c:pt>
                <c:pt idx="741">
                  <c:v>641.0</c:v>
                </c:pt>
                <c:pt idx="742">
                  <c:v>642.0</c:v>
                </c:pt>
                <c:pt idx="743">
                  <c:v>643.0</c:v>
                </c:pt>
                <c:pt idx="744">
                  <c:v>644.0</c:v>
                </c:pt>
                <c:pt idx="745">
                  <c:v>645.0</c:v>
                </c:pt>
                <c:pt idx="746">
                  <c:v>646.0</c:v>
                </c:pt>
                <c:pt idx="747">
                  <c:v>647.0</c:v>
                </c:pt>
                <c:pt idx="748">
                  <c:v>648.0</c:v>
                </c:pt>
                <c:pt idx="749">
                  <c:v>649.0</c:v>
                </c:pt>
                <c:pt idx="750">
                  <c:v>650.0</c:v>
                </c:pt>
                <c:pt idx="751">
                  <c:v>651.0</c:v>
                </c:pt>
                <c:pt idx="752">
                  <c:v>652.0</c:v>
                </c:pt>
                <c:pt idx="753">
                  <c:v>653.0</c:v>
                </c:pt>
                <c:pt idx="754">
                  <c:v>654.0</c:v>
                </c:pt>
                <c:pt idx="755">
                  <c:v>655.0</c:v>
                </c:pt>
                <c:pt idx="756">
                  <c:v>656.0</c:v>
                </c:pt>
                <c:pt idx="757">
                  <c:v>657.0</c:v>
                </c:pt>
                <c:pt idx="758">
                  <c:v>658.0</c:v>
                </c:pt>
                <c:pt idx="759">
                  <c:v>659.0</c:v>
                </c:pt>
                <c:pt idx="760">
                  <c:v>660.0</c:v>
                </c:pt>
                <c:pt idx="761">
                  <c:v>661.0</c:v>
                </c:pt>
                <c:pt idx="762">
                  <c:v>662.0</c:v>
                </c:pt>
                <c:pt idx="763">
                  <c:v>663.0</c:v>
                </c:pt>
                <c:pt idx="764">
                  <c:v>664.0</c:v>
                </c:pt>
                <c:pt idx="765">
                  <c:v>665.0</c:v>
                </c:pt>
                <c:pt idx="766">
                  <c:v>666.0</c:v>
                </c:pt>
                <c:pt idx="767">
                  <c:v>667.0</c:v>
                </c:pt>
                <c:pt idx="768">
                  <c:v>668.0</c:v>
                </c:pt>
                <c:pt idx="769">
                  <c:v>669.0</c:v>
                </c:pt>
                <c:pt idx="770">
                  <c:v>670.0</c:v>
                </c:pt>
                <c:pt idx="771">
                  <c:v>671.0</c:v>
                </c:pt>
                <c:pt idx="772">
                  <c:v>672.0</c:v>
                </c:pt>
                <c:pt idx="773">
                  <c:v>673.0</c:v>
                </c:pt>
                <c:pt idx="774">
                  <c:v>674.0</c:v>
                </c:pt>
                <c:pt idx="775">
                  <c:v>675.0</c:v>
                </c:pt>
                <c:pt idx="776">
                  <c:v>676.0</c:v>
                </c:pt>
                <c:pt idx="777">
                  <c:v>677.0</c:v>
                </c:pt>
                <c:pt idx="778">
                  <c:v>678.0</c:v>
                </c:pt>
                <c:pt idx="779">
                  <c:v>679.0</c:v>
                </c:pt>
                <c:pt idx="780">
                  <c:v>680.0</c:v>
                </c:pt>
                <c:pt idx="781">
                  <c:v>681.0</c:v>
                </c:pt>
                <c:pt idx="782">
                  <c:v>682.0</c:v>
                </c:pt>
                <c:pt idx="783">
                  <c:v>683.0</c:v>
                </c:pt>
                <c:pt idx="784">
                  <c:v>684.0</c:v>
                </c:pt>
                <c:pt idx="785">
                  <c:v>685.0</c:v>
                </c:pt>
                <c:pt idx="786">
                  <c:v>686.0</c:v>
                </c:pt>
                <c:pt idx="787">
                  <c:v>687.0</c:v>
                </c:pt>
                <c:pt idx="788">
                  <c:v>688.0</c:v>
                </c:pt>
                <c:pt idx="789">
                  <c:v>689.0</c:v>
                </c:pt>
                <c:pt idx="790">
                  <c:v>690.0</c:v>
                </c:pt>
                <c:pt idx="791">
                  <c:v>691.0</c:v>
                </c:pt>
                <c:pt idx="792">
                  <c:v>692.0</c:v>
                </c:pt>
                <c:pt idx="793">
                  <c:v>693.0</c:v>
                </c:pt>
                <c:pt idx="794">
                  <c:v>694.0</c:v>
                </c:pt>
                <c:pt idx="795">
                  <c:v>695.0</c:v>
                </c:pt>
                <c:pt idx="796">
                  <c:v>696.0</c:v>
                </c:pt>
                <c:pt idx="797">
                  <c:v>697.0</c:v>
                </c:pt>
                <c:pt idx="798">
                  <c:v>698.0</c:v>
                </c:pt>
                <c:pt idx="799">
                  <c:v>699.0</c:v>
                </c:pt>
                <c:pt idx="800">
                  <c:v>700.0</c:v>
                </c:pt>
                <c:pt idx="801">
                  <c:v>701.0</c:v>
                </c:pt>
                <c:pt idx="802">
                  <c:v>702.0</c:v>
                </c:pt>
                <c:pt idx="803">
                  <c:v>703.0</c:v>
                </c:pt>
                <c:pt idx="804">
                  <c:v>704.0</c:v>
                </c:pt>
                <c:pt idx="805">
                  <c:v>705.0</c:v>
                </c:pt>
                <c:pt idx="806">
                  <c:v>706.0</c:v>
                </c:pt>
                <c:pt idx="807">
                  <c:v>707.0</c:v>
                </c:pt>
                <c:pt idx="808">
                  <c:v>708.0</c:v>
                </c:pt>
                <c:pt idx="809">
                  <c:v>709.0</c:v>
                </c:pt>
                <c:pt idx="810">
                  <c:v>710.0</c:v>
                </c:pt>
                <c:pt idx="811">
                  <c:v>711.0</c:v>
                </c:pt>
                <c:pt idx="812">
                  <c:v>712.0</c:v>
                </c:pt>
                <c:pt idx="813">
                  <c:v>713.0</c:v>
                </c:pt>
                <c:pt idx="814">
                  <c:v>714.0</c:v>
                </c:pt>
                <c:pt idx="815">
                  <c:v>715.0</c:v>
                </c:pt>
                <c:pt idx="816">
                  <c:v>716.0</c:v>
                </c:pt>
                <c:pt idx="817">
                  <c:v>717.0</c:v>
                </c:pt>
                <c:pt idx="818">
                  <c:v>718.0</c:v>
                </c:pt>
                <c:pt idx="819">
                  <c:v>719.0</c:v>
                </c:pt>
                <c:pt idx="820">
                  <c:v>720.0</c:v>
                </c:pt>
                <c:pt idx="821">
                  <c:v>721.0</c:v>
                </c:pt>
                <c:pt idx="822">
                  <c:v>722.0</c:v>
                </c:pt>
                <c:pt idx="823">
                  <c:v>723.0</c:v>
                </c:pt>
                <c:pt idx="824">
                  <c:v>724.0</c:v>
                </c:pt>
                <c:pt idx="825">
                  <c:v>725.0</c:v>
                </c:pt>
                <c:pt idx="826">
                  <c:v>726.0</c:v>
                </c:pt>
                <c:pt idx="827">
                  <c:v>727.0</c:v>
                </c:pt>
                <c:pt idx="828">
                  <c:v>728.0</c:v>
                </c:pt>
                <c:pt idx="829">
                  <c:v>729.0</c:v>
                </c:pt>
                <c:pt idx="830">
                  <c:v>730.0</c:v>
                </c:pt>
                <c:pt idx="831">
                  <c:v>731.0</c:v>
                </c:pt>
                <c:pt idx="832">
                  <c:v>732.0</c:v>
                </c:pt>
                <c:pt idx="833">
                  <c:v>733.0</c:v>
                </c:pt>
                <c:pt idx="834">
                  <c:v>734.0</c:v>
                </c:pt>
                <c:pt idx="835">
                  <c:v>735.0</c:v>
                </c:pt>
                <c:pt idx="836">
                  <c:v>736.0</c:v>
                </c:pt>
                <c:pt idx="837">
                  <c:v>737.0</c:v>
                </c:pt>
                <c:pt idx="838">
                  <c:v>738.0</c:v>
                </c:pt>
                <c:pt idx="839">
                  <c:v>739.0</c:v>
                </c:pt>
                <c:pt idx="840">
                  <c:v>740.0</c:v>
                </c:pt>
                <c:pt idx="841">
                  <c:v>741.0</c:v>
                </c:pt>
                <c:pt idx="842">
                  <c:v>742.0</c:v>
                </c:pt>
                <c:pt idx="843">
                  <c:v>743.0</c:v>
                </c:pt>
                <c:pt idx="844">
                  <c:v>744.0</c:v>
                </c:pt>
                <c:pt idx="845">
                  <c:v>745.0</c:v>
                </c:pt>
                <c:pt idx="846">
                  <c:v>746.0</c:v>
                </c:pt>
                <c:pt idx="847">
                  <c:v>747.0</c:v>
                </c:pt>
                <c:pt idx="848">
                  <c:v>748.0</c:v>
                </c:pt>
                <c:pt idx="849">
                  <c:v>749.0</c:v>
                </c:pt>
                <c:pt idx="850">
                  <c:v>750.0</c:v>
                </c:pt>
                <c:pt idx="851">
                  <c:v>751.0</c:v>
                </c:pt>
                <c:pt idx="852">
                  <c:v>752.0</c:v>
                </c:pt>
                <c:pt idx="853">
                  <c:v>753.0</c:v>
                </c:pt>
                <c:pt idx="854">
                  <c:v>754.0</c:v>
                </c:pt>
                <c:pt idx="855">
                  <c:v>755.0</c:v>
                </c:pt>
                <c:pt idx="856">
                  <c:v>756.0</c:v>
                </c:pt>
                <c:pt idx="857">
                  <c:v>757.0</c:v>
                </c:pt>
                <c:pt idx="858">
                  <c:v>758.0</c:v>
                </c:pt>
                <c:pt idx="859">
                  <c:v>759.0</c:v>
                </c:pt>
                <c:pt idx="860">
                  <c:v>760.0</c:v>
                </c:pt>
                <c:pt idx="861">
                  <c:v>761.0</c:v>
                </c:pt>
                <c:pt idx="862">
                  <c:v>762.0</c:v>
                </c:pt>
                <c:pt idx="863">
                  <c:v>763.0</c:v>
                </c:pt>
                <c:pt idx="864">
                  <c:v>764.0</c:v>
                </c:pt>
                <c:pt idx="865">
                  <c:v>765.0</c:v>
                </c:pt>
                <c:pt idx="866">
                  <c:v>766.0</c:v>
                </c:pt>
                <c:pt idx="867">
                  <c:v>767.0</c:v>
                </c:pt>
                <c:pt idx="868">
                  <c:v>768.0</c:v>
                </c:pt>
                <c:pt idx="869">
                  <c:v>769.0</c:v>
                </c:pt>
                <c:pt idx="870">
                  <c:v>770.0</c:v>
                </c:pt>
                <c:pt idx="871">
                  <c:v>771.0</c:v>
                </c:pt>
                <c:pt idx="872">
                  <c:v>772.0</c:v>
                </c:pt>
                <c:pt idx="873">
                  <c:v>773.0</c:v>
                </c:pt>
                <c:pt idx="874">
                  <c:v>774.0</c:v>
                </c:pt>
                <c:pt idx="875">
                  <c:v>775.0</c:v>
                </c:pt>
                <c:pt idx="876">
                  <c:v>776.0</c:v>
                </c:pt>
                <c:pt idx="877">
                  <c:v>777.0</c:v>
                </c:pt>
                <c:pt idx="878">
                  <c:v>778.0</c:v>
                </c:pt>
                <c:pt idx="879">
                  <c:v>779.0</c:v>
                </c:pt>
                <c:pt idx="880">
                  <c:v>780.0</c:v>
                </c:pt>
                <c:pt idx="881">
                  <c:v>781.0</c:v>
                </c:pt>
                <c:pt idx="882">
                  <c:v>782.0</c:v>
                </c:pt>
                <c:pt idx="883">
                  <c:v>783.0</c:v>
                </c:pt>
                <c:pt idx="884">
                  <c:v>784.0</c:v>
                </c:pt>
                <c:pt idx="885">
                  <c:v>785.0</c:v>
                </c:pt>
                <c:pt idx="886">
                  <c:v>786.0</c:v>
                </c:pt>
                <c:pt idx="887">
                  <c:v>787.0</c:v>
                </c:pt>
                <c:pt idx="888">
                  <c:v>788.0</c:v>
                </c:pt>
                <c:pt idx="889">
                  <c:v>789.0</c:v>
                </c:pt>
                <c:pt idx="890">
                  <c:v>790.0</c:v>
                </c:pt>
                <c:pt idx="891">
                  <c:v>791.0</c:v>
                </c:pt>
                <c:pt idx="892">
                  <c:v>792.0</c:v>
                </c:pt>
                <c:pt idx="893">
                  <c:v>793.0</c:v>
                </c:pt>
                <c:pt idx="894">
                  <c:v>794.0</c:v>
                </c:pt>
                <c:pt idx="895">
                  <c:v>795.0</c:v>
                </c:pt>
                <c:pt idx="896">
                  <c:v>796.0</c:v>
                </c:pt>
                <c:pt idx="897">
                  <c:v>797.0</c:v>
                </c:pt>
                <c:pt idx="898">
                  <c:v>798.0</c:v>
                </c:pt>
                <c:pt idx="899">
                  <c:v>799.0</c:v>
                </c:pt>
                <c:pt idx="900">
                  <c:v>800.0</c:v>
                </c:pt>
                <c:pt idx="901">
                  <c:v>801.0</c:v>
                </c:pt>
                <c:pt idx="902">
                  <c:v>802.0</c:v>
                </c:pt>
                <c:pt idx="903">
                  <c:v>803.0</c:v>
                </c:pt>
                <c:pt idx="904">
                  <c:v>804.0</c:v>
                </c:pt>
                <c:pt idx="905">
                  <c:v>805.0</c:v>
                </c:pt>
                <c:pt idx="906">
                  <c:v>806.0</c:v>
                </c:pt>
                <c:pt idx="907">
                  <c:v>807.0</c:v>
                </c:pt>
                <c:pt idx="908">
                  <c:v>808.0</c:v>
                </c:pt>
                <c:pt idx="909">
                  <c:v>809.0</c:v>
                </c:pt>
                <c:pt idx="910">
                  <c:v>810.0</c:v>
                </c:pt>
                <c:pt idx="911">
                  <c:v>811.0</c:v>
                </c:pt>
                <c:pt idx="912">
                  <c:v>812.0</c:v>
                </c:pt>
                <c:pt idx="913">
                  <c:v>813.0</c:v>
                </c:pt>
                <c:pt idx="914">
                  <c:v>814.0</c:v>
                </c:pt>
                <c:pt idx="915">
                  <c:v>815.0</c:v>
                </c:pt>
                <c:pt idx="916">
                  <c:v>816.0</c:v>
                </c:pt>
                <c:pt idx="917">
                  <c:v>817.0</c:v>
                </c:pt>
                <c:pt idx="918">
                  <c:v>818.0</c:v>
                </c:pt>
                <c:pt idx="919">
                  <c:v>819.0</c:v>
                </c:pt>
                <c:pt idx="920">
                  <c:v>820.0</c:v>
                </c:pt>
                <c:pt idx="921">
                  <c:v>821.0</c:v>
                </c:pt>
                <c:pt idx="922">
                  <c:v>822.0</c:v>
                </c:pt>
                <c:pt idx="923">
                  <c:v>823.0</c:v>
                </c:pt>
                <c:pt idx="924">
                  <c:v>824.0</c:v>
                </c:pt>
                <c:pt idx="925">
                  <c:v>825.0</c:v>
                </c:pt>
                <c:pt idx="926">
                  <c:v>826.0</c:v>
                </c:pt>
                <c:pt idx="927">
                  <c:v>827.0</c:v>
                </c:pt>
                <c:pt idx="928">
                  <c:v>828.0</c:v>
                </c:pt>
                <c:pt idx="929">
                  <c:v>829.0</c:v>
                </c:pt>
                <c:pt idx="930">
                  <c:v>830.0</c:v>
                </c:pt>
                <c:pt idx="931">
                  <c:v>831.0</c:v>
                </c:pt>
                <c:pt idx="932">
                  <c:v>832.0</c:v>
                </c:pt>
                <c:pt idx="933">
                  <c:v>833.0</c:v>
                </c:pt>
                <c:pt idx="934">
                  <c:v>834.0</c:v>
                </c:pt>
                <c:pt idx="935">
                  <c:v>835.0</c:v>
                </c:pt>
                <c:pt idx="936">
                  <c:v>836.0</c:v>
                </c:pt>
                <c:pt idx="937">
                  <c:v>837.0</c:v>
                </c:pt>
                <c:pt idx="938">
                  <c:v>838.0</c:v>
                </c:pt>
                <c:pt idx="939">
                  <c:v>839.0</c:v>
                </c:pt>
                <c:pt idx="940">
                  <c:v>840.0</c:v>
                </c:pt>
                <c:pt idx="941">
                  <c:v>841.0</c:v>
                </c:pt>
                <c:pt idx="942">
                  <c:v>842.0</c:v>
                </c:pt>
                <c:pt idx="943">
                  <c:v>843.0</c:v>
                </c:pt>
                <c:pt idx="944">
                  <c:v>844.0</c:v>
                </c:pt>
                <c:pt idx="945">
                  <c:v>845.0</c:v>
                </c:pt>
                <c:pt idx="946">
                  <c:v>846.0</c:v>
                </c:pt>
                <c:pt idx="947">
                  <c:v>847.0</c:v>
                </c:pt>
                <c:pt idx="948">
                  <c:v>848.0</c:v>
                </c:pt>
                <c:pt idx="949">
                  <c:v>849.0</c:v>
                </c:pt>
                <c:pt idx="950">
                  <c:v>850.0</c:v>
                </c:pt>
                <c:pt idx="951">
                  <c:v>851.0</c:v>
                </c:pt>
                <c:pt idx="952">
                  <c:v>852.0</c:v>
                </c:pt>
                <c:pt idx="953">
                  <c:v>853.0</c:v>
                </c:pt>
                <c:pt idx="954">
                  <c:v>854.0</c:v>
                </c:pt>
                <c:pt idx="955">
                  <c:v>855.0</c:v>
                </c:pt>
                <c:pt idx="956">
                  <c:v>856.0</c:v>
                </c:pt>
                <c:pt idx="957">
                  <c:v>857.0</c:v>
                </c:pt>
                <c:pt idx="958">
                  <c:v>858.0</c:v>
                </c:pt>
                <c:pt idx="959">
                  <c:v>859.0</c:v>
                </c:pt>
                <c:pt idx="960">
                  <c:v>860.0</c:v>
                </c:pt>
                <c:pt idx="961">
                  <c:v>861.0</c:v>
                </c:pt>
                <c:pt idx="962">
                  <c:v>862.0</c:v>
                </c:pt>
                <c:pt idx="963">
                  <c:v>863.0</c:v>
                </c:pt>
                <c:pt idx="964">
                  <c:v>864.0</c:v>
                </c:pt>
                <c:pt idx="965">
                  <c:v>865.0</c:v>
                </c:pt>
                <c:pt idx="966">
                  <c:v>866.0</c:v>
                </c:pt>
                <c:pt idx="967">
                  <c:v>867.0</c:v>
                </c:pt>
                <c:pt idx="968">
                  <c:v>868.0</c:v>
                </c:pt>
                <c:pt idx="969">
                  <c:v>869.0</c:v>
                </c:pt>
                <c:pt idx="970">
                  <c:v>870.0</c:v>
                </c:pt>
                <c:pt idx="971">
                  <c:v>871.0</c:v>
                </c:pt>
                <c:pt idx="972">
                  <c:v>872.0</c:v>
                </c:pt>
                <c:pt idx="973">
                  <c:v>873.0</c:v>
                </c:pt>
                <c:pt idx="974">
                  <c:v>874.0</c:v>
                </c:pt>
                <c:pt idx="975">
                  <c:v>875.0</c:v>
                </c:pt>
                <c:pt idx="976">
                  <c:v>876.0</c:v>
                </c:pt>
                <c:pt idx="977">
                  <c:v>877.0</c:v>
                </c:pt>
                <c:pt idx="978">
                  <c:v>878.0</c:v>
                </c:pt>
                <c:pt idx="979">
                  <c:v>879.0</c:v>
                </c:pt>
                <c:pt idx="980">
                  <c:v>880.0</c:v>
                </c:pt>
                <c:pt idx="981">
                  <c:v>881.0</c:v>
                </c:pt>
                <c:pt idx="982">
                  <c:v>882.0</c:v>
                </c:pt>
                <c:pt idx="983">
                  <c:v>883.0</c:v>
                </c:pt>
                <c:pt idx="984">
                  <c:v>884.0</c:v>
                </c:pt>
                <c:pt idx="985">
                  <c:v>885.0</c:v>
                </c:pt>
                <c:pt idx="986">
                  <c:v>886.0</c:v>
                </c:pt>
                <c:pt idx="987">
                  <c:v>887.0</c:v>
                </c:pt>
                <c:pt idx="988">
                  <c:v>888.0</c:v>
                </c:pt>
                <c:pt idx="989">
                  <c:v>889.0</c:v>
                </c:pt>
                <c:pt idx="990">
                  <c:v>890.0</c:v>
                </c:pt>
                <c:pt idx="991">
                  <c:v>891.0</c:v>
                </c:pt>
                <c:pt idx="992">
                  <c:v>892.0</c:v>
                </c:pt>
                <c:pt idx="993">
                  <c:v>893.0</c:v>
                </c:pt>
                <c:pt idx="994">
                  <c:v>894.0</c:v>
                </c:pt>
                <c:pt idx="995">
                  <c:v>895.0</c:v>
                </c:pt>
                <c:pt idx="996">
                  <c:v>896.0</c:v>
                </c:pt>
                <c:pt idx="997">
                  <c:v>897.0</c:v>
                </c:pt>
                <c:pt idx="998">
                  <c:v>898.0</c:v>
                </c:pt>
                <c:pt idx="999">
                  <c:v>899.0</c:v>
                </c:pt>
                <c:pt idx="1000">
                  <c:v>900.0</c:v>
                </c:pt>
                <c:pt idx="1001">
                  <c:v>901.0</c:v>
                </c:pt>
                <c:pt idx="1002">
                  <c:v>902.0</c:v>
                </c:pt>
                <c:pt idx="1003">
                  <c:v>903.0</c:v>
                </c:pt>
                <c:pt idx="1004">
                  <c:v>904.0</c:v>
                </c:pt>
                <c:pt idx="1005">
                  <c:v>905.0</c:v>
                </c:pt>
                <c:pt idx="1006">
                  <c:v>906.0</c:v>
                </c:pt>
                <c:pt idx="1007">
                  <c:v>907.0</c:v>
                </c:pt>
                <c:pt idx="1008">
                  <c:v>908.0</c:v>
                </c:pt>
                <c:pt idx="1009">
                  <c:v>909.0</c:v>
                </c:pt>
                <c:pt idx="1010">
                  <c:v>910.0</c:v>
                </c:pt>
                <c:pt idx="1011">
                  <c:v>911.0</c:v>
                </c:pt>
                <c:pt idx="1012">
                  <c:v>912.0</c:v>
                </c:pt>
                <c:pt idx="1013">
                  <c:v>913.0</c:v>
                </c:pt>
                <c:pt idx="1014">
                  <c:v>914.0</c:v>
                </c:pt>
                <c:pt idx="1015">
                  <c:v>915.0</c:v>
                </c:pt>
                <c:pt idx="1016">
                  <c:v>916.0</c:v>
                </c:pt>
                <c:pt idx="1017">
                  <c:v>917.0</c:v>
                </c:pt>
                <c:pt idx="1018">
                  <c:v>918.0</c:v>
                </c:pt>
                <c:pt idx="1019">
                  <c:v>919.0</c:v>
                </c:pt>
                <c:pt idx="1020">
                  <c:v>920.0</c:v>
                </c:pt>
                <c:pt idx="1021">
                  <c:v>921.0</c:v>
                </c:pt>
                <c:pt idx="1022">
                  <c:v>922.0</c:v>
                </c:pt>
                <c:pt idx="1023">
                  <c:v>923.0</c:v>
                </c:pt>
                <c:pt idx="1024">
                  <c:v>924.0</c:v>
                </c:pt>
                <c:pt idx="1025">
                  <c:v>925.0</c:v>
                </c:pt>
                <c:pt idx="1026">
                  <c:v>926.0</c:v>
                </c:pt>
                <c:pt idx="1027">
                  <c:v>927.0</c:v>
                </c:pt>
                <c:pt idx="1028">
                  <c:v>928.0</c:v>
                </c:pt>
                <c:pt idx="1029">
                  <c:v>929.0</c:v>
                </c:pt>
                <c:pt idx="1030">
                  <c:v>930.0</c:v>
                </c:pt>
                <c:pt idx="1031">
                  <c:v>931.0</c:v>
                </c:pt>
                <c:pt idx="1032">
                  <c:v>932.0</c:v>
                </c:pt>
                <c:pt idx="1033">
                  <c:v>933.0</c:v>
                </c:pt>
                <c:pt idx="1034">
                  <c:v>934.0</c:v>
                </c:pt>
                <c:pt idx="1035">
                  <c:v>935.0</c:v>
                </c:pt>
                <c:pt idx="1036">
                  <c:v>936.0</c:v>
                </c:pt>
                <c:pt idx="1037">
                  <c:v>937.0</c:v>
                </c:pt>
                <c:pt idx="1038">
                  <c:v>938.0</c:v>
                </c:pt>
                <c:pt idx="1039">
                  <c:v>939.0</c:v>
                </c:pt>
                <c:pt idx="1040">
                  <c:v>940.0</c:v>
                </c:pt>
                <c:pt idx="1041">
                  <c:v>941.0</c:v>
                </c:pt>
                <c:pt idx="1042">
                  <c:v>942.0</c:v>
                </c:pt>
                <c:pt idx="1043">
                  <c:v>943.0</c:v>
                </c:pt>
                <c:pt idx="1044">
                  <c:v>944.0</c:v>
                </c:pt>
                <c:pt idx="1045">
                  <c:v>945.0</c:v>
                </c:pt>
                <c:pt idx="1046">
                  <c:v>946.0</c:v>
                </c:pt>
                <c:pt idx="1047">
                  <c:v>947.0</c:v>
                </c:pt>
                <c:pt idx="1048">
                  <c:v>948.0</c:v>
                </c:pt>
                <c:pt idx="1049">
                  <c:v>949.0</c:v>
                </c:pt>
                <c:pt idx="1050">
                  <c:v>950.0</c:v>
                </c:pt>
                <c:pt idx="1051">
                  <c:v>951.0</c:v>
                </c:pt>
                <c:pt idx="1052">
                  <c:v>952.0</c:v>
                </c:pt>
                <c:pt idx="1053">
                  <c:v>953.0</c:v>
                </c:pt>
                <c:pt idx="1054">
                  <c:v>954.0</c:v>
                </c:pt>
                <c:pt idx="1055">
                  <c:v>955.0</c:v>
                </c:pt>
                <c:pt idx="1056">
                  <c:v>956.0</c:v>
                </c:pt>
                <c:pt idx="1057">
                  <c:v>957.0</c:v>
                </c:pt>
                <c:pt idx="1058">
                  <c:v>958.0</c:v>
                </c:pt>
                <c:pt idx="1059">
                  <c:v>959.0</c:v>
                </c:pt>
                <c:pt idx="1060">
                  <c:v>960.0</c:v>
                </c:pt>
                <c:pt idx="1061">
                  <c:v>961.0</c:v>
                </c:pt>
                <c:pt idx="1062">
                  <c:v>962.0</c:v>
                </c:pt>
                <c:pt idx="1063">
                  <c:v>963.0</c:v>
                </c:pt>
                <c:pt idx="1064">
                  <c:v>964.0</c:v>
                </c:pt>
                <c:pt idx="1065">
                  <c:v>965.0</c:v>
                </c:pt>
                <c:pt idx="1066">
                  <c:v>966.0</c:v>
                </c:pt>
                <c:pt idx="1067">
                  <c:v>967.0</c:v>
                </c:pt>
                <c:pt idx="1068">
                  <c:v>968.0</c:v>
                </c:pt>
                <c:pt idx="1069">
                  <c:v>969.0</c:v>
                </c:pt>
                <c:pt idx="1070">
                  <c:v>970.0</c:v>
                </c:pt>
                <c:pt idx="1071">
                  <c:v>971.0</c:v>
                </c:pt>
                <c:pt idx="1072">
                  <c:v>972.0</c:v>
                </c:pt>
                <c:pt idx="1073">
                  <c:v>973.0</c:v>
                </c:pt>
                <c:pt idx="1074">
                  <c:v>974.0</c:v>
                </c:pt>
                <c:pt idx="1075">
                  <c:v>975.0</c:v>
                </c:pt>
                <c:pt idx="1076">
                  <c:v>976.0</c:v>
                </c:pt>
                <c:pt idx="1077">
                  <c:v>977.0</c:v>
                </c:pt>
                <c:pt idx="1078">
                  <c:v>978.0</c:v>
                </c:pt>
                <c:pt idx="1079">
                  <c:v>979.0</c:v>
                </c:pt>
                <c:pt idx="1080">
                  <c:v>980.0</c:v>
                </c:pt>
                <c:pt idx="1081">
                  <c:v>981.0</c:v>
                </c:pt>
                <c:pt idx="1082">
                  <c:v>982.0</c:v>
                </c:pt>
                <c:pt idx="1083">
                  <c:v>983.0</c:v>
                </c:pt>
                <c:pt idx="1084">
                  <c:v>984.0</c:v>
                </c:pt>
                <c:pt idx="1085">
                  <c:v>985.0</c:v>
                </c:pt>
                <c:pt idx="1086">
                  <c:v>986.0</c:v>
                </c:pt>
                <c:pt idx="1087">
                  <c:v>987.0</c:v>
                </c:pt>
                <c:pt idx="1088">
                  <c:v>988.0</c:v>
                </c:pt>
                <c:pt idx="1089">
                  <c:v>989.0</c:v>
                </c:pt>
                <c:pt idx="1090">
                  <c:v>990.0</c:v>
                </c:pt>
                <c:pt idx="1091">
                  <c:v>991.0</c:v>
                </c:pt>
                <c:pt idx="1092">
                  <c:v>992.0</c:v>
                </c:pt>
                <c:pt idx="1093">
                  <c:v>993.0</c:v>
                </c:pt>
                <c:pt idx="1094">
                  <c:v>994.0</c:v>
                </c:pt>
                <c:pt idx="1095">
                  <c:v>995.0</c:v>
                </c:pt>
                <c:pt idx="1096">
                  <c:v>996.0</c:v>
                </c:pt>
                <c:pt idx="1097">
                  <c:v>997.0</c:v>
                </c:pt>
                <c:pt idx="1098">
                  <c:v>998.0</c:v>
                </c:pt>
                <c:pt idx="1099">
                  <c:v>999.0</c:v>
                </c:pt>
              </c:numCache>
            </c:numRef>
          </c:cat>
          <c:val>
            <c:numRef>
              <c:f>'[1]Coop 52'!$C$2:$C$1101</c:f>
              <c:numCache>
                <c:formatCode>General</c:formatCode>
                <c:ptCount val="1100"/>
                <c:pt idx="0">
                  <c:v>0.335042</c:v>
                </c:pt>
                <c:pt idx="1">
                  <c:v>0.350291</c:v>
                </c:pt>
                <c:pt idx="2">
                  <c:v>0.362419</c:v>
                </c:pt>
                <c:pt idx="3">
                  <c:v>0.37087</c:v>
                </c:pt>
                <c:pt idx="4">
                  <c:v>0.375154</c:v>
                </c:pt>
                <c:pt idx="5">
                  <c:v>0.37485</c:v>
                </c:pt>
                <c:pt idx="6">
                  <c:v>0.369627</c:v>
                </c:pt>
                <c:pt idx="7">
                  <c:v>0.359247</c:v>
                </c:pt>
                <c:pt idx="8">
                  <c:v>0.343583</c:v>
                </c:pt>
                <c:pt idx="9">
                  <c:v>0.322632</c:v>
                </c:pt>
                <c:pt idx="10">
                  <c:v>0.296499</c:v>
                </c:pt>
                <c:pt idx="11">
                  <c:v>0.265423</c:v>
                </c:pt>
                <c:pt idx="12">
                  <c:v>0.229752</c:v>
                </c:pt>
                <c:pt idx="13">
                  <c:v>0.189956</c:v>
                </c:pt>
                <c:pt idx="14">
                  <c:v>0.146614</c:v>
                </c:pt>
                <c:pt idx="15">
                  <c:v>0.100384</c:v>
                </c:pt>
                <c:pt idx="16">
                  <c:v>0.052023</c:v>
                </c:pt>
                <c:pt idx="17">
                  <c:v>0.002338</c:v>
                </c:pt>
                <c:pt idx="18">
                  <c:v>-0.047813</c:v>
                </c:pt>
                <c:pt idx="19">
                  <c:v>-0.097554</c:v>
                </c:pt>
                <c:pt idx="20">
                  <c:v>-0.146004</c:v>
                </c:pt>
                <c:pt idx="21">
                  <c:v>-0.192298</c:v>
                </c:pt>
                <c:pt idx="22">
                  <c:v>-0.235613</c:v>
                </c:pt>
                <c:pt idx="23">
                  <c:v>-0.27519</c:v>
                </c:pt>
                <c:pt idx="24">
                  <c:v>-0.310346</c:v>
                </c:pt>
                <c:pt idx="25">
                  <c:v>-0.340487</c:v>
                </c:pt>
                <c:pt idx="26">
                  <c:v>-0.36515</c:v>
                </c:pt>
                <c:pt idx="27">
                  <c:v>-0.383973</c:v>
                </c:pt>
                <c:pt idx="28">
                  <c:v>-0.396737</c:v>
                </c:pt>
                <c:pt idx="29">
                  <c:v>-0.403357</c:v>
                </c:pt>
                <c:pt idx="30">
                  <c:v>-0.403886</c:v>
                </c:pt>
                <c:pt idx="31">
                  <c:v>-0.398505</c:v>
                </c:pt>
                <c:pt idx="32">
                  <c:v>-0.38753</c:v>
                </c:pt>
                <c:pt idx="33">
                  <c:v>-0.371399</c:v>
                </c:pt>
                <c:pt idx="34">
                  <c:v>-0.350645</c:v>
                </c:pt>
                <c:pt idx="35">
                  <c:v>-0.325899</c:v>
                </c:pt>
                <c:pt idx="36">
                  <c:v>-0.297865</c:v>
                </c:pt>
                <c:pt idx="37">
                  <c:v>-0.267299</c:v>
                </c:pt>
                <c:pt idx="38">
                  <c:v>-0.234987</c:v>
                </c:pt>
                <c:pt idx="39">
                  <c:v>-0.201729</c:v>
                </c:pt>
                <c:pt idx="40">
                  <c:v>-0.16831</c:v>
                </c:pt>
                <c:pt idx="41">
                  <c:v>-0.13549</c:v>
                </c:pt>
                <c:pt idx="42">
                  <c:v>-0.10398</c:v>
                </c:pt>
                <c:pt idx="43">
                  <c:v>-0.074405</c:v>
                </c:pt>
                <c:pt idx="44">
                  <c:v>-0.047329</c:v>
                </c:pt>
                <c:pt idx="45">
                  <c:v>-0.023203</c:v>
                </c:pt>
                <c:pt idx="46">
                  <c:v>-0.002378</c:v>
                </c:pt>
                <c:pt idx="47">
                  <c:v>0.014907</c:v>
                </c:pt>
                <c:pt idx="48">
                  <c:v>0.028534</c:v>
                </c:pt>
                <c:pt idx="49">
                  <c:v>0.038491</c:v>
                </c:pt>
                <c:pt idx="50">
                  <c:v>0.044886</c:v>
                </c:pt>
                <c:pt idx="51">
                  <c:v>0.047916</c:v>
                </c:pt>
                <c:pt idx="52">
                  <c:v>0.047886</c:v>
                </c:pt>
                <c:pt idx="53">
                  <c:v>0.045168</c:v>
                </c:pt>
                <c:pt idx="54">
                  <c:v>0.040203</c:v>
                </c:pt>
                <c:pt idx="55">
                  <c:v>0.033479</c:v>
                </c:pt>
                <c:pt idx="56">
                  <c:v>0.025514</c:v>
                </c:pt>
                <c:pt idx="57">
                  <c:v>0.016835</c:v>
                </c:pt>
                <c:pt idx="58">
                  <c:v>0.007965</c:v>
                </c:pt>
                <c:pt idx="59">
                  <c:v>-0.000602</c:v>
                </c:pt>
                <c:pt idx="60">
                  <c:v>-0.008405</c:v>
                </c:pt>
                <c:pt idx="61">
                  <c:v>-0.015043</c:v>
                </c:pt>
                <c:pt idx="62">
                  <c:v>-0.020182</c:v>
                </c:pt>
                <c:pt idx="63">
                  <c:v>-0.02356</c:v>
                </c:pt>
                <c:pt idx="64">
                  <c:v>-0.024999</c:v>
                </c:pt>
                <c:pt idx="65">
                  <c:v>-0.02441</c:v>
                </c:pt>
                <c:pt idx="66">
                  <c:v>-0.021786</c:v>
                </c:pt>
                <c:pt idx="67">
                  <c:v>-0.017201</c:v>
                </c:pt>
                <c:pt idx="68">
                  <c:v>-0.010817</c:v>
                </c:pt>
                <c:pt idx="69">
                  <c:v>-0.00286</c:v>
                </c:pt>
                <c:pt idx="70">
                  <c:v>0.006383</c:v>
                </c:pt>
                <c:pt idx="71">
                  <c:v>0.016588</c:v>
                </c:pt>
                <c:pt idx="72">
                  <c:v>0.027381</c:v>
                </c:pt>
                <c:pt idx="73">
                  <c:v>0.038385</c:v>
                </c:pt>
                <c:pt idx="74">
                  <c:v>0.049219</c:v>
                </c:pt>
                <c:pt idx="75">
                  <c:v>0.059505</c:v>
                </c:pt>
                <c:pt idx="76">
                  <c:v>0.0689</c:v>
                </c:pt>
                <c:pt idx="77">
                  <c:v>0.077102</c:v>
                </c:pt>
                <c:pt idx="78">
                  <c:v>0.083867</c:v>
                </c:pt>
                <c:pt idx="79">
                  <c:v>0.089</c:v>
                </c:pt>
                <c:pt idx="80">
                  <c:v>0.092389</c:v>
                </c:pt>
                <c:pt idx="81">
                  <c:v>0.093992</c:v>
                </c:pt>
                <c:pt idx="82">
                  <c:v>0.093845</c:v>
                </c:pt>
                <c:pt idx="83">
                  <c:v>0.09205</c:v>
                </c:pt>
                <c:pt idx="84">
                  <c:v>0.088793</c:v>
                </c:pt>
                <c:pt idx="85">
                  <c:v>0.084318</c:v>
                </c:pt>
                <c:pt idx="86">
                  <c:v>0.078924</c:v>
                </c:pt>
                <c:pt idx="87">
                  <c:v>0.07297</c:v>
                </c:pt>
                <c:pt idx="88">
                  <c:v>0.066822</c:v>
                </c:pt>
                <c:pt idx="89">
                  <c:v>0.060885</c:v>
                </c:pt>
                <c:pt idx="90">
                  <c:v>0.055565</c:v>
                </c:pt>
                <c:pt idx="91">
                  <c:v>0.051244</c:v>
                </c:pt>
                <c:pt idx="92">
                  <c:v>0.0483</c:v>
                </c:pt>
                <c:pt idx="93">
                  <c:v>0.047051</c:v>
                </c:pt>
                <c:pt idx="94">
                  <c:v>0.047776</c:v>
                </c:pt>
                <c:pt idx="95">
                  <c:v>0.050687</c:v>
                </c:pt>
                <c:pt idx="96">
                  <c:v>0.05592</c:v>
                </c:pt>
                <c:pt idx="97">
                  <c:v>0.063544</c:v>
                </c:pt>
                <c:pt idx="98">
                  <c:v>0.073534</c:v>
                </c:pt>
                <c:pt idx="99">
                  <c:v>0.085801</c:v>
                </c:pt>
                <c:pt idx="100">
                  <c:v>0.100157</c:v>
                </c:pt>
                <c:pt idx="101">
                  <c:v>0.116349</c:v>
                </c:pt>
                <c:pt idx="102">
                  <c:v>0.134052</c:v>
                </c:pt>
                <c:pt idx="103">
                  <c:v>0.152878</c:v>
                </c:pt>
                <c:pt idx="104">
                  <c:v>0.172402</c:v>
                </c:pt>
                <c:pt idx="105">
                  <c:v>0.192155</c:v>
                </c:pt>
                <c:pt idx="106">
                  <c:v>0.211654</c:v>
                </c:pt>
                <c:pt idx="107">
                  <c:v>0.230405</c:v>
                </c:pt>
                <c:pt idx="108">
                  <c:v>0.247923</c:v>
                </c:pt>
                <c:pt idx="109">
                  <c:v>0.263759</c:v>
                </c:pt>
                <c:pt idx="110">
                  <c:v>0.277483</c:v>
                </c:pt>
                <c:pt idx="111">
                  <c:v>0.288732</c:v>
                </c:pt>
                <c:pt idx="112">
                  <c:v>0.297187</c:v>
                </c:pt>
                <c:pt idx="113">
                  <c:v>0.302614</c:v>
                </c:pt>
                <c:pt idx="114">
                  <c:v>0.304845</c:v>
                </c:pt>
                <c:pt idx="115">
                  <c:v>0.303796</c:v>
                </c:pt>
                <c:pt idx="116">
                  <c:v>0.299461</c:v>
                </c:pt>
                <c:pt idx="117">
                  <c:v>0.291915</c:v>
                </c:pt>
                <c:pt idx="118">
                  <c:v>0.281305</c:v>
                </c:pt>
                <c:pt idx="119">
                  <c:v>0.267851</c:v>
                </c:pt>
                <c:pt idx="120">
                  <c:v>0.251832</c:v>
                </c:pt>
                <c:pt idx="121">
                  <c:v>0.233575</c:v>
                </c:pt>
                <c:pt idx="122">
                  <c:v>0.213447</c:v>
                </c:pt>
                <c:pt idx="123">
                  <c:v>0.191838</c:v>
                </c:pt>
                <c:pt idx="124">
                  <c:v>0.169162</c:v>
                </c:pt>
                <c:pt idx="125">
                  <c:v>0.145818</c:v>
                </c:pt>
                <c:pt idx="126">
                  <c:v>0.122202</c:v>
                </c:pt>
                <c:pt idx="127">
                  <c:v>0.098686</c:v>
                </c:pt>
                <c:pt idx="128">
                  <c:v>0.075605</c:v>
                </c:pt>
                <c:pt idx="129">
                  <c:v>0.053258</c:v>
                </c:pt>
                <c:pt idx="130">
                  <c:v>0.031883</c:v>
                </c:pt>
                <c:pt idx="131">
                  <c:v>0.011679</c:v>
                </c:pt>
                <c:pt idx="132">
                  <c:v>-0.007221</c:v>
                </c:pt>
                <c:pt idx="133">
                  <c:v>-0.024728</c:v>
                </c:pt>
                <c:pt idx="134">
                  <c:v>-0.040811</c:v>
                </c:pt>
                <c:pt idx="135">
                  <c:v>-0.055481</c:v>
                </c:pt>
                <c:pt idx="136">
                  <c:v>-0.068788</c:v>
                </c:pt>
                <c:pt idx="137">
                  <c:v>-0.080815</c:v>
                </c:pt>
                <c:pt idx="138">
                  <c:v>-0.091661</c:v>
                </c:pt>
                <c:pt idx="139">
                  <c:v>-0.101437</c:v>
                </c:pt>
                <c:pt idx="140">
                  <c:v>-0.110253</c:v>
                </c:pt>
                <c:pt idx="141">
                  <c:v>-0.118207</c:v>
                </c:pt>
                <c:pt idx="142">
                  <c:v>-0.125365</c:v>
                </c:pt>
                <c:pt idx="143">
                  <c:v>-0.131773</c:v>
                </c:pt>
                <c:pt idx="144">
                  <c:v>-0.137425</c:v>
                </c:pt>
                <c:pt idx="145">
                  <c:v>-0.142286</c:v>
                </c:pt>
                <c:pt idx="146">
                  <c:v>-0.146246</c:v>
                </c:pt>
                <c:pt idx="147">
                  <c:v>-0.149165</c:v>
                </c:pt>
                <c:pt idx="148">
                  <c:v>-0.150834</c:v>
                </c:pt>
                <c:pt idx="149">
                  <c:v>-0.151015</c:v>
                </c:pt>
                <c:pt idx="150">
                  <c:v>-0.149419</c:v>
                </c:pt>
                <c:pt idx="151">
                  <c:v>-0.145722</c:v>
                </c:pt>
                <c:pt idx="152">
                  <c:v>-0.13959</c:v>
                </c:pt>
                <c:pt idx="153">
                  <c:v>-0.130668</c:v>
                </c:pt>
                <c:pt idx="154">
                  <c:v>-0.118623</c:v>
                </c:pt>
                <c:pt idx="155">
                  <c:v>-0.103128</c:v>
                </c:pt>
                <c:pt idx="156">
                  <c:v>-0.083906</c:v>
                </c:pt>
                <c:pt idx="157">
                  <c:v>-0.060724</c:v>
                </c:pt>
                <c:pt idx="158">
                  <c:v>-0.03342</c:v>
                </c:pt>
                <c:pt idx="159">
                  <c:v>-0.001916</c:v>
                </c:pt>
                <c:pt idx="160">
                  <c:v>0.033777</c:v>
                </c:pt>
                <c:pt idx="161">
                  <c:v>0.073542</c:v>
                </c:pt>
                <c:pt idx="162">
                  <c:v>0.117149</c:v>
                </c:pt>
                <c:pt idx="163">
                  <c:v>0.164263</c:v>
                </c:pt>
                <c:pt idx="164">
                  <c:v>0.21443</c:v>
                </c:pt>
                <c:pt idx="165">
                  <c:v>0.267086</c:v>
                </c:pt>
                <c:pt idx="166">
                  <c:v>0.321563</c:v>
                </c:pt>
                <c:pt idx="167">
                  <c:v>0.377097</c:v>
                </c:pt>
                <c:pt idx="168">
                  <c:v>0.432855</c:v>
                </c:pt>
                <c:pt idx="169">
                  <c:v>0.487921</c:v>
                </c:pt>
                <c:pt idx="170">
                  <c:v>0.541354</c:v>
                </c:pt>
                <c:pt idx="171">
                  <c:v>0.592171</c:v>
                </c:pt>
                <c:pt idx="172">
                  <c:v>0.639407</c:v>
                </c:pt>
                <c:pt idx="173">
                  <c:v>0.682113</c:v>
                </c:pt>
                <c:pt idx="174">
                  <c:v>0.719383</c:v>
                </c:pt>
                <c:pt idx="175">
                  <c:v>0.750382</c:v>
                </c:pt>
                <c:pt idx="176">
                  <c:v>0.774379</c:v>
                </c:pt>
                <c:pt idx="177">
                  <c:v>0.790741</c:v>
                </c:pt>
                <c:pt idx="178">
                  <c:v>0.798989</c:v>
                </c:pt>
                <c:pt idx="179">
                  <c:v>0.798769</c:v>
                </c:pt>
                <c:pt idx="180">
                  <c:v>0.789897</c:v>
                </c:pt>
                <c:pt idx="181">
                  <c:v>0.772359</c:v>
                </c:pt>
                <c:pt idx="182">
                  <c:v>0.746306</c:v>
                </c:pt>
                <c:pt idx="183">
                  <c:v>0.712062</c:v>
                </c:pt>
                <c:pt idx="184">
                  <c:v>0.670115</c:v>
                </c:pt>
                <c:pt idx="185">
                  <c:v>0.621115</c:v>
                </c:pt>
                <c:pt idx="186">
                  <c:v>0.56584</c:v>
                </c:pt>
                <c:pt idx="187">
                  <c:v>0.505208</c:v>
                </c:pt>
                <c:pt idx="188">
                  <c:v>0.440233</c:v>
                </c:pt>
                <c:pt idx="189">
                  <c:v>0.372018</c:v>
                </c:pt>
                <c:pt idx="190">
                  <c:v>0.301717</c:v>
                </c:pt>
                <c:pt idx="191">
                  <c:v>0.230519</c:v>
                </c:pt>
                <c:pt idx="192">
                  <c:v>0.159608</c:v>
                </c:pt>
                <c:pt idx="193">
                  <c:v>0.090159</c:v>
                </c:pt>
                <c:pt idx="194">
                  <c:v>0.023284</c:v>
                </c:pt>
                <c:pt idx="195">
                  <c:v>-0.039978</c:v>
                </c:pt>
                <c:pt idx="196">
                  <c:v>-0.098679</c:v>
                </c:pt>
                <c:pt idx="197">
                  <c:v>-0.151993</c:v>
                </c:pt>
                <c:pt idx="198">
                  <c:v>-0.199228</c:v>
                </c:pt>
                <c:pt idx="199">
                  <c:v>-0.239834</c:v>
                </c:pt>
                <c:pt idx="200">
                  <c:v>-0.273428</c:v>
                </c:pt>
                <c:pt idx="201">
                  <c:v>-0.299771</c:v>
                </c:pt>
                <c:pt idx="202">
                  <c:v>-0.3188</c:v>
                </c:pt>
                <c:pt idx="203">
                  <c:v>-0.330593</c:v>
                </c:pt>
                <c:pt idx="204">
                  <c:v>-0.335387</c:v>
                </c:pt>
                <c:pt idx="205">
                  <c:v>-0.333556</c:v>
                </c:pt>
                <c:pt idx="206">
                  <c:v>-0.325589</c:v>
                </c:pt>
                <c:pt idx="207">
                  <c:v>-0.31208</c:v>
                </c:pt>
                <c:pt idx="208">
                  <c:v>-0.29371</c:v>
                </c:pt>
                <c:pt idx="209">
                  <c:v>-0.271221</c:v>
                </c:pt>
                <c:pt idx="210">
                  <c:v>-0.245393</c:v>
                </c:pt>
                <c:pt idx="211">
                  <c:v>-0.217027</c:v>
                </c:pt>
                <c:pt idx="212">
                  <c:v>-0.186912</c:v>
                </c:pt>
                <c:pt idx="213">
                  <c:v>-0.155816</c:v>
                </c:pt>
                <c:pt idx="214">
                  <c:v>-0.124457</c:v>
                </c:pt>
                <c:pt idx="215">
                  <c:v>-0.093492</c:v>
                </c:pt>
                <c:pt idx="216">
                  <c:v>-0.06349</c:v>
                </c:pt>
                <c:pt idx="217">
                  <c:v>-0.034939</c:v>
                </c:pt>
                <c:pt idx="218">
                  <c:v>-0.008226</c:v>
                </c:pt>
                <c:pt idx="219">
                  <c:v>0.016374</c:v>
                </c:pt>
                <c:pt idx="220">
                  <c:v>0.038683</c:v>
                </c:pt>
                <c:pt idx="221">
                  <c:v>0.058627</c:v>
                </c:pt>
                <c:pt idx="222">
                  <c:v>0.076248</c:v>
                </c:pt>
                <c:pt idx="223">
                  <c:v>0.091655</c:v>
                </c:pt>
                <c:pt idx="224">
                  <c:v>0.105068</c:v>
                </c:pt>
                <c:pt idx="225">
                  <c:v>0.116748</c:v>
                </c:pt>
                <c:pt idx="226">
                  <c:v>0.127026</c:v>
                </c:pt>
                <c:pt idx="227">
                  <c:v>0.13627</c:v>
                </c:pt>
                <c:pt idx="228">
                  <c:v>0.144874</c:v>
                </c:pt>
                <c:pt idx="229">
                  <c:v>0.153231</c:v>
                </c:pt>
                <c:pt idx="230">
                  <c:v>0.161737</c:v>
                </c:pt>
                <c:pt idx="231">
                  <c:v>0.170758</c:v>
                </c:pt>
                <c:pt idx="232">
                  <c:v>0.180633</c:v>
                </c:pt>
                <c:pt idx="233">
                  <c:v>0.191648</c:v>
                </c:pt>
                <c:pt idx="234">
                  <c:v>0.204046</c:v>
                </c:pt>
                <c:pt idx="235">
                  <c:v>0.218</c:v>
                </c:pt>
                <c:pt idx="236">
                  <c:v>0.23362</c:v>
                </c:pt>
                <c:pt idx="237">
                  <c:v>0.250956</c:v>
                </c:pt>
                <c:pt idx="238">
                  <c:v>0.269993</c:v>
                </c:pt>
                <c:pt idx="239">
                  <c:v>0.290653</c:v>
                </c:pt>
                <c:pt idx="240">
                  <c:v>0.312813</c:v>
                </c:pt>
                <c:pt idx="241">
                  <c:v>0.336303</c:v>
                </c:pt>
                <c:pt idx="242">
                  <c:v>0.360919</c:v>
                </c:pt>
                <c:pt idx="243">
                  <c:v>0.38643</c:v>
                </c:pt>
                <c:pt idx="244">
                  <c:v>0.412591</c:v>
                </c:pt>
                <c:pt idx="245">
                  <c:v>0.439168</c:v>
                </c:pt>
                <c:pt idx="246">
                  <c:v>0.465925</c:v>
                </c:pt>
                <c:pt idx="247">
                  <c:v>0.492654</c:v>
                </c:pt>
                <c:pt idx="248">
                  <c:v>0.51919</c:v>
                </c:pt>
                <c:pt idx="249">
                  <c:v>0.545388</c:v>
                </c:pt>
                <c:pt idx="250">
                  <c:v>0.571167</c:v>
                </c:pt>
                <c:pt idx="251">
                  <c:v>0.596486</c:v>
                </c:pt>
                <c:pt idx="252">
                  <c:v>0.621364</c:v>
                </c:pt>
                <c:pt idx="253">
                  <c:v>0.645872</c:v>
                </c:pt>
                <c:pt idx="254">
                  <c:v>0.670137</c:v>
                </c:pt>
                <c:pt idx="255">
                  <c:v>0.694322</c:v>
                </c:pt>
                <c:pt idx="256">
                  <c:v>0.718639</c:v>
                </c:pt>
                <c:pt idx="257">
                  <c:v>0.743325</c:v>
                </c:pt>
                <c:pt idx="258">
                  <c:v>0.768642</c:v>
                </c:pt>
                <c:pt idx="259">
                  <c:v>0.794852</c:v>
                </c:pt>
                <c:pt idx="260">
                  <c:v>0.82222</c:v>
                </c:pt>
                <c:pt idx="261">
                  <c:v>0.850994</c:v>
                </c:pt>
                <c:pt idx="262">
                  <c:v>0.881395</c:v>
                </c:pt>
                <c:pt idx="263">
                  <c:v>0.913599</c:v>
                </c:pt>
                <c:pt idx="264">
                  <c:v>0.947731</c:v>
                </c:pt>
                <c:pt idx="265">
                  <c:v>0.983859</c:v>
                </c:pt>
                <c:pt idx="266">
                  <c:v>1.021977</c:v>
                </c:pt>
                <c:pt idx="267">
                  <c:v>1.062004</c:v>
                </c:pt>
                <c:pt idx="268">
                  <c:v>1.103783</c:v>
                </c:pt>
                <c:pt idx="269">
                  <c:v>1.147075</c:v>
                </c:pt>
                <c:pt idx="270">
                  <c:v>1.19156</c:v>
                </c:pt>
                <c:pt idx="271">
                  <c:v>1.236852</c:v>
                </c:pt>
                <c:pt idx="272">
                  <c:v>1.282487</c:v>
                </c:pt>
                <c:pt idx="273">
                  <c:v>1.327943</c:v>
                </c:pt>
                <c:pt idx="274">
                  <c:v>1.37266</c:v>
                </c:pt>
                <c:pt idx="275">
                  <c:v>1.416028</c:v>
                </c:pt>
                <c:pt idx="276">
                  <c:v>1.457424</c:v>
                </c:pt>
                <c:pt idx="277">
                  <c:v>1.496217</c:v>
                </c:pt>
                <c:pt idx="278">
                  <c:v>1.531783</c:v>
                </c:pt>
                <c:pt idx="279">
                  <c:v>1.563519</c:v>
                </c:pt>
                <c:pt idx="280">
                  <c:v>1.590865</c:v>
                </c:pt>
                <c:pt idx="281">
                  <c:v>1.613321</c:v>
                </c:pt>
                <c:pt idx="282">
                  <c:v>1.630443</c:v>
                </c:pt>
                <c:pt idx="283">
                  <c:v>1.64187</c:v>
                </c:pt>
                <c:pt idx="284">
                  <c:v>1.647334</c:v>
                </c:pt>
                <c:pt idx="285">
                  <c:v>1.646655</c:v>
                </c:pt>
                <c:pt idx="286">
                  <c:v>1.639764</c:v>
                </c:pt>
                <c:pt idx="287">
                  <c:v>1.626688</c:v>
                </c:pt>
                <c:pt idx="288">
                  <c:v>1.607556</c:v>
                </c:pt>
                <c:pt idx="289">
                  <c:v>1.582604</c:v>
                </c:pt>
                <c:pt idx="290">
                  <c:v>1.55216</c:v>
                </c:pt>
                <c:pt idx="291">
                  <c:v>1.516638</c:v>
                </c:pt>
                <c:pt idx="292">
                  <c:v>1.476531</c:v>
                </c:pt>
                <c:pt idx="293">
                  <c:v>1.4324</c:v>
                </c:pt>
                <c:pt idx="294">
                  <c:v>1.38485</c:v>
                </c:pt>
                <c:pt idx="295">
                  <c:v>1.33454</c:v>
                </c:pt>
                <c:pt idx="296">
                  <c:v>1.282142</c:v>
                </c:pt>
                <c:pt idx="297">
                  <c:v>1.228335</c:v>
                </c:pt>
                <c:pt idx="298">
                  <c:v>1.173798</c:v>
                </c:pt>
                <c:pt idx="299">
                  <c:v>1.11919</c:v>
                </c:pt>
                <c:pt idx="300">
                  <c:v>1.065139</c:v>
                </c:pt>
                <c:pt idx="301">
                  <c:v>1.012213</c:v>
                </c:pt>
                <c:pt idx="302">
                  <c:v>0.960947</c:v>
                </c:pt>
                <c:pt idx="303">
                  <c:v>0.911786</c:v>
                </c:pt>
                <c:pt idx="304">
                  <c:v>0.865124</c:v>
                </c:pt>
                <c:pt idx="305">
                  <c:v>0.821272</c:v>
                </c:pt>
                <c:pt idx="306">
                  <c:v>0.780462</c:v>
                </c:pt>
                <c:pt idx="307">
                  <c:v>0.742848</c:v>
                </c:pt>
                <c:pt idx="308">
                  <c:v>0.708518</c:v>
                </c:pt>
                <c:pt idx="309">
                  <c:v>0.677478</c:v>
                </c:pt>
                <c:pt idx="310">
                  <c:v>0.649671</c:v>
                </c:pt>
                <c:pt idx="311">
                  <c:v>0.624985</c:v>
                </c:pt>
                <c:pt idx="312">
                  <c:v>0.603255</c:v>
                </c:pt>
                <c:pt idx="313">
                  <c:v>0.584277</c:v>
                </c:pt>
                <c:pt idx="314">
                  <c:v>0.567819</c:v>
                </c:pt>
                <c:pt idx="315">
                  <c:v>0.553622</c:v>
                </c:pt>
                <c:pt idx="316">
                  <c:v>0.541427</c:v>
                </c:pt>
                <c:pt idx="317">
                  <c:v>0.530964</c:v>
                </c:pt>
                <c:pt idx="318">
                  <c:v>0.521985</c:v>
                </c:pt>
                <c:pt idx="319">
                  <c:v>0.514249</c:v>
                </c:pt>
                <c:pt idx="320">
                  <c:v>0.507545</c:v>
                </c:pt>
                <c:pt idx="321">
                  <c:v>0.501685</c:v>
                </c:pt>
                <c:pt idx="322">
                  <c:v>0.496529</c:v>
                </c:pt>
                <c:pt idx="323">
                  <c:v>0.49196</c:v>
                </c:pt>
                <c:pt idx="324">
                  <c:v>0.487913</c:v>
                </c:pt>
                <c:pt idx="325">
                  <c:v>0.484352</c:v>
                </c:pt>
                <c:pt idx="326">
                  <c:v>0.481283</c:v>
                </c:pt>
                <c:pt idx="327">
                  <c:v>0.47874</c:v>
                </c:pt>
                <c:pt idx="328">
                  <c:v>0.4768</c:v>
                </c:pt>
                <c:pt idx="329">
                  <c:v>0.47555</c:v>
                </c:pt>
                <c:pt idx="330">
                  <c:v>0.475105</c:v>
                </c:pt>
                <c:pt idx="331">
                  <c:v>0.475589</c:v>
                </c:pt>
                <c:pt idx="332">
                  <c:v>0.477142</c:v>
                </c:pt>
                <c:pt idx="333">
                  <c:v>0.479904</c:v>
                </c:pt>
                <c:pt idx="334">
                  <c:v>0.483997</c:v>
                </c:pt>
                <c:pt idx="335">
                  <c:v>0.489545</c:v>
                </c:pt>
                <c:pt idx="336">
                  <c:v>0.49665</c:v>
                </c:pt>
                <c:pt idx="337">
                  <c:v>0.505399</c:v>
                </c:pt>
                <c:pt idx="338">
                  <c:v>0.515851</c:v>
                </c:pt>
                <c:pt idx="339">
                  <c:v>0.528039</c:v>
                </c:pt>
                <c:pt idx="340">
                  <c:v>0.541976</c:v>
                </c:pt>
                <c:pt idx="341">
                  <c:v>0.557634</c:v>
                </c:pt>
                <c:pt idx="342">
                  <c:v>0.57497</c:v>
                </c:pt>
                <c:pt idx="343">
                  <c:v>0.593903</c:v>
                </c:pt>
                <c:pt idx="344">
                  <c:v>0.614341</c:v>
                </c:pt>
                <c:pt idx="345">
                  <c:v>0.63616</c:v>
                </c:pt>
                <c:pt idx="346">
                  <c:v>0.659224</c:v>
                </c:pt>
                <c:pt idx="347">
                  <c:v>0.683382</c:v>
                </c:pt>
                <c:pt idx="348">
                  <c:v>0.708474</c:v>
                </c:pt>
                <c:pt idx="349">
                  <c:v>0.734336</c:v>
                </c:pt>
                <c:pt idx="350">
                  <c:v>0.760796</c:v>
                </c:pt>
                <c:pt idx="351">
                  <c:v>0.78769</c:v>
                </c:pt>
                <c:pt idx="352">
                  <c:v>0.814862</c:v>
                </c:pt>
                <c:pt idx="353">
                  <c:v>0.842155</c:v>
                </c:pt>
                <c:pt idx="354">
                  <c:v>0.869428</c:v>
                </c:pt>
                <c:pt idx="355">
                  <c:v>0.896561</c:v>
                </c:pt>
                <c:pt idx="356">
                  <c:v>0.923436</c:v>
                </c:pt>
                <c:pt idx="357">
                  <c:v>0.949952</c:v>
                </c:pt>
                <c:pt idx="358">
                  <c:v>0.976025</c:v>
                </c:pt>
                <c:pt idx="359">
                  <c:v>1.001591</c:v>
                </c:pt>
                <c:pt idx="360">
                  <c:v>1.026577</c:v>
                </c:pt>
                <c:pt idx="361">
                  <c:v>1.050944</c:v>
                </c:pt>
                <c:pt idx="362">
                  <c:v>1.074644</c:v>
                </c:pt>
                <c:pt idx="363">
                  <c:v>1.097648</c:v>
                </c:pt>
                <c:pt idx="364">
                  <c:v>1.119926</c:v>
                </c:pt>
                <c:pt idx="365">
                  <c:v>1.141446</c:v>
                </c:pt>
                <c:pt idx="366">
                  <c:v>1.162182</c:v>
                </c:pt>
                <c:pt idx="367">
                  <c:v>1.182104</c:v>
                </c:pt>
                <c:pt idx="368">
                  <c:v>1.201186</c:v>
                </c:pt>
                <c:pt idx="369">
                  <c:v>1.219388</c:v>
                </c:pt>
                <c:pt idx="370">
                  <c:v>1.236682</c:v>
                </c:pt>
                <c:pt idx="371">
                  <c:v>1.253022</c:v>
                </c:pt>
                <c:pt idx="372">
                  <c:v>1.268375</c:v>
                </c:pt>
                <c:pt idx="373">
                  <c:v>1.2827</c:v>
                </c:pt>
                <c:pt idx="374">
                  <c:v>1.295958</c:v>
                </c:pt>
                <c:pt idx="375">
                  <c:v>1.30812</c:v>
                </c:pt>
                <c:pt idx="376">
                  <c:v>1.319154</c:v>
                </c:pt>
                <c:pt idx="377">
                  <c:v>1.329047</c:v>
                </c:pt>
                <c:pt idx="378">
                  <c:v>1.337792</c:v>
                </c:pt>
                <c:pt idx="379">
                  <c:v>1.345405</c:v>
                </c:pt>
                <c:pt idx="380">
                  <c:v>1.351908</c:v>
                </c:pt>
                <c:pt idx="381">
                  <c:v>1.357349</c:v>
                </c:pt>
                <c:pt idx="382">
                  <c:v>1.361805</c:v>
                </c:pt>
                <c:pt idx="383">
                  <c:v>1.36536</c:v>
                </c:pt>
                <c:pt idx="384">
                  <c:v>1.368139</c:v>
                </c:pt>
                <c:pt idx="385">
                  <c:v>1.370268</c:v>
                </c:pt>
                <c:pt idx="386">
                  <c:v>1.371917</c:v>
                </c:pt>
                <c:pt idx="387">
                  <c:v>1.37326</c:v>
                </c:pt>
                <c:pt idx="388">
                  <c:v>1.374501</c:v>
                </c:pt>
                <c:pt idx="389">
                  <c:v>1.375848</c:v>
                </c:pt>
                <c:pt idx="390">
                  <c:v>1.377525</c:v>
                </c:pt>
                <c:pt idx="391">
                  <c:v>1.379764</c:v>
                </c:pt>
                <c:pt idx="392">
                  <c:v>1.382795</c:v>
                </c:pt>
                <c:pt idx="393">
                  <c:v>1.386848</c:v>
                </c:pt>
                <c:pt idx="394">
                  <c:v>1.39214</c:v>
                </c:pt>
                <c:pt idx="395">
                  <c:v>1.398882</c:v>
                </c:pt>
                <c:pt idx="396">
                  <c:v>1.407255</c:v>
                </c:pt>
                <c:pt idx="397">
                  <c:v>1.417417</c:v>
                </c:pt>
                <c:pt idx="398">
                  <c:v>1.429508</c:v>
                </c:pt>
                <c:pt idx="399">
                  <c:v>1.443629</c:v>
                </c:pt>
                <c:pt idx="400">
                  <c:v>1.459842</c:v>
                </c:pt>
                <c:pt idx="401">
                  <c:v>1.478172</c:v>
                </c:pt>
                <c:pt idx="402">
                  <c:v>1.498616</c:v>
                </c:pt>
                <c:pt idx="403">
                  <c:v>1.521114</c:v>
                </c:pt>
                <c:pt idx="404">
                  <c:v>1.54557</c:v>
                </c:pt>
                <c:pt idx="405">
                  <c:v>1.571861</c:v>
                </c:pt>
                <c:pt idx="406">
                  <c:v>1.599809</c:v>
                </c:pt>
                <c:pt idx="407">
                  <c:v>1.629217</c:v>
                </c:pt>
                <c:pt idx="408">
                  <c:v>1.65985</c:v>
                </c:pt>
                <c:pt idx="409">
                  <c:v>1.691452</c:v>
                </c:pt>
                <c:pt idx="410">
                  <c:v>1.723739</c:v>
                </c:pt>
                <c:pt idx="411">
                  <c:v>1.756417</c:v>
                </c:pt>
                <c:pt idx="412">
                  <c:v>1.789178</c:v>
                </c:pt>
                <c:pt idx="413">
                  <c:v>1.821707</c:v>
                </c:pt>
                <c:pt idx="414">
                  <c:v>1.853692</c:v>
                </c:pt>
                <c:pt idx="415">
                  <c:v>1.884835</c:v>
                </c:pt>
                <c:pt idx="416">
                  <c:v>1.914838</c:v>
                </c:pt>
                <c:pt idx="417">
                  <c:v>1.943428</c:v>
                </c:pt>
                <c:pt idx="418">
                  <c:v>1.970346</c:v>
                </c:pt>
                <c:pt idx="419">
                  <c:v>1.995353</c:v>
                </c:pt>
                <c:pt idx="420">
                  <c:v>2.018255</c:v>
                </c:pt>
                <c:pt idx="421">
                  <c:v>2.038869</c:v>
                </c:pt>
                <c:pt idx="422">
                  <c:v>2.057046</c:v>
                </c:pt>
                <c:pt idx="423">
                  <c:v>2.072687</c:v>
                </c:pt>
                <c:pt idx="424">
                  <c:v>2.085702</c:v>
                </c:pt>
                <c:pt idx="425">
                  <c:v>2.09605</c:v>
                </c:pt>
                <c:pt idx="426">
                  <c:v>2.103719</c:v>
                </c:pt>
                <c:pt idx="427">
                  <c:v>2.108726</c:v>
                </c:pt>
                <c:pt idx="428">
                  <c:v>2.111119</c:v>
                </c:pt>
                <c:pt idx="429">
                  <c:v>2.110974</c:v>
                </c:pt>
                <c:pt idx="430">
                  <c:v>2.108394</c:v>
                </c:pt>
                <c:pt idx="431">
                  <c:v>2.103503</c:v>
                </c:pt>
                <c:pt idx="432">
                  <c:v>2.096457</c:v>
                </c:pt>
                <c:pt idx="433">
                  <c:v>2.08742</c:v>
                </c:pt>
                <c:pt idx="434">
                  <c:v>2.076583</c:v>
                </c:pt>
                <c:pt idx="435">
                  <c:v>2.064148</c:v>
                </c:pt>
                <c:pt idx="436">
                  <c:v>2.050333</c:v>
                </c:pt>
                <c:pt idx="437">
                  <c:v>2.035372</c:v>
                </c:pt>
                <c:pt idx="438">
                  <c:v>2.019505</c:v>
                </c:pt>
                <c:pt idx="439">
                  <c:v>2.002976</c:v>
                </c:pt>
                <c:pt idx="440">
                  <c:v>1.986051</c:v>
                </c:pt>
                <c:pt idx="441">
                  <c:v>1.968994</c:v>
                </c:pt>
                <c:pt idx="442">
                  <c:v>1.95207</c:v>
                </c:pt>
                <c:pt idx="443">
                  <c:v>1.935549</c:v>
                </c:pt>
                <c:pt idx="444">
                  <c:v>1.919705</c:v>
                </c:pt>
                <c:pt idx="445">
                  <c:v>1.904805</c:v>
                </c:pt>
                <c:pt idx="446">
                  <c:v>1.891105</c:v>
                </c:pt>
                <c:pt idx="447">
                  <c:v>1.878873</c:v>
                </c:pt>
                <c:pt idx="448">
                  <c:v>1.868356</c:v>
                </c:pt>
                <c:pt idx="449">
                  <c:v>1.859779</c:v>
                </c:pt>
                <c:pt idx="450">
                  <c:v>1.853364</c:v>
                </c:pt>
                <c:pt idx="451">
                  <c:v>1.849302</c:v>
                </c:pt>
                <c:pt idx="452">
                  <c:v>1.847766</c:v>
                </c:pt>
                <c:pt idx="453">
                  <c:v>1.848894</c:v>
                </c:pt>
                <c:pt idx="454">
                  <c:v>1.852792</c:v>
                </c:pt>
                <c:pt idx="455">
                  <c:v>1.859531</c:v>
                </c:pt>
                <c:pt idx="456">
                  <c:v>1.869141</c:v>
                </c:pt>
                <c:pt idx="457">
                  <c:v>1.881607</c:v>
                </c:pt>
                <c:pt idx="458">
                  <c:v>1.896868</c:v>
                </c:pt>
                <c:pt idx="459">
                  <c:v>1.914822</c:v>
                </c:pt>
                <c:pt idx="460">
                  <c:v>1.935315</c:v>
                </c:pt>
                <c:pt idx="461">
                  <c:v>1.958144</c:v>
                </c:pt>
                <c:pt idx="462">
                  <c:v>1.983061</c:v>
                </c:pt>
                <c:pt idx="463">
                  <c:v>2.009775</c:v>
                </c:pt>
                <c:pt idx="464">
                  <c:v>2.037955</c:v>
                </c:pt>
                <c:pt idx="465">
                  <c:v>2.067228</c:v>
                </c:pt>
                <c:pt idx="466">
                  <c:v>2.0972</c:v>
                </c:pt>
                <c:pt idx="467">
                  <c:v>2.127451</c:v>
                </c:pt>
                <c:pt idx="468">
                  <c:v>2.157542</c:v>
                </c:pt>
                <c:pt idx="469">
                  <c:v>2.187029</c:v>
                </c:pt>
                <c:pt idx="470">
                  <c:v>2.215477</c:v>
                </c:pt>
                <c:pt idx="471">
                  <c:v>2.24245</c:v>
                </c:pt>
                <c:pt idx="472">
                  <c:v>2.267548</c:v>
                </c:pt>
                <c:pt idx="473">
                  <c:v>2.29039</c:v>
                </c:pt>
                <c:pt idx="474">
                  <c:v>2.310652</c:v>
                </c:pt>
                <c:pt idx="475">
                  <c:v>2.328043</c:v>
                </c:pt>
                <c:pt idx="476">
                  <c:v>2.342334</c:v>
                </c:pt>
                <c:pt idx="477">
                  <c:v>2.353367</c:v>
                </c:pt>
                <c:pt idx="478">
                  <c:v>2.361046</c:v>
                </c:pt>
                <c:pt idx="479">
                  <c:v>2.365357</c:v>
                </c:pt>
                <c:pt idx="480">
                  <c:v>2.366356</c:v>
                </c:pt>
                <c:pt idx="481">
                  <c:v>2.364179</c:v>
                </c:pt>
                <c:pt idx="482">
                  <c:v>2.359041</c:v>
                </c:pt>
                <c:pt idx="483">
                  <c:v>2.351228</c:v>
                </c:pt>
                <c:pt idx="484">
                  <c:v>2.341084</c:v>
                </c:pt>
                <c:pt idx="485">
                  <c:v>2.329025</c:v>
                </c:pt>
                <c:pt idx="486">
                  <c:v>2.315516</c:v>
                </c:pt>
                <c:pt idx="487">
                  <c:v>2.301064</c:v>
                </c:pt>
                <c:pt idx="488">
                  <c:v>2.286201</c:v>
                </c:pt>
                <c:pt idx="489">
                  <c:v>2.271479</c:v>
                </c:pt>
                <c:pt idx="490">
                  <c:v>2.257466</c:v>
                </c:pt>
                <c:pt idx="491">
                  <c:v>2.244701</c:v>
                </c:pt>
                <c:pt idx="492">
                  <c:v>2.233719</c:v>
                </c:pt>
                <c:pt idx="493">
                  <c:v>2.22501</c:v>
                </c:pt>
                <c:pt idx="494">
                  <c:v>2.219026</c:v>
                </c:pt>
                <c:pt idx="495">
                  <c:v>2.216144</c:v>
                </c:pt>
                <c:pt idx="496">
                  <c:v>2.216686</c:v>
                </c:pt>
                <c:pt idx="497">
                  <c:v>2.22089</c:v>
                </c:pt>
                <c:pt idx="498">
                  <c:v>2.228915</c:v>
                </c:pt>
                <c:pt idx="499">
                  <c:v>2.240827</c:v>
                </c:pt>
                <c:pt idx="500">
                  <c:v>2.256597</c:v>
                </c:pt>
                <c:pt idx="501">
                  <c:v>2.276115</c:v>
                </c:pt>
                <c:pt idx="502">
                  <c:v>2.299181</c:v>
                </c:pt>
                <c:pt idx="503">
                  <c:v>2.325494</c:v>
                </c:pt>
                <c:pt idx="504">
                  <c:v>2.354698</c:v>
                </c:pt>
                <c:pt idx="505">
                  <c:v>2.386353</c:v>
                </c:pt>
                <c:pt idx="506">
                  <c:v>2.419966</c:v>
                </c:pt>
                <c:pt idx="507">
                  <c:v>2.454998</c:v>
                </c:pt>
                <c:pt idx="508">
                  <c:v>2.490872</c:v>
                </c:pt>
                <c:pt idx="509">
                  <c:v>2.526994</c:v>
                </c:pt>
                <c:pt idx="510">
                  <c:v>2.562767</c:v>
                </c:pt>
                <c:pt idx="511">
                  <c:v>2.597593</c:v>
                </c:pt>
                <c:pt idx="512">
                  <c:v>2.630909</c:v>
                </c:pt>
                <c:pt idx="513">
                  <c:v>2.662176</c:v>
                </c:pt>
                <c:pt idx="514">
                  <c:v>2.690924</c:v>
                </c:pt>
                <c:pt idx="515">
                  <c:v>2.71672</c:v>
                </c:pt>
                <c:pt idx="516">
                  <c:v>2.739215</c:v>
                </c:pt>
                <c:pt idx="517">
                  <c:v>2.758145</c:v>
                </c:pt>
                <c:pt idx="518">
                  <c:v>2.77331</c:v>
                </c:pt>
                <c:pt idx="519">
                  <c:v>2.784612</c:v>
                </c:pt>
                <c:pt idx="520">
                  <c:v>2.792036</c:v>
                </c:pt>
                <c:pt idx="521">
                  <c:v>2.795659</c:v>
                </c:pt>
                <c:pt idx="522">
                  <c:v>2.795629</c:v>
                </c:pt>
                <c:pt idx="523">
                  <c:v>2.792195</c:v>
                </c:pt>
                <c:pt idx="524">
                  <c:v>2.785664</c:v>
                </c:pt>
                <c:pt idx="525">
                  <c:v>2.776407</c:v>
                </c:pt>
                <c:pt idx="526">
                  <c:v>2.764858</c:v>
                </c:pt>
                <c:pt idx="527">
                  <c:v>2.751481</c:v>
                </c:pt>
                <c:pt idx="528">
                  <c:v>2.736782</c:v>
                </c:pt>
                <c:pt idx="529">
                  <c:v>2.721284</c:v>
                </c:pt>
                <c:pt idx="530">
                  <c:v>2.705508</c:v>
                </c:pt>
                <c:pt idx="531">
                  <c:v>2.689974</c:v>
                </c:pt>
                <c:pt idx="532">
                  <c:v>2.675187</c:v>
                </c:pt>
                <c:pt idx="533">
                  <c:v>2.661622</c:v>
                </c:pt>
                <c:pt idx="534">
                  <c:v>2.64971</c:v>
                </c:pt>
                <c:pt idx="535">
                  <c:v>2.639839</c:v>
                </c:pt>
                <c:pt idx="536">
                  <c:v>2.632342</c:v>
                </c:pt>
                <c:pt idx="537">
                  <c:v>2.627491</c:v>
                </c:pt>
                <c:pt idx="538">
                  <c:v>2.625502</c:v>
                </c:pt>
                <c:pt idx="539">
                  <c:v>2.626513</c:v>
                </c:pt>
                <c:pt idx="540">
                  <c:v>2.630611</c:v>
                </c:pt>
                <c:pt idx="541">
                  <c:v>2.637805</c:v>
                </c:pt>
                <c:pt idx="542">
                  <c:v>2.64806</c:v>
                </c:pt>
                <c:pt idx="543">
                  <c:v>2.66127</c:v>
                </c:pt>
                <c:pt idx="544">
                  <c:v>2.677279</c:v>
                </c:pt>
                <c:pt idx="545">
                  <c:v>2.695902</c:v>
                </c:pt>
                <c:pt idx="546">
                  <c:v>2.716894</c:v>
                </c:pt>
                <c:pt idx="547">
                  <c:v>2.740002</c:v>
                </c:pt>
                <c:pt idx="548">
                  <c:v>2.764935</c:v>
                </c:pt>
                <c:pt idx="549">
                  <c:v>2.791397</c:v>
                </c:pt>
                <c:pt idx="550">
                  <c:v>2.819082</c:v>
                </c:pt>
                <c:pt idx="551">
                  <c:v>2.847682</c:v>
                </c:pt>
                <c:pt idx="552">
                  <c:v>2.876899</c:v>
                </c:pt>
                <c:pt idx="553">
                  <c:v>2.906447</c:v>
                </c:pt>
                <c:pt idx="554">
                  <c:v>2.936061</c:v>
                </c:pt>
                <c:pt idx="555">
                  <c:v>2.965477</c:v>
                </c:pt>
                <c:pt idx="556">
                  <c:v>2.994491</c:v>
                </c:pt>
                <c:pt idx="557">
                  <c:v>3.022883</c:v>
                </c:pt>
                <c:pt idx="558">
                  <c:v>3.050493</c:v>
                </c:pt>
                <c:pt idx="559">
                  <c:v>3.077167</c:v>
                </c:pt>
                <c:pt idx="560">
                  <c:v>3.10278</c:v>
                </c:pt>
                <c:pt idx="561">
                  <c:v>3.127234</c:v>
                </c:pt>
                <c:pt idx="562">
                  <c:v>3.150445</c:v>
                </c:pt>
                <c:pt idx="563">
                  <c:v>3.172353</c:v>
                </c:pt>
                <c:pt idx="564">
                  <c:v>3.192911</c:v>
                </c:pt>
                <c:pt idx="565">
                  <c:v>3.212085</c:v>
                </c:pt>
                <c:pt idx="566">
                  <c:v>3.229844</c:v>
                </c:pt>
                <c:pt idx="567">
                  <c:v>3.246175</c:v>
                </c:pt>
                <c:pt idx="568">
                  <c:v>3.261062</c:v>
                </c:pt>
                <c:pt idx="569">
                  <c:v>3.27449</c:v>
                </c:pt>
                <c:pt idx="570">
                  <c:v>3.286447</c:v>
                </c:pt>
                <c:pt idx="571">
                  <c:v>3.296927</c:v>
                </c:pt>
                <c:pt idx="572">
                  <c:v>3.305912</c:v>
                </c:pt>
                <c:pt idx="573">
                  <c:v>3.313393</c:v>
                </c:pt>
                <c:pt idx="574">
                  <c:v>3.319352</c:v>
                </c:pt>
                <c:pt idx="575">
                  <c:v>3.323787</c:v>
                </c:pt>
                <c:pt idx="576">
                  <c:v>3.326682</c:v>
                </c:pt>
                <c:pt idx="577">
                  <c:v>3.328031</c:v>
                </c:pt>
                <c:pt idx="578">
                  <c:v>3.327841</c:v>
                </c:pt>
                <c:pt idx="579">
                  <c:v>3.326114</c:v>
                </c:pt>
                <c:pt idx="580">
                  <c:v>3.322871</c:v>
                </c:pt>
                <c:pt idx="581">
                  <c:v>3.318139</c:v>
                </c:pt>
                <c:pt idx="582">
                  <c:v>3.311962</c:v>
                </c:pt>
                <c:pt idx="583">
                  <c:v>3.304395</c:v>
                </c:pt>
                <c:pt idx="584">
                  <c:v>3.295499</c:v>
                </c:pt>
                <c:pt idx="585">
                  <c:v>3.285357</c:v>
                </c:pt>
                <c:pt idx="586">
                  <c:v>3.274057</c:v>
                </c:pt>
                <c:pt idx="587">
                  <c:v>3.261707</c:v>
                </c:pt>
                <c:pt idx="588">
                  <c:v>3.248415</c:v>
                </c:pt>
                <c:pt idx="589">
                  <c:v>3.234297</c:v>
                </c:pt>
                <c:pt idx="590">
                  <c:v>3.21948</c:v>
                </c:pt>
                <c:pt idx="591">
                  <c:v>3.204085</c:v>
                </c:pt>
                <c:pt idx="592">
                  <c:v>3.188242</c:v>
                </c:pt>
                <c:pt idx="593">
                  <c:v>3.17206</c:v>
                </c:pt>
                <c:pt idx="594">
                  <c:v>3.155653</c:v>
                </c:pt>
                <c:pt idx="595">
                  <c:v>3.139122</c:v>
                </c:pt>
                <c:pt idx="596">
                  <c:v>3.122553</c:v>
                </c:pt>
                <c:pt idx="597">
                  <c:v>3.106017</c:v>
                </c:pt>
                <c:pt idx="598">
                  <c:v>3.089576</c:v>
                </c:pt>
                <c:pt idx="599">
                  <c:v>3.073271</c:v>
                </c:pt>
                <c:pt idx="600">
                  <c:v>3.057126</c:v>
                </c:pt>
                <c:pt idx="601">
                  <c:v>3.041151</c:v>
                </c:pt>
                <c:pt idx="602">
                  <c:v>3.025344</c:v>
                </c:pt>
                <c:pt idx="603">
                  <c:v>3.009694</c:v>
                </c:pt>
                <c:pt idx="604">
                  <c:v>2.994174</c:v>
                </c:pt>
                <c:pt idx="605">
                  <c:v>2.978766</c:v>
                </c:pt>
                <c:pt idx="606">
                  <c:v>2.963443</c:v>
                </c:pt>
                <c:pt idx="607">
                  <c:v>2.948182</c:v>
                </c:pt>
                <c:pt idx="608">
                  <c:v>2.932981</c:v>
                </c:pt>
                <c:pt idx="609">
                  <c:v>2.917832</c:v>
                </c:pt>
                <c:pt idx="610">
                  <c:v>2.902765</c:v>
                </c:pt>
                <c:pt idx="611">
                  <c:v>2.88782</c:v>
                </c:pt>
                <c:pt idx="612">
                  <c:v>2.873065</c:v>
                </c:pt>
                <c:pt idx="613">
                  <c:v>2.858599</c:v>
                </c:pt>
                <c:pt idx="614">
                  <c:v>2.844549</c:v>
                </c:pt>
                <c:pt idx="615">
                  <c:v>2.831073</c:v>
                </c:pt>
                <c:pt idx="616">
                  <c:v>2.81836</c:v>
                </c:pt>
                <c:pt idx="617">
                  <c:v>2.806625</c:v>
                </c:pt>
                <c:pt idx="618">
                  <c:v>2.796112</c:v>
                </c:pt>
                <c:pt idx="619">
                  <c:v>2.78709</c:v>
                </c:pt>
                <c:pt idx="620">
                  <c:v>2.779831</c:v>
                </c:pt>
                <c:pt idx="621">
                  <c:v>2.774625</c:v>
                </c:pt>
                <c:pt idx="622">
                  <c:v>2.771768</c:v>
                </c:pt>
                <c:pt idx="623">
                  <c:v>2.771554</c:v>
                </c:pt>
                <c:pt idx="624">
                  <c:v>2.774247</c:v>
                </c:pt>
                <c:pt idx="625">
                  <c:v>2.780112</c:v>
                </c:pt>
                <c:pt idx="626">
                  <c:v>2.789365</c:v>
                </c:pt>
                <c:pt idx="627">
                  <c:v>2.802195</c:v>
                </c:pt>
                <c:pt idx="628">
                  <c:v>2.81873</c:v>
                </c:pt>
                <c:pt idx="629">
                  <c:v>2.839059</c:v>
                </c:pt>
                <c:pt idx="630">
                  <c:v>2.863204</c:v>
                </c:pt>
                <c:pt idx="631">
                  <c:v>2.891126</c:v>
                </c:pt>
                <c:pt idx="632">
                  <c:v>2.922713</c:v>
                </c:pt>
                <c:pt idx="633">
                  <c:v>2.957782</c:v>
                </c:pt>
                <c:pt idx="634">
                  <c:v>2.996085</c:v>
                </c:pt>
                <c:pt idx="635">
                  <c:v>3.037299</c:v>
                </c:pt>
                <c:pt idx="636">
                  <c:v>3.081042</c:v>
                </c:pt>
                <c:pt idx="637">
                  <c:v>3.126862</c:v>
                </c:pt>
                <c:pt idx="638">
                  <c:v>3.174263</c:v>
                </c:pt>
                <c:pt idx="639">
                  <c:v>3.22271</c:v>
                </c:pt>
                <c:pt idx="640">
                  <c:v>3.271609</c:v>
                </c:pt>
                <c:pt idx="641">
                  <c:v>3.320359</c:v>
                </c:pt>
                <c:pt idx="642">
                  <c:v>3.368355</c:v>
                </c:pt>
                <c:pt idx="643">
                  <c:v>3.414975</c:v>
                </c:pt>
                <c:pt idx="644">
                  <c:v>3.459619</c:v>
                </c:pt>
                <c:pt idx="645">
                  <c:v>3.50171</c:v>
                </c:pt>
                <c:pt idx="646">
                  <c:v>3.540715</c:v>
                </c:pt>
                <c:pt idx="647">
                  <c:v>3.576148</c:v>
                </c:pt>
                <c:pt idx="648">
                  <c:v>3.60758</c:v>
                </c:pt>
                <c:pt idx="649">
                  <c:v>3.634657</c:v>
                </c:pt>
                <c:pt idx="650">
                  <c:v>3.657104</c:v>
                </c:pt>
                <c:pt idx="651">
                  <c:v>3.674731</c:v>
                </c:pt>
                <c:pt idx="652">
                  <c:v>3.687428</c:v>
                </c:pt>
                <c:pt idx="653">
                  <c:v>3.695181</c:v>
                </c:pt>
                <c:pt idx="654">
                  <c:v>3.698067</c:v>
                </c:pt>
                <c:pt idx="655">
                  <c:v>3.696251</c:v>
                </c:pt>
                <c:pt idx="656">
                  <c:v>3.689975</c:v>
                </c:pt>
                <c:pt idx="657">
                  <c:v>3.679566</c:v>
                </c:pt>
                <c:pt idx="658">
                  <c:v>3.665406</c:v>
                </c:pt>
                <c:pt idx="659">
                  <c:v>3.647955</c:v>
                </c:pt>
                <c:pt idx="660">
                  <c:v>3.627699</c:v>
                </c:pt>
                <c:pt idx="661">
                  <c:v>3.605177</c:v>
                </c:pt>
                <c:pt idx="662">
                  <c:v>3.580925</c:v>
                </c:pt>
                <c:pt idx="663">
                  <c:v>3.555512</c:v>
                </c:pt>
                <c:pt idx="664">
                  <c:v>3.52948</c:v>
                </c:pt>
                <c:pt idx="665">
                  <c:v>3.503367</c:v>
                </c:pt>
                <c:pt idx="666">
                  <c:v>3.477665</c:v>
                </c:pt>
                <c:pt idx="667">
                  <c:v>3.452826</c:v>
                </c:pt>
                <c:pt idx="668">
                  <c:v>3.429251</c:v>
                </c:pt>
                <c:pt idx="669">
                  <c:v>3.407271</c:v>
                </c:pt>
                <c:pt idx="670">
                  <c:v>3.387138</c:v>
                </c:pt>
                <c:pt idx="671">
                  <c:v>3.369044</c:v>
                </c:pt>
                <c:pt idx="672">
                  <c:v>3.353092</c:v>
                </c:pt>
                <c:pt idx="673">
                  <c:v>3.339296</c:v>
                </c:pt>
                <c:pt idx="674">
                  <c:v>3.327608</c:v>
                </c:pt>
                <c:pt idx="675">
                  <c:v>3.317887</c:v>
                </c:pt>
                <c:pt idx="676">
                  <c:v>3.309926</c:v>
                </c:pt>
                <c:pt idx="677">
                  <c:v>3.303462</c:v>
                </c:pt>
                <c:pt idx="678">
                  <c:v>3.298169</c:v>
                </c:pt>
                <c:pt idx="679">
                  <c:v>3.293683</c:v>
                </c:pt>
                <c:pt idx="680">
                  <c:v>3.289597</c:v>
                </c:pt>
                <c:pt idx="681">
                  <c:v>3.285506</c:v>
                </c:pt>
                <c:pt idx="682">
                  <c:v>3.280973</c:v>
                </c:pt>
                <c:pt idx="683">
                  <c:v>3.275584</c:v>
                </c:pt>
                <c:pt idx="684">
                  <c:v>3.268948</c:v>
                </c:pt>
                <c:pt idx="685">
                  <c:v>3.260696</c:v>
                </c:pt>
                <c:pt idx="686">
                  <c:v>3.250501</c:v>
                </c:pt>
                <c:pt idx="687">
                  <c:v>3.238107</c:v>
                </c:pt>
                <c:pt idx="688">
                  <c:v>3.223304</c:v>
                </c:pt>
                <c:pt idx="689">
                  <c:v>3.205965</c:v>
                </c:pt>
                <c:pt idx="690">
                  <c:v>3.186034</c:v>
                </c:pt>
                <c:pt idx="691">
                  <c:v>3.163534</c:v>
                </c:pt>
                <c:pt idx="692">
                  <c:v>3.138576</c:v>
                </c:pt>
                <c:pt idx="693">
                  <c:v>3.111348</c:v>
                </c:pt>
                <c:pt idx="694">
                  <c:v>3.08211</c:v>
                </c:pt>
                <c:pt idx="695">
                  <c:v>3.051202</c:v>
                </c:pt>
                <c:pt idx="696">
                  <c:v>3.019027</c:v>
                </c:pt>
                <c:pt idx="697">
                  <c:v>2.986043</c:v>
                </c:pt>
                <c:pt idx="698">
                  <c:v>2.952756</c:v>
                </c:pt>
                <c:pt idx="699">
                  <c:v>2.919715</c:v>
                </c:pt>
                <c:pt idx="700">
                  <c:v>2.887475</c:v>
                </c:pt>
                <c:pt idx="701">
                  <c:v>2.856615</c:v>
                </c:pt>
                <c:pt idx="702">
                  <c:v>2.827703</c:v>
                </c:pt>
                <c:pt idx="703">
                  <c:v>2.801297</c:v>
                </c:pt>
                <c:pt idx="704">
                  <c:v>2.777913</c:v>
                </c:pt>
                <c:pt idx="705">
                  <c:v>2.758037</c:v>
                </c:pt>
                <c:pt idx="706">
                  <c:v>2.742095</c:v>
                </c:pt>
                <c:pt idx="707">
                  <c:v>2.730451</c:v>
                </c:pt>
                <c:pt idx="708">
                  <c:v>2.723401</c:v>
                </c:pt>
                <c:pt idx="709">
                  <c:v>2.721153</c:v>
                </c:pt>
                <c:pt idx="710">
                  <c:v>2.723838</c:v>
                </c:pt>
                <c:pt idx="711">
                  <c:v>2.7315</c:v>
                </c:pt>
                <c:pt idx="712">
                  <c:v>2.744099</c:v>
                </c:pt>
                <c:pt idx="713">
                  <c:v>2.761509</c:v>
                </c:pt>
                <c:pt idx="714">
                  <c:v>2.783512</c:v>
                </c:pt>
                <c:pt idx="715">
                  <c:v>2.809822</c:v>
                </c:pt>
                <c:pt idx="716">
                  <c:v>2.840085</c:v>
                </c:pt>
                <c:pt idx="717">
                  <c:v>2.873879</c:v>
                </c:pt>
                <c:pt idx="718">
                  <c:v>2.91074</c:v>
                </c:pt>
                <c:pt idx="719">
                  <c:v>2.950152</c:v>
                </c:pt>
                <c:pt idx="720">
                  <c:v>2.991588</c:v>
                </c:pt>
                <c:pt idx="721">
                  <c:v>3.034492</c:v>
                </c:pt>
                <c:pt idx="722">
                  <c:v>3.078317</c:v>
                </c:pt>
                <c:pt idx="723">
                  <c:v>3.122511</c:v>
                </c:pt>
                <c:pt idx="724">
                  <c:v>3.166567</c:v>
                </c:pt>
                <c:pt idx="725">
                  <c:v>3.209992</c:v>
                </c:pt>
                <c:pt idx="726">
                  <c:v>3.252337</c:v>
                </c:pt>
                <c:pt idx="727">
                  <c:v>3.293221</c:v>
                </c:pt>
                <c:pt idx="728">
                  <c:v>3.332307</c:v>
                </c:pt>
                <c:pt idx="729">
                  <c:v>3.369334</c:v>
                </c:pt>
                <c:pt idx="730">
                  <c:v>3.404098</c:v>
                </c:pt>
                <c:pt idx="731">
                  <c:v>3.436479</c:v>
                </c:pt>
                <c:pt idx="732">
                  <c:v>3.466415</c:v>
                </c:pt>
                <c:pt idx="733">
                  <c:v>3.493907</c:v>
                </c:pt>
                <c:pt idx="734">
                  <c:v>3.51903</c:v>
                </c:pt>
                <c:pt idx="735">
                  <c:v>3.541902</c:v>
                </c:pt>
                <c:pt idx="736">
                  <c:v>3.562696</c:v>
                </c:pt>
                <c:pt idx="737">
                  <c:v>3.581618</c:v>
                </c:pt>
                <c:pt idx="738">
                  <c:v>3.598913</c:v>
                </c:pt>
                <c:pt idx="739">
                  <c:v>3.614823</c:v>
                </c:pt>
                <c:pt idx="740">
                  <c:v>3.629609</c:v>
                </c:pt>
                <c:pt idx="741">
                  <c:v>3.643528</c:v>
                </c:pt>
                <c:pt idx="742">
                  <c:v>3.656807</c:v>
                </c:pt>
                <c:pt idx="743">
                  <c:v>3.669649</c:v>
                </c:pt>
                <c:pt idx="744">
                  <c:v>3.682223</c:v>
                </c:pt>
                <c:pt idx="745">
                  <c:v>3.694647</c:v>
                </c:pt>
                <c:pt idx="746">
                  <c:v>3.706981</c:v>
                </c:pt>
                <c:pt idx="747">
                  <c:v>3.719231</c:v>
                </c:pt>
                <c:pt idx="748">
                  <c:v>3.731337</c:v>
                </c:pt>
                <c:pt idx="749">
                  <c:v>3.743179</c:v>
                </c:pt>
                <c:pt idx="750">
                  <c:v>3.754574</c:v>
                </c:pt>
                <c:pt idx="751">
                  <c:v>3.765266</c:v>
                </c:pt>
                <c:pt idx="752">
                  <c:v>3.774965</c:v>
                </c:pt>
                <c:pt idx="753">
                  <c:v>3.78332</c:v>
                </c:pt>
                <c:pt idx="754">
                  <c:v>3.789954</c:v>
                </c:pt>
                <c:pt idx="755">
                  <c:v>3.794454</c:v>
                </c:pt>
                <c:pt idx="756">
                  <c:v>3.7964</c:v>
                </c:pt>
                <c:pt idx="757">
                  <c:v>3.795366</c:v>
                </c:pt>
                <c:pt idx="758">
                  <c:v>3.790953</c:v>
                </c:pt>
                <c:pt idx="759">
                  <c:v>3.782773</c:v>
                </c:pt>
                <c:pt idx="760">
                  <c:v>3.770488</c:v>
                </c:pt>
                <c:pt idx="761">
                  <c:v>3.753818</c:v>
                </c:pt>
                <c:pt idx="762">
                  <c:v>3.732551</c:v>
                </c:pt>
                <c:pt idx="763">
                  <c:v>3.706546</c:v>
                </c:pt>
                <c:pt idx="764">
                  <c:v>3.675766</c:v>
                </c:pt>
                <c:pt idx="765">
                  <c:v>3.640259</c:v>
                </c:pt>
                <c:pt idx="766">
                  <c:v>3.600186</c:v>
                </c:pt>
                <c:pt idx="767">
                  <c:v>3.555797</c:v>
                </c:pt>
                <c:pt idx="768">
                  <c:v>3.507462</c:v>
                </c:pt>
                <c:pt idx="769">
                  <c:v>3.455637</c:v>
                </c:pt>
                <c:pt idx="770">
                  <c:v>3.400889</c:v>
                </c:pt>
                <c:pt idx="771">
                  <c:v>3.343866</c:v>
                </c:pt>
                <c:pt idx="772">
                  <c:v>3.285279</c:v>
                </c:pt>
                <c:pt idx="773">
                  <c:v>3.225928</c:v>
                </c:pt>
                <c:pt idx="774">
                  <c:v>3.166639</c:v>
                </c:pt>
                <c:pt idx="775">
                  <c:v>3.108275</c:v>
                </c:pt>
                <c:pt idx="776">
                  <c:v>3.05171</c:v>
                </c:pt>
                <c:pt idx="777">
                  <c:v>2.997814</c:v>
                </c:pt>
                <c:pt idx="778">
                  <c:v>2.947428</c:v>
                </c:pt>
                <c:pt idx="779">
                  <c:v>2.901342</c:v>
                </c:pt>
                <c:pt idx="780">
                  <c:v>2.860291</c:v>
                </c:pt>
                <c:pt idx="781">
                  <c:v>2.824924</c:v>
                </c:pt>
                <c:pt idx="782">
                  <c:v>2.795792</c:v>
                </c:pt>
                <c:pt idx="783">
                  <c:v>2.773337</c:v>
                </c:pt>
                <c:pt idx="784">
                  <c:v>2.757878</c:v>
                </c:pt>
                <c:pt idx="785">
                  <c:v>2.749599</c:v>
                </c:pt>
                <c:pt idx="786">
                  <c:v>2.748555</c:v>
                </c:pt>
                <c:pt idx="787">
                  <c:v>2.754658</c:v>
                </c:pt>
                <c:pt idx="788">
                  <c:v>2.767684</c:v>
                </c:pt>
                <c:pt idx="789">
                  <c:v>2.787275</c:v>
                </c:pt>
                <c:pt idx="790">
                  <c:v>2.812953</c:v>
                </c:pt>
                <c:pt idx="791">
                  <c:v>2.844118</c:v>
                </c:pt>
                <c:pt idx="792">
                  <c:v>2.880072</c:v>
                </c:pt>
                <c:pt idx="793">
                  <c:v>2.920033</c:v>
                </c:pt>
                <c:pt idx="794">
                  <c:v>2.963148</c:v>
                </c:pt>
                <c:pt idx="795">
                  <c:v>3.008514</c:v>
                </c:pt>
                <c:pt idx="796">
                  <c:v>3.055205</c:v>
                </c:pt>
                <c:pt idx="797">
                  <c:v>3.102283</c:v>
                </c:pt>
                <c:pt idx="798">
                  <c:v>3.148824</c:v>
                </c:pt>
                <c:pt idx="799">
                  <c:v>3.193946</c:v>
                </c:pt>
                <c:pt idx="800">
                  <c:v>3.236811</c:v>
                </c:pt>
                <c:pt idx="801">
                  <c:v>3.276661</c:v>
                </c:pt>
                <c:pt idx="802">
                  <c:v>3.312816</c:v>
                </c:pt>
                <c:pt idx="803">
                  <c:v>3.344708</c:v>
                </c:pt>
                <c:pt idx="804">
                  <c:v>3.371878</c:v>
                </c:pt>
                <c:pt idx="805">
                  <c:v>3.393979</c:v>
                </c:pt>
                <c:pt idx="806">
                  <c:v>3.410801</c:v>
                </c:pt>
                <c:pt idx="807">
                  <c:v>3.422256</c:v>
                </c:pt>
                <c:pt idx="808">
                  <c:v>3.428378</c:v>
                </c:pt>
                <c:pt idx="809">
                  <c:v>3.429327</c:v>
                </c:pt>
                <c:pt idx="810">
                  <c:v>3.425374</c:v>
                </c:pt>
                <c:pt idx="811">
                  <c:v>3.416891</c:v>
                </c:pt>
                <c:pt idx="812">
                  <c:v>3.404342</c:v>
                </c:pt>
                <c:pt idx="813">
                  <c:v>3.388266</c:v>
                </c:pt>
                <c:pt idx="814">
                  <c:v>3.369264</c:v>
                </c:pt>
                <c:pt idx="815">
                  <c:v>3.347978</c:v>
                </c:pt>
                <c:pt idx="816">
                  <c:v>3.325075</c:v>
                </c:pt>
                <c:pt idx="817">
                  <c:v>3.30122</c:v>
                </c:pt>
                <c:pt idx="818">
                  <c:v>3.27708</c:v>
                </c:pt>
                <c:pt idx="819">
                  <c:v>3.25329</c:v>
                </c:pt>
                <c:pt idx="820">
                  <c:v>3.230438</c:v>
                </c:pt>
                <c:pt idx="821">
                  <c:v>3.209064</c:v>
                </c:pt>
                <c:pt idx="822">
                  <c:v>3.189631</c:v>
                </c:pt>
                <c:pt idx="823">
                  <c:v>3.172537</c:v>
                </c:pt>
                <c:pt idx="824">
                  <c:v>3.158076</c:v>
                </c:pt>
                <c:pt idx="825">
                  <c:v>3.146472</c:v>
                </c:pt>
                <c:pt idx="826">
                  <c:v>3.137846</c:v>
                </c:pt>
                <c:pt idx="827">
                  <c:v>3.132241</c:v>
                </c:pt>
                <c:pt idx="828">
                  <c:v>3.12959</c:v>
                </c:pt>
                <c:pt idx="829">
                  <c:v>3.129765</c:v>
                </c:pt>
                <c:pt idx="830">
                  <c:v>3.132548</c:v>
                </c:pt>
                <c:pt idx="831">
                  <c:v>3.137668</c:v>
                </c:pt>
                <c:pt idx="832">
                  <c:v>3.144786</c:v>
                </c:pt>
                <c:pt idx="833">
                  <c:v>3.15352</c:v>
                </c:pt>
                <c:pt idx="834">
                  <c:v>3.163456</c:v>
                </c:pt>
                <c:pt idx="835">
                  <c:v>3.17416</c:v>
                </c:pt>
                <c:pt idx="836">
                  <c:v>3.185179</c:v>
                </c:pt>
                <c:pt idx="837">
                  <c:v>3.196069</c:v>
                </c:pt>
                <c:pt idx="838">
                  <c:v>3.206402</c:v>
                </c:pt>
                <c:pt idx="839">
                  <c:v>3.215761</c:v>
                </c:pt>
                <c:pt idx="840">
                  <c:v>3.223774</c:v>
                </c:pt>
                <c:pt idx="841">
                  <c:v>3.230095</c:v>
                </c:pt>
                <c:pt idx="842">
                  <c:v>3.23442</c:v>
                </c:pt>
                <c:pt idx="843">
                  <c:v>3.236501</c:v>
                </c:pt>
                <c:pt idx="844">
                  <c:v>3.236133</c:v>
                </c:pt>
                <c:pt idx="845">
                  <c:v>3.233166</c:v>
                </c:pt>
                <c:pt idx="846">
                  <c:v>3.227496</c:v>
                </c:pt>
                <c:pt idx="847">
                  <c:v>3.219064</c:v>
                </c:pt>
                <c:pt idx="848">
                  <c:v>3.207867</c:v>
                </c:pt>
                <c:pt idx="849">
                  <c:v>3.193932</c:v>
                </c:pt>
                <c:pt idx="850">
                  <c:v>3.177332</c:v>
                </c:pt>
                <c:pt idx="851">
                  <c:v>3.158155</c:v>
                </c:pt>
                <c:pt idx="852">
                  <c:v>3.136534</c:v>
                </c:pt>
                <c:pt idx="853">
                  <c:v>3.112622</c:v>
                </c:pt>
                <c:pt idx="854">
                  <c:v>3.086573</c:v>
                </c:pt>
                <c:pt idx="855">
                  <c:v>3.058569</c:v>
                </c:pt>
                <c:pt idx="856">
                  <c:v>3.0288</c:v>
                </c:pt>
                <c:pt idx="857">
                  <c:v>2.99746</c:v>
                </c:pt>
                <c:pt idx="858">
                  <c:v>2.96475</c:v>
                </c:pt>
                <c:pt idx="859">
                  <c:v>2.930872</c:v>
                </c:pt>
                <c:pt idx="860">
                  <c:v>2.896027</c:v>
                </c:pt>
                <c:pt idx="861">
                  <c:v>2.860423</c:v>
                </c:pt>
                <c:pt idx="862">
                  <c:v>2.824272</c:v>
                </c:pt>
                <c:pt idx="863">
                  <c:v>2.787787</c:v>
                </c:pt>
                <c:pt idx="864">
                  <c:v>2.751191</c:v>
                </c:pt>
                <c:pt idx="865">
                  <c:v>2.714707</c:v>
                </c:pt>
                <c:pt idx="866">
                  <c:v>2.678568</c:v>
                </c:pt>
                <c:pt idx="867">
                  <c:v>2.643027</c:v>
                </c:pt>
                <c:pt idx="868">
                  <c:v>2.608334</c:v>
                </c:pt>
                <c:pt idx="869">
                  <c:v>2.574755</c:v>
                </c:pt>
                <c:pt idx="870">
                  <c:v>2.542562</c:v>
                </c:pt>
                <c:pt idx="871">
                  <c:v>2.512042</c:v>
                </c:pt>
                <c:pt idx="872">
                  <c:v>2.483474</c:v>
                </c:pt>
                <c:pt idx="873">
                  <c:v>2.457154</c:v>
                </c:pt>
                <c:pt idx="874">
                  <c:v>2.433365</c:v>
                </c:pt>
                <c:pt idx="875">
                  <c:v>2.41238</c:v>
                </c:pt>
                <c:pt idx="876">
                  <c:v>2.394469</c:v>
                </c:pt>
                <c:pt idx="877">
                  <c:v>2.379872</c:v>
                </c:pt>
                <c:pt idx="878">
                  <c:v>2.368804</c:v>
                </c:pt>
                <c:pt idx="879">
                  <c:v>2.361446</c:v>
                </c:pt>
                <c:pt idx="880">
                  <c:v>2.357935</c:v>
                </c:pt>
                <c:pt idx="881">
                  <c:v>2.358366</c:v>
                </c:pt>
                <c:pt idx="882">
                  <c:v>2.362777</c:v>
                </c:pt>
                <c:pt idx="883">
                  <c:v>2.371142</c:v>
                </c:pt>
                <c:pt idx="884">
                  <c:v>2.383375</c:v>
                </c:pt>
                <c:pt idx="885">
                  <c:v>2.399335</c:v>
                </c:pt>
                <c:pt idx="886">
                  <c:v>2.418797</c:v>
                </c:pt>
                <c:pt idx="887">
                  <c:v>2.441481</c:v>
                </c:pt>
                <c:pt idx="888">
                  <c:v>2.467044</c:v>
                </c:pt>
                <c:pt idx="889">
                  <c:v>2.495084</c:v>
                </c:pt>
                <c:pt idx="890">
                  <c:v>2.525137</c:v>
                </c:pt>
                <c:pt idx="891">
                  <c:v>2.556701</c:v>
                </c:pt>
                <c:pt idx="892">
                  <c:v>2.589246</c:v>
                </c:pt>
                <c:pt idx="893">
                  <c:v>2.622199</c:v>
                </c:pt>
                <c:pt idx="894">
                  <c:v>2.654981</c:v>
                </c:pt>
                <c:pt idx="895">
                  <c:v>2.687007</c:v>
                </c:pt>
                <c:pt idx="896">
                  <c:v>2.717712</c:v>
                </c:pt>
                <c:pt idx="897">
                  <c:v>2.746539</c:v>
                </c:pt>
                <c:pt idx="898">
                  <c:v>2.772983</c:v>
                </c:pt>
                <c:pt idx="899">
                  <c:v>2.796577</c:v>
                </c:pt>
                <c:pt idx="900">
                  <c:v>2.816913</c:v>
                </c:pt>
                <c:pt idx="901">
                  <c:v>2.833658</c:v>
                </c:pt>
                <c:pt idx="902">
                  <c:v>2.846548</c:v>
                </c:pt>
                <c:pt idx="903">
                  <c:v>2.8554</c:v>
                </c:pt>
                <c:pt idx="904">
                  <c:v>2.860126</c:v>
                </c:pt>
                <c:pt idx="905">
                  <c:v>2.860712</c:v>
                </c:pt>
                <c:pt idx="906">
                  <c:v>2.85725</c:v>
                </c:pt>
                <c:pt idx="907">
                  <c:v>2.8499</c:v>
                </c:pt>
                <c:pt idx="908">
                  <c:v>2.838912</c:v>
                </c:pt>
                <c:pt idx="909">
                  <c:v>2.824605</c:v>
                </c:pt>
                <c:pt idx="910">
                  <c:v>2.807364</c:v>
                </c:pt>
                <c:pt idx="911">
                  <c:v>2.787622</c:v>
                </c:pt>
                <c:pt idx="912">
                  <c:v>2.765861</c:v>
                </c:pt>
                <c:pt idx="913">
                  <c:v>2.742589</c:v>
                </c:pt>
                <c:pt idx="914">
                  <c:v>2.718326</c:v>
                </c:pt>
                <c:pt idx="915">
                  <c:v>2.693598</c:v>
                </c:pt>
                <c:pt idx="916">
                  <c:v>2.668921</c:v>
                </c:pt>
                <c:pt idx="917">
                  <c:v>2.64478</c:v>
                </c:pt>
                <c:pt idx="918">
                  <c:v>2.621631</c:v>
                </c:pt>
                <c:pt idx="919">
                  <c:v>2.599881</c:v>
                </c:pt>
                <c:pt idx="920">
                  <c:v>2.579875</c:v>
                </c:pt>
                <c:pt idx="921">
                  <c:v>2.561902</c:v>
                </c:pt>
                <c:pt idx="922">
                  <c:v>2.54618</c:v>
                </c:pt>
                <c:pt idx="923">
                  <c:v>2.532857</c:v>
                </c:pt>
                <c:pt idx="924">
                  <c:v>2.522002</c:v>
                </c:pt>
                <c:pt idx="925">
                  <c:v>2.513616</c:v>
                </c:pt>
                <c:pt idx="926">
                  <c:v>2.50763</c:v>
                </c:pt>
                <c:pt idx="927">
                  <c:v>2.503919</c:v>
                </c:pt>
                <c:pt idx="928">
                  <c:v>2.502289</c:v>
                </c:pt>
                <c:pt idx="929">
                  <c:v>2.5025</c:v>
                </c:pt>
                <c:pt idx="930">
                  <c:v>2.504273</c:v>
                </c:pt>
                <c:pt idx="931">
                  <c:v>2.507299</c:v>
                </c:pt>
                <c:pt idx="932">
                  <c:v>2.511252</c:v>
                </c:pt>
                <c:pt idx="933">
                  <c:v>2.51579</c:v>
                </c:pt>
                <c:pt idx="934">
                  <c:v>2.520571</c:v>
                </c:pt>
                <c:pt idx="935">
                  <c:v>2.525262</c:v>
                </c:pt>
                <c:pt idx="936">
                  <c:v>2.529557</c:v>
                </c:pt>
                <c:pt idx="937">
                  <c:v>2.533163</c:v>
                </c:pt>
                <c:pt idx="938">
                  <c:v>2.535827</c:v>
                </c:pt>
                <c:pt idx="939">
                  <c:v>2.537326</c:v>
                </c:pt>
                <c:pt idx="940">
                  <c:v>2.537484</c:v>
                </c:pt>
                <c:pt idx="941">
                  <c:v>2.536152</c:v>
                </c:pt>
                <c:pt idx="942">
                  <c:v>2.533237</c:v>
                </c:pt>
                <c:pt idx="943">
                  <c:v>2.528671</c:v>
                </c:pt>
                <c:pt idx="944">
                  <c:v>2.522429</c:v>
                </c:pt>
                <c:pt idx="945">
                  <c:v>2.514515</c:v>
                </c:pt>
                <c:pt idx="946">
                  <c:v>2.504955</c:v>
                </c:pt>
                <c:pt idx="947">
                  <c:v>2.493811</c:v>
                </c:pt>
                <c:pt idx="948">
                  <c:v>2.48114</c:v>
                </c:pt>
                <c:pt idx="949">
                  <c:v>2.467023</c:v>
                </c:pt>
                <c:pt idx="950">
                  <c:v>2.451537</c:v>
                </c:pt>
                <c:pt idx="951">
                  <c:v>2.434758</c:v>
                </c:pt>
                <c:pt idx="952">
                  <c:v>2.416763</c:v>
                </c:pt>
                <c:pt idx="953">
                  <c:v>2.397608</c:v>
                </c:pt>
                <c:pt idx="954">
                  <c:v>2.377341</c:v>
                </c:pt>
                <c:pt idx="955">
                  <c:v>2.356002</c:v>
                </c:pt>
                <c:pt idx="956">
                  <c:v>2.333609</c:v>
                </c:pt>
                <c:pt idx="957">
                  <c:v>2.310174</c:v>
                </c:pt>
                <c:pt idx="958">
                  <c:v>2.285702</c:v>
                </c:pt>
                <c:pt idx="959">
                  <c:v>2.260185</c:v>
                </c:pt>
                <c:pt idx="960">
                  <c:v>2.23362</c:v>
                </c:pt>
                <c:pt idx="961">
                  <c:v>2.206006</c:v>
                </c:pt>
                <c:pt idx="962">
                  <c:v>2.177354</c:v>
                </c:pt>
                <c:pt idx="963">
                  <c:v>2.147691</c:v>
                </c:pt>
                <c:pt idx="964">
                  <c:v>2.117063</c:v>
                </c:pt>
                <c:pt idx="965">
                  <c:v>2.085542</c:v>
                </c:pt>
                <c:pt idx="966">
                  <c:v>2.053235</c:v>
                </c:pt>
                <c:pt idx="967">
                  <c:v>2.020285</c:v>
                </c:pt>
                <c:pt idx="968">
                  <c:v>1.986867</c:v>
                </c:pt>
                <c:pt idx="969">
                  <c:v>1.953202</c:v>
                </c:pt>
                <c:pt idx="970">
                  <c:v>1.919542</c:v>
                </c:pt>
                <c:pt idx="971">
                  <c:v>1.886175</c:v>
                </c:pt>
                <c:pt idx="972">
                  <c:v>1.853428</c:v>
                </c:pt>
                <c:pt idx="973">
                  <c:v>1.821647</c:v>
                </c:pt>
                <c:pt idx="974">
                  <c:v>1.791196</c:v>
                </c:pt>
                <c:pt idx="975">
                  <c:v>1.762455</c:v>
                </c:pt>
                <c:pt idx="976">
                  <c:v>1.735801</c:v>
                </c:pt>
                <c:pt idx="977">
                  <c:v>1.711596</c:v>
                </c:pt>
                <c:pt idx="978">
                  <c:v>1.69019</c:v>
                </c:pt>
                <c:pt idx="979">
                  <c:v>1.671892</c:v>
                </c:pt>
                <c:pt idx="980">
                  <c:v>1.656974</c:v>
                </c:pt>
                <c:pt idx="981">
                  <c:v>1.645657</c:v>
                </c:pt>
                <c:pt idx="982">
                  <c:v>1.638089</c:v>
                </c:pt>
                <c:pt idx="983">
                  <c:v>1.634361</c:v>
                </c:pt>
                <c:pt idx="984">
                  <c:v>1.634481</c:v>
                </c:pt>
                <c:pt idx="985">
                  <c:v>1.638371</c:v>
                </c:pt>
                <c:pt idx="986">
                  <c:v>1.645886</c:v>
                </c:pt>
                <c:pt idx="987">
                  <c:v>1.65678</c:v>
                </c:pt>
                <c:pt idx="988">
                  <c:v>1.670748</c:v>
                </c:pt>
                <c:pt idx="989">
                  <c:v>1.687392</c:v>
                </c:pt>
                <c:pt idx="990">
                  <c:v>1.706261</c:v>
                </c:pt>
                <c:pt idx="991">
                  <c:v>1.726848</c:v>
                </c:pt>
                <c:pt idx="992">
                  <c:v>1.748596</c:v>
                </c:pt>
                <c:pt idx="993">
                  <c:v>1.770915</c:v>
                </c:pt>
                <c:pt idx="994">
                  <c:v>1.793204</c:v>
                </c:pt>
                <c:pt idx="995">
                  <c:v>1.814856</c:v>
                </c:pt>
                <c:pt idx="996">
                  <c:v>1.835281</c:v>
                </c:pt>
                <c:pt idx="997">
                  <c:v>1.853924</c:v>
                </c:pt>
                <c:pt idx="998">
                  <c:v>1.870268</c:v>
                </c:pt>
                <c:pt idx="999">
                  <c:v>1.883858</c:v>
                </c:pt>
                <c:pt idx="1000">
                  <c:v>1.894319</c:v>
                </c:pt>
                <c:pt idx="1001">
                  <c:v>1.901343</c:v>
                </c:pt>
                <c:pt idx="1002">
                  <c:v>1.904731</c:v>
                </c:pt>
                <c:pt idx="1003">
                  <c:v>1.904367</c:v>
                </c:pt>
                <c:pt idx="1004">
                  <c:v>1.900244</c:v>
                </c:pt>
                <c:pt idx="1005">
                  <c:v>1.892453</c:v>
                </c:pt>
                <c:pt idx="1006">
                  <c:v>1.88118</c:v>
                </c:pt>
                <c:pt idx="1007">
                  <c:v>1.866706</c:v>
                </c:pt>
                <c:pt idx="1008">
                  <c:v>1.849394</c:v>
                </c:pt>
                <c:pt idx="1009">
                  <c:v>1.829682</c:v>
                </c:pt>
                <c:pt idx="1010">
                  <c:v>1.808067</c:v>
                </c:pt>
                <c:pt idx="1011">
                  <c:v>1.785089</c:v>
                </c:pt>
                <c:pt idx="1012">
                  <c:v>1.761323</c:v>
                </c:pt>
                <c:pt idx="1013">
                  <c:v>1.737351</c:v>
                </c:pt>
                <c:pt idx="1014">
                  <c:v>1.713757</c:v>
                </c:pt>
                <c:pt idx="1015">
                  <c:v>1.691094</c:v>
                </c:pt>
                <c:pt idx="1016">
                  <c:v>1.669892</c:v>
                </c:pt>
                <c:pt idx="1017">
                  <c:v>1.650616</c:v>
                </c:pt>
                <c:pt idx="1018">
                  <c:v>1.633673</c:v>
                </c:pt>
                <c:pt idx="1019">
                  <c:v>1.6194</c:v>
                </c:pt>
                <c:pt idx="1020">
                  <c:v>1.608033</c:v>
                </c:pt>
                <c:pt idx="1021">
                  <c:v>1.599737</c:v>
                </c:pt>
                <c:pt idx="1022">
                  <c:v>1.594576</c:v>
                </c:pt>
                <c:pt idx="1023">
                  <c:v>1.592524</c:v>
                </c:pt>
                <c:pt idx="1024">
                  <c:v>1.593465</c:v>
                </c:pt>
                <c:pt idx="1025">
                  <c:v>1.597206</c:v>
                </c:pt>
                <c:pt idx="1026">
                  <c:v>1.603477</c:v>
                </c:pt>
                <c:pt idx="1027">
                  <c:v>1.611943</c:v>
                </c:pt>
                <c:pt idx="1028">
                  <c:v>1.622229</c:v>
                </c:pt>
                <c:pt idx="1029">
                  <c:v>1.633914</c:v>
                </c:pt>
                <c:pt idx="1030">
                  <c:v>1.646564</c:v>
                </c:pt>
                <c:pt idx="1031">
                  <c:v>1.659742</c:v>
                </c:pt>
                <c:pt idx="1032">
                  <c:v>1.673027</c:v>
                </c:pt>
                <c:pt idx="1033">
                  <c:v>1.686019</c:v>
                </c:pt>
                <c:pt idx="1034">
                  <c:v>1.698356</c:v>
                </c:pt>
                <c:pt idx="1035">
                  <c:v>1.70975</c:v>
                </c:pt>
                <c:pt idx="1036">
                  <c:v>1.719956</c:v>
                </c:pt>
                <c:pt idx="1037">
                  <c:v>1.72881</c:v>
                </c:pt>
                <c:pt idx="1038">
                  <c:v>1.736232</c:v>
                </c:pt>
                <c:pt idx="1039">
                  <c:v>1.742213</c:v>
                </c:pt>
                <c:pt idx="1040">
                  <c:v>1.74683</c:v>
                </c:pt>
                <c:pt idx="1041">
                  <c:v>1.750235</c:v>
                </c:pt>
                <c:pt idx="1042">
                  <c:v>1.752648</c:v>
                </c:pt>
                <c:pt idx="1043">
                  <c:v>1.75435</c:v>
                </c:pt>
                <c:pt idx="1044">
                  <c:v>1.755669</c:v>
                </c:pt>
                <c:pt idx="1045">
                  <c:v>1.756974</c:v>
                </c:pt>
                <c:pt idx="1046">
                  <c:v>1.758647</c:v>
                </c:pt>
                <c:pt idx="1047">
                  <c:v>1.761081</c:v>
                </c:pt>
                <c:pt idx="1048">
                  <c:v>1.764658</c:v>
                </c:pt>
                <c:pt idx="1049">
                  <c:v>1.769723</c:v>
                </c:pt>
                <c:pt idx="1050">
                  <c:v>1.776582</c:v>
                </c:pt>
                <c:pt idx="1051">
                  <c:v>1.785482</c:v>
                </c:pt>
                <c:pt idx="1052">
                  <c:v>1.796601</c:v>
                </c:pt>
                <c:pt idx="1053">
                  <c:v>1.810028</c:v>
                </c:pt>
                <c:pt idx="1054">
                  <c:v>1.825767</c:v>
                </c:pt>
                <c:pt idx="1055">
                  <c:v>1.843724</c:v>
                </c:pt>
                <c:pt idx="1056">
                  <c:v>1.863707</c:v>
                </c:pt>
                <c:pt idx="1057">
                  <c:v>1.885424</c:v>
                </c:pt>
                <c:pt idx="1058">
                  <c:v>1.908499</c:v>
                </c:pt>
                <c:pt idx="1059">
                  <c:v>1.932461</c:v>
                </c:pt>
                <c:pt idx="1060">
                  <c:v>1.956766</c:v>
                </c:pt>
                <c:pt idx="1061">
                  <c:v>1.980814</c:v>
                </c:pt>
                <c:pt idx="1062">
                  <c:v>2.003953</c:v>
                </c:pt>
                <c:pt idx="1063">
                  <c:v>2.025503</c:v>
                </c:pt>
                <c:pt idx="1064">
                  <c:v>2.044777</c:v>
                </c:pt>
                <c:pt idx="1065">
                  <c:v>2.061094</c:v>
                </c:pt>
                <c:pt idx="1066">
                  <c:v>2.073801</c:v>
                </c:pt>
                <c:pt idx="1067">
                  <c:v>2.082297</c:v>
                </c:pt>
                <c:pt idx="1068">
                  <c:v>2.086044</c:v>
                </c:pt>
                <c:pt idx="1069">
                  <c:v>2.084592</c:v>
                </c:pt>
                <c:pt idx="1070">
                  <c:v>2.077586</c:v>
                </c:pt>
                <c:pt idx="1071">
                  <c:v>2.064782</c:v>
                </c:pt>
                <c:pt idx="1072">
                  <c:v>2.046058</c:v>
                </c:pt>
                <c:pt idx="1073">
                  <c:v>2.021415</c:v>
                </c:pt>
                <c:pt idx="1074">
                  <c:v>1.99099</c:v>
                </c:pt>
                <c:pt idx="1075">
                  <c:v>1.955039</c:v>
                </c:pt>
                <c:pt idx="1076">
                  <c:v>1.913941</c:v>
                </c:pt>
                <c:pt idx="1077">
                  <c:v>1.868201</c:v>
                </c:pt>
                <c:pt idx="1078">
                  <c:v>1.818415</c:v>
                </c:pt>
                <c:pt idx="1079">
                  <c:v>1.765281</c:v>
                </c:pt>
                <c:pt idx="1080">
                  <c:v>1.709564</c:v>
                </c:pt>
                <c:pt idx="1081">
                  <c:v>1.652091</c:v>
                </c:pt>
                <c:pt idx="1082">
                  <c:v>1.593717</c:v>
                </c:pt>
                <c:pt idx="1083">
                  <c:v>1.535319</c:v>
                </c:pt>
                <c:pt idx="1084">
                  <c:v>1.477764</c:v>
                </c:pt>
                <c:pt idx="1085">
                  <c:v>1.421886</c:v>
                </c:pt>
                <c:pt idx="1086">
                  <c:v>1.368487</c:v>
                </c:pt>
                <c:pt idx="1087">
                  <c:v>1.31828</c:v>
                </c:pt>
                <c:pt idx="1088">
                  <c:v>1.271915</c:v>
                </c:pt>
                <c:pt idx="1089">
                  <c:v>1.229935</c:v>
                </c:pt>
                <c:pt idx="1090">
                  <c:v>1.19277</c:v>
                </c:pt>
                <c:pt idx="1091">
                  <c:v>1.160747</c:v>
                </c:pt>
                <c:pt idx="1092">
                  <c:v>1.134051</c:v>
                </c:pt>
                <c:pt idx="1093">
                  <c:v>1.112753</c:v>
                </c:pt>
                <c:pt idx="1094">
                  <c:v>1.096801</c:v>
                </c:pt>
                <c:pt idx="1095">
                  <c:v>1.086017</c:v>
                </c:pt>
                <c:pt idx="1096">
                  <c:v>1.080122</c:v>
                </c:pt>
                <c:pt idx="1097">
                  <c:v>1.078727</c:v>
                </c:pt>
                <c:pt idx="1098">
                  <c:v>1.081367</c:v>
                </c:pt>
                <c:pt idx="1099">
                  <c:v>1.087494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'[1]Coop 52'!$D$1</c:f>
              <c:strCache>
                <c:ptCount val="1"/>
                <c:pt idx="0">
                  <c:v>Cont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numRef>
              <c:f>'[1]Coop 52'!$A$2:$A$1101</c:f>
              <c:numCache>
                <c:formatCode>General</c:formatCode>
                <c:ptCount val="1100"/>
                <c:pt idx="0">
                  <c:v>-100.0</c:v>
                </c:pt>
                <c:pt idx="1">
                  <c:v>-99.0</c:v>
                </c:pt>
                <c:pt idx="2">
                  <c:v>-98.0</c:v>
                </c:pt>
                <c:pt idx="3">
                  <c:v>-97.0</c:v>
                </c:pt>
                <c:pt idx="4">
                  <c:v>-96.0</c:v>
                </c:pt>
                <c:pt idx="5">
                  <c:v>-95.0</c:v>
                </c:pt>
                <c:pt idx="6">
                  <c:v>-94.0</c:v>
                </c:pt>
                <c:pt idx="7">
                  <c:v>-93.0</c:v>
                </c:pt>
                <c:pt idx="8">
                  <c:v>-92.0</c:v>
                </c:pt>
                <c:pt idx="9">
                  <c:v>-91.0</c:v>
                </c:pt>
                <c:pt idx="10">
                  <c:v>-90.0</c:v>
                </c:pt>
                <c:pt idx="11">
                  <c:v>-89.0</c:v>
                </c:pt>
                <c:pt idx="12">
                  <c:v>-88.0</c:v>
                </c:pt>
                <c:pt idx="13">
                  <c:v>-87.0</c:v>
                </c:pt>
                <c:pt idx="14">
                  <c:v>-86.0</c:v>
                </c:pt>
                <c:pt idx="15">
                  <c:v>-85.0</c:v>
                </c:pt>
                <c:pt idx="16">
                  <c:v>-84.0</c:v>
                </c:pt>
                <c:pt idx="17">
                  <c:v>-83.0</c:v>
                </c:pt>
                <c:pt idx="18">
                  <c:v>-82.0</c:v>
                </c:pt>
                <c:pt idx="19">
                  <c:v>-81.0</c:v>
                </c:pt>
                <c:pt idx="20">
                  <c:v>-80.0</c:v>
                </c:pt>
                <c:pt idx="21">
                  <c:v>-79.0</c:v>
                </c:pt>
                <c:pt idx="22">
                  <c:v>-78.0</c:v>
                </c:pt>
                <c:pt idx="23">
                  <c:v>-77.0</c:v>
                </c:pt>
                <c:pt idx="24">
                  <c:v>-76.0</c:v>
                </c:pt>
                <c:pt idx="25">
                  <c:v>-75.0</c:v>
                </c:pt>
                <c:pt idx="26">
                  <c:v>-74.0</c:v>
                </c:pt>
                <c:pt idx="27">
                  <c:v>-73.0</c:v>
                </c:pt>
                <c:pt idx="28">
                  <c:v>-72.0</c:v>
                </c:pt>
                <c:pt idx="29">
                  <c:v>-71.0</c:v>
                </c:pt>
                <c:pt idx="30">
                  <c:v>-70.0</c:v>
                </c:pt>
                <c:pt idx="31">
                  <c:v>-69.0</c:v>
                </c:pt>
                <c:pt idx="32">
                  <c:v>-68.0</c:v>
                </c:pt>
                <c:pt idx="33">
                  <c:v>-67.0</c:v>
                </c:pt>
                <c:pt idx="34">
                  <c:v>-66.0</c:v>
                </c:pt>
                <c:pt idx="35">
                  <c:v>-65.0</c:v>
                </c:pt>
                <c:pt idx="36">
                  <c:v>-64.0</c:v>
                </c:pt>
                <c:pt idx="37">
                  <c:v>-63.0</c:v>
                </c:pt>
                <c:pt idx="38">
                  <c:v>-62.0</c:v>
                </c:pt>
                <c:pt idx="39">
                  <c:v>-61.0</c:v>
                </c:pt>
                <c:pt idx="40">
                  <c:v>-60.0</c:v>
                </c:pt>
                <c:pt idx="41">
                  <c:v>-59.0</c:v>
                </c:pt>
                <c:pt idx="42">
                  <c:v>-58.0</c:v>
                </c:pt>
                <c:pt idx="43">
                  <c:v>-57.0</c:v>
                </c:pt>
                <c:pt idx="44">
                  <c:v>-56.0</c:v>
                </c:pt>
                <c:pt idx="45">
                  <c:v>-55.0</c:v>
                </c:pt>
                <c:pt idx="46">
                  <c:v>-54.0</c:v>
                </c:pt>
                <c:pt idx="47">
                  <c:v>-53.0</c:v>
                </c:pt>
                <c:pt idx="48">
                  <c:v>-52.0</c:v>
                </c:pt>
                <c:pt idx="49">
                  <c:v>-51.0</c:v>
                </c:pt>
                <c:pt idx="50">
                  <c:v>-50.0</c:v>
                </c:pt>
                <c:pt idx="51">
                  <c:v>-49.0</c:v>
                </c:pt>
                <c:pt idx="52">
                  <c:v>-48.0</c:v>
                </c:pt>
                <c:pt idx="53">
                  <c:v>-47.0</c:v>
                </c:pt>
                <c:pt idx="54">
                  <c:v>-46.0</c:v>
                </c:pt>
                <c:pt idx="55">
                  <c:v>-45.0</c:v>
                </c:pt>
                <c:pt idx="56">
                  <c:v>-44.0</c:v>
                </c:pt>
                <c:pt idx="57">
                  <c:v>-43.0</c:v>
                </c:pt>
                <c:pt idx="58">
                  <c:v>-42.0</c:v>
                </c:pt>
                <c:pt idx="59">
                  <c:v>-41.0</c:v>
                </c:pt>
                <c:pt idx="60">
                  <c:v>-40.0</c:v>
                </c:pt>
                <c:pt idx="61">
                  <c:v>-39.0</c:v>
                </c:pt>
                <c:pt idx="62">
                  <c:v>-38.0</c:v>
                </c:pt>
                <c:pt idx="63">
                  <c:v>-37.0</c:v>
                </c:pt>
                <c:pt idx="64">
                  <c:v>-36.0</c:v>
                </c:pt>
                <c:pt idx="65">
                  <c:v>-35.0</c:v>
                </c:pt>
                <c:pt idx="66">
                  <c:v>-34.0</c:v>
                </c:pt>
                <c:pt idx="67">
                  <c:v>-33.0</c:v>
                </c:pt>
                <c:pt idx="68">
                  <c:v>-32.0</c:v>
                </c:pt>
                <c:pt idx="69">
                  <c:v>-31.0</c:v>
                </c:pt>
                <c:pt idx="70">
                  <c:v>-30.0</c:v>
                </c:pt>
                <c:pt idx="71">
                  <c:v>-29.0</c:v>
                </c:pt>
                <c:pt idx="72">
                  <c:v>-28.0</c:v>
                </c:pt>
                <c:pt idx="73">
                  <c:v>-27.0</c:v>
                </c:pt>
                <c:pt idx="74">
                  <c:v>-26.0</c:v>
                </c:pt>
                <c:pt idx="75">
                  <c:v>-25.0</c:v>
                </c:pt>
                <c:pt idx="76">
                  <c:v>-24.0</c:v>
                </c:pt>
                <c:pt idx="77">
                  <c:v>-23.0</c:v>
                </c:pt>
                <c:pt idx="78">
                  <c:v>-22.0</c:v>
                </c:pt>
                <c:pt idx="79">
                  <c:v>-21.0</c:v>
                </c:pt>
                <c:pt idx="80">
                  <c:v>-20.0</c:v>
                </c:pt>
                <c:pt idx="81">
                  <c:v>-19.0</c:v>
                </c:pt>
                <c:pt idx="82">
                  <c:v>-18.0</c:v>
                </c:pt>
                <c:pt idx="83">
                  <c:v>-17.0</c:v>
                </c:pt>
                <c:pt idx="84">
                  <c:v>-16.0</c:v>
                </c:pt>
                <c:pt idx="85">
                  <c:v>-15.0</c:v>
                </c:pt>
                <c:pt idx="86">
                  <c:v>-14.0</c:v>
                </c:pt>
                <c:pt idx="87">
                  <c:v>-13.0</c:v>
                </c:pt>
                <c:pt idx="88">
                  <c:v>-12.0</c:v>
                </c:pt>
                <c:pt idx="89">
                  <c:v>-11.0</c:v>
                </c:pt>
                <c:pt idx="90">
                  <c:v>-10.0</c:v>
                </c:pt>
                <c:pt idx="91">
                  <c:v>-9.0</c:v>
                </c:pt>
                <c:pt idx="92">
                  <c:v>-8.0</c:v>
                </c:pt>
                <c:pt idx="93">
                  <c:v>-7.0</c:v>
                </c:pt>
                <c:pt idx="94">
                  <c:v>-6.0</c:v>
                </c:pt>
                <c:pt idx="95">
                  <c:v>-5.0</c:v>
                </c:pt>
                <c:pt idx="96">
                  <c:v>-4.0</c:v>
                </c:pt>
                <c:pt idx="97">
                  <c:v>-3.0</c:v>
                </c:pt>
                <c:pt idx="98">
                  <c:v>-2.0</c:v>
                </c:pt>
                <c:pt idx="99">
                  <c:v>-1.0</c:v>
                </c:pt>
                <c:pt idx="100">
                  <c:v>0.0</c:v>
                </c:pt>
                <c:pt idx="101">
                  <c:v>1.0</c:v>
                </c:pt>
                <c:pt idx="102">
                  <c:v>2.0</c:v>
                </c:pt>
                <c:pt idx="103">
                  <c:v>3.0</c:v>
                </c:pt>
                <c:pt idx="104">
                  <c:v>4.0</c:v>
                </c:pt>
                <c:pt idx="105">
                  <c:v>5.0</c:v>
                </c:pt>
                <c:pt idx="106">
                  <c:v>6.0</c:v>
                </c:pt>
                <c:pt idx="107">
                  <c:v>7.0</c:v>
                </c:pt>
                <c:pt idx="108">
                  <c:v>8.0</c:v>
                </c:pt>
                <c:pt idx="109">
                  <c:v>9.0</c:v>
                </c:pt>
                <c:pt idx="110">
                  <c:v>10.0</c:v>
                </c:pt>
                <c:pt idx="111">
                  <c:v>11.0</c:v>
                </c:pt>
                <c:pt idx="112">
                  <c:v>12.0</c:v>
                </c:pt>
                <c:pt idx="113">
                  <c:v>13.0</c:v>
                </c:pt>
                <c:pt idx="114">
                  <c:v>14.0</c:v>
                </c:pt>
                <c:pt idx="115">
                  <c:v>15.0</c:v>
                </c:pt>
                <c:pt idx="116">
                  <c:v>16.0</c:v>
                </c:pt>
                <c:pt idx="117">
                  <c:v>17.0</c:v>
                </c:pt>
                <c:pt idx="118">
                  <c:v>18.0</c:v>
                </c:pt>
                <c:pt idx="119">
                  <c:v>19.0</c:v>
                </c:pt>
                <c:pt idx="120">
                  <c:v>20.0</c:v>
                </c:pt>
                <c:pt idx="121">
                  <c:v>21.0</c:v>
                </c:pt>
                <c:pt idx="122">
                  <c:v>22.0</c:v>
                </c:pt>
                <c:pt idx="123">
                  <c:v>23.0</c:v>
                </c:pt>
                <c:pt idx="124">
                  <c:v>24.0</c:v>
                </c:pt>
                <c:pt idx="125">
                  <c:v>25.0</c:v>
                </c:pt>
                <c:pt idx="126">
                  <c:v>26.0</c:v>
                </c:pt>
                <c:pt idx="127">
                  <c:v>27.0</c:v>
                </c:pt>
                <c:pt idx="128">
                  <c:v>28.0</c:v>
                </c:pt>
                <c:pt idx="129">
                  <c:v>29.0</c:v>
                </c:pt>
                <c:pt idx="130">
                  <c:v>30.0</c:v>
                </c:pt>
                <c:pt idx="131">
                  <c:v>31.0</c:v>
                </c:pt>
                <c:pt idx="132">
                  <c:v>32.0</c:v>
                </c:pt>
                <c:pt idx="133">
                  <c:v>33.0</c:v>
                </c:pt>
                <c:pt idx="134">
                  <c:v>34.0</c:v>
                </c:pt>
                <c:pt idx="135">
                  <c:v>35.0</c:v>
                </c:pt>
                <c:pt idx="136">
                  <c:v>36.0</c:v>
                </c:pt>
                <c:pt idx="137">
                  <c:v>37.0</c:v>
                </c:pt>
                <c:pt idx="138">
                  <c:v>38.0</c:v>
                </c:pt>
                <c:pt idx="139">
                  <c:v>39.0</c:v>
                </c:pt>
                <c:pt idx="140">
                  <c:v>40.0</c:v>
                </c:pt>
                <c:pt idx="141">
                  <c:v>41.0</c:v>
                </c:pt>
                <c:pt idx="142">
                  <c:v>42.0</c:v>
                </c:pt>
                <c:pt idx="143">
                  <c:v>43.0</c:v>
                </c:pt>
                <c:pt idx="144">
                  <c:v>44.0</c:v>
                </c:pt>
                <c:pt idx="145">
                  <c:v>45.0</c:v>
                </c:pt>
                <c:pt idx="146">
                  <c:v>46.0</c:v>
                </c:pt>
                <c:pt idx="147">
                  <c:v>47.0</c:v>
                </c:pt>
                <c:pt idx="148">
                  <c:v>48.0</c:v>
                </c:pt>
                <c:pt idx="149">
                  <c:v>49.0</c:v>
                </c:pt>
                <c:pt idx="150">
                  <c:v>50.0</c:v>
                </c:pt>
                <c:pt idx="151">
                  <c:v>51.0</c:v>
                </c:pt>
                <c:pt idx="152">
                  <c:v>52.0</c:v>
                </c:pt>
                <c:pt idx="153">
                  <c:v>53.0</c:v>
                </c:pt>
                <c:pt idx="154">
                  <c:v>54.0</c:v>
                </c:pt>
                <c:pt idx="155">
                  <c:v>55.0</c:v>
                </c:pt>
                <c:pt idx="156">
                  <c:v>56.0</c:v>
                </c:pt>
                <c:pt idx="157">
                  <c:v>57.0</c:v>
                </c:pt>
                <c:pt idx="158">
                  <c:v>58.0</c:v>
                </c:pt>
                <c:pt idx="159">
                  <c:v>59.0</c:v>
                </c:pt>
                <c:pt idx="160">
                  <c:v>60.0</c:v>
                </c:pt>
                <c:pt idx="161">
                  <c:v>61.0</c:v>
                </c:pt>
                <c:pt idx="162">
                  <c:v>62.0</c:v>
                </c:pt>
                <c:pt idx="163">
                  <c:v>63.0</c:v>
                </c:pt>
                <c:pt idx="164">
                  <c:v>64.0</c:v>
                </c:pt>
                <c:pt idx="165">
                  <c:v>65.0</c:v>
                </c:pt>
                <c:pt idx="166">
                  <c:v>66.0</c:v>
                </c:pt>
                <c:pt idx="167">
                  <c:v>67.0</c:v>
                </c:pt>
                <c:pt idx="168">
                  <c:v>68.0</c:v>
                </c:pt>
                <c:pt idx="169">
                  <c:v>69.0</c:v>
                </c:pt>
                <c:pt idx="170">
                  <c:v>70.0</c:v>
                </c:pt>
                <c:pt idx="171">
                  <c:v>71.0</c:v>
                </c:pt>
                <c:pt idx="172">
                  <c:v>72.0</c:v>
                </c:pt>
                <c:pt idx="173">
                  <c:v>73.0</c:v>
                </c:pt>
                <c:pt idx="174">
                  <c:v>74.0</c:v>
                </c:pt>
                <c:pt idx="175">
                  <c:v>75.0</c:v>
                </c:pt>
                <c:pt idx="176">
                  <c:v>76.0</c:v>
                </c:pt>
                <c:pt idx="177">
                  <c:v>77.0</c:v>
                </c:pt>
                <c:pt idx="178">
                  <c:v>78.0</c:v>
                </c:pt>
                <c:pt idx="179">
                  <c:v>79.0</c:v>
                </c:pt>
                <c:pt idx="180">
                  <c:v>80.0</c:v>
                </c:pt>
                <c:pt idx="181">
                  <c:v>81.0</c:v>
                </c:pt>
                <c:pt idx="182">
                  <c:v>82.0</c:v>
                </c:pt>
                <c:pt idx="183">
                  <c:v>83.0</c:v>
                </c:pt>
                <c:pt idx="184">
                  <c:v>84.0</c:v>
                </c:pt>
                <c:pt idx="185">
                  <c:v>85.0</c:v>
                </c:pt>
                <c:pt idx="186">
                  <c:v>86.0</c:v>
                </c:pt>
                <c:pt idx="187">
                  <c:v>87.0</c:v>
                </c:pt>
                <c:pt idx="188">
                  <c:v>88.0</c:v>
                </c:pt>
                <c:pt idx="189">
                  <c:v>89.0</c:v>
                </c:pt>
                <c:pt idx="190">
                  <c:v>90.0</c:v>
                </c:pt>
                <c:pt idx="191">
                  <c:v>91.0</c:v>
                </c:pt>
                <c:pt idx="192">
                  <c:v>92.0</c:v>
                </c:pt>
                <c:pt idx="193">
                  <c:v>93.0</c:v>
                </c:pt>
                <c:pt idx="194">
                  <c:v>94.0</c:v>
                </c:pt>
                <c:pt idx="195">
                  <c:v>95.0</c:v>
                </c:pt>
                <c:pt idx="196">
                  <c:v>96.0</c:v>
                </c:pt>
                <c:pt idx="197">
                  <c:v>97.0</c:v>
                </c:pt>
                <c:pt idx="198">
                  <c:v>98.0</c:v>
                </c:pt>
                <c:pt idx="199">
                  <c:v>99.0</c:v>
                </c:pt>
                <c:pt idx="200">
                  <c:v>100.0</c:v>
                </c:pt>
                <c:pt idx="201">
                  <c:v>101.0</c:v>
                </c:pt>
                <c:pt idx="202">
                  <c:v>102.0</c:v>
                </c:pt>
                <c:pt idx="203">
                  <c:v>103.0</c:v>
                </c:pt>
                <c:pt idx="204">
                  <c:v>104.0</c:v>
                </c:pt>
                <c:pt idx="205">
                  <c:v>105.0</c:v>
                </c:pt>
                <c:pt idx="206">
                  <c:v>106.0</c:v>
                </c:pt>
                <c:pt idx="207">
                  <c:v>107.0</c:v>
                </c:pt>
                <c:pt idx="208">
                  <c:v>108.0</c:v>
                </c:pt>
                <c:pt idx="209">
                  <c:v>109.0</c:v>
                </c:pt>
                <c:pt idx="210">
                  <c:v>110.0</c:v>
                </c:pt>
                <c:pt idx="211">
                  <c:v>111.0</c:v>
                </c:pt>
                <c:pt idx="212">
                  <c:v>112.0</c:v>
                </c:pt>
                <c:pt idx="213">
                  <c:v>113.0</c:v>
                </c:pt>
                <c:pt idx="214">
                  <c:v>114.0</c:v>
                </c:pt>
                <c:pt idx="215">
                  <c:v>115.0</c:v>
                </c:pt>
                <c:pt idx="216">
                  <c:v>116.0</c:v>
                </c:pt>
                <c:pt idx="217">
                  <c:v>117.0</c:v>
                </c:pt>
                <c:pt idx="218">
                  <c:v>118.0</c:v>
                </c:pt>
                <c:pt idx="219">
                  <c:v>119.0</c:v>
                </c:pt>
                <c:pt idx="220">
                  <c:v>120.0</c:v>
                </c:pt>
                <c:pt idx="221">
                  <c:v>121.0</c:v>
                </c:pt>
                <c:pt idx="222">
                  <c:v>122.0</c:v>
                </c:pt>
                <c:pt idx="223">
                  <c:v>123.0</c:v>
                </c:pt>
                <c:pt idx="224">
                  <c:v>124.0</c:v>
                </c:pt>
                <c:pt idx="225">
                  <c:v>125.0</c:v>
                </c:pt>
                <c:pt idx="226">
                  <c:v>126.0</c:v>
                </c:pt>
                <c:pt idx="227">
                  <c:v>127.0</c:v>
                </c:pt>
                <c:pt idx="228">
                  <c:v>128.0</c:v>
                </c:pt>
                <c:pt idx="229">
                  <c:v>129.0</c:v>
                </c:pt>
                <c:pt idx="230">
                  <c:v>130.0</c:v>
                </c:pt>
                <c:pt idx="231">
                  <c:v>131.0</c:v>
                </c:pt>
                <c:pt idx="232">
                  <c:v>132.0</c:v>
                </c:pt>
                <c:pt idx="233">
                  <c:v>133.0</c:v>
                </c:pt>
                <c:pt idx="234">
                  <c:v>134.0</c:v>
                </c:pt>
                <c:pt idx="235">
                  <c:v>135.0</c:v>
                </c:pt>
                <c:pt idx="236">
                  <c:v>136.0</c:v>
                </c:pt>
                <c:pt idx="237">
                  <c:v>137.0</c:v>
                </c:pt>
                <c:pt idx="238">
                  <c:v>138.0</c:v>
                </c:pt>
                <c:pt idx="239">
                  <c:v>139.0</c:v>
                </c:pt>
                <c:pt idx="240">
                  <c:v>140.0</c:v>
                </c:pt>
                <c:pt idx="241">
                  <c:v>141.0</c:v>
                </c:pt>
                <c:pt idx="242">
                  <c:v>142.0</c:v>
                </c:pt>
                <c:pt idx="243">
                  <c:v>143.0</c:v>
                </c:pt>
                <c:pt idx="244">
                  <c:v>144.0</c:v>
                </c:pt>
                <c:pt idx="245">
                  <c:v>145.0</c:v>
                </c:pt>
                <c:pt idx="246">
                  <c:v>146.0</c:v>
                </c:pt>
                <c:pt idx="247">
                  <c:v>147.0</c:v>
                </c:pt>
                <c:pt idx="248">
                  <c:v>148.0</c:v>
                </c:pt>
                <c:pt idx="249">
                  <c:v>149.0</c:v>
                </c:pt>
                <c:pt idx="250">
                  <c:v>150.0</c:v>
                </c:pt>
                <c:pt idx="251">
                  <c:v>151.0</c:v>
                </c:pt>
                <c:pt idx="252">
                  <c:v>152.0</c:v>
                </c:pt>
                <c:pt idx="253">
                  <c:v>153.0</c:v>
                </c:pt>
                <c:pt idx="254">
                  <c:v>154.0</c:v>
                </c:pt>
                <c:pt idx="255">
                  <c:v>155.0</c:v>
                </c:pt>
                <c:pt idx="256">
                  <c:v>156.0</c:v>
                </c:pt>
                <c:pt idx="257">
                  <c:v>157.0</c:v>
                </c:pt>
                <c:pt idx="258">
                  <c:v>158.0</c:v>
                </c:pt>
                <c:pt idx="259">
                  <c:v>159.0</c:v>
                </c:pt>
                <c:pt idx="260">
                  <c:v>160.0</c:v>
                </c:pt>
                <c:pt idx="261">
                  <c:v>161.0</c:v>
                </c:pt>
                <c:pt idx="262">
                  <c:v>162.0</c:v>
                </c:pt>
                <c:pt idx="263">
                  <c:v>163.0</c:v>
                </c:pt>
                <c:pt idx="264">
                  <c:v>164.0</c:v>
                </c:pt>
                <c:pt idx="265">
                  <c:v>165.0</c:v>
                </c:pt>
                <c:pt idx="266">
                  <c:v>166.0</c:v>
                </c:pt>
                <c:pt idx="267">
                  <c:v>167.0</c:v>
                </c:pt>
                <c:pt idx="268">
                  <c:v>168.0</c:v>
                </c:pt>
                <c:pt idx="269">
                  <c:v>169.0</c:v>
                </c:pt>
                <c:pt idx="270">
                  <c:v>170.0</c:v>
                </c:pt>
                <c:pt idx="271">
                  <c:v>171.0</c:v>
                </c:pt>
                <c:pt idx="272">
                  <c:v>172.0</c:v>
                </c:pt>
                <c:pt idx="273">
                  <c:v>173.0</c:v>
                </c:pt>
                <c:pt idx="274">
                  <c:v>174.0</c:v>
                </c:pt>
                <c:pt idx="275">
                  <c:v>175.0</c:v>
                </c:pt>
                <c:pt idx="276">
                  <c:v>176.0</c:v>
                </c:pt>
                <c:pt idx="277">
                  <c:v>177.0</c:v>
                </c:pt>
                <c:pt idx="278">
                  <c:v>178.0</c:v>
                </c:pt>
                <c:pt idx="279">
                  <c:v>179.0</c:v>
                </c:pt>
                <c:pt idx="280">
                  <c:v>180.0</c:v>
                </c:pt>
                <c:pt idx="281">
                  <c:v>181.0</c:v>
                </c:pt>
                <c:pt idx="282">
                  <c:v>182.0</c:v>
                </c:pt>
                <c:pt idx="283">
                  <c:v>183.0</c:v>
                </c:pt>
                <c:pt idx="284">
                  <c:v>184.0</c:v>
                </c:pt>
                <c:pt idx="285">
                  <c:v>185.0</c:v>
                </c:pt>
                <c:pt idx="286">
                  <c:v>186.0</c:v>
                </c:pt>
                <c:pt idx="287">
                  <c:v>187.0</c:v>
                </c:pt>
                <c:pt idx="288">
                  <c:v>188.0</c:v>
                </c:pt>
                <c:pt idx="289">
                  <c:v>189.0</c:v>
                </c:pt>
                <c:pt idx="290">
                  <c:v>190.0</c:v>
                </c:pt>
                <c:pt idx="291">
                  <c:v>191.0</c:v>
                </c:pt>
                <c:pt idx="292">
                  <c:v>192.0</c:v>
                </c:pt>
                <c:pt idx="293">
                  <c:v>193.0</c:v>
                </c:pt>
                <c:pt idx="294">
                  <c:v>194.0</c:v>
                </c:pt>
                <c:pt idx="295">
                  <c:v>195.0</c:v>
                </c:pt>
                <c:pt idx="296">
                  <c:v>196.0</c:v>
                </c:pt>
                <c:pt idx="297">
                  <c:v>197.0</c:v>
                </c:pt>
                <c:pt idx="298">
                  <c:v>198.0</c:v>
                </c:pt>
                <c:pt idx="299">
                  <c:v>199.0</c:v>
                </c:pt>
                <c:pt idx="300">
                  <c:v>200.0</c:v>
                </c:pt>
                <c:pt idx="301">
                  <c:v>201.0</c:v>
                </c:pt>
                <c:pt idx="302">
                  <c:v>202.0</c:v>
                </c:pt>
                <c:pt idx="303">
                  <c:v>203.0</c:v>
                </c:pt>
                <c:pt idx="304">
                  <c:v>204.0</c:v>
                </c:pt>
                <c:pt idx="305">
                  <c:v>205.0</c:v>
                </c:pt>
                <c:pt idx="306">
                  <c:v>206.0</c:v>
                </c:pt>
                <c:pt idx="307">
                  <c:v>207.0</c:v>
                </c:pt>
                <c:pt idx="308">
                  <c:v>208.0</c:v>
                </c:pt>
                <c:pt idx="309">
                  <c:v>209.0</c:v>
                </c:pt>
                <c:pt idx="310">
                  <c:v>210.0</c:v>
                </c:pt>
                <c:pt idx="311">
                  <c:v>211.0</c:v>
                </c:pt>
                <c:pt idx="312">
                  <c:v>212.0</c:v>
                </c:pt>
                <c:pt idx="313">
                  <c:v>213.0</c:v>
                </c:pt>
                <c:pt idx="314">
                  <c:v>214.0</c:v>
                </c:pt>
                <c:pt idx="315">
                  <c:v>215.0</c:v>
                </c:pt>
                <c:pt idx="316">
                  <c:v>216.0</c:v>
                </c:pt>
                <c:pt idx="317">
                  <c:v>217.0</c:v>
                </c:pt>
                <c:pt idx="318">
                  <c:v>218.0</c:v>
                </c:pt>
                <c:pt idx="319">
                  <c:v>219.0</c:v>
                </c:pt>
                <c:pt idx="320">
                  <c:v>220.0</c:v>
                </c:pt>
                <c:pt idx="321">
                  <c:v>221.0</c:v>
                </c:pt>
                <c:pt idx="322">
                  <c:v>222.0</c:v>
                </c:pt>
                <c:pt idx="323">
                  <c:v>223.0</c:v>
                </c:pt>
                <c:pt idx="324">
                  <c:v>224.0</c:v>
                </c:pt>
                <c:pt idx="325">
                  <c:v>225.0</c:v>
                </c:pt>
                <c:pt idx="326">
                  <c:v>226.0</c:v>
                </c:pt>
                <c:pt idx="327">
                  <c:v>227.0</c:v>
                </c:pt>
                <c:pt idx="328">
                  <c:v>228.0</c:v>
                </c:pt>
                <c:pt idx="329">
                  <c:v>229.0</c:v>
                </c:pt>
                <c:pt idx="330">
                  <c:v>230.0</c:v>
                </c:pt>
                <c:pt idx="331">
                  <c:v>231.0</c:v>
                </c:pt>
                <c:pt idx="332">
                  <c:v>232.0</c:v>
                </c:pt>
                <c:pt idx="333">
                  <c:v>233.0</c:v>
                </c:pt>
                <c:pt idx="334">
                  <c:v>234.0</c:v>
                </c:pt>
                <c:pt idx="335">
                  <c:v>235.0</c:v>
                </c:pt>
                <c:pt idx="336">
                  <c:v>236.0</c:v>
                </c:pt>
                <c:pt idx="337">
                  <c:v>237.0</c:v>
                </c:pt>
                <c:pt idx="338">
                  <c:v>238.0</c:v>
                </c:pt>
                <c:pt idx="339">
                  <c:v>239.0</c:v>
                </c:pt>
                <c:pt idx="340">
                  <c:v>240.0</c:v>
                </c:pt>
                <c:pt idx="341">
                  <c:v>241.0</c:v>
                </c:pt>
                <c:pt idx="342">
                  <c:v>242.0</c:v>
                </c:pt>
                <c:pt idx="343">
                  <c:v>243.0</c:v>
                </c:pt>
                <c:pt idx="344">
                  <c:v>244.0</c:v>
                </c:pt>
                <c:pt idx="345">
                  <c:v>245.0</c:v>
                </c:pt>
                <c:pt idx="346">
                  <c:v>246.0</c:v>
                </c:pt>
                <c:pt idx="347">
                  <c:v>247.0</c:v>
                </c:pt>
                <c:pt idx="348">
                  <c:v>248.0</c:v>
                </c:pt>
                <c:pt idx="349">
                  <c:v>249.0</c:v>
                </c:pt>
                <c:pt idx="350">
                  <c:v>250.0</c:v>
                </c:pt>
                <c:pt idx="351">
                  <c:v>251.0</c:v>
                </c:pt>
                <c:pt idx="352">
                  <c:v>252.0</c:v>
                </c:pt>
                <c:pt idx="353">
                  <c:v>253.0</c:v>
                </c:pt>
                <c:pt idx="354">
                  <c:v>254.0</c:v>
                </c:pt>
                <c:pt idx="355">
                  <c:v>255.0</c:v>
                </c:pt>
                <c:pt idx="356">
                  <c:v>256.0</c:v>
                </c:pt>
                <c:pt idx="357">
                  <c:v>257.0</c:v>
                </c:pt>
                <c:pt idx="358">
                  <c:v>258.0</c:v>
                </c:pt>
                <c:pt idx="359">
                  <c:v>259.0</c:v>
                </c:pt>
                <c:pt idx="360">
                  <c:v>260.0</c:v>
                </c:pt>
                <c:pt idx="361">
                  <c:v>261.0</c:v>
                </c:pt>
                <c:pt idx="362">
                  <c:v>262.0</c:v>
                </c:pt>
                <c:pt idx="363">
                  <c:v>263.0</c:v>
                </c:pt>
                <c:pt idx="364">
                  <c:v>264.0</c:v>
                </c:pt>
                <c:pt idx="365">
                  <c:v>265.0</c:v>
                </c:pt>
                <c:pt idx="366">
                  <c:v>266.0</c:v>
                </c:pt>
                <c:pt idx="367">
                  <c:v>267.0</c:v>
                </c:pt>
                <c:pt idx="368">
                  <c:v>268.0</c:v>
                </c:pt>
                <c:pt idx="369">
                  <c:v>269.0</c:v>
                </c:pt>
                <c:pt idx="370">
                  <c:v>270.0</c:v>
                </c:pt>
                <c:pt idx="371">
                  <c:v>271.0</c:v>
                </c:pt>
                <c:pt idx="372">
                  <c:v>272.0</c:v>
                </c:pt>
                <c:pt idx="373">
                  <c:v>273.0</c:v>
                </c:pt>
                <c:pt idx="374">
                  <c:v>274.0</c:v>
                </c:pt>
                <c:pt idx="375">
                  <c:v>275.0</c:v>
                </c:pt>
                <c:pt idx="376">
                  <c:v>276.0</c:v>
                </c:pt>
                <c:pt idx="377">
                  <c:v>277.0</c:v>
                </c:pt>
                <c:pt idx="378">
                  <c:v>278.0</c:v>
                </c:pt>
                <c:pt idx="379">
                  <c:v>279.0</c:v>
                </c:pt>
                <c:pt idx="380">
                  <c:v>280.0</c:v>
                </c:pt>
                <c:pt idx="381">
                  <c:v>281.0</c:v>
                </c:pt>
                <c:pt idx="382">
                  <c:v>282.0</c:v>
                </c:pt>
                <c:pt idx="383">
                  <c:v>283.0</c:v>
                </c:pt>
                <c:pt idx="384">
                  <c:v>284.0</c:v>
                </c:pt>
                <c:pt idx="385">
                  <c:v>285.0</c:v>
                </c:pt>
                <c:pt idx="386">
                  <c:v>286.0</c:v>
                </c:pt>
                <c:pt idx="387">
                  <c:v>287.0</c:v>
                </c:pt>
                <c:pt idx="388">
                  <c:v>288.0</c:v>
                </c:pt>
                <c:pt idx="389">
                  <c:v>289.0</c:v>
                </c:pt>
                <c:pt idx="390">
                  <c:v>290.0</c:v>
                </c:pt>
                <c:pt idx="391">
                  <c:v>291.0</c:v>
                </c:pt>
                <c:pt idx="392">
                  <c:v>292.0</c:v>
                </c:pt>
                <c:pt idx="393">
                  <c:v>293.0</c:v>
                </c:pt>
                <c:pt idx="394">
                  <c:v>294.0</c:v>
                </c:pt>
                <c:pt idx="395">
                  <c:v>295.0</c:v>
                </c:pt>
                <c:pt idx="396">
                  <c:v>296.0</c:v>
                </c:pt>
                <c:pt idx="397">
                  <c:v>297.0</c:v>
                </c:pt>
                <c:pt idx="398">
                  <c:v>298.0</c:v>
                </c:pt>
                <c:pt idx="399">
                  <c:v>299.0</c:v>
                </c:pt>
                <c:pt idx="400">
                  <c:v>300.0</c:v>
                </c:pt>
                <c:pt idx="401">
                  <c:v>301.0</c:v>
                </c:pt>
                <c:pt idx="402">
                  <c:v>302.0</c:v>
                </c:pt>
                <c:pt idx="403">
                  <c:v>303.0</c:v>
                </c:pt>
                <c:pt idx="404">
                  <c:v>304.0</c:v>
                </c:pt>
                <c:pt idx="405">
                  <c:v>305.0</c:v>
                </c:pt>
                <c:pt idx="406">
                  <c:v>306.0</c:v>
                </c:pt>
                <c:pt idx="407">
                  <c:v>307.0</c:v>
                </c:pt>
                <c:pt idx="408">
                  <c:v>308.0</c:v>
                </c:pt>
                <c:pt idx="409">
                  <c:v>309.0</c:v>
                </c:pt>
                <c:pt idx="410">
                  <c:v>310.0</c:v>
                </c:pt>
                <c:pt idx="411">
                  <c:v>311.0</c:v>
                </c:pt>
                <c:pt idx="412">
                  <c:v>312.0</c:v>
                </c:pt>
                <c:pt idx="413">
                  <c:v>313.0</c:v>
                </c:pt>
                <c:pt idx="414">
                  <c:v>314.0</c:v>
                </c:pt>
                <c:pt idx="415">
                  <c:v>315.0</c:v>
                </c:pt>
                <c:pt idx="416">
                  <c:v>316.0</c:v>
                </c:pt>
                <c:pt idx="417">
                  <c:v>317.0</c:v>
                </c:pt>
                <c:pt idx="418">
                  <c:v>318.0</c:v>
                </c:pt>
                <c:pt idx="419">
                  <c:v>319.0</c:v>
                </c:pt>
                <c:pt idx="420">
                  <c:v>320.0</c:v>
                </c:pt>
                <c:pt idx="421">
                  <c:v>321.0</c:v>
                </c:pt>
                <c:pt idx="422">
                  <c:v>322.0</c:v>
                </c:pt>
                <c:pt idx="423">
                  <c:v>323.0</c:v>
                </c:pt>
                <c:pt idx="424">
                  <c:v>324.0</c:v>
                </c:pt>
                <c:pt idx="425">
                  <c:v>325.0</c:v>
                </c:pt>
                <c:pt idx="426">
                  <c:v>326.0</c:v>
                </c:pt>
                <c:pt idx="427">
                  <c:v>327.0</c:v>
                </c:pt>
                <c:pt idx="428">
                  <c:v>328.0</c:v>
                </c:pt>
                <c:pt idx="429">
                  <c:v>329.0</c:v>
                </c:pt>
                <c:pt idx="430">
                  <c:v>330.0</c:v>
                </c:pt>
                <c:pt idx="431">
                  <c:v>331.0</c:v>
                </c:pt>
                <c:pt idx="432">
                  <c:v>332.0</c:v>
                </c:pt>
                <c:pt idx="433">
                  <c:v>333.0</c:v>
                </c:pt>
                <c:pt idx="434">
                  <c:v>334.0</c:v>
                </c:pt>
                <c:pt idx="435">
                  <c:v>335.0</c:v>
                </c:pt>
                <c:pt idx="436">
                  <c:v>336.0</c:v>
                </c:pt>
                <c:pt idx="437">
                  <c:v>337.0</c:v>
                </c:pt>
                <c:pt idx="438">
                  <c:v>338.0</c:v>
                </c:pt>
                <c:pt idx="439">
                  <c:v>339.0</c:v>
                </c:pt>
                <c:pt idx="440">
                  <c:v>340.0</c:v>
                </c:pt>
                <c:pt idx="441">
                  <c:v>341.0</c:v>
                </c:pt>
                <c:pt idx="442">
                  <c:v>342.0</c:v>
                </c:pt>
                <c:pt idx="443">
                  <c:v>343.0</c:v>
                </c:pt>
                <c:pt idx="444">
                  <c:v>344.0</c:v>
                </c:pt>
                <c:pt idx="445">
                  <c:v>345.0</c:v>
                </c:pt>
                <c:pt idx="446">
                  <c:v>346.0</c:v>
                </c:pt>
                <c:pt idx="447">
                  <c:v>347.0</c:v>
                </c:pt>
                <c:pt idx="448">
                  <c:v>348.0</c:v>
                </c:pt>
                <c:pt idx="449">
                  <c:v>349.0</c:v>
                </c:pt>
                <c:pt idx="450">
                  <c:v>350.0</c:v>
                </c:pt>
                <c:pt idx="451">
                  <c:v>351.0</c:v>
                </c:pt>
                <c:pt idx="452">
                  <c:v>352.0</c:v>
                </c:pt>
                <c:pt idx="453">
                  <c:v>353.0</c:v>
                </c:pt>
                <c:pt idx="454">
                  <c:v>354.0</c:v>
                </c:pt>
                <c:pt idx="455">
                  <c:v>355.0</c:v>
                </c:pt>
                <c:pt idx="456">
                  <c:v>356.0</c:v>
                </c:pt>
                <c:pt idx="457">
                  <c:v>357.0</c:v>
                </c:pt>
                <c:pt idx="458">
                  <c:v>358.0</c:v>
                </c:pt>
                <c:pt idx="459">
                  <c:v>359.0</c:v>
                </c:pt>
                <c:pt idx="460">
                  <c:v>360.0</c:v>
                </c:pt>
                <c:pt idx="461">
                  <c:v>361.0</c:v>
                </c:pt>
                <c:pt idx="462">
                  <c:v>362.0</c:v>
                </c:pt>
                <c:pt idx="463">
                  <c:v>363.0</c:v>
                </c:pt>
                <c:pt idx="464">
                  <c:v>364.0</c:v>
                </c:pt>
                <c:pt idx="465">
                  <c:v>365.0</c:v>
                </c:pt>
                <c:pt idx="466">
                  <c:v>366.0</c:v>
                </c:pt>
                <c:pt idx="467">
                  <c:v>367.0</c:v>
                </c:pt>
                <c:pt idx="468">
                  <c:v>368.0</c:v>
                </c:pt>
                <c:pt idx="469">
                  <c:v>369.0</c:v>
                </c:pt>
                <c:pt idx="470">
                  <c:v>370.0</c:v>
                </c:pt>
                <c:pt idx="471">
                  <c:v>371.0</c:v>
                </c:pt>
                <c:pt idx="472">
                  <c:v>372.0</c:v>
                </c:pt>
                <c:pt idx="473">
                  <c:v>373.0</c:v>
                </c:pt>
                <c:pt idx="474">
                  <c:v>374.0</c:v>
                </c:pt>
                <c:pt idx="475">
                  <c:v>375.0</c:v>
                </c:pt>
                <c:pt idx="476">
                  <c:v>376.0</c:v>
                </c:pt>
                <c:pt idx="477">
                  <c:v>377.0</c:v>
                </c:pt>
                <c:pt idx="478">
                  <c:v>378.0</c:v>
                </c:pt>
                <c:pt idx="479">
                  <c:v>379.0</c:v>
                </c:pt>
                <c:pt idx="480">
                  <c:v>380.0</c:v>
                </c:pt>
                <c:pt idx="481">
                  <c:v>381.0</c:v>
                </c:pt>
                <c:pt idx="482">
                  <c:v>382.0</c:v>
                </c:pt>
                <c:pt idx="483">
                  <c:v>383.0</c:v>
                </c:pt>
                <c:pt idx="484">
                  <c:v>384.0</c:v>
                </c:pt>
                <c:pt idx="485">
                  <c:v>385.0</c:v>
                </c:pt>
                <c:pt idx="486">
                  <c:v>386.0</c:v>
                </c:pt>
                <c:pt idx="487">
                  <c:v>387.0</c:v>
                </c:pt>
                <c:pt idx="488">
                  <c:v>388.0</c:v>
                </c:pt>
                <c:pt idx="489">
                  <c:v>389.0</c:v>
                </c:pt>
                <c:pt idx="490">
                  <c:v>390.0</c:v>
                </c:pt>
                <c:pt idx="491">
                  <c:v>391.0</c:v>
                </c:pt>
                <c:pt idx="492">
                  <c:v>392.0</c:v>
                </c:pt>
                <c:pt idx="493">
                  <c:v>393.0</c:v>
                </c:pt>
                <c:pt idx="494">
                  <c:v>394.0</c:v>
                </c:pt>
                <c:pt idx="495">
                  <c:v>395.0</c:v>
                </c:pt>
                <c:pt idx="496">
                  <c:v>396.0</c:v>
                </c:pt>
                <c:pt idx="497">
                  <c:v>397.0</c:v>
                </c:pt>
                <c:pt idx="498">
                  <c:v>398.0</c:v>
                </c:pt>
                <c:pt idx="499">
                  <c:v>399.0</c:v>
                </c:pt>
                <c:pt idx="500">
                  <c:v>400.0</c:v>
                </c:pt>
                <c:pt idx="501">
                  <c:v>401.0</c:v>
                </c:pt>
                <c:pt idx="502">
                  <c:v>402.0</c:v>
                </c:pt>
                <c:pt idx="503">
                  <c:v>403.0</c:v>
                </c:pt>
                <c:pt idx="504">
                  <c:v>404.0</c:v>
                </c:pt>
                <c:pt idx="505">
                  <c:v>405.0</c:v>
                </c:pt>
                <c:pt idx="506">
                  <c:v>406.0</c:v>
                </c:pt>
                <c:pt idx="507">
                  <c:v>407.0</c:v>
                </c:pt>
                <c:pt idx="508">
                  <c:v>408.0</c:v>
                </c:pt>
                <c:pt idx="509">
                  <c:v>409.0</c:v>
                </c:pt>
                <c:pt idx="510">
                  <c:v>410.0</c:v>
                </c:pt>
                <c:pt idx="511">
                  <c:v>411.0</c:v>
                </c:pt>
                <c:pt idx="512">
                  <c:v>412.0</c:v>
                </c:pt>
                <c:pt idx="513">
                  <c:v>413.0</c:v>
                </c:pt>
                <c:pt idx="514">
                  <c:v>414.0</c:v>
                </c:pt>
                <c:pt idx="515">
                  <c:v>415.0</c:v>
                </c:pt>
                <c:pt idx="516">
                  <c:v>416.0</c:v>
                </c:pt>
                <c:pt idx="517">
                  <c:v>417.0</c:v>
                </c:pt>
                <c:pt idx="518">
                  <c:v>418.0</c:v>
                </c:pt>
                <c:pt idx="519">
                  <c:v>419.0</c:v>
                </c:pt>
                <c:pt idx="520">
                  <c:v>420.0</c:v>
                </c:pt>
                <c:pt idx="521">
                  <c:v>421.0</c:v>
                </c:pt>
                <c:pt idx="522">
                  <c:v>422.0</c:v>
                </c:pt>
                <c:pt idx="523">
                  <c:v>423.0</c:v>
                </c:pt>
                <c:pt idx="524">
                  <c:v>424.0</c:v>
                </c:pt>
                <c:pt idx="525">
                  <c:v>425.0</c:v>
                </c:pt>
                <c:pt idx="526">
                  <c:v>426.0</c:v>
                </c:pt>
                <c:pt idx="527">
                  <c:v>427.0</c:v>
                </c:pt>
                <c:pt idx="528">
                  <c:v>428.0</c:v>
                </c:pt>
                <c:pt idx="529">
                  <c:v>429.0</c:v>
                </c:pt>
                <c:pt idx="530">
                  <c:v>430.0</c:v>
                </c:pt>
                <c:pt idx="531">
                  <c:v>431.0</c:v>
                </c:pt>
                <c:pt idx="532">
                  <c:v>432.0</c:v>
                </c:pt>
                <c:pt idx="533">
                  <c:v>433.0</c:v>
                </c:pt>
                <c:pt idx="534">
                  <c:v>434.0</c:v>
                </c:pt>
                <c:pt idx="535">
                  <c:v>435.0</c:v>
                </c:pt>
                <c:pt idx="536">
                  <c:v>436.0</c:v>
                </c:pt>
                <c:pt idx="537">
                  <c:v>437.0</c:v>
                </c:pt>
                <c:pt idx="538">
                  <c:v>438.0</c:v>
                </c:pt>
                <c:pt idx="539">
                  <c:v>439.0</c:v>
                </c:pt>
                <c:pt idx="540">
                  <c:v>440.0</c:v>
                </c:pt>
                <c:pt idx="541">
                  <c:v>441.0</c:v>
                </c:pt>
                <c:pt idx="542">
                  <c:v>442.0</c:v>
                </c:pt>
                <c:pt idx="543">
                  <c:v>443.0</c:v>
                </c:pt>
                <c:pt idx="544">
                  <c:v>444.0</c:v>
                </c:pt>
                <c:pt idx="545">
                  <c:v>445.0</c:v>
                </c:pt>
                <c:pt idx="546">
                  <c:v>446.0</c:v>
                </c:pt>
                <c:pt idx="547">
                  <c:v>447.0</c:v>
                </c:pt>
                <c:pt idx="548">
                  <c:v>448.0</c:v>
                </c:pt>
                <c:pt idx="549">
                  <c:v>449.0</c:v>
                </c:pt>
                <c:pt idx="550">
                  <c:v>450.0</c:v>
                </c:pt>
                <c:pt idx="551">
                  <c:v>451.0</c:v>
                </c:pt>
                <c:pt idx="552">
                  <c:v>452.0</c:v>
                </c:pt>
                <c:pt idx="553">
                  <c:v>453.0</c:v>
                </c:pt>
                <c:pt idx="554">
                  <c:v>454.0</c:v>
                </c:pt>
                <c:pt idx="555">
                  <c:v>455.0</c:v>
                </c:pt>
                <c:pt idx="556">
                  <c:v>456.0</c:v>
                </c:pt>
                <c:pt idx="557">
                  <c:v>457.0</c:v>
                </c:pt>
                <c:pt idx="558">
                  <c:v>458.0</c:v>
                </c:pt>
                <c:pt idx="559">
                  <c:v>459.0</c:v>
                </c:pt>
                <c:pt idx="560">
                  <c:v>460.0</c:v>
                </c:pt>
                <c:pt idx="561">
                  <c:v>461.0</c:v>
                </c:pt>
                <c:pt idx="562">
                  <c:v>462.0</c:v>
                </c:pt>
                <c:pt idx="563">
                  <c:v>463.0</c:v>
                </c:pt>
                <c:pt idx="564">
                  <c:v>464.0</c:v>
                </c:pt>
                <c:pt idx="565">
                  <c:v>465.0</c:v>
                </c:pt>
                <c:pt idx="566">
                  <c:v>466.0</c:v>
                </c:pt>
                <c:pt idx="567">
                  <c:v>467.0</c:v>
                </c:pt>
                <c:pt idx="568">
                  <c:v>468.0</c:v>
                </c:pt>
                <c:pt idx="569">
                  <c:v>469.0</c:v>
                </c:pt>
                <c:pt idx="570">
                  <c:v>470.0</c:v>
                </c:pt>
                <c:pt idx="571">
                  <c:v>471.0</c:v>
                </c:pt>
                <c:pt idx="572">
                  <c:v>472.0</c:v>
                </c:pt>
                <c:pt idx="573">
                  <c:v>473.0</c:v>
                </c:pt>
                <c:pt idx="574">
                  <c:v>474.0</c:v>
                </c:pt>
                <c:pt idx="575">
                  <c:v>475.0</c:v>
                </c:pt>
                <c:pt idx="576">
                  <c:v>476.0</c:v>
                </c:pt>
                <c:pt idx="577">
                  <c:v>477.0</c:v>
                </c:pt>
                <c:pt idx="578">
                  <c:v>478.0</c:v>
                </c:pt>
                <c:pt idx="579">
                  <c:v>479.0</c:v>
                </c:pt>
                <c:pt idx="580">
                  <c:v>480.0</c:v>
                </c:pt>
                <c:pt idx="581">
                  <c:v>481.0</c:v>
                </c:pt>
                <c:pt idx="582">
                  <c:v>482.0</c:v>
                </c:pt>
                <c:pt idx="583">
                  <c:v>483.0</c:v>
                </c:pt>
                <c:pt idx="584">
                  <c:v>484.0</c:v>
                </c:pt>
                <c:pt idx="585">
                  <c:v>485.0</c:v>
                </c:pt>
                <c:pt idx="586">
                  <c:v>486.0</c:v>
                </c:pt>
                <c:pt idx="587">
                  <c:v>487.0</c:v>
                </c:pt>
                <c:pt idx="588">
                  <c:v>488.0</c:v>
                </c:pt>
                <c:pt idx="589">
                  <c:v>489.0</c:v>
                </c:pt>
                <c:pt idx="590">
                  <c:v>490.0</c:v>
                </c:pt>
                <c:pt idx="591">
                  <c:v>491.0</c:v>
                </c:pt>
                <c:pt idx="592">
                  <c:v>492.0</c:v>
                </c:pt>
                <c:pt idx="593">
                  <c:v>493.0</c:v>
                </c:pt>
                <c:pt idx="594">
                  <c:v>494.0</c:v>
                </c:pt>
                <c:pt idx="595">
                  <c:v>495.0</c:v>
                </c:pt>
                <c:pt idx="596">
                  <c:v>496.0</c:v>
                </c:pt>
                <c:pt idx="597">
                  <c:v>497.0</c:v>
                </c:pt>
                <c:pt idx="598">
                  <c:v>498.0</c:v>
                </c:pt>
                <c:pt idx="599">
                  <c:v>499.0</c:v>
                </c:pt>
                <c:pt idx="600">
                  <c:v>500.0</c:v>
                </c:pt>
                <c:pt idx="601">
                  <c:v>501.0</c:v>
                </c:pt>
                <c:pt idx="602">
                  <c:v>502.0</c:v>
                </c:pt>
                <c:pt idx="603">
                  <c:v>503.0</c:v>
                </c:pt>
                <c:pt idx="604">
                  <c:v>504.0</c:v>
                </c:pt>
                <c:pt idx="605">
                  <c:v>505.0</c:v>
                </c:pt>
                <c:pt idx="606">
                  <c:v>506.0</c:v>
                </c:pt>
                <c:pt idx="607">
                  <c:v>507.0</c:v>
                </c:pt>
                <c:pt idx="608">
                  <c:v>508.0</c:v>
                </c:pt>
                <c:pt idx="609">
                  <c:v>509.0</c:v>
                </c:pt>
                <c:pt idx="610">
                  <c:v>510.0</c:v>
                </c:pt>
                <c:pt idx="611">
                  <c:v>511.0</c:v>
                </c:pt>
                <c:pt idx="612">
                  <c:v>512.0</c:v>
                </c:pt>
                <c:pt idx="613">
                  <c:v>513.0</c:v>
                </c:pt>
                <c:pt idx="614">
                  <c:v>514.0</c:v>
                </c:pt>
                <c:pt idx="615">
                  <c:v>515.0</c:v>
                </c:pt>
                <c:pt idx="616">
                  <c:v>516.0</c:v>
                </c:pt>
                <c:pt idx="617">
                  <c:v>517.0</c:v>
                </c:pt>
                <c:pt idx="618">
                  <c:v>518.0</c:v>
                </c:pt>
                <c:pt idx="619">
                  <c:v>519.0</c:v>
                </c:pt>
                <c:pt idx="620">
                  <c:v>520.0</c:v>
                </c:pt>
                <c:pt idx="621">
                  <c:v>521.0</c:v>
                </c:pt>
                <c:pt idx="622">
                  <c:v>522.0</c:v>
                </c:pt>
                <c:pt idx="623">
                  <c:v>523.0</c:v>
                </c:pt>
                <c:pt idx="624">
                  <c:v>524.0</c:v>
                </c:pt>
                <c:pt idx="625">
                  <c:v>525.0</c:v>
                </c:pt>
                <c:pt idx="626">
                  <c:v>526.0</c:v>
                </c:pt>
                <c:pt idx="627">
                  <c:v>527.0</c:v>
                </c:pt>
                <c:pt idx="628">
                  <c:v>528.0</c:v>
                </c:pt>
                <c:pt idx="629">
                  <c:v>529.0</c:v>
                </c:pt>
                <c:pt idx="630">
                  <c:v>530.0</c:v>
                </c:pt>
                <c:pt idx="631">
                  <c:v>531.0</c:v>
                </c:pt>
                <c:pt idx="632">
                  <c:v>532.0</c:v>
                </c:pt>
                <c:pt idx="633">
                  <c:v>533.0</c:v>
                </c:pt>
                <c:pt idx="634">
                  <c:v>534.0</c:v>
                </c:pt>
                <c:pt idx="635">
                  <c:v>535.0</c:v>
                </c:pt>
                <c:pt idx="636">
                  <c:v>536.0</c:v>
                </c:pt>
                <c:pt idx="637">
                  <c:v>537.0</c:v>
                </c:pt>
                <c:pt idx="638">
                  <c:v>538.0</c:v>
                </c:pt>
                <c:pt idx="639">
                  <c:v>539.0</c:v>
                </c:pt>
                <c:pt idx="640">
                  <c:v>540.0</c:v>
                </c:pt>
                <c:pt idx="641">
                  <c:v>541.0</c:v>
                </c:pt>
                <c:pt idx="642">
                  <c:v>542.0</c:v>
                </c:pt>
                <c:pt idx="643">
                  <c:v>543.0</c:v>
                </c:pt>
                <c:pt idx="644">
                  <c:v>544.0</c:v>
                </c:pt>
                <c:pt idx="645">
                  <c:v>545.0</c:v>
                </c:pt>
                <c:pt idx="646">
                  <c:v>546.0</c:v>
                </c:pt>
                <c:pt idx="647">
                  <c:v>547.0</c:v>
                </c:pt>
                <c:pt idx="648">
                  <c:v>548.0</c:v>
                </c:pt>
                <c:pt idx="649">
                  <c:v>549.0</c:v>
                </c:pt>
                <c:pt idx="650">
                  <c:v>550.0</c:v>
                </c:pt>
                <c:pt idx="651">
                  <c:v>551.0</c:v>
                </c:pt>
                <c:pt idx="652">
                  <c:v>552.0</c:v>
                </c:pt>
                <c:pt idx="653">
                  <c:v>553.0</c:v>
                </c:pt>
                <c:pt idx="654">
                  <c:v>554.0</c:v>
                </c:pt>
                <c:pt idx="655">
                  <c:v>555.0</c:v>
                </c:pt>
                <c:pt idx="656">
                  <c:v>556.0</c:v>
                </c:pt>
                <c:pt idx="657">
                  <c:v>557.0</c:v>
                </c:pt>
                <c:pt idx="658">
                  <c:v>558.0</c:v>
                </c:pt>
                <c:pt idx="659">
                  <c:v>559.0</c:v>
                </c:pt>
                <c:pt idx="660">
                  <c:v>560.0</c:v>
                </c:pt>
                <c:pt idx="661">
                  <c:v>561.0</c:v>
                </c:pt>
                <c:pt idx="662">
                  <c:v>562.0</c:v>
                </c:pt>
                <c:pt idx="663">
                  <c:v>563.0</c:v>
                </c:pt>
                <c:pt idx="664">
                  <c:v>564.0</c:v>
                </c:pt>
                <c:pt idx="665">
                  <c:v>565.0</c:v>
                </c:pt>
                <c:pt idx="666">
                  <c:v>566.0</c:v>
                </c:pt>
                <c:pt idx="667">
                  <c:v>567.0</c:v>
                </c:pt>
                <c:pt idx="668">
                  <c:v>568.0</c:v>
                </c:pt>
                <c:pt idx="669">
                  <c:v>569.0</c:v>
                </c:pt>
                <c:pt idx="670">
                  <c:v>570.0</c:v>
                </c:pt>
                <c:pt idx="671">
                  <c:v>571.0</c:v>
                </c:pt>
                <c:pt idx="672">
                  <c:v>572.0</c:v>
                </c:pt>
                <c:pt idx="673">
                  <c:v>573.0</c:v>
                </c:pt>
                <c:pt idx="674">
                  <c:v>574.0</c:v>
                </c:pt>
                <c:pt idx="675">
                  <c:v>575.0</c:v>
                </c:pt>
                <c:pt idx="676">
                  <c:v>576.0</c:v>
                </c:pt>
                <c:pt idx="677">
                  <c:v>577.0</c:v>
                </c:pt>
                <c:pt idx="678">
                  <c:v>578.0</c:v>
                </c:pt>
                <c:pt idx="679">
                  <c:v>579.0</c:v>
                </c:pt>
                <c:pt idx="680">
                  <c:v>580.0</c:v>
                </c:pt>
                <c:pt idx="681">
                  <c:v>581.0</c:v>
                </c:pt>
                <c:pt idx="682">
                  <c:v>582.0</c:v>
                </c:pt>
                <c:pt idx="683">
                  <c:v>583.0</c:v>
                </c:pt>
                <c:pt idx="684">
                  <c:v>584.0</c:v>
                </c:pt>
                <c:pt idx="685">
                  <c:v>585.0</c:v>
                </c:pt>
                <c:pt idx="686">
                  <c:v>586.0</c:v>
                </c:pt>
                <c:pt idx="687">
                  <c:v>587.0</c:v>
                </c:pt>
                <c:pt idx="688">
                  <c:v>588.0</c:v>
                </c:pt>
                <c:pt idx="689">
                  <c:v>589.0</c:v>
                </c:pt>
                <c:pt idx="690">
                  <c:v>590.0</c:v>
                </c:pt>
                <c:pt idx="691">
                  <c:v>591.0</c:v>
                </c:pt>
                <c:pt idx="692">
                  <c:v>592.0</c:v>
                </c:pt>
                <c:pt idx="693">
                  <c:v>593.0</c:v>
                </c:pt>
                <c:pt idx="694">
                  <c:v>594.0</c:v>
                </c:pt>
                <c:pt idx="695">
                  <c:v>595.0</c:v>
                </c:pt>
                <c:pt idx="696">
                  <c:v>596.0</c:v>
                </c:pt>
                <c:pt idx="697">
                  <c:v>597.0</c:v>
                </c:pt>
                <c:pt idx="698">
                  <c:v>598.0</c:v>
                </c:pt>
                <c:pt idx="699">
                  <c:v>599.0</c:v>
                </c:pt>
                <c:pt idx="700">
                  <c:v>600.0</c:v>
                </c:pt>
                <c:pt idx="701">
                  <c:v>601.0</c:v>
                </c:pt>
                <c:pt idx="702">
                  <c:v>602.0</c:v>
                </c:pt>
                <c:pt idx="703">
                  <c:v>603.0</c:v>
                </c:pt>
                <c:pt idx="704">
                  <c:v>604.0</c:v>
                </c:pt>
                <c:pt idx="705">
                  <c:v>605.0</c:v>
                </c:pt>
                <c:pt idx="706">
                  <c:v>606.0</c:v>
                </c:pt>
                <c:pt idx="707">
                  <c:v>607.0</c:v>
                </c:pt>
                <c:pt idx="708">
                  <c:v>608.0</c:v>
                </c:pt>
                <c:pt idx="709">
                  <c:v>609.0</c:v>
                </c:pt>
                <c:pt idx="710">
                  <c:v>610.0</c:v>
                </c:pt>
                <c:pt idx="711">
                  <c:v>611.0</c:v>
                </c:pt>
                <c:pt idx="712">
                  <c:v>612.0</c:v>
                </c:pt>
                <c:pt idx="713">
                  <c:v>613.0</c:v>
                </c:pt>
                <c:pt idx="714">
                  <c:v>614.0</c:v>
                </c:pt>
                <c:pt idx="715">
                  <c:v>615.0</c:v>
                </c:pt>
                <c:pt idx="716">
                  <c:v>616.0</c:v>
                </c:pt>
                <c:pt idx="717">
                  <c:v>617.0</c:v>
                </c:pt>
                <c:pt idx="718">
                  <c:v>618.0</c:v>
                </c:pt>
                <c:pt idx="719">
                  <c:v>619.0</c:v>
                </c:pt>
                <c:pt idx="720">
                  <c:v>620.0</c:v>
                </c:pt>
                <c:pt idx="721">
                  <c:v>621.0</c:v>
                </c:pt>
                <c:pt idx="722">
                  <c:v>622.0</c:v>
                </c:pt>
                <c:pt idx="723">
                  <c:v>623.0</c:v>
                </c:pt>
                <c:pt idx="724">
                  <c:v>624.0</c:v>
                </c:pt>
                <c:pt idx="725">
                  <c:v>625.0</c:v>
                </c:pt>
                <c:pt idx="726">
                  <c:v>626.0</c:v>
                </c:pt>
                <c:pt idx="727">
                  <c:v>627.0</c:v>
                </c:pt>
                <c:pt idx="728">
                  <c:v>628.0</c:v>
                </c:pt>
                <c:pt idx="729">
                  <c:v>629.0</c:v>
                </c:pt>
                <c:pt idx="730">
                  <c:v>630.0</c:v>
                </c:pt>
                <c:pt idx="731">
                  <c:v>631.0</c:v>
                </c:pt>
                <c:pt idx="732">
                  <c:v>632.0</c:v>
                </c:pt>
                <c:pt idx="733">
                  <c:v>633.0</c:v>
                </c:pt>
                <c:pt idx="734">
                  <c:v>634.0</c:v>
                </c:pt>
                <c:pt idx="735">
                  <c:v>635.0</c:v>
                </c:pt>
                <c:pt idx="736">
                  <c:v>636.0</c:v>
                </c:pt>
                <c:pt idx="737">
                  <c:v>637.0</c:v>
                </c:pt>
                <c:pt idx="738">
                  <c:v>638.0</c:v>
                </c:pt>
                <c:pt idx="739">
                  <c:v>639.0</c:v>
                </c:pt>
                <c:pt idx="740">
                  <c:v>640.0</c:v>
                </c:pt>
                <c:pt idx="741">
                  <c:v>641.0</c:v>
                </c:pt>
                <c:pt idx="742">
                  <c:v>642.0</c:v>
                </c:pt>
                <c:pt idx="743">
                  <c:v>643.0</c:v>
                </c:pt>
                <c:pt idx="744">
                  <c:v>644.0</c:v>
                </c:pt>
                <c:pt idx="745">
                  <c:v>645.0</c:v>
                </c:pt>
                <c:pt idx="746">
                  <c:v>646.0</c:v>
                </c:pt>
                <c:pt idx="747">
                  <c:v>647.0</c:v>
                </c:pt>
                <c:pt idx="748">
                  <c:v>648.0</c:v>
                </c:pt>
                <c:pt idx="749">
                  <c:v>649.0</c:v>
                </c:pt>
                <c:pt idx="750">
                  <c:v>650.0</c:v>
                </c:pt>
                <c:pt idx="751">
                  <c:v>651.0</c:v>
                </c:pt>
                <c:pt idx="752">
                  <c:v>652.0</c:v>
                </c:pt>
                <c:pt idx="753">
                  <c:v>653.0</c:v>
                </c:pt>
                <c:pt idx="754">
                  <c:v>654.0</c:v>
                </c:pt>
                <c:pt idx="755">
                  <c:v>655.0</c:v>
                </c:pt>
                <c:pt idx="756">
                  <c:v>656.0</c:v>
                </c:pt>
                <c:pt idx="757">
                  <c:v>657.0</c:v>
                </c:pt>
                <c:pt idx="758">
                  <c:v>658.0</c:v>
                </c:pt>
                <c:pt idx="759">
                  <c:v>659.0</c:v>
                </c:pt>
                <c:pt idx="760">
                  <c:v>660.0</c:v>
                </c:pt>
                <c:pt idx="761">
                  <c:v>661.0</c:v>
                </c:pt>
                <c:pt idx="762">
                  <c:v>662.0</c:v>
                </c:pt>
                <c:pt idx="763">
                  <c:v>663.0</c:v>
                </c:pt>
                <c:pt idx="764">
                  <c:v>664.0</c:v>
                </c:pt>
                <c:pt idx="765">
                  <c:v>665.0</c:v>
                </c:pt>
                <c:pt idx="766">
                  <c:v>666.0</c:v>
                </c:pt>
                <c:pt idx="767">
                  <c:v>667.0</c:v>
                </c:pt>
                <c:pt idx="768">
                  <c:v>668.0</c:v>
                </c:pt>
                <c:pt idx="769">
                  <c:v>669.0</c:v>
                </c:pt>
                <c:pt idx="770">
                  <c:v>670.0</c:v>
                </c:pt>
                <c:pt idx="771">
                  <c:v>671.0</c:v>
                </c:pt>
                <c:pt idx="772">
                  <c:v>672.0</c:v>
                </c:pt>
                <c:pt idx="773">
                  <c:v>673.0</c:v>
                </c:pt>
                <c:pt idx="774">
                  <c:v>674.0</c:v>
                </c:pt>
                <c:pt idx="775">
                  <c:v>675.0</c:v>
                </c:pt>
                <c:pt idx="776">
                  <c:v>676.0</c:v>
                </c:pt>
                <c:pt idx="777">
                  <c:v>677.0</c:v>
                </c:pt>
                <c:pt idx="778">
                  <c:v>678.0</c:v>
                </c:pt>
                <c:pt idx="779">
                  <c:v>679.0</c:v>
                </c:pt>
                <c:pt idx="780">
                  <c:v>680.0</c:v>
                </c:pt>
                <c:pt idx="781">
                  <c:v>681.0</c:v>
                </c:pt>
                <c:pt idx="782">
                  <c:v>682.0</c:v>
                </c:pt>
                <c:pt idx="783">
                  <c:v>683.0</c:v>
                </c:pt>
                <c:pt idx="784">
                  <c:v>684.0</c:v>
                </c:pt>
                <c:pt idx="785">
                  <c:v>685.0</c:v>
                </c:pt>
                <c:pt idx="786">
                  <c:v>686.0</c:v>
                </c:pt>
                <c:pt idx="787">
                  <c:v>687.0</c:v>
                </c:pt>
                <c:pt idx="788">
                  <c:v>688.0</c:v>
                </c:pt>
                <c:pt idx="789">
                  <c:v>689.0</c:v>
                </c:pt>
                <c:pt idx="790">
                  <c:v>690.0</c:v>
                </c:pt>
                <c:pt idx="791">
                  <c:v>691.0</c:v>
                </c:pt>
                <c:pt idx="792">
                  <c:v>692.0</c:v>
                </c:pt>
                <c:pt idx="793">
                  <c:v>693.0</c:v>
                </c:pt>
                <c:pt idx="794">
                  <c:v>694.0</c:v>
                </c:pt>
                <c:pt idx="795">
                  <c:v>695.0</c:v>
                </c:pt>
                <c:pt idx="796">
                  <c:v>696.0</c:v>
                </c:pt>
                <c:pt idx="797">
                  <c:v>697.0</c:v>
                </c:pt>
                <c:pt idx="798">
                  <c:v>698.0</c:v>
                </c:pt>
                <c:pt idx="799">
                  <c:v>699.0</c:v>
                </c:pt>
                <c:pt idx="800">
                  <c:v>700.0</c:v>
                </c:pt>
                <c:pt idx="801">
                  <c:v>701.0</c:v>
                </c:pt>
                <c:pt idx="802">
                  <c:v>702.0</c:v>
                </c:pt>
                <c:pt idx="803">
                  <c:v>703.0</c:v>
                </c:pt>
                <c:pt idx="804">
                  <c:v>704.0</c:v>
                </c:pt>
                <c:pt idx="805">
                  <c:v>705.0</c:v>
                </c:pt>
                <c:pt idx="806">
                  <c:v>706.0</c:v>
                </c:pt>
                <c:pt idx="807">
                  <c:v>707.0</c:v>
                </c:pt>
                <c:pt idx="808">
                  <c:v>708.0</c:v>
                </c:pt>
                <c:pt idx="809">
                  <c:v>709.0</c:v>
                </c:pt>
                <c:pt idx="810">
                  <c:v>710.0</c:v>
                </c:pt>
                <c:pt idx="811">
                  <c:v>711.0</c:v>
                </c:pt>
                <c:pt idx="812">
                  <c:v>712.0</c:v>
                </c:pt>
                <c:pt idx="813">
                  <c:v>713.0</c:v>
                </c:pt>
                <c:pt idx="814">
                  <c:v>714.0</c:v>
                </c:pt>
                <c:pt idx="815">
                  <c:v>715.0</c:v>
                </c:pt>
                <c:pt idx="816">
                  <c:v>716.0</c:v>
                </c:pt>
                <c:pt idx="817">
                  <c:v>717.0</c:v>
                </c:pt>
                <c:pt idx="818">
                  <c:v>718.0</c:v>
                </c:pt>
                <c:pt idx="819">
                  <c:v>719.0</c:v>
                </c:pt>
                <c:pt idx="820">
                  <c:v>720.0</c:v>
                </c:pt>
                <c:pt idx="821">
                  <c:v>721.0</c:v>
                </c:pt>
                <c:pt idx="822">
                  <c:v>722.0</c:v>
                </c:pt>
                <c:pt idx="823">
                  <c:v>723.0</c:v>
                </c:pt>
                <c:pt idx="824">
                  <c:v>724.0</c:v>
                </c:pt>
                <c:pt idx="825">
                  <c:v>725.0</c:v>
                </c:pt>
                <c:pt idx="826">
                  <c:v>726.0</c:v>
                </c:pt>
                <c:pt idx="827">
                  <c:v>727.0</c:v>
                </c:pt>
                <c:pt idx="828">
                  <c:v>728.0</c:v>
                </c:pt>
                <c:pt idx="829">
                  <c:v>729.0</c:v>
                </c:pt>
                <c:pt idx="830">
                  <c:v>730.0</c:v>
                </c:pt>
                <c:pt idx="831">
                  <c:v>731.0</c:v>
                </c:pt>
                <c:pt idx="832">
                  <c:v>732.0</c:v>
                </c:pt>
                <c:pt idx="833">
                  <c:v>733.0</c:v>
                </c:pt>
                <c:pt idx="834">
                  <c:v>734.0</c:v>
                </c:pt>
                <c:pt idx="835">
                  <c:v>735.0</c:v>
                </c:pt>
                <c:pt idx="836">
                  <c:v>736.0</c:v>
                </c:pt>
                <c:pt idx="837">
                  <c:v>737.0</c:v>
                </c:pt>
                <c:pt idx="838">
                  <c:v>738.0</c:v>
                </c:pt>
                <c:pt idx="839">
                  <c:v>739.0</c:v>
                </c:pt>
                <c:pt idx="840">
                  <c:v>740.0</c:v>
                </c:pt>
                <c:pt idx="841">
                  <c:v>741.0</c:v>
                </c:pt>
                <c:pt idx="842">
                  <c:v>742.0</c:v>
                </c:pt>
                <c:pt idx="843">
                  <c:v>743.0</c:v>
                </c:pt>
                <c:pt idx="844">
                  <c:v>744.0</c:v>
                </c:pt>
                <c:pt idx="845">
                  <c:v>745.0</c:v>
                </c:pt>
                <c:pt idx="846">
                  <c:v>746.0</c:v>
                </c:pt>
                <c:pt idx="847">
                  <c:v>747.0</c:v>
                </c:pt>
                <c:pt idx="848">
                  <c:v>748.0</c:v>
                </c:pt>
                <c:pt idx="849">
                  <c:v>749.0</c:v>
                </c:pt>
                <c:pt idx="850">
                  <c:v>750.0</c:v>
                </c:pt>
                <c:pt idx="851">
                  <c:v>751.0</c:v>
                </c:pt>
                <c:pt idx="852">
                  <c:v>752.0</c:v>
                </c:pt>
                <c:pt idx="853">
                  <c:v>753.0</c:v>
                </c:pt>
                <c:pt idx="854">
                  <c:v>754.0</c:v>
                </c:pt>
                <c:pt idx="855">
                  <c:v>755.0</c:v>
                </c:pt>
                <c:pt idx="856">
                  <c:v>756.0</c:v>
                </c:pt>
                <c:pt idx="857">
                  <c:v>757.0</c:v>
                </c:pt>
                <c:pt idx="858">
                  <c:v>758.0</c:v>
                </c:pt>
                <c:pt idx="859">
                  <c:v>759.0</c:v>
                </c:pt>
                <c:pt idx="860">
                  <c:v>760.0</c:v>
                </c:pt>
                <c:pt idx="861">
                  <c:v>761.0</c:v>
                </c:pt>
                <c:pt idx="862">
                  <c:v>762.0</c:v>
                </c:pt>
                <c:pt idx="863">
                  <c:v>763.0</c:v>
                </c:pt>
                <c:pt idx="864">
                  <c:v>764.0</c:v>
                </c:pt>
                <c:pt idx="865">
                  <c:v>765.0</c:v>
                </c:pt>
                <c:pt idx="866">
                  <c:v>766.0</c:v>
                </c:pt>
                <c:pt idx="867">
                  <c:v>767.0</c:v>
                </c:pt>
                <c:pt idx="868">
                  <c:v>768.0</c:v>
                </c:pt>
                <c:pt idx="869">
                  <c:v>769.0</c:v>
                </c:pt>
                <c:pt idx="870">
                  <c:v>770.0</c:v>
                </c:pt>
                <c:pt idx="871">
                  <c:v>771.0</c:v>
                </c:pt>
                <c:pt idx="872">
                  <c:v>772.0</c:v>
                </c:pt>
                <c:pt idx="873">
                  <c:v>773.0</c:v>
                </c:pt>
                <c:pt idx="874">
                  <c:v>774.0</c:v>
                </c:pt>
                <c:pt idx="875">
                  <c:v>775.0</c:v>
                </c:pt>
                <c:pt idx="876">
                  <c:v>776.0</c:v>
                </c:pt>
                <c:pt idx="877">
                  <c:v>777.0</c:v>
                </c:pt>
                <c:pt idx="878">
                  <c:v>778.0</c:v>
                </c:pt>
                <c:pt idx="879">
                  <c:v>779.0</c:v>
                </c:pt>
                <c:pt idx="880">
                  <c:v>780.0</c:v>
                </c:pt>
                <c:pt idx="881">
                  <c:v>781.0</c:v>
                </c:pt>
                <c:pt idx="882">
                  <c:v>782.0</c:v>
                </c:pt>
                <c:pt idx="883">
                  <c:v>783.0</c:v>
                </c:pt>
                <c:pt idx="884">
                  <c:v>784.0</c:v>
                </c:pt>
                <c:pt idx="885">
                  <c:v>785.0</c:v>
                </c:pt>
                <c:pt idx="886">
                  <c:v>786.0</c:v>
                </c:pt>
                <c:pt idx="887">
                  <c:v>787.0</c:v>
                </c:pt>
                <c:pt idx="888">
                  <c:v>788.0</c:v>
                </c:pt>
                <c:pt idx="889">
                  <c:v>789.0</c:v>
                </c:pt>
                <c:pt idx="890">
                  <c:v>790.0</c:v>
                </c:pt>
                <c:pt idx="891">
                  <c:v>791.0</c:v>
                </c:pt>
                <c:pt idx="892">
                  <c:v>792.0</c:v>
                </c:pt>
                <c:pt idx="893">
                  <c:v>793.0</c:v>
                </c:pt>
                <c:pt idx="894">
                  <c:v>794.0</c:v>
                </c:pt>
                <c:pt idx="895">
                  <c:v>795.0</c:v>
                </c:pt>
                <c:pt idx="896">
                  <c:v>796.0</c:v>
                </c:pt>
                <c:pt idx="897">
                  <c:v>797.0</c:v>
                </c:pt>
                <c:pt idx="898">
                  <c:v>798.0</c:v>
                </c:pt>
                <c:pt idx="899">
                  <c:v>799.0</c:v>
                </c:pt>
                <c:pt idx="900">
                  <c:v>800.0</c:v>
                </c:pt>
                <c:pt idx="901">
                  <c:v>801.0</c:v>
                </c:pt>
                <c:pt idx="902">
                  <c:v>802.0</c:v>
                </c:pt>
                <c:pt idx="903">
                  <c:v>803.0</c:v>
                </c:pt>
                <c:pt idx="904">
                  <c:v>804.0</c:v>
                </c:pt>
                <c:pt idx="905">
                  <c:v>805.0</c:v>
                </c:pt>
                <c:pt idx="906">
                  <c:v>806.0</c:v>
                </c:pt>
                <c:pt idx="907">
                  <c:v>807.0</c:v>
                </c:pt>
                <c:pt idx="908">
                  <c:v>808.0</c:v>
                </c:pt>
                <c:pt idx="909">
                  <c:v>809.0</c:v>
                </c:pt>
                <c:pt idx="910">
                  <c:v>810.0</c:v>
                </c:pt>
                <c:pt idx="911">
                  <c:v>811.0</c:v>
                </c:pt>
                <c:pt idx="912">
                  <c:v>812.0</c:v>
                </c:pt>
                <c:pt idx="913">
                  <c:v>813.0</c:v>
                </c:pt>
                <c:pt idx="914">
                  <c:v>814.0</c:v>
                </c:pt>
                <c:pt idx="915">
                  <c:v>815.0</c:v>
                </c:pt>
                <c:pt idx="916">
                  <c:v>816.0</c:v>
                </c:pt>
                <c:pt idx="917">
                  <c:v>817.0</c:v>
                </c:pt>
                <c:pt idx="918">
                  <c:v>818.0</c:v>
                </c:pt>
                <c:pt idx="919">
                  <c:v>819.0</c:v>
                </c:pt>
                <c:pt idx="920">
                  <c:v>820.0</c:v>
                </c:pt>
                <c:pt idx="921">
                  <c:v>821.0</c:v>
                </c:pt>
                <c:pt idx="922">
                  <c:v>822.0</c:v>
                </c:pt>
                <c:pt idx="923">
                  <c:v>823.0</c:v>
                </c:pt>
                <c:pt idx="924">
                  <c:v>824.0</c:v>
                </c:pt>
                <c:pt idx="925">
                  <c:v>825.0</c:v>
                </c:pt>
                <c:pt idx="926">
                  <c:v>826.0</c:v>
                </c:pt>
                <c:pt idx="927">
                  <c:v>827.0</c:v>
                </c:pt>
                <c:pt idx="928">
                  <c:v>828.0</c:v>
                </c:pt>
                <c:pt idx="929">
                  <c:v>829.0</c:v>
                </c:pt>
                <c:pt idx="930">
                  <c:v>830.0</c:v>
                </c:pt>
                <c:pt idx="931">
                  <c:v>831.0</c:v>
                </c:pt>
                <c:pt idx="932">
                  <c:v>832.0</c:v>
                </c:pt>
                <c:pt idx="933">
                  <c:v>833.0</c:v>
                </c:pt>
                <c:pt idx="934">
                  <c:v>834.0</c:v>
                </c:pt>
                <c:pt idx="935">
                  <c:v>835.0</c:v>
                </c:pt>
                <c:pt idx="936">
                  <c:v>836.0</c:v>
                </c:pt>
                <c:pt idx="937">
                  <c:v>837.0</c:v>
                </c:pt>
                <c:pt idx="938">
                  <c:v>838.0</c:v>
                </c:pt>
                <c:pt idx="939">
                  <c:v>839.0</c:v>
                </c:pt>
                <c:pt idx="940">
                  <c:v>840.0</c:v>
                </c:pt>
                <c:pt idx="941">
                  <c:v>841.0</c:v>
                </c:pt>
                <c:pt idx="942">
                  <c:v>842.0</c:v>
                </c:pt>
                <c:pt idx="943">
                  <c:v>843.0</c:v>
                </c:pt>
                <c:pt idx="944">
                  <c:v>844.0</c:v>
                </c:pt>
                <c:pt idx="945">
                  <c:v>845.0</c:v>
                </c:pt>
                <c:pt idx="946">
                  <c:v>846.0</c:v>
                </c:pt>
                <c:pt idx="947">
                  <c:v>847.0</c:v>
                </c:pt>
                <c:pt idx="948">
                  <c:v>848.0</c:v>
                </c:pt>
                <c:pt idx="949">
                  <c:v>849.0</c:v>
                </c:pt>
                <c:pt idx="950">
                  <c:v>850.0</c:v>
                </c:pt>
                <c:pt idx="951">
                  <c:v>851.0</c:v>
                </c:pt>
                <c:pt idx="952">
                  <c:v>852.0</c:v>
                </c:pt>
                <c:pt idx="953">
                  <c:v>853.0</c:v>
                </c:pt>
                <c:pt idx="954">
                  <c:v>854.0</c:v>
                </c:pt>
                <c:pt idx="955">
                  <c:v>855.0</c:v>
                </c:pt>
                <c:pt idx="956">
                  <c:v>856.0</c:v>
                </c:pt>
                <c:pt idx="957">
                  <c:v>857.0</c:v>
                </c:pt>
                <c:pt idx="958">
                  <c:v>858.0</c:v>
                </c:pt>
                <c:pt idx="959">
                  <c:v>859.0</c:v>
                </c:pt>
                <c:pt idx="960">
                  <c:v>860.0</c:v>
                </c:pt>
                <c:pt idx="961">
                  <c:v>861.0</c:v>
                </c:pt>
                <c:pt idx="962">
                  <c:v>862.0</c:v>
                </c:pt>
                <c:pt idx="963">
                  <c:v>863.0</c:v>
                </c:pt>
                <c:pt idx="964">
                  <c:v>864.0</c:v>
                </c:pt>
                <c:pt idx="965">
                  <c:v>865.0</c:v>
                </c:pt>
                <c:pt idx="966">
                  <c:v>866.0</c:v>
                </c:pt>
                <c:pt idx="967">
                  <c:v>867.0</c:v>
                </c:pt>
                <c:pt idx="968">
                  <c:v>868.0</c:v>
                </c:pt>
                <c:pt idx="969">
                  <c:v>869.0</c:v>
                </c:pt>
                <c:pt idx="970">
                  <c:v>870.0</c:v>
                </c:pt>
                <c:pt idx="971">
                  <c:v>871.0</c:v>
                </c:pt>
                <c:pt idx="972">
                  <c:v>872.0</c:v>
                </c:pt>
                <c:pt idx="973">
                  <c:v>873.0</c:v>
                </c:pt>
                <c:pt idx="974">
                  <c:v>874.0</c:v>
                </c:pt>
                <c:pt idx="975">
                  <c:v>875.0</c:v>
                </c:pt>
                <c:pt idx="976">
                  <c:v>876.0</c:v>
                </c:pt>
                <c:pt idx="977">
                  <c:v>877.0</c:v>
                </c:pt>
                <c:pt idx="978">
                  <c:v>878.0</c:v>
                </c:pt>
                <c:pt idx="979">
                  <c:v>879.0</c:v>
                </c:pt>
                <c:pt idx="980">
                  <c:v>880.0</c:v>
                </c:pt>
                <c:pt idx="981">
                  <c:v>881.0</c:v>
                </c:pt>
                <c:pt idx="982">
                  <c:v>882.0</c:v>
                </c:pt>
                <c:pt idx="983">
                  <c:v>883.0</c:v>
                </c:pt>
                <c:pt idx="984">
                  <c:v>884.0</c:v>
                </c:pt>
                <c:pt idx="985">
                  <c:v>885.0</c:v>
                </c:pt>
                <c:pt idx="986">
                  <c:v>886.0</c:v>
                </c:pt>
                <c:pt idx="987">
                  <c:v>887.0</c:v>
                </c:pt>
                <c:pt idx="988">
                  <c:v>888.0</c:v>
                </c:pt>
                <c:pt idx="989">
                  <c:v>889.0</c:v>
                </c:pt>
                <c:pt idx="990">
                  <c:v>890.0</c:v>
                </c:pt>
                <c:pt idx="991">
                  <c:v>891.0</c:v>
                </c:pt>
                <c:pt idx="992">
                  <c:v>892.0</c:v>
                </c:pt>
                <c:pt idx="993">
                  <c:v>893.0</c:v>
                </c:pt>
                <c:pt idx="994">
                  <c:v>894.0</c:v>
                </c:pt>
                <c:pt idx="995">
                  <c:v>895.0</c:v>
                </c:pt>
                <c:pt idx="996">
                  <c:v>896.0</c:v>
                </c:pt>
                <c:pt idx="997">
                  <c:v>897.0</c:v>
                </c:pt>
                <c:pt idx="998">
                  <c:v>898.0</c:v>
                </c:pt>
                <c:pt idx="999">
                  <c:v>899.0</c:v>
                </c:pt>
                <c:pt idx="1000">
                  <c:v>900.0</c:v>
                </c:pt>
                <c:pt idx="1001">
                  <c:v>901.0</c:v>
                </c:pt>
                <c:pt idx="1002">
                  <c:v>902.0</c:v>
                </c:pt>
                <c:pt idx="1003">
                  <c:v>903.0</c:v>
                </c:pt>
                <c:pt idx="1004">
                  <c:v>904.0</c:v>
                </c:pt>
                <c:pt idx="1005">
                  <c:v>905.0</c:v>
                </c:pt>
                <c:pt idx="1006">
                  <c:v>906.0</c:v>
                </c:pt>
                <c:pt idx="1007">
                  <c:v>907.0</c:v>
                </c:pt>
                <c:pt idx="1008">
                  <c:v>908.0</c:v>
                </c:pt>
                <c:pt idx="1009">
                  <c:v>909.0</c:v>
                </c:pt>
                <c:pt idx="1010">
                  <c:v>910.0</c:v>
                </c:pt>
                <c:pt idx="1011">
                  <c:v>911.0</c:v>
                </c:pt>
                <c:pt idx="1012">
                  <c:v>912.0</c:v>
                </c:pt>
                <c:pt idx="1013">
                  <c:v>913.0</c:v>
                </c:pt>
                <c:pt idx="1014">
                  <c:v>914.0</c:v>
                </c:pt>
                <c:pt idx="1015">
                  <c:v>915.0</c:v>
                </c:pt>
                <c:pt idx="1016">
                  <c:v>916.0</c:v>
                </c:pt>
                <c:pt idx="1017">
                  <c:v>917.0</c:v>
                </c:pt>
                <c:pt idx="1018">
                  <c:v>918.0</c:v>
                </c:pt>
                <c:pt idx="1019">
                  <c:v>919.0</c:v>
                </c:pt>
                <c:pt idx="1020">
                  <c:v>920.0</c:v>
                </c:pt>
                <c:pt idx="1021">
                  <c:v>921.0</c:v>
                </c:pt>
                <c:pt idx="1022">
                  <c:v>922.0</c:v>
                </c:pt>
                <c:pt idx="1023">
                  <c:v>923.0</c:v>
                </c:pt>
                <c:pt idx="1024">
                  <c:v>924.0</c:v>
                </c:pt>
                <c:pt idx="1025">
                  <c:v>925.0</c:v>
                </c:pt>
                <c:pt idx="1026">
                  <c:v>926.0</c:v>
                </c:pt>
                <c:pt idx="1027">
                  <c:v>927.0</c:v>
                </c:pt>
                <c:pt idx="1028">
                  <c:v>928.0</c:v>
                </c:pt>
                <c:pt idx="1029">
                  <c:v>929.0</c:v>
                </c:pt>
                <c:pt idx="1030">
                  <c:v>930.0</c:v>
                </c:pt>
                <c:pt idx="1031">
                  <c:v>931.0</c:v>
                </c:pt>
                <c:pt idx="1032">
                  <c:v>932.0</c:v>
                </c:pt>
                <c:pt idx="1033">
                  <c:v>933.0</c:v>
                </c:pt>
                <c:pt idx="1034">
                  <c:v>934.0</c:v>
                </c:pt>
                <c:pt idx="1035">
                  <c:v>935.0</c:v>
                </c:pt>
                <c:pt idx="1036">
                  <c:v>936.0</c:v>
                </c:pt>
                <c:pt idx="1037">
                  <c:v>937.0</c:v>
                </c:pt>
                <c:pt idx="1038">
                  <c:v>938.0</c:v>
                </c:pt>
                <c:pt idx="1039">
                  <c:v>939.0</c:v>
                </c:pt>
                <c:pt idx="1040">
                  <c:v>940.0</c:v>
                </c:pt>
                <c:pt idx="1041">
                  <c:v>941.0</c:v>
                </c:pt>
                <c:pt idx="1042">
                  <c:v>942.0</c:v>
                </c:pt>
                <c:pt idx="1043">
                  <c:v>943.0</c:v>
                </c:pt>
                <c:pt idx="1044">
                  <c:v>944.0</c:v>
                </c:pt>
                <c:pt idx="1045">
                  <c:v>945.0</c:v>
                </c:pt>
                <c:pt idx="1046">
                  <c:v>946.0</c:v>
                </c:pt>
                <c:pt idx="1047">
                  <c:v>947.0</c:v>
                </c:pt>
                <c:pt idx="1048">
                  <c:v>948.0</c:v>
                </c:pt>
                <c:pt idx="1049">
                  <c:v>949.0</c:v>
                </c:pt>
                <c:pt idx="1050">
                  <c:v>950.0</c:v>
                </c:pt>
                <c:pt idx="1051">
                  <c:v>951.0</c:v>
                </c:pt>
                <c:pt idx="1052">
                  <c:v>952.0</c:v>
                </c:pt>
                <c:pt idx="1053">
                  <c:v>953.0</c:v>
                </c:pt>
                <c:pt idx="1054">
                  <c:v>954.0</c:v>
                </c:pt>
                <c:pt idx="1055">
                  <c:v>955.0</c:v>
                </c:pt>
                <c:pt idx="1056">
                  <c:v>956.0</c:v>
                </c:pt>
                <c:pt idx="1057">
                  <c:v>957.0</c:v>
                </c:pt>
                <c:pt idx="1058">
                  <c:v>958.0</c:v>
                </c:pt>
                <c:pt idx="1059">
                  <c:v>959.0</c:v>
                </c:pt>
                <c:pt idx="1060">
                  <c:v>960.0</c:v>
                </c:pt>
                <c:pt idx="1061">
                  <c:v>961.0</c:v>
                </c:pt>
                <c:pt idx="1062">
                  <c:v>962.0</c:v>
                </c:pt>
                <c:pt idx="1063">
                  <c:v>963.0</c:v>
                </c:pt>
                <c:pt idx="1064">
                  <c:v>964.0</c:v>
                </c:pt>
                <c:pt idx="1065">
                  <c:v>965.0</c:v>
                </c:pt>
                <c:pt idx="1066">
                  <c:v>966.0</c:v>
                </c:pt>
                <c:pt idx="1067">
                  <c:v>967.0</c:v>
                </c:pt>
                <c:pt idx="1068">
                  <c:v>968.0</c:v>
                </c:pt>
                <c:pt idx="1069">
                  <c:v>969.0</c:v>
                </c:pt>
                <c:pt idx="1070">
                  <c:v>970.0</c:v>
                </c:pt>
                <c:pt idx="1071">
                  <c:v>971.0</c:v>
                </c:pt>
                <c:pt idx="1072">
                  <c:v>972.0</c:v>
                </c:pt>
                <c:pt idx="1073">
                  <c:v>973.0</c:v>
                </c:pt>
                <c:pt idx="1074">
                  <c:v>974.0</c:v>
                </c:pt>
                <c:pt idx="1075">
                  <c:v>975.0</c:v>
                </c:pt>
                <c:pt idx="1076">
                  <c:v>976.0</c:v>
                </c:pt>
                <c:pt idx="1077">
                  <c:v>977.0</c:v>
                </c:pt>
                <c:pt idx="1078">
                  <c:v>978.0</c:v>
                </c:pt>
                <c:pt idx="1079">
                  <c:v>979.0</c:v>
                </c:pt>
                <c:pt idx="1080">
                  <c:v>980.0</c:v>
                </c:pt>
                <c:pt idx="1081">
                  <c:v>981.0</c:v>
                </c:pt>
                <c:pt idx="1082">
                  <c:v>982.0</c:v>
                </c:pt>
                <c:pt idx="1083">
                  <c:v>983.0</c:v>
                </c:pt>
                <c:pt idx="1084">
                  <c:v>984.0</c:v>
                </c:pt>
                <c:pt idx="1085">
                  <c:v>985.0</c:v>
                </c:pt>
                <c:pt idx="1086">
                  <c:v>986.0</c:v>
                </c:pt>
                <c:pt idx="1087">
                  <c:v>987.0</c:v>
                </c:pt>
                <c:pt idx="1088">
                  <c:v>988.0</c:v>
                </c:pt>
                <c:pt idx="1089">
                  <c:v>989.0</c:v>
                </c:pt>
                <c:pt idx="1090">
                  <c:v>990.0</c:v>
                </c:pt>
                <c:pt idx="1091">
                  <c:v>991.0</c:v>
                </c:pt>
                <c:pt idx="1092">
                  <c:v>992.0</c:v>
                </c:pt>
                <c:pt idx="1093">
                  <c:v>993.0</c:v>
                </c:pt>
                <c:pt idx="1094">
                  <c:v>994.0</c:v>
                </c:pt>
                <c:pt idx="1095">
                  <c:v>995.0</c:v>
                </c:pt>
                <c:pt idx="1096">
                  <c:v>996.0</c:v>
                </c:pt>
                <c:pt idx="1097">
                  <c:v>997.0</c:v>
                </c:pt>
                <c:pt idx="1098">
                  <c:v>998.0</c:v>
                </c:pt>
                <c:pt idx="1099">
                  <c:v>999.0</c:v>
                </c:pt>
              </c:numCache>
            </c:numRef>
          </c:cat>
          <c:val>
            <c:numRef>
              <c:f>'[1]Coop 52'!$D$2:$D$1101</c:f>
              <c:numCache>
                <c:formatCode>General</c:formatCode>
                <c:ptCount val="1100"/>
                <c:pt idx="0">
                  <c:v>-0.118342</c:v>
                </c:pt>
                <c:pt idx="1">
                  <c:v>-0.121236</c:v>
                </c:pt>
                <c:pt idx="2">
                  <c:v>-0.120696</c:v>
                </c:pt>
                <c:pt idx="3">
                  <c:v>-0.116993</c:v>
                </c:pt>
                <c:pt idx="4">
                  <c:v>-0.110426</c:v>
                </c:pt>
                <c:pt idx="5">
                  <c:v>-0.101319</c:v>
                </c:pt>
                <c:pt idx="6">
                  <c:v>-0.090011</c:v>
                </c:pt>
                <c:pt idx="7">
                  <c:v>-0.076855</c:v>
                </c:pt>
                <c:pt idx="8">
                  <c:v>-0.0622</c:v>
                </c:pt>
                <c:pt idx="9">
                  <c:v>-0.046393</c:v>
                </c:pt>
                <c:pt idx="10">
                  <c:v>-0.029761</c:v>
                </c:pt>
                <c:pt idx="11">
                  <c:v>-0.012611</c:v>
                </c:pt>
                <c:pt idx="12">
                  <c:v>0.004763</c:v>
                </c:pt>
                <c:pt idx="13">
                  <c:v>0.022112</c:v>
                </c:pt>
                <c:pt idx="14">
                  <c:v>0.03921</c:v>
                </c:pt>
                <c:pt idx="15">
                  <c:v>0.055869</c:v>
                </c:pt>
                <c:pt idx="16">
                  <c:v>0.071938</c:v>
                </c:pt>
                <c:pt idx="17">
                  <c:v>0.087301</c:v>
                </c:pt>
                <c:pt idx="18">
                  <c:v>0.101876</c:v>
                </c:pt>
                <c:pt idx="19">
                  <c:v>0.11562</c:v>
                </c:pt>
                <c:pt idx="20">
                  <c:v>0.128508</c:v>
                </c:pt>
                <c:pt idx="21">
                  <c:v>0.140559</c:v>
                </c:pt>
                <c:pt idx="22">
                  <c:v>0.151802</c:v>
                </c:pt>
                <c:pt idx="23">
                  <c:v>0.162286</c:v>
                </c:pt>
                <c:pt idx="24">
                  <c:v>0.172075</c:v>
                </c:pt>
                <c:pt idx="25">
                  <c:v>0.181239</c:v>
                </c:pt>
                <c:pt idx="26">
                  <c:v>0.189845</c:v>
                </c:pt>
                <c:pt idx="27">
                  <c:v>0.197961</c:v>
                </c:pt>
                <c:pt idx="28">
                  <c:v>0.205649</c:v>
                </c:pt>
                <c:pt idx="29">
                  <c:v>0.212948</c:v>
                </c:pt>
                <c:pt idx="30">
                  <c:v>0.219893</c:v>
                </c:pt>
                <c:pt idx="31">
                  <c:v>0.226497</c:v>
                </c:pt>
                <c:pt idx="32">
                  <c:v>0.232744</c:v>
                </c:pt>
                <c:pt idx="33">
                  <c:v>0.238606</c:v>
                </c:pt>
                <c:pt idx="34">
                  <c:v>0.244029</c:v>
                </c:pt>
                <c:pt idx="35">
                  <c:v>0.248931</c:v>
                </c:pt>
                <c:pt idx="36">
                  <c:v>0.25322</c:v>
                </c:pt>
                <c:pt idx="37">
                  <c:v>0.256779</c:v>
                </c:pt>
                <c:pt idx="38">
                  <c:v>0.259488</c:v>
                </c:pt>
                <c:pt idx="39">
                  <c:v>0.261205</c:v>
                </c:pt>
                <c:pt idx="40">
                  <c:v>0.261792</c:v>
                </c:pt>
                <c:pt idx="41">
                  <c:v>0.261107</c:v>
                </c:pt>
                <c:pt idx="42">
                  <c:v>0.259016</c:v>
                </c:pt>
                <c:pt idx="43">
                  <c:v>0.255393</c:v>
                </c:pt>
                <c:pt idx="44">
                  <c:v>0.250128</c:v>
                </c:pt>
                <c:pt idx="45">
                  <c:v>0.243129</c:v>
                </c:pt>
                <c:pt idx="46">
                  <c:v>0.234334</c:v>
                </c:pt>
                <c:pt idx="47">
                  <c:v>0.223706</c:v>
                </c:pt>
                <c:pt idx="48">
                  <c:v>0.211243</c:v>
                </c:pt>
                <c:pt idx="49">
                  <c:v>0.196958</c:v>
                </c:pt>
                <c:pt idx="50">
                  <c:v>0.180929</c:v>
                </c:pt>
                <c:pt idx="51">
                  <c:v>0.163241</c:v>
                </c:pt>
                <c:pt idx="52">
                  <c:v>0.144025</c:v>
                </c:pt>
                <c:pt idx="53">
                  <c:v>0.123438</c:v>
                </c:pt>
                <c:pt idx="54">
                  <c:v>0.101673</c:v>
                </c:pt>
                <c:pt idx="55">
                  <c:v>0.078943</c:v>
                </c:pt>
                <c:pt idx="56">
                  <c:v>0.055479</c:v>
                </c:pt>
                <c:pt idx="57">
                  <c:v>0.031534</c:v>
                </c:pt>
                <c:pt idx="58">
                  <c:v>0.007366</c:v>
                </c:pt>
                <c:pt idx="59">
                  <c:v>-0.016759</c:v>
                </c:pt>
                <c:pt idx="60">
                  <c:v>-0.040584</c:v>
                </c:pt>
                <c:pt idx="61">
                  <c:v>-0.063856</c:v>
                </c:pt>
                <c:pt idx="62">
                  <c:v>-0.086331</c:v>
                </c:pt>
                <c:pt idx="63">
                  <c:v>-0.10779</c:v>
                </c:pt>
                <c:pt idx="64">
                  <c:v>-0.128041</c:v>
                </c:pt>
                <c:pt idx="65">
                  <c:v>-0.146908</c:v>
                </c:pt>
                <c:pt idx="66">
                  <c:v>-0.164258</c:v>
                </c:pt>
                <c:pt idx="67">
                  <c:v>-0.17998</c:v>
                </c:pt>
                <c:pt idx="68">
                  <c:v>-0.194008</c:v>
                </c:pt>
                <c:pt idx="69">
                  <c:v>-0.206299</c:v>
                </c:pt>
                <c:pt idx="70">
                  <c:v>-0.216853</c:v>
                </c:pt>
                <c:pt idx="71">
                  <c:v>-0.225692</c:v>
                </c:pt>
                <c:pt idx="72">
                  <c:v>-0.232871</c:v>
                </c:pt>
                <c:pt idx="73">
                  <c:v>-0.238463</c:v>
                </c:pt>
                <c:pt idx="74">
                  <c:v>-0.242565</c:v>
                </c:pt>
                <c:pt idx="75">
                  <c:v>-0.245288</c:v>
                </c:pt>
                <c:pt idx="76">
                  <c:v>-0.246748</c:v>
                </c:pt>
                <c:pt idx="77">
                  <c:v>-0.247068</c:v>
                </c:pt>
                <c:pt idx="78">
                  <c:v>-0.24636</c:v>
                </c:pt>
                <c:pt idx="79">
                  <c:v>-0.244737</c:v>
                </c:pt>
                <c:pt idx="80">
                  <c:v>-0.242299</c:v>
                </c:pt>
                <c:pt idx="81">
                  <c:v>-0.239116</c:v>
                </c:pt>
                <c:pt idx="82">
                  <c:v>-0.235242</c:v>
                </c:pt>
                <c:pt idx="83">
                  <c:v>-0.230713</c:v>
                </c:pt>
                <c:pt idx="84">
                  <c:v>-0.225531</c:v>
                </c:pt>
                <c:pt idx="85">
                  <c:v>-0.219667</c:v>
                </c:pt>
                <c:pt idx="86">
                  <c:v>-0.213075</c:v>
                </c:pt>
                <c:pt idx="87">
                  <c:v>-0.205676</c:v>
                </c:pt>
                <c:pt idx="88">
                  <c:v>-0.19737</c:v>
                </c:pt>
                <c:pt idx="89">
                  <c:v>-0.188038</c:v>
                </c:pt>
                <c:pt idx="90">
                  <c:v>-0.177543</c:v>
                </c:pt>
                <c:pt idx="91">
                  <c:v>-0.165738</c:v>
                </c:pt>
                <c:pt idx="92">
                  <c:v>-0.152476</c:v>
                </c:pt>
                <c:pt idx="93">
                  <c:v>-0.137609</c:v>
                </c:pt>
                <c:pt idx="94">
                  <c:v>-0.120993</c:v>
                </c:pt>
                <c:pt idx="95">
                  <c:v>-0.102501</c:v>
                </c:pt>
                <c:pt idx="96">
                  <c:v>-0.082032</c:v>
                </c:pt>
                <c:pt idx="97">
                  <c:v>-0.059501</c:v>
                </c:pt>
                <c:pt idx="98">
                  <c:v>-0.034863</c:v>
                </c:pt>
                <c:pt idx="99">
                  <c:v>-0.008101</c:v>
                </c:pt>
                <c:pt idx="100">
                  <c:v>0.020762</c:v>
                </c:pt>
                <c:pt idx="101">
                  <c:v>0.051661</c:v>
                </c:pt>
                <c:pt idx="102">
                  <c:v>0.084498</c:v>
                </c:pt>
                <c:pt idx="103">
                  <c:v>0.119129</c:v>
                </c:pt>
                <c:pt idx="104">
                  <c:v>0.155378</c:v>
                </c:pt>
                <c:pt idx="105">
                  <c:v>0.193022</c:v>
                </c:pt>
                <c:pt idx="106">
                  <c:v>0.231828</c:v>
                </c:pt>
                <c:pt idx="107">
                  <c:v>0.271523</c:v>
                </c:pt>
                <c:pt idx="108">
                  <c:v>0.311823</c:v>
                </c:pt>
                <c:pt idx="109">
                  <c:v>0.352429</c:v>
                </c:pt>
                <c:pt idx="110">
                  <c:v>0.393042</c:v>
                </c:pt>
                <c:pt idx="111">
                  <c:v>0.433365</c:v>
                </c:pt>
                <c:pt idx="112">
                  <c:v>0.473116</c:v>
                </c:pt>
                <c:pt idx="113">
                  <c:v>0.512021</c:v>
                </c:pt>
                <c:pt idx="114">
                  <c:v>0.549842</c:v>
                </c:pt>
                <c:pt idx="115">
                  <c:v>0.586375</c:v>
                </c:pt>
                <c:pt idx="116">
                  <c:v>0.621443</c:v>
                </c:pt>
                <c:pt idx="117">
                  <c:v>0.65492</c:v>
                </c:pt>
                <c:pt idx="118">
                  <c:v>0.686715</c:v>
                </c:pt>
                <c:pt idx="119">
                  <c:v>0.716783</c:v>
                </c:pt>
                <c:pt idx="120">
                  <c:v>0.745128</c:v>
                </c:pt>
                <c:pt idx="121">
                  <c:v>0.771791</c:v>
                </c:pt>
                <c:pt idx="122">
                  <c:v>0.796851</c:v>
                </c:pt>
                <c:pt idx="123">
                  <c:v>0.820426</c:v>
                </c:pt>
                <c:pt idx="124">
                  <c:v>0.842658</c:v>
                </c:pt>
                <c:pt idx="125">
                  <c:v>0.863712</c:v>
                </c:pt>
                <c:pt idx="126">
                  <c:v>0.883762</c:v>
                </c:pt>
                <c:pt idx="127">
                  <c:v>0.902992</c:v>
                </c:pt>
                <c:pt idx="128">
                  <c:v>0.921574</c:v>
                </c:pt>
                <c:pt idx="129">
                  <c:v>0.939675</c:v>
                </c:pt>
                <c:pt idx="130">
                  <c:v>0.957435</c:v>
                </c:pt>
                <c:pt idx="131">
                  <c:v>0.974959</c:v>
                </c:pt>
                <c:pt idx="132">
                  <c:v>0.992322</c:v>
                </c:pt>
                <c:pt idx="133">
                  <c:v>1.009558</c:v>
                </c:pt>
                <c:pt idx="134">
                  <c:v>1.026644</c:v>
                </c:pt>
                <c:pt idx="135">
                  <c:v>1.043514</c:v>
                </c:pt>
                <c:pt idx="136">
                  <c:v>1.060038</c:v>
                </c:pt>
                <c:pt idx="137">
                  <c:v>1.076046</c:v>
                </c:pt>
                <c:pt idx="138">
                  <c:v>1.091314</c:v>
                </c:pt>
                <c:pt idx="139">
                  <c:v>1.105572</c:v>
                </c:pt>
                <c:pt idx="140">
                  <c:v>1.118509</c:v>
                </c:pt>
                <c:pt idx="141">
                  <c:v>1.129783</c:v>
                </c:pt>
                <c:pt idx="142">
                  <c:v>1.139029</c:v>
                </c:pt>
                <c:pt idx="143">
                  <c:v>1.145863</c:v>
                </c:pt>
                <c:pt idx="144">
                  <c:v>1.149909</c:v>
                </c:pt>
                <c:pt idx="145">
                  <c:v>1.150792</c:v>
                </c:pt>
                <c:pt idx="146">
                  <c:v>1.148161</c:v>
                </c:pt>
                <c:pt idx="147">
                  <c:v>1.141696</c:v>
                </c:pt>
                <c:pt idx="148">
                  <c:v>1.131124</c:v>
                </c:pt>
                <c:pt idx="149">
                  <c:v>1.116224</c:v>
                </c:pt>
                <c:pt idx="150">
                  <c:v>1.096841</c:v>
                </c:pt>
                <c:pt idx="151">
                  <c:v>1.072891</c:v>
                </c:pt>
                <c:pt idx="152">
                  <c:v>1.044369</c:v>
                </c:pt>
                <c:pt idx="153">
                  <c:v>1.011357</c:v>
                </c:pt>
                <c:pt idx="154">
                  <c:v>0.974016</c:v>
                </c:pt>
                <c:pt idx="155">
                  <c:v>0.932595</c:v>
                </c:pt>
                <c:pt idx="156">
                  <c:v>0.887423</c:v>
                </c:pt>
                <c:pt idx="157">
                  <c:v>0.838918</c:v>
                </c:pt>
                <c:pt idx="158">
                  <c:v>0.787558</c:v>
                </c:pt>
                <c:pt idx="159">
                  <c:v>0.733886</c:v>
                </c:pt>
                <c:pt idx="160">
                  <c:v>0.678508</c:v>
                </c:pt>
                <c:pt idx="161">
                  <c:v>0.622067</c:v>
                </c:pt>
                <c:pt idx="162">
                  <c:v>0.565233</c:v>
                </c:pt>
                <c:pt idx="163">
                  <c:v>0.508696</c:v>
                </c:pt>
                <c:pt idx="164">
                  <c:v>0.453142</c:v>
                </c:pt>
                <c:pt idx="165">
                  <c:v>0.399252</c:v>
                </c:pt>
                <c:pt idx="166">
                  <c:v>0.347671</c:v>
                </c:pt>
                <c:pt idx="167">
                  <c:v>0.299014</c:v>
                </c:pt>
                <c:pt idx="168">
                  <c:v>0.25384</c:v>
                </c:pt>
                <c:pt idx="169">
                  <c:v>0.212648</c:v>
                </c:pt>
                <c:pt idx="170">
                  <c:v>0.175863</c:v>
                </c:pt>
                <c:pt idx="171">
                  <c:v>0.143831</c:v>
                </c:pt>
                <c:pt idx="172">
                  <c:v>0.116817</c:v>
                </c:pt>
                <c:pt idx="173">
                  <c:v>0.094995</c:v>
                </c:pt>
                <c:pt idx="174">
                  <c:v>0.078461</c:v>
                </c:pt>
                <c:pt idx="175">
                  <c:v>0.067215</c:v>
                </c:pt>
                <c:pt idx="176">
                  <c:v>0.061183</c:v>
                </c:pt>
                <c:pt idx="177">
                  <c:v>0.060205</c:v>
                </c:pt>
                <c:pt idx="178">
                  <c:v>0.064062</c:v>
                </c:pt>
                <c:pt idx="179">
                  <c:v>0.072467</c:v>
                </c:pt>
                <c:pt idx="180">
                  <c:v>0.085088</c:v>
                </c:pt>
                <c:pt idx="181">
                  <c:v>0.101559</c:v>
                </c:pt>
                <c:pt idx="182">
                  <c:v>0.12148</c:v>
                </c:pt>
                <c:pt idx="183">
                  <c:v>0.144439</c:v>
                </c:pt>
                <c:pt idx="184">
                  <c:v>0.17002</c:v>
                </c:pt>
                <c:pt idx="185">
                  <c:v>0.197822</c:v>
                </c:pt>
                <c:pt idx="186">
                  <c:v>0.227456</c:v>
                </c:pt>
                <c:pt idx="187">
                  <c:v>0.258565</c:v>
                </c:pt>
                <c:pt idx="188">
                  <c:v>0.290827</c:v>
                </c:pt>
                <c:pt idx="189">
                  <c:v>0.323964</c:v>
                </c:pt>
                <c:pt idx="190">
                  <c:v>0.357747</c:v>
                </c:pt>
                <c:pt idx="191">
                  <c:v>0.391997</c:v>
                </c:pt>
                <c:pt idx="192">
                  <c:v>0.426587</c:v>
                </c:pt>
                <c:pt idx="193">
                  <c:v>0.461443</c:v>
                </c:pt>
                <c:pt idx="194">
                  <c:v>0.496533</c:v>
                </c:pt>
                <c:pt idx="195">
                  <c:v>0.531874</c:v>
                </c:pt>
                <c:pt idx="196">
                  <c:v>0.567519</c:v>
                </c:pt>
                <c:pt idx="197">
                  <c:v>0.603557</c:v>
                </c:pt>
                <c:pt idx="198">
                  <c:v>0.640091</c:v>
                </c:pt>
                <c:pt idx="199">
                  <c:v>0.677255</c:v>
                </c:pt>
                <c:pt idx="200">
                  <c:v>0.715169</c:v>
                </c:pt>
                <c:pt idx="201">
                  <c:v>0.753968</c:v>
                </c:pt>
                <c:pt idx="202">
                  <c:v>0.793767</c:v>
                </c:pt>
                <c:pt idx="203">
                  <c:v>0.834663</c:v>
                </c:pt>
                <c:pt idx="204">
                  <c:v>0.876728</c:v>
                </c:pt>
                <c:pt idx="205">
                  <c:v>0.92</c:v>
                </c:pt>
                <c:pt idx="206">
                  <c:v>0.964483</c:v>
                </c:pt>
                <c:pt idx="207">
                  <c:v>1.010139</c:v>
                </c:pt>
                <c:pt idx="208">
                  <c:v>1.056887</c:v>
                </c:pt>
                <c:pt idx="209">
                  <c:v>1.104601</c:v>
                </c:pt>
                <c:pt idx="210">
                  <c:v>1.153119</c:v>
                </c:pt>
                <c:pt idx="211">
                  <c:v>1.202232</c:v>
                </c:pt>
                <c:pt idx="212">
                  <c:v>1.251703</c:v>
                </c:pt>
                <c:pt idx="213">
                  <c:v>1.301257</c:v>
                </c:pt>
                <c:pt idx="214">
                  <c:v>1.350605</c:v>
                </c:pt>
                <c:pt idx="215">
                  <c:v>1.399434</c:v>
                </c:pt>
                <c:pt idx="216">
                  <c:v>1.447418</c:v>
                </c:pt>
                <c:pt idx="217">
                  <c:v>1.494237</c:v>
                </c:pt>
                <c:pt idx="218">
                  <c:v>1.539575</c:v>
                </c:pt>
                <c:pt idx="219">
                  <c:v>1.583131</c:v>
                </c:pt>
                <c:pt idx="220">
                  <c:v>1.624613</c:v>
                </c:pt>
                <c:pt idx="221">
                  <c:v>1.663773</c:v>
                </c:pt>
                <c:pt idx="222">
                  <c:v>1.700378</c:v>
                </c:pt>
                <c:pt idx="223">
                  <c:v>1.734246</c:v>
                </c:pt>
                <c:pt idx="224">
                  <c:v>1.765225</c:v>
                </c:pt>
                <c:pt idx="225">
                  <c:v>1.793206</c:v>
                </c:pt>
                <c:pt idx="226">
                  <c:v>1.818126</c:v>
                </c:pt>
                <c:pt idx="227">
                  <c:v>1.839957</c:v>
                </c:pt>
                <c:pt idx="228">
                  <c:v>1.858716</c:v>
                </c:pt>
                <c:pt idx="229">
                  <c:v>1.874452</c:v>
                </c:pt>
                <c:pt idx="230">
                  <c:v>1.887247</c:v>
                </c:pt>
                <c:pt idx="231">
                  <c:v>1.897209</c:v>
                </c:pt>
                <c:pt idx="232">
                  <c:v>1.904473</c:v>
                </c:pt>
                <c:pt idx="233">
                  <c:v>1.909187</c:v>
                </c:pt>
                <c:pt idx="234">
                  <c:v>1.911507</c:v>
                </c:pt>
                <c:pt idx="235">
                  <c:v>1.9116</c:v>
                </c:pt>
                <c:pt idx="236">
                  <c:v>1.909623</c:v>
                </c:pt>
                <c:pt idx="237">
                  <c:v>1.905729</c:v>
                </c:pt>
                <c:pt idx="238">
                  <c:v>1.900066</c:v>
                </c:pt>
                <c:pt idx="239">
                  <c:v>1.892761</c:v>
                </c:pt>
                <c:pt idx="240">
                  <c:v>1.883923</c:v>
                </c:pt>
                <c:pt idx="241">
                  <c:v>1.873652</c:v>
                </c:pt>
                <c:pt idx="242">
                  <c:v>1.862017</c:v>
                </c:pt>
                <c:pt idx="243">
                  <c:v>1.849076</c:v>
                </c:pt>
                <c:pt idx="244">
                  <c:v>1.834864</c:v>
                </c:pt>
                <c:pt idx="245">
                  <c:v>1.81941</c:v>
                </c:pt>
                <c:pt idx="246">
                  <c:v>1.80272</c:v>
                </c:pt>
                <c:pt idx="247">
                  <c:v>1.784803</c:v>
                </c:pt>
                <c:pt idx="248">
                  <c:v>1.765655</c:v>
                </c:pt>
                <c:pt idx="249">
                  <c:v>1.745285</c:v>
                </c:pt>
                <c:pt idx="250">
                  <c:v>1.723703</c:v>
                </c:pt>
                <c:pt idx="251">
                  <c:v>1.700921</c:v>
                </c:pt>
                <c:pt idx="252">
                  <c:v>1.676984</c:v>
                </c:pt>
                <c:pt idx="253">
                  <c:v>1.651943</c:v>
                </c:pt>
                <c:pt idx="254">
                  <c:v>1.625881</c:v>
                </c:pt>
                <c:pt idx="255">
                  <c:v>1.598902</c:v>
                </c:pt>
                <c:pt idx="256">
                  <c:v>1.571144</c:v>
                </c:pt>
                <c:pt idx="257">
                  <c:v>1.542764</c:v>
                </c:pt>
                <c:pt idx="258">
                  <c:v>1.513951</c:v>
                </c:pt>
                <c:pt idx="259">
                  <c:v>1.484923</c:v>
                </c:pt>
                <c:pt idx="260">
                  <c:v>1.455916</c:v>
                </c:pt>
                <c:pt idx="261">
                  <c:v>1.427186</c:v>
                </c:pt>
                <c:pt idx="262">
                  <c:v>1.399011</c:v>
                </c:pt>
                <c:pt idx="263">
                  <c:v>1.371669</c:v>
                </c:pt>
                <c:pt idx="264">
                  <c:v>1.345452</c:v>
                </c:pt>
                <c:pt idx="265">
                  <c:v>1.320638</c:v>
                </c:pt>
                <c:pt idx="266">
                  <c:v>1.29751</c:v>
                </c:pt>
                <c:pt idx="267">
                  <c:v>1.276329</c:v>
                </c:pt>
                <c:pt idx="268">
                  <c:v>1.257329</c:v>
                </c:pt>
                <c:pt idx="269">
                  <c:v>1.240734</c:v>
                </c:pt>
                <c:pt idx="270">
                  <c:v>1.226717</c:v>
                </c:pt>
                <c:pt idx="271">
                  <c:v>1.21543</c:v>
                </c:pt>
                <c:pt idx="272">
                  <c:v>1.20697</c:v>
                </c:pt>
                <c:pt idx="273">
                  <c:v>1.201405</c:v>
                </c:pt>
                <c:pt idx="274">
                  <c:v>1.198752</c:v>
                </c:pt>
                <c:pt idx="275">
                  <c:v>1.198986</c:v>
                </c:pt>
                <c:pt idx="276">
                  <c:v>1.202037</c:v>
                </c:pt>
                <c:pt idx="277">
                  <c:v>1.207799</c:v>
                </c:pt>
                <c:pt idx="278">
                  <c:v>1.216119</c:v>
                </c:pt>
                <c:pt idx="279">
                  <c:v>1.226817</c:v>
                </c:pt>
                <c:pt idx="280">
                  <c:v>1.23968</c:v>
                </c:pt>
                <c:pt idx="281">
                  <c:v>1.25447</c:v>
                </c:pt>
                <c:pt idx="282">
                  <c:v>1.270934</c:v>
                </c:pt>
                <c:pt idx="283">
                  <c:v>1.288804</c:v>
                </c:pt>
                <c:pt idx="284">
                  <c:v>1.307805</c:v>
                </c:pt>
                <c:pt idx="285">
                  <c:v>1.327667</c:v>
                </c:pt>
                <c:pt idx="286">
                  <c:v>1.348122</c:v>
                </c:pt>
                <c:pt idx="287">
                  <c:v>1.368913</c:v>
                </c:pt>
                <c:pt idx="288">
                  <c:v>1.389798</c:v>
                </c:pt>
                <c:pt idx="289">
                  <c:v>1.410559</c:v>
                </c:pt>
                <c:pt idx="290">
                  <c:v>1.430995</c:v>
                </c:pt>
                <c:pt idx="291">
                  <c:v>1.450937</c:v>
                </c:pt>
                <c:pt idx="292">
                  <c:v>1.470236</c:v>
                </c:pt>
                <c:pt idx="293">
                  <c:v>1.488769</c:v>
                </c:pt>
                <c:pt idx="294">
                  <c:v>1.506446</c:v>
                </c:pt>
                <c:pt idx="295">
                  <c:v>1.523189</c:v>
                </c:pt>
                <c:pt idx="296">
                  <c:v>1.538955</c:v>
                </c:pt>
                <c:pt idx="297">
                  <c:v>1.553714</c:v>
                </c:pt>
                <c:pt idx="298">
                  <c:v>1.567446</c:v>
                </c:pt>
                <c:pt idx="299">
                  <c:v>1.580149</c:v>
                </c:pt>
                <c:pt idx="300">
                  <c:v>1.591833</c:v>
                </c:pt>
                <c:pt idx="301">
                  <c:v>1.602502</c:v>
                </c:pt>
                <c:pt idx="302">
                  <c:v>1.612161</c:v>
                </c:pt>
                <c:pt idx="303">
                  <c:v>1.620816</c:v>
                </c:pt>
                <c:pt idx="304">
                  <c:v>1.628466</c:v>
                </c:pt>
                <c:pt idx="305">
                  <c:v>1.635097</c:v>
                </c:pt>
                <c:pt idx="306">
                  <c:v>1.640679</c:v>
                </c:pt>
                <c:pt idx="307">
                  <c:v>1.645178</c:v>
                </c:pt>
                <c:pt idx="308">
                  <c:v>1.648542</c:v>
                </c:pt>
                <c:pt idx="309">
                  <c:v>1.650701</c:v>
                </c:pt>
                <c:pt idx="310">
                  <c:v>1.651577</c:v>
                </c:pt>
                <c:pt idx="311">
                  <c:v>1.651079</c:v>
                </c:pt>
                <c:pt idx="312">
                  <c:v>1.64911</c:v>
                </c:pt>
                <c:pt idx="313">
                  <c:v>1.645557</c:v>
                </c:pt>
                <c:pt idx="314">
                  <c:v>1.640313</c:v>
                </c:pt>
                <c:pt idx="315">
                  <c:v>1.633265</c:v>
                </c:pt>
                <c:pt idx="316">
                  <c:v>1.624317</c:v>
                </c:pt>
                <c:pt idx="317">
                  <c:v>1.613364</c:v>
                </c:pt>
                <c:pt idx="318">
                  <c:v>1.600321</c:v>
                </c:pt>
                <c:pt idx="319">
                  <c:v>1.585118</c:v>
                </c:pt>
                <c:pt idx="320">
                  <c:v>1.567712</c:v>
                </c:pt>
                <c:pt idx="321">
                  <c:v>1.548069</c:v>
                </c:pt>
                <c:pt idx="322">
                  <c:v>1.526183</c:v>
                </c:pt>
                <c:pt idx="323">
                  <c:v>1.50208</c:v>
                </c:pt>
                <c:pt idx="324">
                  <c:v>1.475813</c:v>
                </c:pt>
                <c:pt idx="325">
                  <c:v>1.447458</c:v>
                </c:pt>
                <c:pt idx="326">
                  <c:v>1.417125</c:v>
                </c:pt>
                <c:pt idx="327">
                  <c:v>1.384946</c:v>
                </c:pt>
                <c:pt idx="328">
                  <c:v>1.351083</c:v>
                </c:pt>
                <c:pt idx="329">
                  <c:v>1.315725</c:v>
                </c:pt>
                <c:pt idx="330">
                  <c:v>1.279077</c:v>
                </c:pt>
                <c:pt idx="331">
                  <c:v>1.241375</c:v>
                </c:pt>
                <c:pt idx="332">
                  <c:v>1.202857</c:v>
                </c:pt>
                <c:pt idx="333">
                  <c:v>1.163791</c:v>
                </c:pt>
                <c:pt idx="334">
                  <c:v>1.124448</c:v>
                </c:pt>
                <c:pt idx="335">
                  <c:v>1.085109</c:v>
                </c:pt>
                <c:pt idx="336">
                  <c:v>1.046058</c:v>
                </c:pt>
                <c:pt idx="337">
                  <c:v>1.007583</c:v>
                </c:pt>
                <c:pt idx="338">
                  <c:v>0.969969</c:v>
                </c:pt>
                <c:pt idx="339">
                  <c:v>0.933495</c:v>
                </c:pt>
                <c:pt idx="340">
                  <c:v>0.898433</c:v>
                </c:pt>
                <c:pt idx="341">
                  <c:v>0.865046</c:v>
                </c:pt>
                <c:pt idx="342">
                  <c:v>0.833584</c:v>
                </c:pt>
                <c:pt idx="343">
                  <c:v>0.804282</c:v>
                </c:pt>
                <c:pt idx="344">
                  <c:v>0.777366</c:v>
                </c:pt>
                <c:pt idx="345">
                  <c:v>0.753037</c:v>
                </c:pt>
                <c:pt idx="346">
                  <c:v>0.731479</c:v>
                </c:pt>
                <c:pt idx="347">
                  <c:v>0.712854</c:v>
                </c:pt>
                <c:pt idx="348">
                  <c:v>0.697311</c:v>
                </c:pt>
                <c:pt idx="349">
                  <c:v>0.684964</c:v>
                </c:pt>
                <c:pt idx="350">
                  <c:v>0.675897</c:v>
                </c:pt>
                <c:pt idx="351">
                  <c:v>0.670191</c:v>
                </c:pt>
                <c:pt idx="352">
                  <c:v>0.667866</c:v>
                </c:pt>
                <c:pt idx="353">
                  <c:v>0.668938</c:v>
                </c:pt>
                <c:pt idx="354">
                  <c:v>0.67338</c:v>
                </c:pt>
                <c:pt idx="355">
                  <c:v>0.681129</c:v>
                </c:pt>
                <c:pt idx="356">
                  <c:v>0.69209</c:v>
                </c:pt>
                <c:pt idx="357">
                  <c:v>0.706144</c:v>
                </c:pt>
                <c:pt idx="358">
                  <c:v>0.72312</c:v>
                </c:pt>
                <c:pt idx="359">
                  <c:v>0.742819</c:v>
                </c:pt>
                <c:pt idx="360">
                  <c:v>0.765001</c:v>
                </c:pt>
                <c:pt idx="361">
                  <c:v>0.789397</c:v>
                </c:pt>
                <c:pt idx="362">
                  <c:v>0.815698</c:v>
                </c:pt>
                <c:pt idx="363">
                  <c:v>0.843566</c:v>
                </c:pt>
                <c:pt idx="364">
                  <c:v>0.872637</c:v>
                </c:pt>
                <c:pt idx="365">
                  <c:v>0.902517</c:v>
                </c:pt>
                <c:pt idx="366">
                  <c:v>0.932801</c:v>
                </c:pt>
                <c:pt idx="367">
                  <c:v>0.963055</c:v>
                </c:pt>
                <c:pt idx="368">
                  <c:v>0.992854</c:v>
                </c:pt>
                <c:pt idx="369">
                  <c:v>1.02176</c:v>
                </c:pt>
                <c:pt idx="370">
                  <c:v>1.049349</c:v>
                </c:pt>
                <c:pt idx="371">
                  <c:v>1.075214</c:v>
                </c:pt>
                <c:pt idx="372">
                  <c:v>1.098955</c:v>
                </c:pt>
                <c:pt idx="373">
                  <c:v>1.120218</c:v>
                </c:pt>
                <c:pt idx="374">
                  <c:v>1.138692</c:v>
                </c:pt>
                <c:pt idx="375">
                  <c:v>1.154097</c:v>
                </c:pt>
                <c:pt idx="376">
                  <c:v>1.166216</c:v>
                </c:pt>
                <c:pt idx="377">
                  <c:v>1.174894</c:v>
                </c:pt>
                <c:pt idx="378">
                  <c:v>1.180038</c:v>
                </c:pt>
                <c:pt idx="379">
                  <c:v>1.181621</c:v>
                </c:pt>
                <c:pt idx="380">
                  <c:v>1.179697</c:v>
                </c:pt>
                <c:pt idx="381">
                  <c:v>1.174383</c:v>
                </c:pt>
                <c:pt idx="382">
                  <c:v>1.165862</c:v>
                </c:pt>
                <c:pt idx="383">
                  <c:v>1.154391</c:v>
                </c:pt>
                <c:pt idx="384">
                  <c:v>1.140296</c:v>
                </c:pt>
                <c:pt idx="385">
                  <c:v>1.123948</c:v>
                </c:pt>
                <c:pt idx="386">
                  <c:v>1.10577</c:v>
                </c:pt>
                <c:pt idx="387">
                  <c:v>1.086229</c:v>
                </c:pt>
                <c:pt idx="388">
                  <c:v>1.065812</c:v>
                </c:pt>
                <c:pt idx="389">
                  <c:v>1.045021</c:v>
                </c:pt>
                <c:pt idx="390">
                  <c:v>1.024371</c:v>
                </c:pt>
                <c:pt idx="391">
                  <c:v>1.004362</c:v>
                </c:pt>
                <c:pt idx="392">
                  <c:v>0.98547</c:v>
                </c:pt>
                <c:pt idx="393">
                  <c:v>0.968135</c:v>
                </c:pt>
                <c:pt idx="394">
                  <c:v>0.952753</c:v>
                </c:pt>
                <c:pt idx="395">
                  <c:v>0.939661</c:v>
                </c:pt>
                <c:pt idx="396">
                  <c:v>0.929118</c:v>
                </c:pt>
                <c:pt idx="397">
                  <c:v>0.921323</c:v>
                </c:pt>
                <c:pt idx="398">
                  <c:v>0.916387</c:v>
                </c:pt>
                <c:pt idx="399">
                  <c:v>0.914323</c:v>
                </c:pt>
                <c:pt idx="400">
                  <c:v>0.915077</c:v>
                </c:pt>
                <c:pt idx="401">
                  <c:v>0.918496</c:v>
                </c:pt>
                <c:pt idx="402">
                  <c:v>0.924347</c:v>
                </c:pt>
                <c:pt idx="403">
                  <c:v>0.932325</c:v>
                </c:pt>
                <c:pt idx="404">
                  <c:v>0.942053</c:v>
                </c:pt>
                <c:pt idx="405">
                  <c:v>0.953101</c:v>
                </c:pt>
                <c:pt idx="406">
                  <c:v>0.964993</c:v>
                </c:pt>
                <c:pt idx="407">
                  <c:v>0.97722</c:v>
                </c:pt>
                <c:pt idx="408">
                  <c:v>0.989263</c:v>
                </c:pt>
                <c:pt idx="409">
                  <c:v>1.000597</c:v>
                </c:pt>
                <c:pt idx="410">
                  <c:v>1.01072</c:v>
                </c:pt>
                <c:pt idx="411">
                  <c:v>1.019159</c:v>
                </c:pt>
                <c:pt idx="412">
                  <c:v>1.025493</c:v>
                </c:pt>
                <c:pt idx="413">
                  <c:v>1.029361</c:v>
                </c:pt>
                <c:pt idx="414">
                  <c:v>1.030478</c:v>
                </c:pt>
                <c:pt idx="415">
                  <c:v>1.028648</c:v>
                </c:pt>
                <c:pt idx="416">
                  <c:v>1.023763</c:v>
                </c:pt>
                <c:pt idx="417">
                  <c:v>1.01582</c:v>
                </c:pt>
                <c:pt idx="418">
                  <c:v>1.004918</c:v>
                </c:pt>
                <c:pt idx="419">
                  <c:v>0.991257</c:v>
                </c:pt>
                <c:pt idx="420">
                  <c:v>0.975138</c:v>
                </c:pt>
                <c:pt idx="421">
                  <c:v>0.956952</c:v>
                </c:pt>
                <c:pt idx="422">
                  <c:v>0.937178</c:v>
                </c:pt>
                <c:pt idx="423">
                  <c:v>0.916368</c:v>
                </c:pt>
                <c:pt idx="424">
                  <c:v>0.895128</c:v>
                </c:pt>
                <c:pt idx="425">
                  <c:v>0.874112</c:v>
                </c:pt>
                <c:pt idx="426">
                  <c:v>0.853997</c:v>
                </c:pt>
                <c:pt idx="427">
                  <c:v>0.835465</c:v>
                </c:pt>
                <c:pt idx="428">
                  <c:v>0.819185</c:v>
                </c:pt>
                <c:pt idx="429">
                  <c:v>0.805803</c:v>
                </c:pt>
                <c:pt idx="430">
                  <c:v>0.795909</c:v>
                </c:pt>
                <c:pt idx="431">
                  <c:v>0.790031</c:v>
                </c:pt>
                <c:pt idx="432">
                  <c:v>0.78861</c:v>
                </c:pt>
                <c:pt idx="433">
                  <c:v>0.792</c:v>
                </c:pt>
                <c:pt idx="434">
                  <c:v>0.800448</c:v>
                </c:pt>
                <c:pt idx="435">
                  <c:v>0.81408</c:v>
                </c:pt>
                <c:pt idx="436">
                  <c:v>0.832922</c:v>
                </c:pt>
                <c:pt idx="437">
                  <c:v>0.856859</c:v>
                </c:pt>
                <c:pt idx="438">
                  <c:v>0.885682</c:v>
                </c:pt>
                <c:pt idx="439">
                  <c:v>0.919057</c:v>
                </c:pt>
                <c:pt idx="440">
                  <c:v>0.956559</c:v>
                </c:pt>
                <c:pt idx="441">
                  <c:v>0.997658</c:v>
                </c:pt>
                <c:pt idx="442">
                  <c:v>1.04176</c:v>
                </c:pt>
                <c:pt idx="443">
                  <c:v>1.088207</c:v>
                </c:pt>
                <c:pt idx="444">
                  <c:v>1.136299</c:v>
                </c:pt>
                <c:pt idx="445">
                  <c:v>1.185311</c:v>
                </c:pt>
                <c:pt idx="446">
                  <c:v>1.234525</c:v>
                </c:pt>
                <c:pt idx="447">
                  <c:v>1.283231</c:v>
                </c:pt>
                <c:pt idx="448">
                  <c:v>1.330754</c:v>
                </c:pt>
                <c:pt idx="449">
                  <c:v>1.376486</c:v>
                </c:pt>
                <c:pt idx="450">
                  <c:v>1.41988</c:v>
                </c:pt>
                <c:pt idx="451">
                  <c:v>1.460483</c:v>
                </c:pt>
                <c:pt idx="452">
                  <c:v>1.497932</c:v>
                </c:pt>
                <c:pt idx="453">
                  <c:v>1.531977</c:v>
                </c:pt>
                <c:pt idx="454">
                  <c:v>1.562482</c:v>
                </c:pt>
                <c:pt idx="455">
                  <c:v>1.58942</c:v>
                </c:pt>
                <c:pt idx="456">
                  <c:v>1.612887</c:v>
                </c:pt>
                <c:pt idx="457">
                  <c:v>1.633073</c:v>
                </c:pt>
                <c:pt idx="458">
                  <c:v>1.650285</c:v>
                </c:pt>
                <c:pt idx="459">
                  <c:v>1.664918</c:v>
                </c:pt>
                <c:pt idx="460">
                  <c:v>1.677434</c:v>
                </c:pt>
                <c:pt idx="461">
                  <c:v>1.68837</c:v>
                </c:pt>
                <c:pt idx="462">
                  <c:v>1.698298</c:v>
                </c:pt>
                <c:pt idx="463">
                  <c:v>1.70782</c:v>
                </c:pt>
                <c:pt idx="464">
                  <c:v>1.717545</c:v>
                </c:pt>
                <c:pt idx="465">
                  <c:v>1.728073</c:v>
                </c:pt>
                <c:pt idx="466">
                  <c:v>1.739967</c:v>
                </c:pt>
                <c:pt idx="467">
                  <c:v>1.753745</c:v>
                </c:pt>
                <c:pt idx="468">
                  <c:v>1.76986</c:v>
                </c:pt>
                <c:pt idx="469">
                  <c:v>1.788695</c:v>
                </c:pt>
                <c:pt idx="470">
                  <c:v>1.810534</c:v>
                </c:pt>
                <c:pt idx="471">
                  <c:v>1.835569</c:v>
                </c:pt>
                <c:pt idx="472">
                  <c:v>1.863892</c:v>
                </c:pt>
                <c:pt idx="473">
                  <c:v>1.895494</c:v>
                </c:pt>
                <c:pt idx="474">
                  <c:v>1.930257</c:v>
                </c:pt>
                <c:pt idx="475">
                  <c:v>1.967977</c:v>
                </c:pt>
                <c:pt idx="476">
                  <c:v>2.00835</c:v>
                </c:pt>
                <c:pt idx="477">
                  <c:v>2.051</c:v>
                </c:pt>
                <c:pt idx="478">
                  <c:v>2.095484</c:v>
                </c:pt>
                <c:pt idx="479">
                  <c:v>2.141308</c:v>
                </c:pt>
                <c:pt idx="480">
                  <c:v>2.187948</c:v>
                </c:pt>
                <c:pt idx="481">
                  <c:v>2.234852</c:v>
                </c:pt>
                <c:pt idx="482">
                  <c:v>2.281475</c:v>
                </c:pt>
                <c:pt idx="483">
                  <c:v>2.327292</c:v>
                </c:pt>
                <c:pt idx="484">
                  <c:v>2.371798</c:v>
                </c:pt>
                <c:pt idx="485">
                  <c:v>2.41455</c:v>
                </c:pt>
                <c:pt idx="486">
                  <c:v>2.455161</c:v>
                </c:pt>
                <c:pt idx="487">
                  <c:v>2.493312</c:v>
                </c:pt>
                <c:pt idx="488">
                  <c:v>2.528763</c:v>
                </c:pt>
                <c:pt idx="489">
                  <c:v>2.56137</c:v>
                </c:pt>
                <c:pt idx="490">
                  <c:v>2.591063</c:v>
                </c:pt>
                <c:pt idx="491">
                  <c:v>2.617866</c:v>
                </c:pt>
                <c:pt idx="492">
                  <c:v>2.641885</c:v>
                </c:pt>
                <c:pt idx="493">
                  <c:v>2.663287</c:v>
                </c:pt>
                <c:pt idx="494">
                  <c:v>2.68233</c:v>
                </c:pt>
                <c:pt idx="495">
                  <c:v>2.699296</c:v>
                </c:pt>
                <c:pt idx="496">
                  <c:v>2.714521</c:v>
                </c:pt>
                <c:pt idx="497">
                  <c:v>2.728367</c:v>
                </c:pt>
                <c:pt idx="498">
                  <c:v>2.741199</c:v>
                </c:pt>
                <c:pt idx="499">
                  <c:v>2.753369</c:v>
                </c:pt>
                <c:pt idx="500">
                  <c:v>2.765202</c:v>
                </c:pt>
                <c:pt idx="501">
                  <c:v>2.776998</c:v>
                </c:pt>
                <c:pt idx="502">
                  <c:v>2.788982</c:v>
                </c:pt>
                <c:pt idx="503">
                  <c:v>2.801316</c:v>
                </c:pt>
                <c:pt idx="504">
                  <c:v>2.814093</c:v>
                </c:pt>
                <c:pt idx="505">
                  <c:v>2.827314</c:v>
                </c:pt>
                <c:pt idx="506">
                  <c:v>2.840899</c:v>
                </c:pt>
                <c:pt idx="507">
                  <c:v>2.85467</c:v>
                </c:pt>
                <c:pt idx="508">
                  <c:v>2.86837</c:v>
                </c:pt>
                <c:pt idx="509">
                  <c:v>2.88166</c:v>
                </c:pt>
                <c:pt idx="510">
                  <c:v>2.894133</c:v>
                </c:pt>
                <c:pt idx="511">
                  <c:v>2.905314</c:v>
                </c:pt>
                <c:pt idx="512">
                  <c:v>2.914693</c:v>
                </c:pt>
                <c:pt idx="513">
                  <c:v>2.92174</c:v>
                </c:pt>
                <c:pt idx="514">
                  <c:v>2.925893</c:v>
                </c:pt>
                <c:pt idx="515">
                  <c:v>2.926627</c:v>
                </c:pt>
                <c:pt idx="516">
                  <c:v>2.923435</c:v>
                </c:pt>
                <c:pt idx="517">
                  <c:v>2.915864</c:v>
                </c:pt>
                <c:pt idx="518">
                  <c:v>2.903529</c:v>
                </c:pt>
                <c:pt idx="519">
                  <c:v>2.886138</c:v>
                </c:pt>
                <c:pt idx="520">
                  <c:v>2.863494</c:v>
                </c:pt>
                <c:pt idx="521">
                  <c:v>2.835528</c:v>
                </c:pt>
                <c:pt idx="522">
                  <c:v>2.80229</c:v>
                </c:pt>
                <c:pt idx="523">
                  <c:v>2.763961</c:v>
                </c:pt>
                <c:pt idx="524">
                  <c:v>2.720865</c:v>
                </c:pt>
                <c:pt idx="525">
                  <c:v>2.673447</c:v>
                </c:pt>
                <c:pt idx="526">
                  <c:v>2.622305</c:v>
                </c:pt>
                <c:pt idx="527">
                  <c:v>2.568129</c:v>
                </c:pt>
                <c:pt idx="528">
                  <c:v>2.511734</c:v>
                </c:pt>
                <c:pt idx="529">
                  <c:v>2.454016</c:v>
                </c:pt>
                <c:pt idx="530">
                  <c:v>2.395953</c:v>
                </c:pt>
                <c:pt idx="531">
                  <c:v>2.33856</c:v>
                </c:pt>
                <c:pt idx="532">
                  <c:v>2.282889</c:v>
                </c:pt>
                <c:pt idx="533">
                  <c:v>2.229991</c:v>
                </c:pt>
                <c:pt idx="534">
                  <c:v>2.180888</c:v>
                </c:pt>
                <c:pt idx="535">
                  <c:v>2.136559</c:v>
                </c:pt>
                <c:pt idx="536">
                  <c:v>2.097905</c:v>
                </c:pt>
                <c:pt idx="537">
                  <c:v>2.065729</c:v>
                </c:pt>
                <c:pt idx="538">
                  <c:v>2.040718</c:v>
                </c:pt>
                <c:pt idx="539">
                  <c:v>2.023421</c:v>
                </c:pt>
                <c:pt idx="540">
                  <c:v>2.014238</c:v>
                </c:pt>
                <c:pt idx="541">
                  <c:v>2.013403</c:v>
                </c:pt>
                <c:pt idx="542">
                  <c:v>2.020991</c:v>
                </c:pt>
                <c:pt idx="543">
                  <c:v>2.036891</c:v>
                </c:pt>
                <c:pt idx="544">
                  <c:v>2.060833</c:v>
                </c:pt>
                <c:pt idx="545">
                  <c:v>2.092379</c:v>
                </c:pt>
                <c:pt idx="546">
                  <c:v>2.130938</c:v>
                </c:pt>
                <c:pt idx="547">
                  <c:v>2.175776</c:v>
                </c:pt>
                <c:pt idx="548">
                  <c:v>2.22604</c:v>
                </c:pt>
                <c:pt idx="549">
                  <c:v>2.280776</c:v>
                </c:pt>
                <c:pt idx="550">
                  <c:v>2.33894</c:v>
                </c:pt>
                <c:pt idx="551">
                  <c:v>2.399443</c:v>
                </c:pt>
                <c:pt idx="552">
                  <c:v>2.461174</c:v>
                </c:pt>
                <c:pt idx="553">
                  <c:v>2.522996</c:v>
                </c:pt>
                <c:pt idx="554">
                  <c:v>2.583812</c:v>
                </c:pt>
                <c:pt idx="555">
                  <c:v>2.642561</c:v>
                </c:pt>
                <c:pt idx="556">
                  <c:v>2.698271</c:v>
                </c:pt>
                <c:pt idx="557">
                  <c:v>2.750035</c:v>
                </c:pt>
                <c:pt idx="558">
                  <c:v>2.797078</c:v>
                </c:pt>
                <c:pt idx="559">
                  <c:v>2.838733</c:v>
                </c:pt>
                <c:pt idx="560">
                  <c:v>2.874478</c:v>
                </c:pt>
                <c:pt idx="561">
                  <c:v>2.903923</c:v>
                </c:pt>
                <c:pt idx="562">
                  <c:v>2.926828</c:v>
                </c:pt>
                <c:pt idx="563">
                  <c:v>2.943097</c:v>
                </c:pt>
                <c:pt idx="564">
                  <c:v>2.952771</c:v>
                </c:pt>
                <c:pt idx="565">
                  <c:v>2.956021</c:v>
                </c:pt>
                <c:pt idx="566">
                  <c:v>2.953144</c:v>
                </c:pt>
                <c:pt idx="567">
                  <c:v>2.944528</c:v>
                </c:pt>
                <c:pt idx="568">
                  <c:v>2.93066</c:v>
                </c:pt>
                <c:pt idx="569">
                  <c:v>2.912091</c:v>
                </c:pt>
                <c:pt idx="570">
                  <c:v>2.889419</c:v>
                </c:pt>
                <c:pt idx="571">
                  <c:v>2.863269</c:v>
                </c:pt>
                <c:pt idx="572">
                  <c:v>2.834284</c:v>
                </c:pt>
                <c:pt idx="573">
                  <c:v>2.803085</c:v>
                </c:pt>
                <c:pt idx="574">
                  <c:v>2.770271</c:v>
                </c:pt>
                <c:pt idx="575">
                  <c:v>2.736393</c:v>
                </c:pt>
                <c:pt idx="576">
                  <c:v>2.701938</c:v>
                </c:pt>
                <c:pt idx="577">
                  <c:v>2.667333</c:v>
                </c:pt>
                <c:pt idx="578">
                  <c:v>2.632918</c:v>
                </c:pt>
                <c:pt idx="579">
                  <c:v>2.598954</c:v>
                </c:pt>
                <c:pt idx="580">
                  <c:v>2.565621</c:v>
                </c:pt>
                <c:pt idx="581">
                  <c:v>2.533007</c:v>
                </c:pt>
                <c:pt idx="582">
                  <c:v>2.501136</c:v>
                </c:pt>
                <c:pt idx="583">
                  <c:v>2.469955</c:v>
                </c:pt>
                <c:pt idx="584">
                  <c:v>2.439352</c:v>
                </c:pt>
                <c:pt idx="585">
                  <c:v>2.409172</c:v>
                </c:pt>
                <c:pt idx="586">
                  <c:v>2.379228</c:v>
                </c:pt>
                <c:pt idx="587">
                  <c:v>2.349317</c:v>
                </c:pt>
                <c:pt idx="588">
                  <c:v>2.319232</c:v>
                </c:pt>
                <c:pt idx="589">
                  <c:v>2.288792</c:v>
                </c:pt>
                <c:pt idx="590">
                  <c:v>2.257837</c:v>
                </c:pt>
                <c:pt idx="591">
                  <c:v>2.226258</c:v>
                </c:pt>
                <c:pt idx="592">
                  <c:v>2.193994</c:v>
                </c:pt>
                <c:pt idx="593">
                  <c:v>2.16107</c:v>
                </c:pt>
                <c:pt idx="594">
                  <c:v>2.12756</c:v>
                </c:pt>
                <c:pt idx="595">
                  <c:v>2.093634</c:v>
                </c:pt>
                <c:pt idx="596">
                  <c:v>2.059538</c:v>
                </c:pt>
                <c:pt idx="597">
                  <c:v>2.025595</c:v>
                </c:pt>
                <c:pt idx="598">
                  <c:v>1.992198</c:v>
                </c:pt>
                <c:pt idx="599">
                  <c:v>1.959813</c:v>
                </c:pt>
                <c:pt idx="600">
                  <c:v>1.928948</c:v>
                </c:pt>
                <c:pt idx="601">
                  <c:v>1.90016</c:v>
                </c:pt>
                <c:pt idx="602">
                  <c:v>1.874025</c:v>
                </c:pt>
                <c:pt idx="603">
                  <c:v>1.851127</c:v>
                </c:pt>
                <c:pt idx="604">
                  <c:v>1.832036</c:v>
                </c:pt>
                <c:pt idx="605">
                  <c:v>1.817293</c:v>
                </c:pt>
                <c:pt idx="606">
                  <c:v>1.807387</c:v>
                </c:pt>
                <c:pt idx="607">
                  <c:v>1.802744</c:v>
                </c:pt>
                <c:pt idx="608">
                  <c:v>1.803694</c:v>
                </c:pt>
                <c:pt idx="609">
                  <c:v>1.810474</c:v>
                </c:pt>
                <c:pt idx="610">
                  <c:v>1.82321</c:v>
                </c:pt>
                <c:pt idx="611">
                  <c:v>1.841899</c:v>
                </c:pt>
                <c:pt idx="612">
                  <c:v>1.866416</c:v>
                </c:pt>
                <c:pt idx="613">
                  <c:v>1.896499</c:v>
                </c:pt>
                <c:pt idx="614">
                  <c:v>1.931761</c:v>
                </c:pt>
                <c:pt idx="615">
                  <c:v>1.971673</c:v>
                </c:pt>
                <c:pt idx="616">
                  <c:v>2.015611</c:v>
                </c:pt>
                <c:pt idx="617">
                  <c:v>2.062827</c:v>
                </c:pt>
                <c:pt idx="618">
                  <c:v>2.11248</c:v>
                </c:pt>
                <c:pt idx="619">
                  <c:v>2.163668</c:v>
                </c:pt>
                <c:pt idx="620">
                  <c:v>2.215427</c:v>
                </c:pt>
                <c:pt idx="621">
                  <c:v>2.266754</c:v>
                </c:pt>
                <c:pt idx="622">
                  <c:v>2.316642</c:v>
                </c:pt>
                <c:pt idx="623">
                  <c:v>2.36411</c:v>
                </c:pt>
                <c:pt idx="624">
                  <c:v>2.408189</c:v>
                </c:pt>
                <c:pt idx="625">
                  <c:v>2.447993</c:v>
                </c:pt>
                <c:pt idx="626">
                  <c:v>2.482703</c:v>
                </c:pt>
                <c:pt idx="627">
                  <c:v>2.51161</c:v>
                </c:pt>
                <c:pt idx="628">
                  <c:v>2.534125</c:v>
                </c:pt>
                <c:pt idx="629">
                  <c:v>2.549778</c:v>
                </c:pt>
                <c:pt idx="630">
                  <c:v>2.558251</c:v>
                </c:pt>
                <c:pt idx="631">
                  <c:v>2.559375</c:v>
                </c:pt>
                <c:pt idx="632">
                  <c:v>2.55313</c:v>
                </c:pt>
                <c:pt idx="633">
                  <c:v>2.539643</c:v>
                </c:pt>
                <c:pt idx="634">
                  <c:v>2.519195</c:v>
                </c:pt>
                <c:pt idx="635">
                  <c:v>2.492189</c:v>
                </c:pt>
                <c:pt idx="636">
                  <c:v>2.45917</c:v>
                </c:pt>
                <c:pt idx="637">
                  <c:v>2.420779</c:v>
                </c:pt>
                <c:pt idx="638">
                  <c:v>2.377745</c:v>
                </c:pt>
                <c:pt idx="639">
                  <c:v>2.330883</c:v>
                </c:pt>
                <c:pt idx="640">
                  <c:v>2.281035</c:v>
                </c:pt>
                <c:pt idx="641">
                  <c:v>2.229084</c:v>
                </c:pt>
                <c:pt idx="642">
                  <c:v>2.175904</c:v>
                </c:pt>
                <c:pt idx="643">
                  <c:v>2.122353</c:v>
                </c:pt>
                <c:pt idx="644">
                  <c:v>2.069248</c:v>
                </c:pt>
                <c:pt idx="645">
                  <c:v>2.017339</c:v>
                </c:pt>
                <c:pt idx="646">
                  <c:v>1.967302</c:v>
                </c:pt>
                <c:pt idx="647">
                  <c:v>1.919716</c:v>
                </c:pt>
                <c:pt idx="648">
                  <c:v>1.875049</c:v>
                </c:pt>
                <c:pt idx="649">
                  <c:v>1.83366</c:v>
                </c:pt>
                <c:pt idx="650">
                  <c:v>1.795776</c:v>
                </c:pt>
                <c:pt idx="651">
                  <c:v>1.761519</c:v>
                </c:pt>
                <c:pt idx="652">
                  <c:v>1.730873</c:v>
                </c:pt>
                <c:pt idx="653">
                  <c:v>1.703722</c:v>
                </c:pt>
                <c:pt idx="654">
                  <c:v>1.679835</c:v>
                </c:pt>
                <c:pt idx="655">
                  <c:v>1.658899</c:v>
                </c:pt>
                <c:pt idx="656">
                  <c:v>1.640515</c:v>
                </c:pt>
                <c:pt idx="657">
                  <c:v>1.624219</c:v>
                </c:pt>
                <c:pt idx="658">
                  <c:v>1.609513</c:v>
                </c:pt>
                <c:pt idx="659">
                  <c:v>1.595873</c:v>
                </c:pt>
                <c:pt idx="660">
                  <c:v>1.582762</c:v>
                </c:pt>
                <c:pt idx="661">
                  <c:v>1.569665</c:v>
                </c:pt>
                <c:pt idx="662">
                  <c:v>1.556099</c:v>
                </c:pt>
                <c:pt idx="663">
                  <c:v>1.541628</c:v>
                </c:pt>
                <c:pt idx="664">
                  <c:v>1.525878</c:v>
                </c:pt>
                <c:pt idx="665">
                  <c:v>1.508557</c:v>
                </c:pt>
                <c:pt idx="666">
                  <c:v>1.489453</c:v>
                </c:pt>
                <c:pt idx="667">
                  <c:v>1.468455</c:v>
                </c:pt>
                <c:pt idx="668">
                  <c:v>1.445541</c:v>
                </c:pt>
                <c:pt idx="669">
                  <c:v>1.420785</c:v>
                </c:pt>
                <c:pt idx="670">
                  <c:v>1.394367</c:v>
                </c:pt>
                <c:pt idx="671">
                  <c:v>1.36654</c:v>
                </c:pt>
                <c:pt idx="672">
                  <c:v>1.337645</c:v>
                </c:pt>
                <c:pt idx="673">
                  <c:v>1.308093</c:v>
                </c:pt>
                <c:pt idx="674">
                  <c:v>1.278341</c:v>
                </c:pt>
                <c:pt idx="675">
                  <c:v>1.2489</c:v>
                </c:pt>
                <c:pt idx="676">
                  <c:v>1.220297</c:v>
                </c:pt>
                <c:pt idx="677">
                  <c:v>1.193059</c:v>
                </c:pt>
                <c:pt idx="678">
                  <c:v>1.167724</c:v>
                </c:pt>
                <c:pt idx="679">
                  <c:v>1.144789</c:v>
                </c:pt>
                <c:pt idx="680">
                  <c:v>1.124711</c:v>
                </c:pt>
                <c:pt idx="681">
                  <c:v>1.107898</c:v>
                </c:pt>
                <c:pt idx="682">
                  <c:v>1.09469</c:v>
                </c:pt>
                <c:pt idx="683">
                  <c:v>1.085348</c:v>
                </c:pt>
                <c:pt idx="684">
                  <c:v>1.080051</c:v>
                </c:pt>
                <c:pt idx="685">
                  <c:v>1.078897</c:v>
                </c:pt>
                <c:pt idx="686">
                  <c:v>1.081884</c:v>
                </c:pt>
                <c:pt idx="687">
                  <c:v>1.088923</c:v>
                </c:pt>
                <c:pt idx="688">
                  <c:v>1.099853</c:v>
                </c:pt>
                <c:pt idx="689">
                  <c:v>1.114421</c:v>
                </c:pt>
                <c:pt idx="690">
                  <c:v>1.132303</c:v>
                </c:pt>
                <c:pt idx="691">
                  <c:v>1.153135</c:v>
                </c:pt>
                <c:pt idx="692">
                  <c:v>1.176499</c:v>
                </c:pt>
                <c:pt idx="693">
                  <c:v>1.20194</c:v>
                </c:pt>
                <c:pt idx="694">
                  <c:v>1.228993</c:v>
                </c:pt>
                <c:pt idx="695">
                  <c:v>1.257191</c:v>
                </c:pt>
                <c:pt idx="696">
                  <c:v>1.28608</c:v>
                </c:pt>
                <c:pt idx="697">
                  <c:v>1.315231</c:v>
                </c:pt>
                <c:pt idx="698">
                  <c:v>1.344257</c:v>
                </c:pt>
                <c:pt idx="699">
                  <c:v>1.372823</c:v>
                </c:pt>
                <c:pt idx="700">
                  <c:v>1.400651</c:v>
                </c:pt>
                <c:pt idx="701">
                  <c:v>1.427531</c:v>
                </c:pt>
                <c:pt idx="702">
                  <c:v>1.453322</c:v>
                </c:pt>
                <c:pt idx="703">
                  <c:v>1.477962</c:v>
                </c:pt>
                <c:pt idx="704">
                  <c:v>1.501454</c:v>
                </c:pt>
                <c:pt idx="705">
                  <c:v>1.523875</c:v>
                </c:pt>
                <c:pt idx="706">
                  <c:v>1.545369</c:v>
                </c:pt>
                <c:pt idx="707">
                  <c:v>1.566124</c:v>
                </c:pt>
                <c:pt idx="708">
                  <c:v>1.586383</c:v>
                </c:pt>
                <c:pt idx="709">
                  <c:v>1.60642</c:v>
                </c:pt>
                <c:pt idx="710">
                  <c:v>1.626532</c:v>
                </c:pt>
                <c:pt idx="711">
                  <c:v>1.647015</c:v>
                </c:pt>
                <c:pt idx="712">
                  <c:v>1.668171</c:v>
                </c:pt>
                <c:pt idx="713">
                  <c:v>1.690269</c:v>
                </c:pt>
                <c:pt idx="714">
                  <c:v>1.713554</c:v>
                </c:pt>
                <c:pt idx="715">
                  <c:v>1.738222</c:v>
                </c:pt>
                <c:pt idx="716">
                  <c:v>1.76441</c:v>
                </c:pt>
                <c:pt idx="717">
                  <c:v>1.792198</c:v>
                </c:pt>
                <c:pt idx="718">
                  <c:v>1.821586</c:v>
                </c:pt>
                <c:pt idx="719">
                  <c:v>1.852505</c:v>
                </c:pt>
                <c:pt idx="720">
                  <c:v>1.884801</c:v>
                </c:pt>
                <c:pt idx="721">
                  <c:v>1.918253</c:v>
                </c:pt>
                <c:pt idx="722">
                  <c:v>1.952558</c:v>
                </c:pt>
                <c:pt idx="723">
                  <c:v>1.987342</c:v>
                </c:pt>
                <c:pt idx="724">
                  <c:v>2.022191</c:v>
                </c:pt>
                <c:pt idx="725">
                  <c:v>2.056614</c:v>
                </c:pt>
                <c:pt idx="726">
                  <c:v>2.090096</c:v>
                </c:pt>
                <c:pt idx="727">
                  <c:v>2.122097</c:v>
                </c:pt>
                <c:pt idx="728">
                  <c:v>2.152062</c:v>
                </c:pt>
                <c:pt idx="729">
                  <c:v>2.179443</c:v>
                </c:pt>
                <c:pt idx="730">
                  <c:v>2.203708</c:v>
                </c:pt>
                <c:pt idx="731">
                  <c:v>2.224353</c:v>
                </c:pt>
                <c:pt idx="732">
                  <c:v>2.240926</c:v>
                </c:pt>
                <c:pt idx="733">
                  <c:v>2.253031</c:v>
                </c:pt>
                <c:pt idx="734">
                  <c:v>2.260341</c:v>
                </c:pt>
                <c:pt idx="735">
                  <c:v>2.262608</c:v>
                </c:pt>
                <c:pt idx="736">
                  <c:v>2.259655</c:v>
                </c:pt>
                <c:pt idx="737">
                  <c:v>2.251422</c:v>
                </c:pt>
                <c:pt idx="738">
                  <c:v>2.237907</c:v>
                </c:pt>
                <c:pt idx="739">
                  <c:v>2.219223</c:v>
                </c:pt>
                <c:pt idx="740">
                  <c:v>2.195555</c:v>
                </c:pt>
                <c:pt idx="741">
                  <c:v>2.167177</c:v>
                </c:pt>
                <c:pt idx="742">
                  <c:v>2.134434</c:v>
                </c:pt>
                <c:pt idx="743">
                  <c:v>2.097739</c:v>
                </c:pt>
                <c:pt idx="744">
                  <c:v>2.057558</c:v>
                </c:pt>
                <c:pt idx="745">
                  <c:v>2.014401</c:v>
                </c:pt>
                <c:pt idx="746">
                  <c:v>1.968809</c:v>
                </c:pt>
                <c:pt idx="747">
                  <c:v>1.921333</c:v>
                </c:pt>
                <c:pt idx="748">
                  <c:v>1.872537</c:v>
                </c:pt>
                <c:pt idx="749">
                  <c:v>1.822973</c:v>
                </c:pt>
                <c:pt idx="750">
                  <c:v>1.773167</c:v>
                </c:pt>
                <c:pt idx="751">
                  <c:v>1.72362</c:v>
                </c:pt>
                <c:pt idx="752">
                  <c:v>1.674789</c:v>
                </c:pt>
                <c:pt idx="753">
                  <c:v>1.627085</c:v>
                </c:pt>
                <c:pt idx="754">
                  <c:v>1.580856</c:v>
                </c:pt>
                <c:pt idx="755">
                  <c:v>1.536397</c:v>
                </c:pt>
                <c:pt idx="756">
                  <c:v>1.49395</c:v>
                </c:pt>
                <c:pt idx="757">
                  <c:v>1.453686</c:v>
                </c:pt>
                <c:pt idx="758">
                  <c:v>1.415725</c:v>
                </c:pt>
                <c:pt idx="759">
                  <c:v>1.380129</c:v>
                </c:pt>
                <c:pt idx="760">
                  <c:v>1.346918</c:v>
                </c:pt>
                <c:pt idx="761">
                  <c:v>1.316072</c:v>
                </c:pt>
                <c:pt idx="762">
                  <c:v>1.287526</c:v>
                </c:pt>
                <c:pt idx="763">
                  <c:v>1.261208</c:v>
                </c:pt>
                <c:pt idx="764">
                  <c:v>1.237022</c:v>
                </c:pt>
                <c:pt idx="765">
                  <c:v>1.214873</c:v>
                </c:pt>
                <c:pt idx="766">
                  <c:v>1.194665</c:v>
                </c:pt>
                <c:pt idx="767">
                  <c:v>1.176323</c:v>
                </c:pt>
                <c:pt idx="768">
                  <c:v>1.159779</c:v>
                </c:pt>
                <c:pt idx="769">
                  <c:v>1.145005</c:v>
                </c:pt>
                <c:pt idx="770">
                  <c:v>1.132004</c:v>
                </c:pt>
                <c:pt idx="771">
                  <c:v>1.120802</c:v>
                </c:pt>
                <c:pt idx="772">
                  <c:v>1.111475</c:v>
                </c:pt>
                <c:pt idx="773">
                  <c:v>1.104122</c:v>
                </c:pt>
                <c:pt idx="774">
                  <c:v>1.098891</c:v>
                </c:pt>
                <c:pt idx="775">
                  <c:v>1.095942</c:v>
                </c:pt>
                <c:pt idx="776">
                  <c:v>1.095469</c:v>
                </c:pt>
                <c:pt idx="777">
                  <c:v>1.09768</c:v>
                </c:pt>
                <c:pt idx="778">
                  <c:v>1.102796</c:v>
                </c:pt>
                <c:pt idx="779">
                  <c:v>1.111025</c:v>
                </c:pt>
                <c:pt idx="780">
                  <c:v>1.122582</c:v>
                </c:pt>
                <c:pt idx="781">
                  <c:v>1.137652</c:v>
                </c:pt>
                <c:pt idx="782">
                  <c:v>1.156389</c:v>
                </c:pt>
                <c:pt idx="783">
                  <c:v>1.178915</c:v>
                </c:pt>
                <c:pt idx="784">
                  <c:v>1.205298</c:v>
                </c:pt>
                <c:pt idx="785">
                  <c:v>1.23555</c:v>
                </c:pt>
                <c:pt idx="786">
                  <c:v>1.269627</c:v>
                </c:pt>
                <c:pt idx="787">
                  <c:v>1.307416</c:v>
                </c:pt>
                <c:pt idx="788">
                  <c:v>1.348732</c:v>
                </c:pt>
                <c:pt idx="789">
                  <c:v>1.393324</c:v>
                </c:pt>
                <c:pt idx="790">
                  <c:v>1.440867</c:v>
                </c:pt>
                <c:pt idx="791">
                  <c:v>1.49097</c:v>
                </c:pt>
                <c:pt idx="792">
                  <c:v>1.543188</c:v>
                </c:pt>
                <c:pt idx="793">
                  <c:v>1.59701</c:v>
                </c:pt>
                <c:pt idx="794">
                  <c:v>1.651889</c:v>
                </c:pt>
                <c:pt idx="795">
                  <c:v>1.707224</c:v>
                </c:pt>
                <c:pt idx="796">
                  <c:v>1.762405</c:v>
                </c:pt>
                <c:pt idx="797">
                  <c:v>1.816794</c:v>
                </c:pt>
                <c:pt idx="798">
                  <c:v>1.869766</c:v>
                </c:pt>
                <c:pt idx="799">
                  <c:v>1.920687</c:v>
                </c:pt>
                <c:pt idx="800">
                  <c:v>1.968953</c:v>
                </c:pt>
                <c:pt idx="801">
                  <c:v>2.013995</c:v>
                </c:pt>
                <c:pt idx="802">
                  <c:v>2.055288</c:v>
                </c:pt>
                <c:pt idx="803">
                  <c:v>2.092359</c:v>
                </c:pt>
                <c:pt idx="804">
                  <c:v>2.124803</c:v>
                </c:pt>
                <c:pt idx="805">
                  <c:v>2.152284</c:v>
                </c:pt>
                <c:pt idx="806">
                  <c:v>2.174543</c:v>
                </c:pt>
                <c:pt idx="807">
                  <c:v>2.1914</c:v>
                </c:pt>
                <c:pt idx="808">
                  <c:v>2.20276</c:v>
                </c:pt>
                <c:pt idx="809">
                  <c:v>2.208609</c:v>
                </c:pt>
                <c:pt idx="810">
                  <c:v>2.209014</c:v>
                </c:pt>
                <c:pt idx="811">
                  <c:v>2.204123</c:v>
                </c:pt>
                <c:pt idx="812">
                  <c:v>2.194146</c:v>
                </c:pt>
                <c:pt idx="813">
                  <c:v>2.179373</c:v>
                </c:pt>
                <c:pt idx="814">
                  <c:v>2.160144</c:v>
                </c:pt>
                <c:pt idx="815">
                  <c:v>2.136843</c:v>
                </c:pt>
                <c:pt idx="816">
                  <c:v>2.109909</c:v>
                </c:pt>
                <c:pt idx="817">
                  <c:v>2.079791</c:v>
                </c:pt>
                <c:pt idx="818">
                  <c:v>2.046973</c:v>
                </c:pt>
                <c:pt idx="819">
                  <c:v>2.011941</c:v>
                </c:pt>
                <c:pt idx="820">
                  <c:v>1.975175</c:v>
                </c:pt>
                <c:pt idx="821">
                  <c:v>1.937157</c:v>
                </c:pt>
                <c:pt idx="822">
                  <c:v>1.898344</c:v>
                </c:pt>
                <c:pt idx="823">
                  <c:v>1.859159</c:v>
                </c:pt>
                <c:pt idx="824">
                  <c:v>1.820009</c:v>
                </c:pt>
                <c:pt idx="825">
                  <c:v>1.781246</c:v>
                </c:pt>
                <c:pt idx="826">
                  <c:v>1.743188</c:v>
                </c:pt>
                <c:pt idx="827">
                  <c:v>1.70611</c:v>
                </c:pt>
                <c:pt idx="828">
                  <c:v>1.670234</c:v>
                </c:pt>
                <c:pt idx="829">
                  <c:v>1.635732</c:v>
                </c:pt>
                <c:pt idx="830">
                  <c:v>1.602746</c:v>
                </c:pt>
                <c:pt idx="831">
                  <c:v>1.571357</c:v>
                </c:pt>
                <c:pt idx="832">
                  <c:v>1.54161</c:v>
                </c:pt>
                <c:pt idx="833">
                  <c:v>1.513513</c:v>
                </c:pt>
                <c:pt idx="834">
                  <c:v>1.487035</c:v>
                </c:pt>
                <c:pt idx="835">
                  <c:v>1.462129</c:v>
                </c:pt>
                <c:pt idx="836">
                  <c:v>1.438708</c:v>
                </c:pt>
                <c:pt idx="837">
                  <c:v>1.416673</c:v>
                </c:pt>
                <c:pt idx="838">
                  <c:v>1.395915</c:v>
                </c:pt>
                <c:pt idx="839">
                  <c:v>1.376303</c:v>
                </c:pt>
                <c:pt idx="840">
                  <c:v>1.357715</c:v>
                </c:pt>
                <c:pt idx="841">
                  <c:v>1.340016</c:v>
                </c:pt>
                <c:pt idx="842">
                  <c:v>1.323083</c:v>
                </c:pt>
                <c:pt idx="843">
                  <c:v>1.306802</c:v>
                </c:pt>
                <c:pt idx="844">
                  <c:v>1.291053</c:v>
                </c:pt>
                <c:pt idx="845">
                  <c:v>1.275744</c:v>
                </c:pt>
                <c:pt idx="846">
                  <c:v>1.260784</c:v>
                </c:pt>
                <c:pt idx="847">
                  <c:v>1.246105</c:v>
                </c:pt>
                <c:pt idx="848">
                  <c:v>1.231653</c:v>
                </c:pt>
                <c:pt idx="849">
                  <c:v>1.217386</c:v>
                </c:pt>
                <c:pt idx="850">
                  <c:v>1.203282</c:v>
                </c:pt>
                <c:pt idx="851">
                  <c:v>1.189331</c:v>
                </c:pt>
                <c:pt idx="852">
                  <c:v>1.175541</c:v>
                </c:pt>
                <c:pt idx="853">
                  <c:v>1.161936</c:v>
                </c:pt>
                <c:pt idx="854">
                  <c:v>1.148552</c:v>
                </c:pt>
                <c:pt idx="855">
                  <c:v>1.13544</c:v>
                </c:pt>
                <c:pt idx="856">
                  <c:v>1.122667</c:v>
                </c:pt>
                <c:pt idx="857">
                  <c:v>1.110306</c:v>
                </c:pt>
                <c:pt idx="858">
                  <c:v>1.098451</c:v>
                </c:pt>
                <c:pt idx="859">
                  <c:v>1.087201</c:v>
                </c:pt>
                <c:pt idx="860">
                  <c:v>1.076663</c:v>
                </c:pt>
                <c:pt idx="861">
                  <c:v>1.066957</c:v>
                </c:pt>
                <c:pt idx="862">
                  <c:v>1.058208</c:v>
                </c:pt>
                <c:pt idx="863">
                  <c:v>1.05055</c:v>
                </c:pt>
                <c:pt idx="864">
                  <c:v>1.044116</c:v>
                </c:pt>
                <c:pt idx="865">
                  <c:v>1.039051</c:v>
                </c:pt>
                <c:pt idx="866">
                  <c:v>1.035492</c:v>
                </c:pt>
                <c:pt idx="867">
                  <c:v>1.033579</c:v>
                </c:pt>
                <c:pt idx="868">
                  <c:v>1.03345</c:v>
                </c:pt>
                <c:pt idx="869">
                  <c:v>1.035235</c:v>
                </c:pt>
                <c:pt idx="870">
                  <c:v>1.03905</c:v>
                </c:pt>
                <c:pt idx="871">
                  <c:v>1.045002</c:v>
                </c:pt>
                <c:pt idx="872">
                  <c:v>1.053183</c:v>
                </c:pt>
                <c:pt idx="873">
                  <c:v>1.06366</c:v>
                </c:pt>
                <c:pt idx="874">
                  <c:v>1.076471</c:v>
                </c:pt>
                <c:pt idx="875">
                  <c:v>1.091638</c:v>
                </c:pt>
                <c:pt idx="876">
                  <c:v>1.109142</c:v>
                </c:pt>
                <c:pt idx="877">
                  <c:v>1.128927</c:v>
                </c:pt>
                <c:pt idx="878">
                  <c:v>1.150916</c:v>
                </c:pt>
                <c:pt idx="879">
                  <c:v>1.174973</c:v>
                </c:pt>
                <c:pt idx="880">
                  <c:v>1.200937</c:v>
                </c:pt>
                <c:pt idx="881">
                  <c:v>1.228604</c:v>
                </c:pt>
                <c:pt idx="882">
                  <c:v>1.257722</c:v>
                </c:pt>
                <c:pt idx="883">
                  <c:v>1.28801</c:v>
                </c:pt>
                <c:pt idx="884">
                  <c:v>1.319142</c:v>
                </c:pt>
                <c:pt idx="885">
                  <c:v>1.350777</c:v>
                </c:pt>
                <c:pt idx="886">
                  <c:v>1.382523</c:v>
                </c:pt>
                <c:pt idx="887">
                  <c:v>1.413985</c:v>
                </c:pt>
                <c:pt idx="888">
                  <c:v>1.444746</c:v>
                </c:pt>
                <c:pt idx="889">
                  <c:v>1.474382</c:v>
                </c:pt>
                <c:pt idx="890">
                  <c:v>1.502461</c:v>
                </c:pt>
                <c:pt idx="891">
                  <c:v>1.52857</c:v>
                </c:pt>
                <c:pt idx="892">
                  <c:v>1.552314</c:v>
                </c:pt>
                <c:pt idx="893">
                  <c:v>1.573314</c:v>
                </c:pt>
                <c:pt idx="894">
                  <c:v>1.591225</c:v>
                </c:pt>
                <c:pt idx="895">
                  <c:v>1.605754</c:v>
                </c:pt>
                <c:pt idx="896">
                  <c:v>1.616656</c:v>
                </c:pt>
                <c:pt idx="897">
                  <c:v>1.62373</c:v>
                </c:pt>
                <c:pt idx="898">
                  <c:v>1.62685</c:v>
                </c:pt>
                <c:pt idx="899">
                  <c:v>1.625953</c:v>
                </c:pt>
                <c:pt idx="900">
                  <c:v>1.621045</c:v>
                </c:pt>
                <c:pt idx="901">
                  <c:v>1.612197</c:v>
                </c:pt>
                <c:pt idx="902">
                  <c:v>1.59956</c:v>
                </c:pt>
                <c:pt idx="903">
                  <c:v>1.583344</c:v>
                </c:pt>
                <c:pt idx="904">
                  <c:v>1.563825</c:v>
                </c:pt>
                <c:pt idx="905">
                  <c:v>1.54134</c:v>
                </c:pt>
                <c:pt idx="906">
                  <c:v>1.516281</c:v>
                </c:pt>
                <c:pt idx="907">
                  <c:v>1.489073</c:v>
                </c:pt>
                <c:pt idx="908">
                  <c:v>1.460182</c:v>
                </c:pt>
                <c:pt idx="909">
                  <c:v>1.430102</c:v>
                </c:pt>
                <c:pt idx="910">
                  <c:v>1.399325</c:v>
                </c:pt>
                <c:pt idx="911">
                  <c:v>1.36836</c:v>
                </c:pt>
                <c:pt idx="912">
                  <c:v>1.337689</c:v>
                </c:pt>
                <c:pt idx="913">
                  <c:v>1.307784</c:v>
                </c:pt>
                <c:pt idx="914">
                  <c:v>1.279072</c:v>
                </c:pt>
                <c:pt idx="915">
                  <c:v>1.251938</c:v>
                </c:pt>
                <c:pt idx="916">
                  <c:v>1.226713</c:v>
                </c:pt>
                <c:pt idx="917">
                  <c:v>1.203665</c:v>
                </c:pt>
                <c:pt idx="918">
                  <c:v>1.182999</c:v>
                </c:pt>
                <c:pt idx="919">
                  <c:v>1.164838</c:v>
                </c:pt>
                <c:pt idx="920">
                  <c:v>1.14923</c:v>
                </c:pt>
                <c:pt idx="921">
                  <c:v>1.136152</c:v>
                </c:pt>
                <c:pt idx="922">
                  <c:v>1.125499</c:v>
                </c:pt>
                <c:pt idx="923">
                  <c:v>1.117098</c:v>
                </c:pt>
                <c:pt idx="924">
                  <c:v>1.110708</c:v>
                </c:pt>
                <c:pt idx="925">
                  <c:v>1.106035</c:v>
                </c:pt>
                <c:pt idx="926">
                  <c:v>1.102728</c:v>
                </c:pt>
                <c:pt idx="927">
                  <c:v>1.100407</c:v>
                </c:pt>
                <c:pt idx="928">
                  <c:v>1.098656</c:v>
                </c:pt>
                <c:pt idx="929">
                  <c:v>1.097051</c:v>
                </c:pt>
                <c:pt idx="930">
                  <c:v>1.095161</c:v>
                </c:pt>
                <c:pt idx="931">
                  <c:v>1.092574</c:v>
                </c:pt>
                <c:pt idx="932">
                  <c:v>1.0889</c:v>
                </c:pt>
                <c:pt idx="933">
                  <c:v>1.083793</c:v>
                </c:pt>
                <c:pt idx="934">
                  <c:v>1.076946</c:v>
                </c:pt>
                <c:pt idx="935">
                  <c:v>1.068125</c:v>
                </c:pt>
                <c:pt idx="936">
                  <c:v>1.05716</c:v>
                </c:pt>
                <c:pt idx="937">
                  <c:v>1.043952</c:v>
                </c:pt>
                <c:pt idx="938">
                  <c:v>1.028495</c:v>
                </c:pt>
                <c:pt idx="939">
                  <c:v>1.010854</c:v>
                </c:pt>
                <c:pt idx="940">
                  <c:v>0.991192</c:v>
                </c:pt>
                <c:pt idx="941">
                  <c:v>0.96974</c:v>
                </c:pt>
                <c:pt idx="942">
                  <c:v>0.946821</c:v>
                </c:pt>
                <c:pt idx="943">
                  <c:v>0.922824</c:v>
                </c:pt>
                <c:pt idx="944">
                  <c:v>0.898192</c:v>
                </c:pt>
                <c:pt idx="945">
                  <c:v>0.87343</c:v>
                </c:pt>
                <c:pt idx="946">
                  <c:v>0.849086</c:v>
                </c:pt>
                <c:pt idx="947">
                  <c:v>0.825725</c:v>
                </c:pt>
                <c:pt idx="948">
                  <c:v>0.803923</c:v>
                </c:pt>
                <c:pt idx="949">
                  <c:v>0.784258</c:v>
                </c:pt>
                <c:pt idx="950">
                  <c:v>0.767291</c:v>
                </c:pt>
                <c:pt idx="951">
                  <c:v>0.753539</c:v>
                </c:pt>
                <c:pt idx="952">
                  <c:v>0.743475</c:v>
                </c:pt>
                <c:pt idx="953">
                  <c:v>0.737511</c:v>
                </c:pt>
                <c:pt idx="954">
                  <c:v>0.735978</c:v>
                </c:pt>
                <c:pt idx="955">
                  <c:v>0.73913</c:v>
                </c:pt>
                <c:pt idx="956">
                  <c:v>0.747111</c:v>
                </c:pt>
                <c:pt idx="957">
                  <c:v>0.759983</c:v>
                </c:pt>
                <c:pt idx="958">
                  <c:v>0.777689</c:v>
                </c:pt>
                <c:pt idx="959">
                  <c:v>0.800069</c:v>
                </c:pt>
                <c:pt idx="960">
                  <c:v>0.826857</c:v>
                </c:pt>
                <c:pt idx="961">
                  <c:v>0.857685</c:v>
                </c:pt>
                <c:pt idx="962">
                  <c:v>0.892091</c:v>
                </c:pt>
                <c:pt idx="963">
                  <c:v>0.929529</c:v>
                </c:pt>
                <c:pt idx="964">
                  <c:v>0.969363</c:v>
                </c:pt>
                <c:pt idx="965">
                  <c:v>1.010903</c:v>
                </c:pt>
                <c:pt idx="966">
                  <c:v>1.053416</c:v>
                </c:pt>
                <c:pt idx="967">
                  <c:v>1.096117</c:v>
                </c:pt>
                <c:pt idx="968">
                  <c:v>1.138224</c:v>
                </c:pt>
                <c:pt idx="969">
                  <c:v>1.178941</c:v>
                </c:pt>
                <c:pt idx="970">
                  <c:v>1.217489</c:v>
                </c:pt>
                <c:pt idx="971">
                  <c:v>1.253134</c:v>
                </c:pt>
                <c:pt idx="972">
                  <c:v>1.285183</c:v>
                </c:pt>
                <c:pt idx="973">
                  <c:v>1.313006</c:v>
                </c:pt>
                <c:pt idx="974">
                  <c:v>1.33606</c:v>
                </c:pt>
                <c:pt idx="975">
                  <c:v>1.353894</c:v>
                </c:pt>
                <c:pt idx="976">
                  <c:v>1.366144</c:v>
                </c:pt>
                <c:pt idx="977">
                  <c:v>1.372567</c:v>
                </c:pt>
                <c:pt idx="978">
                  <c:v>1.373031</c:v>
                </c:pt>
                <c:pt idx="979">
                  <c:v>1.367515</c:v>
                </c:pt>
                <c:pt idx="980">
                  <c:v>1.356118</c:v>
                </c:pt>
                <c:pt idx="981">
                  <c:v>1.339054</c:v>
                </c:pt>
                <c:pt idx="982">
                  <c:v>1.316642</c:v>
                </c:pt>
                <c:pt idx="983">
                  <c:v>1.289302</c:v>
                </c:pt>
                <c:pt idx="984">
                  <c:v>1.257553</c:v>
                </c:pt>
                <c:pt idx="985">
                  <c:v>1.221976</c:v>
                </c:pt>
                <c:pt idx="986">
                  <c:v>1.183244</c:v>
                </c:pt>
                <c:pt idx="987">
                  <c:v>1.142064</c:v>
                </c:pt>
                <c:pt idx="988">
                  <c:v>1.099181</c:v>
                </c:pt>
                <c:pt idx="989">
                  <c:v>1.055369</c:v>
                </c:pt>
                <c:pt idx="990">
                  <c:v>1.011407</c:v>
                </c:pt>
                <c:pt idx="991">
                  <c:v>0.96806</c:v>
                </c:pt>
                <c:pt idx="992">
                  <c:v>0.926059</c:v>
                </c:pt>
                <c:pt idx="993">
                  <c:v>0.886112</c:v>
                </c:pt>
                <c:pt idx="994">
                  <c:v>0.848863</c:v>
                </c:pt>
                <c:pt idx="995">
                  <c:v>0.814889</c:v>
                </c:pt>
                <c:pt idx="996">
                  <c:v>0.784694</c:v>
                </c:pt>
                <c:pt idx="997">
                  <c:v>0.758699</c:v>
                </c:pt>
                <c:pt idx="998">
                  <c:v>0.737226</c:v>
                </c:pt>
                <c:pt idx="999">
                  <c:v>0.720522</c:v>
                </c:pt>
                <c:pt idx="1000">
                  <c:v>0.708714</c:v>
                </c:pt>
                <c:pt idx="1001">
                  <c:v>0.701856</c:v>
                </c:pt>
                <c:pt idx="1002">
                  <c:v>0.699895</c:v>
                </c:pt>
                <c:pt idx="1003">
                  <c:v>0.702695</c:v>
                </c:pt>
                <c:pt idx="1004">
                  <c:v>0.710037</c:v>
                </c:pt>
                <c:pt idx="1005">
                  <c:v>0.721628</c:v>
                </c:pt>
                <c:pt idx="1006">
                  <c:v>0.737114</c:v>
                </c:pt>
                <c:pt idx="1007">
                  <c:v>0.756078</c:v>
                </c:pt>
                <c:pt idx="1008">
                  <c:v>0.778069</c:v>
                </c:pt>
                <c:pt idx="1009">
                  <c:v>0.802601</c:v>
                </c:pt>
                <c:pt idx="1010">
                  <c:v>0.829165</c:v>
                </c:pt>
                <c:pt idx="1011">
                  <c:v>0.857247</c:v>
                </c:pt>
                <c:pt idx="1012">
                  <c:v>0.886337</c:v>
                </c:pt>
                <c:pt idx="1013">
                  <c:v>0.915934</c:v>
                </c:pt>
                <c:pt idx="1014">
                  <c:v>0.945564</c:v>
                </c:pt>
                <c:pt idx="1015">
                  <c:v>0.974788</c:v>
                </c:pt>
                <c:pt idx="1016">
                  <c:v>1.003199</c:v>
                </c:pt>
                <c:pt idx="1017">
                  <c:v>1.030442</c:v>
                </c:pt>
                <c:pt idx="1018">
                  <c:v>1.056208</c:v>
                </c:pt>
                <c:pt idx="1019">
                  <c:v>1.080241</c:v>
                </c:pt>
                <c:pt idx="1020">
                  <c:v>1.10234</c:v>
                </c:pt>
                <c:pt idx="1021">
                  <c:v>1.122357</c:v>
                </c:pt>
                <c:pt idx="1022">
                  <c:v>1.140196</c:v>
                </c:pt>
                <c:pt idx="1023">
                  <c:v>1.155808</c:v>
                </c:pt>
                <c:pt idx="1024">
                  <c:v>1.169191</c:v>
                </c:pt>
                <c:pt idx="1025">
                  <c:v>1.18038</c:v>
                </c:pt>
                <c:pt idx="1026">
                  <c:v>1.18945</c:v>
                </c:pt>
                <c:pt idx="1027">
                  <c:v>1.196489</c:v>
                </c:pt>
                <c:pt idx="1028">
                  <c:v>1.201622</c:v>
                </c:pt>
                <c:pt idx="1029">
                  <c:v>1.204979</c:v>
                </c:pt>
                <c:pt idx="1030">
                  <c:v>1.206702</c:v>
                </c:pt>
                <c:pt idx="1031">
                  <c:v>1.206927</c:v>
                </c:pt>
                <c:pt idx="1032">
                  <c:v>1.205798</c:v>
                </c:pt>
                <c:pt idx="1033">
                  <c:v>1.20344</c:v>
                </c:pt>
                <c:pt idx="1034">
                  <c:v>1.199969</c:v>
                </c:pt>
                <c:pt idx="1035">
                  <c:v>1.195482</c:v>
                </c:pt>
                <c:pt idx="1036">
                  <c:v>1.190066</c:v>
                </c:pt>
                <c:pt idx="1037">
                  <c:v>1.18378</c:v>
                </c:pt>
                <c:pt idx="1038">
                  <c:v>1.176677</c:v>
                </c:pt>
                <c:pt idx="1039">
                  <c:v>1.168784</c:v>
                </c:pt>
                <c:pt idx="1040">
                  <c:v>1.160118</c:v>
                </c:pt>
                <c:pt idx="1041">
                  <c:v>1.150689</c:v>
                </c:pt>
                <c:pt idx="1042">
                  <c:v>1.140497</c:v>
                </c:pt>
                <c:pt idx="1043">
                  <c:v>1.129531</c:v>
                </c:pt>
                <c:pt idx="1044">
                  <c:v>1.117802</c:v>
                </c:pt>
                <c:pt idx="1045">
                  <c:v>1.105308</c:v>
                </c:pt>
                <c:pt idx="1046">
                  <c:v>1.092072</c:v>
                </c:pt>
                <c:pt idx="1047">
                  <c:v>1.078131</c:v>
                </c:pt>
                <c:pt idx="1048">
                  <c:v>1.063534</c:v>
                </c:pt>
                <c:pt idx="1049">
                  <c:v>1.048357</c:v>
                </c:pt>
                <c:pt idx="1050">
                  <c:v>1.032704</c:v>
                </c:pt>
                <c:pt idx="1051">
                  <c:v>1.016704</c:v>
                </c:pt>
                <c:pt idx="1052">
                  <c:v>1.000507</c:v>
                </c:pt>
                <c:pt idx="1053">
                  <c:v>0.984293</c:v>
                </c:pt>
                <c:pt idx="1054">
                  <c:v>0.968263</c:v>
                </c:pt>
                <c:pt idx="1055">
                  <c:v>0.95263</c:v>
                </c:pt>
                <c:pt idx="1056">
                  <c:v>0.937629</c:v>
                </c:pt>
                <c:pt idx="1057">
                  <c:v>0.9235</c:v>
                </c:pt>
                <c:pt idx="1058">
                  <c:v>0.910479</c:v>
                </c:pt>
                <c:pt idx="1059">
                  <c:v>0.898805</c:v>
                </c:pt>
                <c:pt idx="1060">
                  <c:v>0.888689</c:v>
                </c:pt>
                <c:pt idx="1061">
                  <c:v>0.880329</c:v>
                </c:pt>
                <c:pt idx="1062">
                  <c:v>0.873892</c:v>
                </c:pt>
                <c:pt idx="1063">
                  <c:v>0.869496</c:v>
                </c:pt>
                <c:pt idx="1064">
                  <c:v>0.867226</c:v>
                </c:pt>
                <c:pt idx="1065">
                  <c:v>0.867107</c:v>
                </c:pt>
                <c:pt idx="1066">
                  <c:v>0.869107</c:v>
                </c:pt>
                <c:pt idx="1067">
                  <c:v>0.873132</c:v>
                </c:pt>
                <c:pt idx="1068">
                  <c:v>0.879022</c:v>
                </c:pt>
                <c:pt idx="1069">
                  <c:v>0.886554</c:v>
                </c:pt>
                <c:pt idx="1070">
                  <c:v>0.89544</c:v>
                </c:pt>
                <c:pt idx="1071">
                  <c:v>0.905327</c:v>
                </c:pt>
                <c:pt idx="1072">
                  <c:v>0.91581</c:v>
                </c:pt>
                <c:pt idx="1073">
                  <c:v>0.92643</c:v>
                </c:pt>
                <c:pt idx="1074">
                  <c:v>0.936688</c:v>
                </c:pt>
                <c:pt idx="1075">
                  <c:v>0.946052</c:v>
                </c:pt>
                <c:pt idx="1076">
                  <c:v>0.953975</c:v>
                </c:pt>
                <c:pt idx="1077">
                  <c:v>0.959886</c:v>
                </c:pt>
                <c:pt idx="1078">
                  <c:v>0.963242</c:v>
                </c:pt>
                <c:pt idx="1079">
                  <c:v>0.963499</c:v>
                </c:pt>
                <c:pt idx="1080">
                  <c:v>0.960158</c:v>
                </c:pt>
                <c:pt idx="1081">
                  <c:v>0.952767</c:v>
                </c:pt>
                <c:pt idx="1082">
                  <c:v>0.940926</c:v>
                </c:pt>
                <c:pt idx="1083">
                  <c:v>0.924316</c:v>
                </c:pt>
                <c:pt idx="1084">
                  <c:v>0.902695</c:v>
                </c:pt>
                <c:pt idx="1085">
                  <c:v>0.87592</c:v>
                </c:pt>
                <c:pt idx="1086">
                  <c:v>0.843949</c:v>
                </c:pt>
                <c:pt idx="1087">
                  <c:v>0.806832</c:v>
                </c:pt>
                <c:pt idx="1088">
                  <c:v>0.764742</c:v>
                </c:pt>
                <c:pt idx="1089">
                  <c:v>0.717949</c:v>
                </c:pt>
                <c:pt idx="1090">
                  <c:v>0.666832</c:v>
                </c:pt>
                <c:pt idx="1091">
                  <c:v>0.611866</c:v>
                </c:pt>
                <c:pt idx="1092">
                  <c:v>0.553621</c:v>
                </c:pt>
                <c:pt idx="1093">
                  <c:v>0.492742</c:v>
                </c:pt>
                <c:pt idx="1094">
                  <c:v>0.429946</c:v>
                </c:pt>
                <c:pt idx="1095">
                  <c:v>0.366</c:v>
                </c:pt>
                <c:pt idx="1096">
                  <c:v>0.301709</c:v>
                </c:pt>
                <c:pt idx="1097">
                  <c:v>0.237891</c:v>
                </c:pt>
                <c:pt idx="1098">
                  <c:v>0.175371</c:v>
                </c:pt>
                <c:pt idx="1099">
                  <c:v>0.114954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5977000"/>
        <c:axId val="-2125971496"/>
      </c:lineChart>
      <c:catAx>
        <c:axId val="-21259770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after stimulus (ms)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5971496"/>
        <c:crosses val="autoZero"/>
        <c:auto val="1"/>
        <c:lblAlgn val="ctr"/>
        <c:lblOffset val="100"/>
        <c:tickLblSkip val="100"/>
        <c:noMultiLvlLbl val="0"/>
      </c:catAx>
      <c:valAx>
        <c:axId val="-2125971496"/>
        <c:scaling>
          <c:orientation val="minMax"/>
          <c:max val="8.0"/>
          <c:min val="-4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Mean amplitude (μV)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59770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Comp P4</a:t>
            </a:r>
          </a:p>
        </c:rich>
      </c:tx>
      <c:layout/>
      <c:overlay val="1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'[1]Comp 92'!$B$1</c:f>
              <c:strCache>
                <c:ptCount val="1"/>
                <c:pt idx="0">
                  <c:v>Plaus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numRef>
              <c:f>'[1]Comp 92'!$A$2:$A$1101</c:f>
              <c:numCache>
                <c:formatCode>General</c:formatCode>
                <c:ptCount val="1100"/>
                <c:pt idx="0">
                  <c:v>-100.0</c:v>
                </c:pt>
                <c:pt idx="1">
                  <c:v>-99.0</c:v>
                </c:pt>
                <c:pt idx="2">
                  <c:v>-98.0</c:v>
                </c:pt>
                <c:pt idx="3">
                  <c:v>-97.0</c:v>
                </c:pt>
                <c:pt idx="4">
                  <c:v>-96.0</c:v>
                </c:pt>
                <c:pt idx="5">
                  <c:v>-95.0</c:v>
                </c:pt>
                <c:pt idx="6">
                  <c:v>-94.0</c:v>
                </c:pt>
                <c:pt idx="7">
                  <c:v>-93.0</c:v>
                </c:pt>
                <c:pt idx="8">
                  <c:v>-92.0</c:v>
                </c:pt>
                <c:pt idx="9">
                  <c:v>-91.0</c:v>
                </c:pt>
                <c:pt idx="10">
                  <c:v>-90.0</c:v>
                </c:pt>
                <c:pt idx="11">
                  <c:v>-89.0</c:v>
                </c:pt>
                <c:pt idx="12">
                  <c:v>-88.0</c:v>
                </c:pt>
                <c:pt idx="13">
                  <c:v>-87.0</c:v>
                </c:pt>
                <c:pt idx="14">
                  <c:v>-86.0</c:v>
                </c:pt>
                <c:pt idx="15">
                  <c:v>-85.0</c:v>
                </c:pt>
                <c:pt idx="16">
                  <c:v>-84.0</c:v>
                </c:pt>
                <c:pt idx="17">
                  <c:v>-83.0</c:v>
                </c:pt>
                <c:pt idx="18">
                  <c:v>-82.0</c:v>
                </c:pt>
                <c:pt idx="19">
                  <c:v>-81.0</c:v>
                </c:pt>
                <c:pt idx="20">
                  <c:v>-80.0</c:v>
                </c:pt>
                <c:pt idx="21">
                  <c:v>-79.0</c:v>
                </c:pt>
                <c:pt idx="22">
                  <c:v>-78.0</c:v>
                </c:pt>
                <c:pt idx="23">
                  <c:v>-77.0</c:v>
                </c:pt>
                <c:pt idx="24">
                  <c:v>-76.0</c:v>
                </c:pt>
                <c:pt idx="25">
                  <c:v>-75.0</c:v>
                </c:pt>
                <c:pt idx="26">
                  <c:v>-74.0</c:v>
                </c:pt>
                <c:pt idx="27">
                  <c:v>-73.0</c:v>
                </c:pt>
                <c:pt idx="28">
                  <c:v>-72.0</c:v>
                </c:pt>
                <c:pt idx="29">
                  <c:v>-71.0</c:v>
                </c:pt>
                <c:pt idx="30">
                  <c:v>-70.0</c:v>
                </c:pt>
                <c:pt idx="31">
                  <c:v>-69.0</c:v>
                </c:pt>
                <c:pt idx="32">
                  <c:v>-68.0</c:v>
                </c:pt>
                <c:pt idx="33">
                  <c:v>-67.0</c:v>
                </c:pt>
                <c:pt idx="34">
                  <c:v>-66.0</c:v>
                </c:pt>
                <c:pt idx="35">
                  <c:v>-65.0</c:v>
                </c:pt>
                <c:pt idx="36">
                  <c:v>-64.0</c:v>
                </c:pt>
                <c:pt idx="37">
                  <c:v>-63.0</c:v>
                </c:pt>
                <c:pt idx="38">
                  <c:v>-62.0</c:v>
                </c:pt>
                <c:pt idx="39">
                  <c:v>-61.0</c:v>
                </c:pt>
                <c:pt idx="40">
                  <c:v>-60.0</c:v>
                </c:pt>
                <c:pt idx="41">
                  <c:v>-59.0</c:v>
                </c:pt>
                <c:pt idx="42">
                  <c:v>-58.0</c:v>
                </c:pt>
                <c:pt idx="43">
                  <c:v>-57.0</c:v>
                </c:pt>
                <c:pt idx="44">
                  <c:v>-56.0</c:v>
                </c:pt>
                <c:pt idx="45">
                  <c:v>-55.0</c:v>
                </c:pt>
                <c:pt idx="46">
                  <c:v>-54.0</c:v>
                </c:pt>
                <c:pt idx="47">
                  <c:v>-53.0</c:v>
                </c:pt>
                <c:pt idx="48">
                  <c:v>-52.0</c:v>
                </c:pt>
                <c:pt idx="49">
                  <c:v>-51.0</c:v>
                </c:pt>
                <c:pt idx="50">
                  <c:v>-50.0</c:v>
                </c:pt>
                <c:pt idx="51">
                  <c:v>-49.0</c:v>
                </c:pt>
                <c:pt idx="52">
                  <c:v>-48.0</c:v>
                </c:pt>
                <c:pt idx="53">
                  <c:v>-47.0</c:v>
                </c:pt>
                <c:pt idx="54">
                  <c:v>-46.0</c:v>
                </c:pt>
                <c:pt idx="55">
                  <c:v>-45.0</c:v>
                </c:pt>
                <c:pt idx="56">
                  <c:v>-44.0</c:v>
                </c:pt>
                <c:pt idx="57">
                  <c:v>-43.0</c:v>
                </c:pt>
                <c:pt idx="58">
                  <c:v>-42.0</c:v>
                </c:pt>
                <c:pt idx="59">
                  <c:v>-41.0</c:v>
                </c:pt>
                <c:pt idx="60">
                  <c:v>-40.0</c:v>
                </c:pt>
                <c:pt idx="61">
                  <c:v>-39.0</c:v>
                </c:pt>
                <c:pt idx="62">
                  <c:v>-38.0</c:v>
                </c:pt>
                <c:pt idx="63">
                  <c:v>-37.0</c:v>
                </c:pt>
                <c:pt idx="64">
                  <c:v>-36.0</c:v>
                </c:pt>
                <c:pt idx="65">
                  <c:v>-35.0</c:v>
                </c:pt>
                <c:pt idx="66">
                  <c:v>-34.0</c:v>
                </c:pt>
                <c:pt idx="67">
                  <c:v>-33.0</c:v>
                </c:pt>
                <c:pt idx="68">
                  <c:v>-32.0</c:v>
                </c:pt>
                <c:pt idx="69">
                  <c:v>-31.0</c:v>
                </c:pt>
                <c:pt idx="70">
                  <c:v>-30.0</c:v>
                </c:pt>
                <c:pt idx="71">
                  <c:v>-29.0</c:v>
                </c:pt>
                <c:pt idx="72">
                  <c:v>-28.0</c:v>
                </c:pt>
                <c:pt idx="73">
                  <c:v>-27.0</c:v>
                </c:pt>
                <c:pt idx="74">
                  <c:v>-26.0</c:v>
                </c:pt>
                <c:pt idx="75">
                  <c:v>-25.0</c:v>
                </c:pt>
                <c:pt idx="76">
                  <c:v>-24.0</c:v>
                </c:pt>
                <c:pt idx="77">
                  <c:v>-23.0</c:v>
                </c:pt>
                <c:pt idx="78">
                  <c:v>-22.0</c:v>
                </c:pt>
                <c:pt idx="79">
                  <c:v>-21.0</c:v>
                </c:pt>
                <c:pt idx="80">
                  <c:v>-20.0</c:v>
                </c:pt>
                <c:pt idx="81">
                  <c:v>-19.0</c:v>
                </c:pt>
                <c:pt idx="82">
                  <c:v>-18.0</c:v>
                </c:pt>
                <c:pt idx="83">
                  <c:v>-17.0</c:v>
                </c:pt>
                <c:pt idx="84">
                  <c:v>-16.0</c:v>
                </c:pt>
                <c:pt idx="85">
                  <c:v>-15.0</c:v>
                </c:pt>
                <c:pt idx="86">
                  <c:v>-14.0</c:v>
                </c:pt>
                <c:pt idx="87">
                  <c:v>-13.0</c:v>
                </c:pt>
                <c:pt idx="88">
                  <c:v>-12.0</c:v>
                </c:pt>
                <c:pt idx="89">
                  <c:v>-11.0</c:v>
                </c:pt>
                <c:pt idx="90">
                  <c:v>-10.0</c:v>
                </c:pt>
                <c:pt idx="91">
                  <c:v>-9.0</c:v>
                </c:pt>
                <c:pt idx="92">
                  <c:v>-8.0</c:v>
                </c:pt>
                <c:pt idx="93">
                  <c:v>-7.0</c:v>
                </c:pt>
                <c:pt idx="94">
                  <c:v>-6.0</c:v>
                </c:pt>
                <c:pt idx="95">
                  <c:v>-5.0</c:v>
                </c:pt>
                <c:pt idx="96">
                  <c:v>-4.0</c:v>
                </c:pt>
                <c:pt idx="97">
                  <c:v>-3.0</c:v>
                </c:pt>
                <c:pt idx="98">
                  <c:v>-2.0</c:v>
                </c:pt>
                <c:pt idx="99">
                  <c:v>-1.0</c:v>
                </c:pt>
                <c:pt idx="100">
                  <c:v>0.0</c:v>
                </c:pt>
                <c:pt idx="101">
                  <c:v>1.0</c:v>
                </c:pt>
                <c:pt idx="102">
                  <c:v>2.0</c:v>
                </c:pt>
                <c:pt idx="103">
                  <c:v>3.0</c:v>
                </c:pt>
                <c:pt idx="104">
                  <c:v>4.0</c:v>
                </c:pt>
                <c:pt idx="105">
                  <c:v>5.0</c:v>
                </c:pt>
                <c:pt idx="106">
                  <c:v>6.0</c:v>
                </c:pt>
                <c:pt idx="107">
                  <c:v>7.0</c:v>
                </c:pt>
                <c:pt idx="108">
                  <c:v>8.0</c:v>
                </c:pt>
                <c:pt idx="109">
                  <c:v>9.0</c:v>
                </c:pt>
                <c:pt idx="110">
                  <c:v>10.0</c:v>
                </c:pt>
                <c:pt idx="111">
                  <c:v>11.0</c:v>
                </c:pt>
                <c:pt idx="112">
                  <c:v>12.0</c:v>
                </c:pt>
                <c:pt idx="113">
                  <c:v>13.0</c:v>
                </c:pt>
                <c:pt idx="114">
                  <c:v>14.0</c:v>
                </c:pt>
                <c:pt idx="115">
                  <c:v>15.0</c:v>
                </c:pt>
                <c:pt idx="116">
                  <c:v>16.0</c:v>
                </c:pt>
                <c:pt idx="117">
                  <c:v>17.0</c:v>
                </c:pt>
                <c:pt idx="118">
                  <c:v>18.0</c:v>
                </c:pt>
                <c:pt idx="119">
                  <c:v>19.0</c:v>
                </c:pt>
                <c:pt idx="120">
                  <c:v>20.0</c:v>
                </c:pt>
                <c:pt idx="121">
                  <c:v>21.0</c:v>
                </c:pt>
                <c:pt idx="122">
                  <c:v>22.0</c:v>
                </c:pt>
                <c:pt idx="123">
                  <c:v>23.0</c:v>
                </c:pt>
                <c:pt idx="124">
                  <c:v>24.0</c:v>
                </c:pt>
                <c:pt idx="125">
                  <c:v>25.0</c:v>
                </c:pt>
                <c:pt idx="126">
                  <c:v>26.0</c:v>
                </c:pt>
                <c:pt idx="127">
                  <c:v>27.0</c:v>
                </c:pt>
                <c:pt idx="128">
                  <c:v>28.0</c:v>
                </c:pt>
                <c:pt idx="129">
                  <c:v>29.0</c:v>
                </c:pt>
                <c:pt idx="130">
                  <c:v>30.0</c:v>
                </c:pt>
                <c:pt idx="131">
                  <c:v>31.0</c:v>
                </c:pt>
                <c:pt idx="132">
                  <c:v>32.0</c:v>
                </c:pt>
                <c:pt idx="133">
                  <c:v>33.0</c:v>
                </c:pt>
                <c:pt idx="134">
                  <c:v>34.0</c:v>
                </c:pt>
                <c:pt idx="135">
                  <c:v>35.0</c:v>
                </c:pt>
                <c:pt idx="136">
                  <c:v>36.0</c:v>
                </c:pt>
                <c:pt idx="137">
                  <c:v>37.0</c:v>
                </c:pt>
                <c:pt idx="138">
                  <c:v>38.0</c:v>
                </c:pt>
                <c:pt idx="139">
                  <c:v>39.0</c:v>
                </c:pt>
                <c:pt idx="140">
                  <c:v>40.0</c:v>
                </c:pt>
                <c:pt idx="141">
                  <c:v>41.0</c:v>
                </c:pt>
                <c:pt idx="142">
                  <c:v>42.0</c:v>
                </c:pt>
                <c:pt idx="143">
                  <c:v>43.0</c:v>
                </c:pt>
                <c:pt idx="144">
                  <c:v>44.0</c:v>
                </c:pt>
                <c:pt idx="145">
                  <c:v>45.0</c:v>
                </c:pt>
                <c:pt idx="146">
                  <c:v>46.0</c:v>
                </c:pt>
                <c:pt idx="147">
                  <c:v>47.0</c:v>
                </c:pt>
                <c:pt idx="148">
                  <c:v>48.0</c:v>
                </c:pt>
                <c:pt idx="149">
                  <c:v>49.0</c:v>
                </c:pt>
                <c:pt idx="150">
                  <c:v>50.0</c:v>
                </c:pt>
                <c:pt idx="151">
                  <c:v>51.0</c:v>
                </c:pt>
                <c:pt idx="152">
                  <c:v>52.0</c:v>
                </c:pt>
                <c:pt idx="153">
                  <c:v>53.0</c:v>
                </c:pt>
                <c:pt idx="154">
                  <c:v>54.0</c:v>
                </c:pt>
                <c:pt idx="155">
                  <c:v>55.0</c:v>
                </c:pt>
                <c:pt idx="156">
                  <c:v>56.0</c:v>
                </c:pt>
                <c:pt idx="157">
                  <c:v>57.0</c:v>
                </c:pt>
                <c:pt idx="158">
                  <c:v>58.0</c:v>
                </c:pt>
                <c:pt idx="159">
                  <c:v>59.0</c:v>
                </c:pt>
                <c:pt idx="160">
                  <c:v>60.0</c:v>
                </c:pt>
                <c:pt idx="161">
                  <c:v>61.0</c:v>
                </c:pt>
                <c:pt idx="162">
                  <c:v>62.0</c:v>
                </c:pt>
                <c:pt idx="163">
                  <c:v>63.0</c:v>
                </c:pt>
                <c:pt idx="164">
                  <c:v>64.0</c:v>
                </c:pt>
                <c:pt idx="165">
                  <c:v>65.0</c:v>
                </c:pt>
                <c:pt idx="166">
                  <c:v>66.0</c:v>
                </c:pt>
                <c:pt idx="167">
                  <c:v>67.0</c:v>
                </c:pt>
                <c:pt idx="168">
                  <c:v>68.0</c:v>
                </c:pt>
                <c:pt idx="169">
                  <c:v>69.0</c:v>
                </c:pt>
                <c:pt idx="170">
                  <c:v>70.0</c:v>
                </c:pt>
                <c:pt idx="171">
                  <c:v>71.0</c:v>
                </c:pt>
                <c:pt idx="172">
                  <c:v>72.0</c:v>
                </c:pt>
                <c:pt idx="173">
                  <c:v>73.0</c:v>
                </c:pt>
                <c:pt idx="174">
                  <c:v>74.0</c:v>
                </c:pt>
                <c:pt idx="175">
                  <c:v>75.0</c:v>
                </c:pt>
                <c:pt idx="176">
                  <c:v>76.0</c:v>
                </c:pt>
                <c:pt idx="177">
                  <c:v>77.0</c:v>
                </c:pt>
                <c:pt idx="178">
                  <c:v>78.0</c:v>
                </c:pt>
                <c:pt idx="179">
                  <c:v>79.0</c:v>
                </c:pt>
                <c:pt idx="180">
                  <c:v>80.0</c:v>
                </c:pt>
                <c:pt idx="181">
                  <c:v>81.0</c:v>
                </c:pt>
                <c:pt idx="182">
                  <c:v>82.0</c:v>
                </c:pt>
                <c:pt idx="183">
                  <c:v>83.0</c:v>
                </c:pt>
                <c:pt idx="184">
                  <c:v>84.0</c:v>
                </c:pt>
                <c:pt idx="185">
                  <c:v>85.0</c:v>
                </c:pt>
                <c:pt idx="186">
                  <c:v>86.0</c:v>
                </c:pt>
                <c:pt idx="187">
                  <c:v>87.0</c:v>
                </c:pt>
                <c:pt idx="188">
                  <c:v>88.0</c:v>
                </c:pt>
                <c:pt idx="189">
                  <c:v>89.0</c:v>
                </c:pt>
                <c:pt idx="190">
                  <c:v>90.0</c:v>
                </c:pt>
                <c:pt idx="191">
                  <c:v>91.0</c:v>
                </c:pt>
                <c:pt idx="192">
                  <c:v>92.0</c:v>
                </c:pt>
                <c:pt idx="193">
                  <c:v>93.0</c:v>
                </c:pt>
                <c:pt idx="194">
                  <c:v>94.0</c:v>
                </c:pt>
                <c:pt idx="195">
                  <c:v>95.0</c:v>
                </c:pt>
                <c:pt idx="196">
                  <c:v>96.0</c:v>
                </c:pt>
                <c:pt idx="197">
                  <c:v>97.0</c:v>
                </c:pt>
                <c:pt idx="198">
                  <c:v>98.0</c:v>
                </c:pt>
                <c:pt idx="199">
                  <c:v>99.0</c:v>
                </c:pt>
                <c:pt idx="200">
                  <c:v>100.0</c:v>
                </c:pt>
                <c:pt idx="201">
                  <c:v>101.0</c:v>
                </c:pt>
                <c:pt idx="202">
                  <c:v>102.0</c:v>
                </c:pt>
                <c:pt idx="203">
                  <c:v>103.0</c:v>
                </c:pt>
                <c:pt idx="204">
                  <c:v>104.0</c:v>
                </c:pt>
                <c:pt idx="205">
                  <c:v>105.0</c:v>
                </c:pt>
                <c:pt idx="206">
                  <c:v>106.0</c:v>
                </c:pt>
                <c:pt idx="207">
                  <c:v>107.0</c:v>
                </c:pt>
                <c:pt idx="208">
                  <c:v>108.0</c:v>
                </c:pt>
                <c:pt idx="209">
                  <c:v>109.0</c:v>
                </c:pt>
                <c:pt idx="210">
                  <c:v>110.0</c:v>
                </c:pt>
                <c:pt idx="211">
                  <c:v>111.0</c:v>
                </c:pt>
                <c:pt idx="212">
                  <c:v>112.0</c:v>
                </c:pt>
                <c:pt idx="213">
                  <c:v>113.0</c:v>
                </c:pt>
                <c:pt idx="214">
                  <c:v>114.0</c:v>
                </c:pt>
                <c:pt idx="215">
                  <c:v>115.0</c:v>
                </c:pt>
                <c:pt idx="216">
                  <c:v>116.0</c:v>
                </c:pt>
                <c:pt idx="217">
                  <c:v>117.0</c:v>
                </c:pt>
                <c:pt idx="218">
                  <c:v>118.0</c:v>
                </c:pt>
                <c:pt idx="219">
                  <c:v>119.0</c:v>
                </c:pt>
                <c:pt idx="220">
                  <c:v>120.0</c:v>
                </c:pt>
                <c:pt idx="221">
                  <c:v>121.0</c:v>
                </c:pt>
                <c:pt idx="222">
                  <c:v>122.0</c:v>
                </c:pt>
                <c:pt idx="223">
                  <c:v>123.0</c:v>
                </c:pt>
                <c:pt idx="224">
                  <c:v>124.0</c:v>
                </c:pt>
                <c:pt idx="225">
                  <c:v>125.0</c:v>
                </c:pt>
                <c:pt idx="226">
                  <c:v>126.0</c:v>
                </c:pt>
                <c:pt idx="227">
                  <c:v>127.0</c:v>
                </c:pt>
                <c:pt idx="228">
                  <c:v>128.0</c:v>
                </c:pt>
                <c:pt idx="229">
                  <c:v>129.0</c:v>
                </c:pt>
                <c:pt idx="230">
                  <c:v>130.0</c:v>
                </c:pt>
                <c:pt idx="231">
                  <c:v>131.0</c:v>
                </c:pt>
                <c:pt idx="232">
                  <c:v>132.0</c:v>
                </c:pt>
                <c:pt idx="233">
                  <c:v>133.0</c:v>
                </c:pt>
                <c:pt idx="234">
                  <c:v>134.0</c:v>
                </c:pt>
                <c:pt idx="235">
                  <c:v>135.0</c:v>
                </c:pt>
                <c:pt idx="236">
                  <c:v>136.0</c:v>
                </c:pt>
                <c:pt idx="237">
                  <c:v>137.0</c:v>
                </c:pt>
                <c:pt idx="238">
                  <c:v>138.0</c:v>
                </c:pt>
                <c:pt idx="239">
                  <c:v>139.0</c:v>
                </c:pt>
                <c:pt idx="240">
                  <c:v>140.0</c:v>
                </c:pt>
                <c:pt idx="241">
                  <c:v>141.0</c:v>
                </c:pt>
                <c:pt idx="242">
                  <c:v>142.0</c:v>
                </c:pt>
                <c:pt idx="243">
                  <c:v>143.0</c:v>
                </c:pt>
                <c:pt idx="244">
                  <c:v>144.0</c:v>
                </c:pt>
                <c:pt idx="245">
                  <c:v>145.0</c:v>
                </c:pt>
                <c:pt idx="246">
                  <c:v>146.0</c:v>
                </c:pt>
                <c:pt idx="247">
                  <c:v>147.0</c:v>
                </c:pt>
                <c:pt idx="248">
                  <c:v>148.0</c:v>
                </c:pt>
                <c:pt idx="249">
                  <c:v>149.0</c:v>
                </c:pt>
                <c:pt idx="250">
                  <c:v>150.0</c:v>
                </c:pt>
                <c:pt idx="251">
                  <c:v>151.0</c:v>
                </c:pt>
                <c:pt idx="252">
                  <c:v>152.0</c:v>
                </c:pt>
                <c:pt idx="253">
                  <c:v>153.0</c:v>
                </c:pt>
                <c:pt idx="254">
                  <c:v>154.0</c:v>
                </c:pt>
                <c:pt idx="255">
                  <c:v>155.0</c:v>
                </c:pt>
                <c:pt idx="256">
                  <c:v>156.0</c:v>
                </c:pt>
                <c:pt idx="257">
                  <c:v>157.0</c:v>
                </c:pt>
                <c:pt idx="258">
                  <c:v>158.0</c:v>
                </c:pt>
                <c:pt idx="259">
                  <c:v>159.0</c:v>
                </c:pt>
                <c:pt idx="260">
                  <c:v>160.0</c:v>
                </c:pt>
                <c:pt idx="261">
                  <c:v>161.0</c:v>
                </c:pt>
                <c:pt idx="262">
                  <c:v>162.0</c:v>
                </c:pt>
                <c:pt idx="263">
                  <c:v>163.0</c:v>
                </c:pt>
                <c:pt idx="264">
                  <c:v>164.0</c:v>
                </c:pt>
                <c:pt idx="265">
                  <c:v>165.0</c:v>
                </c:pt>
                <c:pt idx="266">
                  <c:v>166.0</c:v>
                </c:pt>
                <c:pt idx="267">
                  <c:v>167.0</c:v>
                </c:pt>
                <c:pt idx="268">
                  <c:v>168.0</c:v>
                </c:pt>
                <c:pt idx="269">
                  <c:v>169.0</c:v>
                </c:pt>
                <c:pt idx="270">
                  <c:v>170.0</c:v>
                </c:pt>
                <c:pt idx="271">
                  <c:v>171.0</c:v>
                </c:pt>
                <c:pt idx="272">
                  <c:v>172.0</c:v>
                </c:pt>
                <c:pt idx="273">
                  <c:v>173.0</c:v>
                </c:pt>
                <c:pt idx="274">
                  <c:v>174.0</c:v>
                </c:pt>
                <c:pt idx="275">
                  <c:v>175.0</c:v>
                </c:pt>
                <c:pt idx="276">
                  <c:v>176.0</c:v>
                </c:pt>
                <c:pt idx="277">
                  <c:v>177.0</c:v>
                </c:pt>
                <c:pt idx="278">
                  <c:v>178.0</c:v>
                </c:pt>
                <c:pt idx="279">
                  <c:v>179.0</c:v>
                </c:pt>
                <c:pt idx="280">
                  <c:v>180.0</c:v>
                </c:pt>
                <c:pt idx="281">
                  <c:v>181.0</c:v>
                </c:pt>
                <c:pt idx="282">
                  <c:v>182.0</c:v>
                </c:pt>
                <c:pt idx="283">
                  <c:v>183.0</c:v>
                </c:pt>
                <c:pt idx="284">
                  <c:v>184.0</c:v>
                </c:pt>
                <c:pt idx="285">
                  <c:v>185.0</c:v>
                </c:pt>
                <c:pt idx="286">
                  <c:v>186.0</c:v>
                </c:pt>
                <c:pt idx="287">
                  <c:v>187.0</c:v>
                </c:pt>
                <c:pt idx="288">
                  <c:v>188.0</c:v>
                </c:pt>
                <c:pt idx="289">
                  <c:v>189.0</c:v>
                </c:pt>
                <c:pt idx="290">
                  <c:v>190.0</c:v>
                </c:pt>
                <c:pt idx="291">
                  <c:v>191.0</c:v>
                </c:pt>
                <c:pt idx="292">
                  <c:v>192.0</c:v>
                </c:pt>
                <c:pt idx="293">
                  <c:v>193.0</c:v>
                </c:pt>
                <c:pt idx="294">
                  <c:v>194.0</c:v>
                </c:pt>
                <c:pt idx="295">
                  <c:v>195.0</c:v>
                </c:pt>
                <c:pt idx="296">
                  <c:v>196.0</c:v>
                </c:pt>
                <c:pt idx="297">
                  <c:v>197.0</c:v>
                </c:pt>
                <c:pt idx="298">
                  <c:v>198.0</c:v>
                </c:pt>
                <c:pt idx="299">
                  <c:v>199.0</c:v>
                </c:pt>
                <c:pt idx="300">
                  <c:v>200.0</c:v>
                </c:pt>
                <c:pt idx="301">
                  <c:v>201.0</c:v>
                </c:pt>
                <c:pt idx="302">
                  <c:v>202.0</c:v>
                </c:pt>
                <c:pt idx="303">
                  <c:v>203.0</c:v>
                </c:pt>
                <c:pt idx="304">
                  <c:v>204.0</c:v>
                </c:pt>
                <c:pt idx="305">
                  <c:v>205.0</c:v>
                </c:pt>
                <c:pt idx="306">
                  <c:v>206.0</c:v>
                </c:pt>
                <c:pt idx="307">
                  <c:v>207.0</c:v>
                </c:pt>
                <c:pt idx="308">
                  <c:v>208.0</c:v>
                </c:pt>
                <c:pt idx="309">
                  <c:v>209.0</c:v>
                </c:pt>
                <c:pt idx="310">
                  <c:v>210.0</c:v>
                </c:pt>
                <c:pt idx="311">
                  <c:v>211.0</c:v>
                </c:pt>
                <c:pt idx="312">
                  <c:v>212.0</c:v>
                </c:pt>
                <c:pt idx="313">
                  <c:v>213.0</c:v>
                </c:pt>
                <c:pt idx="314">
                  <c:v>214.0</c:v>
                </c:pt>
                <c:pt idx="315">
                  <c:v>215.0</c:v>
                </c:pt>
                <c:pt idx="316">
                  <c:v>216.0</c:v>
                </c:pt>
                <c:pt idx="317">
                  <c:v>217.0</c:v>
                </c:pt>
                <c:pt idx="318">
                  <c:v>218.0</c:v>
                </c:pt>
                <c:pt idx="319">
                  <c:v>219.0</c:v>
                </c:pt>
                <c:pt idx="320">
                  <c:v>220.0</c:v>
                </c:pt>
                <c:pt idx="321">
                  <c:v>221.0</c:v>
                </c:pt>
                <c:pt idx="322">
                  <c:v>222.0</c:v>
                </c:pt>
                <c:pt idx="323">
                  <c:v>223.0</c:v>
                </c:pt>
                <c:pt idx="324">
                  <c:v>224.0</c:v>
                </c:pt>
                <c:pt idx="325">
                  <c:v>225.0</c:v>
                </c:pt>
                <c:pt idx="326">
                  <c:v>226.0</c:v>
                </c:pt>
                <c:pt idx="327">
                  <c:v>227.0</c:v>
                </c:pt>
                <c:pt idx="328">
                  <c:v>228.0</c:v>
                </c:pt>
                <c:pt idx="329">
                  <c:v>229.0</c:v>
                </c:pt>
                <c:pt idx="330">
                  <c:v>230.0</c:v>
                </c:pt>
                <c:pt idx="331">
                  <c:v>231.0</c:v>
                </c:pt>
                <c:pt idx="332">
                  <c:v>232.0</c:v>
                </c:pt>
                <c:pt idx="333">
                  <c:v>233.0</c:v>
                </c:pt>
                <c:pt idx="334">
                  <c:v>234.0</c:v>
                </c:pt>
                <c:pt idx="335">
                  <c:v>235.0</c:v>
                </c:pt>
                <c:pt idx="336">
                  <c:v>236.0</c:v>
                </c:pt>
                <c:pt idx="337">
                  <c:v>237.0</c:v>
                </c:pt>
                <c:pt idx="338">
                  <c:v>238.0</c:v>
                </c:pt>
                <c:pt idx="339">
                  <c:v>239.0</c:v>
                </c:pt>
                <c:pt idx="340">
                  <c:v>240.0</c:v>
                </c:pt>
                <c:pt idx="341">
                  <c:v>241.0</c:v>
                </c:pt>
                <c:pt idx="342">
                  <c:v>242.0</c:v>
                </c:pt>
                <c:pt idx="343">
                  <c:v>243.0</c:v>
                </c:pt>
                <c:pt idx="344">
                  <c:v>244.0</c:v>
                </c:pt>
                <c:pt idx="345">
                  <c:v>245.0</c:v>
                </c:pt>
                <c:pt idx="346">
                  <c:v>246.0</c:v>
                </c:pt>
                <c:pt idx="347">
                  <c:v>247.0</c:v>
                </c:pt>
                <c:pt idx="348">
                  <c:v>248.0</c:v>
                </c:pt>
                <c:pt idx="349">
                  <c:v>249.0</c:v>
                </c:pt>
                <c:pt idx="350">
                  <c:v>250.0</c:v>
                </c:pt>
                <c:pt idx="351">
                  <c:v>251.0</c:v>
                </c:pt>
                <c:pt idx="352">
                  <c:v>252.0</c:v>
                </c:pt>
                <c:pt idx="353">
                  <c:v>253.0</c:v>
                </c:pt>
                <c:pt idx="354">
                  <c:v>254.0</c:v>
                </c:pt>
                <c:pt idx="355">
                  <c:v>255.0</c:v>
                </c:pt>
                <c:pt idx="356">
                  <c:v>256.0</c:v>
                </c:pt>
                <c:pt idx="357">
                  <c:v>257.0</c:v>
                </c:pt>
                <c:pt idx="358">
                  <c:v>258.0</c:v>
                </c:pt>
                <c:pt idx="359">
                  <c:v>259.0</c:v>
                </c:pt>
                <c:pt idx="360">
                  <c:v>260.0</c:v>
                </c:pt>
                <c:pt idx="361">
                  <c:v>261.0</c:v>
                </c:pt>
                <c:pt idx="362">
                  <c:v>262.0</c:v>
                </c:pt>
                <c:pt idx="363">
                  <c:v>263.0</c:v>
                </c:pt>
                <c:pt idx="364">
                  <c:v>264.0</c:v>
                </c:pt>
                <c:pt idx="365">
                  <c:v>265.0</c:v>
                </c:pt>
                <c:pt idx="366">
                  <c:v>266.0</c:v>
                </c:pt>
                <c:pt idx="367">
                  <c:v>267.0</c:v>
                </c:pt>
                <c:pt idx="368">
                  <c:v>268.0</c:v>
                </c:pt>
                <c:pt idx="369">
                  <c:v>269.0</c:v>
                </c:pt>
                <c:pt idx="370">
                  <c:v>270.0</c:v>
                </c:pt>
                <c:pt idx="371">
                  <c:v>271.0</c:v>
                </c:pt>
                <c:pt idx="372">
                  <c:v>272.0</c:v>
                </c:pt>
                <c:pt idx="373">
                  <c:v>273.0</c:v>
                </c:pt>
                <c:pt idx="374">
                  <c:v>274.0</c:v>
                </c:pt>
                <c:pt idx="375">
                  <c:v>275.0</c:v>
                </c:pt>
                <c:pt idx="376">
                  <c:v>276.0</c:v>
                </c:pt>
                <c:pt idx="377">
                  <c:v>277.0</c:v>
                </c:pt>
                <c:pt idx="378">
                  <c:v>278.0</c:v>
                </c:pt>
                <c:pt idx="379">
                  <c:v>279.0</c:v>
                </c:pt>
                <c:pt idx="380">
                  <c:v>280.0</c:v>
                </c:pt>
                <c:pt idx="381">
                  <c:v>281.0</c:v>
                </c:pt>
                <c:pt idx="382">
                  <c:v>282.0</c:v>
                </c:pt>
                <c:pt idx="383">
                  <c:v>283.0</c:v>
                </c:pt>
                <c:pt idx="384">
                  <c:v>284.0</c:v>
                </c:pt>
                <c:pt idx="385">
                  <c:v>285.0</c:v>
                </c:pt>
                <c:pt idx="386">
                  <c:v>286.0</c:v>
                </c:pt>
                <c:pt idx="387">
                  <c:v>287.0</c:v>
                </c:pt>
                <c:pt idx="388">
                  <c:v>288.0</c:v>
                </c:pt>
                <c:pt idx="389">
                  <c:v>289.0</c:v>
                </c:pt>
                <c:pt idx="390">
                  <c:v>290.0</c:v>
                </c:pt>
                <c:pt idx="391">
                  <c:v>291.0</c:v>
                </c:pt>
                <c:pt idx="392">
                  <c:v>292.0</c:v>
                </c:pt>
                <c:pt idx="393">
                  <c:v>293.0</c:v>
                </c:pt>
                <c:pt idx="394">
                  <c:v>294.0</c:v>
                </c:pt>
                <c:pt idx="395">
                  <c:v>295.0</c:v>
                </c:pt>
                <c:pt idx="396">
                  <c:v>296.0</c:v>
                </c:pt>
                <c:pt idx="397">
                  <c:v>297.0</c:v>
                </c:pt>
                <c:pt idx="398">
                  <c:v>298.0</c:v>
                </c:pt>
                <c:pt idx="399">
                  <c:v>299.0</c:v>
                </c:pt>
                <c:pt idx="400">
                  <c:v>300.0</c:v>
                </c:pt>
                <c:pt idx="401">
                  <c:v>301.0</c:v>
                </c:pt>
                <c:pt idx="402">
                  <c:v>302.0</c:v>
                </c:pt>
                <c:pt idx="403">
                  <c:v>303.0</c:v>
                </c:pt>
                <c:pt idx="404">
                  <c:v>304.0</c:v>
                </c:pt>
                <c:pt idx="405">
                  <c:v>305.0</c:v>
                </c:pt>
                <c:pt idx="406">
                  <c:v>306.0</c:v>
                </c:pt>
                <c:pt idx="407">
                  <c:v>307.0</c:v>
                </c:pt>
                <c:pt idx="408">
                  <c:v>308.0</c:v>
                </c:pt>
                <c:pt idx="409">
                  <c:v>309.0</c:v>
                </c:pt>
                <c:pt idx="410">
                  <c:v>310.0</c:v>
                </c:pt>
                <c:pt idx="411">
                  <c:v>311.0</c:v>
                </c:pt>
                <c:pt idx="412">
                  <c:v>312.0</c:v>
                </c:pt>
                <c:pt idx="413">
                  <c:v>313.0</c:v>
                </c:pt>
                <c:pt idx="414">
                  <c:v>314.0</c:v>
                </c:pt>
                <c:pt idx="415">
                  <c:v>315.0</c:v>
                </c:pt>
                <c:pt idx="416">
                  <c:v>316.0</c:v>
                </c:pt>
                <c:pt idx="417">
                  <c:v>317.0</c:v>
                </c:pt>
                <c:pt idx="418">
                  <c:v>318.0</c:v>
                </c:pt>
                <c:pt idx="419">
                  <c:v>319.0</c:v>
                </c:pt>
                <c:pt idx="420">
                  <c:v>320.0</c:v>
                </c:pt>
                <c:pt idx="421">
                  <c:v>321.0</c:v>
                </c:pt>
                <c:pt idx="422">
                  <c:v>322.0</c:v>
                </c:pt>
                <c:pt idx="423">
                  <c:v>323.0</c:v>
                </c:pt>
                <c:pt idx="424">
                  <c:v>324.0</c:v>
                </c:pt>
                <c:pt idx="425">
                  <c:v>325.0</c:v>
                </c:pt>
                <c:pt idx="426">
                  <c:v>326.0</c:v>
                </c:pt>
                <c:pt idx="427">
                  <c:v>327.0</c:v>
                </c:pt>
                <c:pt idx="428">
                  <c:v>328.0</c:v>
                </c:pt>
                <c:pt idx="429">
                  <c:v>329.0</c:v>
                </c:pt>
                <c:pt idx="430">
                  <c:v>330.0</c:v>
                </c:pt>
                <c:pt idx="431">
                  <c:v>331.0</c:v>
                </c:pt>
                <c:pt idx="432">
                  <c:v>332.0</c:v>
                </c:pt>
                <c:pt idx="433">
                  <c:v>333.0</c:v>
                </c:pt>
                <c:pt idx="434">
                  <c:v>334.0</c:v>
                </c:pt>
                <c:pt idx="435">
                  <c:v>335.0</c:v>
                </c:pt>
                <c:pt idx="436">
                  <c:v>336.0</c:v>
                </c:pt>
                <c:pt idx="437">
                  <c:v>337.0</c:v>
                </c:pt>
                <c:pt idx="438">
                  <c:v>338.0</c:v>
                </c:pt>
                <c:pt idx="439">
                  <c:v>339.0</c:v>
                </c:pt>
                <c:pt idx="440">
                  <c:v>340.0</c:v>
                </c:pt>
                <c:pt idx="441">
                  <c:v>341.0</c:v>
                </c:pt>
                <c:pt idx="442">
                  <c:v>342.0</c:v>
                </c:pt>
                <c:pt idx="443">
                  <c:v>343.0</c:v>
                </c:pt>
                <c:pt idx="444">
                  <c:v>344.0</c:v>
                </c:pt>
                <c:pt idx="445">
                  <c:v>345.0</c:v>
                </c:pt>
                <c:pt idx="446">
                  <c:v>346.0</c:v>
                </c:pt>
                <c:pt idx="447">
                  <c:v>347.0</c:v>
                </c:pt>
                <c:pt idx="448">
                  <c:v>348.0</c:v>
                </c:pt>
                <c:pt idx="449">
                  <c:v>349.0</c:v>
                </c:pt>
                <c:pt idx="450">
                  <c:v>350.0</c:v>
                </c:pt>
                <c:pt idx="451">
                  <c:v>351.0</c:v>
                </c:pt>
                <c:pt idx="452">
                  <c:v>352.0</c:v>
                </c:pt>
                <c:pt idx="453">
                  <c:v>353.0</c:v>
                </c:pt>
                <c:pt idx="454">
                  <c:v>354.0</c:v>
                </c:pt>
                <c:pt idx="455">
                  <c:v>355.0</c:v>
                </c:pt>
                <c:pt idx="456">
                  <c:v>356.0</c:v>
                </c:pt>
                <c:pt idx="457">
                  <c:v>357.0</c:v>
                </c:pt>
                <c:pt idx="458">
                  <c:v>358.0</c:v>
                </c:pt>
                <c:pt idx="459">
                  <c:v>359.0</c:v>
                </c:pt>
                <c:pt idx="460">
                  <c:v>360.0</c:v>
                </c:pt>
                <c:pt idx="461">
                  <c:v>361.0</c:v>
                </c:pt>
                <c:pt idx="462">
                  <c:v>362.0</c:v>
                </c:pt>
                <c:pt idx="463">
                  <c:v>363.0</c:v>
                </c:pt>
                <c:pt idx="464">
                  <c:v>364.0</c:v>
                </c:pt>
                <c:pt idx="465">
                  <c:v>365.0</c:v>
                </c:pt>
                <c:pt idx="466">
                  <c:v>366.0</c:v>
                </c:pt>
                <c:pt idx="467">
                  <c:v>367.0</c:v>
                </c:pt>
                <c:pt idx="468">
                  <c:v>368.0</c:v>
                </c:pt>
                <c:pt idx="469">
                  <c:v>369.0</c:v>
                </c:pt>
                <c:pt idx="470">
                  <c:v>370.0</c:v>
                </c:pt>
                <c:pt idx="471">
                  <c:v>371.0</c:v>
                </c:pt>
                <c:pt idx="472">
                  <c:v>372.0</c:v>
                </c:pt>
                <c:pt idx="473">
                  <c:v>373.0</c:v>
                </c:pt>
                <c:pt idx="474">
                  <c:v>374.0</c:v>
                </c:pt>
                <c:pt idx="475">
                  <c:v>375.0</c:v>
                </c:pt>
                <c:pt idx="476">
                  <c:v>376.0</c:v>
                </c:pt>
                <c:pt idx="477">
                  <c:v>377.0</c:v>
                </c:pt>
                <c:pt idx="478">
                  <c:v>378.0</c:v>
                </c:pt>
                <c:pt idx="479">
                  <c:v>379.0</c:v>
                </c:pt>
                <c:pt idx="480">
                  <c:v>380.0</c:v>
                </c:pt>
                <c:pt idx="481">
                  <c:v>381.0</c:v>
                </c:pt>
                <c:pt idx="482">
                  <c:v>382.0</c:v>
                </c:pt>
                <c:pt idx="483">
                  <c:v>383.0</c:v>
                </c:pt>
                <c:pt idx="484">
                  <c:v>384.0</c:v>
                </c:pt>
                <c:pt idx="485">
                  <c:v>385.0</c:v>
                </c:pt>
                <c:pt idx="486">
                  <c:v>386.0</c:v>
                </c:pt>
                <c:pt idx="487">
                  <c:v>387.0</c:v>
                </c:pt>
                <c:pt idx="488">
                  <c:v>388.0</c:v>
                </c:pt>
                <c:pt idx="489">
                  <c:v>389.0</c:v>
                </c:pt>
                <c:pt idx="490">
                  <c:v>390.0</c:v>
                </c:pt>
                <c:pt idx="491">
                  <c:v>391.0</c:v>
                </c:pt>
                <c:pt idx="492">
                  <c:v>392.0</c:v>
                </c:pt>
                <c:pt idx="493">
                  <c:v>393.0</c:v>
                </c:pt>
                <c:pt idx="494">
                  <c:v>394.0</c:v>
                </c:pt>
                <c:pt idx="495">
                  <c:v>395.0</c:v>
                </c:pt>
                <c:pt idx="496">
                  <c:v>396.0</c:v>
                </c:pt>
                <c:pt idx="497">
                  <c:v>397.0</c:v>
                </c:pt>
                <c:pt idx="498">
                  <c:v>398.0</c:v>
                </c:pt>
                <c:pt idx="499">
                  <c:v>399.0</c:v>
                </c:pt>
                <c:pt idx="500">
                  <c:v>400.0</c:v>
                </c:pt>
                <c:pt idx="501">
                  <c:v>401.0</c:v>
                </c:pt>
                <c:pt idx="502">
                  <c:v>402.0</c:v>
                </c:pt>
                <c:pt idx="503">
                  <c:v>403.0</c:v>
                </c:pt>
                <c:pt idx="504">
                  <c:v>404.0</c:v>
                </c:pt>
                <c:pt idx="505">
                  <c:v>405.0</c:v>
                </c:pt>
                <c:pt idx="506">
                  <c:v>406.0</c:v>
                </c:pt>
                <c:pt idx="507">
                  <c:v>407.0</c:v>
                </c:pt>
                <c:pt idx="508">
                  <c:v>408.0</c:v>
                </c:pt>
                <c:pt idx="509">
                  <c:v>409.0</c:v>
                </c:pt>
                <c:pt idx="510">
                  <c:v>410.0</c:v>
                </c:pt>
                <c:pt idx="511">
                  <c:v>411.0</c:v>
                </c:pt>
                <c:pt idx="512">
                  <c:v>412.0</c:v>
                </c:pt>
                <c:pt idx="513">
                  <c:v>413.0</c:v>
                </c:pt>
                <c:pt idx="514">
                  <c:v>414.0</c:v>
                </c:pt>
                <c:pt idx="515">
                  <c:v>415.0</c:v>
                </c:pt>
                <c:pt idx="516">
                  <c:v>416.0</c:v>
                </c:pt>
                <c:pt idx="517">
                  <c:v>417.0</c:v>
                </c:pt>
                <c:pt idx="518">
                  <c:v>418.0</c:v>
                </c:pt>
                <c:pt idx="519">
                  <c:v>419.0</c:v>
                </c:pt>
                <c:pt idx="520">
                  <c:v>420.0</c:v>
                </c:pt>
                <c:pt idx="521">
                  <c:v>421.0</c:v>
                </c:pt>
                <c:pt idx="522">
                  <c:v>422.0</c:v>
                </c:pt>
                <c:pt idx="523">
                  <c:v>423.0</c:v>
                </c:pt>
                <c:pt idx="524">
                  <c:v>424.0</c:v>
                </c:pt>
                <c:pt idx="525">
                  <c:v>425.0</c:v>
                </c:pt>
                <c:pt idx="526">
                  <c:v>426.0</c:v>
                </c:pt>
                <c:pt idx="527">
                  <c:v>427.0</c:v>
                </c:pt>
                <c:pt idx="528">
                  <c:v>428.0</c:v>
                </c:pt>
                <c:pt idx="529">
                  <c:v>429.0</c:v>
                </c:pt>
                <c:pt idx="530">
                  <c:v>430.0</c:v>
                </c:pt>
                <c:pt idx="531">
                  <c:v>431.0</c:v>
                </c:pt>
                <c:pt idx="532">
                  <c:v>432.0</c:v>
                </c:pt>
                <c:pt idx="533">
                  <c:v>433.0</c:v>
                </c:pt>
                <c:pt idx="534">
                  <c:v>434.0</c:v>
                </c:pt>
                <c:pt idx="535">
                  <c:v>435.0</c:v>
                </c:pt>
                <c:pt idx="536">
                  <c:v>436.0</c:v>
                </c:pt>
                <c:pt idx="537">
                  <c:v>437.0</c:v>
                </c:pt>
                <c:pt idx="538">
                  <c:v>438.0</c:v>
                </c:pt>
                <c:pt idx="539">
                  <c:v>439.0</c:v>
                </c:pt>
                <c:pt idx="540">
                  <c:v>440.0</c:v>
                </c:pt>
                <c:pt idx="541">
                  <c:v>441.0</c:v>
                </c:pt>
                <c:pt idx="542">
                  <c:v>442.0</c:v>
                </c:pt>
                <c:pt idx="543">
                  <c:v>443.0</c:v>
                </c:pt>
                <c:pt idx="544">
                  <c:v>444.0</c:v>
                </c:pt>
                <c:pt idx="545">
                  <c:v>445.0</c:v>
                </c:pt>
                <c:pt idx="546">
                  <c:v>446.0</c:v>
                </c:pt>
                <c:pt idx="547">
                  <c:v>447.0</c:v>
                </c:pt>
                <c:pt idx="548">
                  <c:v>448.0</c:v>
                </c:pt>
                <c:pt idx="549">
                  <c:v>449.0</c:v>
                </c:pt>
                <c:pt idx="550">
                  <c:v>450.0</c:v>
                </c:pt>
                <c:pt idx="551">
                  <c:v>451.0</c:v>
                </c:pt>
                <c:pt idx="552">
                  <c:v>452.0</c:v>
                </c:pt>
                <c:pt idx="553">
                  <c:v>453.0</c:v>
                </c:pt>
                <c:pt idx="554">
                  <c:v>454.0</c:v>
                </c:pt>
                <c:pt idx="555">
                  <c:v>455.0</c:v>
                </c:pt>
                <c:pt idx="556">
                  <c:v>456.0</c:v>
                </c:pt>
                <c:pt idx="557">
                  <c:v>457.0</c:v>
                </c:pt>
                <c:pt idx="558">
                  <c:v>458.0</c:v>
                </c:pt>
                <c:pt idx="559">
                  <c:v>459.0</c:v>
                </c:pt>
                <c:pt idx="560">
                  <c:v>460.0</c:v>
                </c:pt>
                <c:pt idx="561">
                  <c:v>461.0</c:v>
                </c:pt>
                <c:pt idx="562">
                  <c:v>462.0</c:v>
                </c:pt>
                <c:pt idx="563">
                  <c:v>463.0</c:v>
                </c:pt>
                <c:pt idx="564">
                  <c:v>464.0</c:v>
                </c:pt>
                <c:pt idx="565">
                  <c:v>465.0</c:v>
                </c:pt>
                <c:pt idx="566">
                  <c:v>466.0</c:v>
                </c:pt>
                <c:pt idx="567">
                  <c:v>467.0</c:v>
                </c:pt>
                <c:pt idx="568">
                  <c:v>468.0</c:v>
                </c:pt>
                <c:pt idx="569">
                  <c:v>469.0</c:v>
                </c:pt>
                <c:pt idx="570">
                  <c:v>470.0</c:v>
                </c:pt>
                <c:pt idx="571">
                  <c:v>471.0</c:v>
                </c:pt>
                <c:pt idx="572">
                  <c:v>472.0</c:v>
                </c:pt>
                <c:pt idx="573">
                  <c:v>473.0</c:v>
                </c:pt>
                <c:pt idx="574">
                  <c:v>474.0</c:v>
                </c:pt>
                <c:pt idx="575">
                  <c:v>475.0</c:v>
                </c:pt>
                <c:pt idx="576">
                  <c:v>476.0</c:v>
                </c:pt>
                <c:pt idx="577">
                  <c:v>477.0</c:v>
                </c:pt>
                <c:pt idx="578">
                  <c:v>478.0</c:v>
                </c:pt>
                <c:pt idx="579">
                  <c:v>479.0</c:v>
                </c:pt>
                <c:pt idx="580">
                  <c:v>480.0</c:v>
                </c:pt>
                <c:pt idx="581">
                  <c:v>481.0</c:v>
                </c:pt>
                <c:pt idx="582">
                  <c:v>482.0</c:v>
                </c:pt>
                <c:pt idx="583">
                  <c:v>483.0</c:v>
                </c:pt>
                <c:pt idx="584">
                  <c:v>484.0</c:v>
                </c:pt>
                <c:pt idx="585">
                  <c:v>485.0</c:v>
                </c:pt>
                <c:pt idx="586">
                  <c:v>486.0</c:v>
                </c:pt>
                <c:pt idx="587">
                  <c:v>487.0</c:v>
                </c:pt>
                <c:pt idx="588">
                  <c:v>488.0</c:v>
                </c:pt>
                <c:pt idx="589">
                  <c:v>489.0</c:v>
                </c:pt>
                <c:pt idx="590">
                  <c:v>490.0</c:v>
                </c:pt>
                <c:pt idx="591">
                  <c:v>491.0</c:v>
                </c:pt>
                <c:pt idx="592">
                  <c:v>492.0</c:v>
                </c:pt>
                <c:pt idx="593">
                  <c:v>493.0</c:v>
                </c:pt>
                <c:pt idx="594">
                  <c:v>494.0</c:v>
                </c:pt>
                <c:pt idx="595">
                  <c:v>495.0</c:v>
                </c:pt>
                <c:pt idx="596">
                  <c:v>496.0</c:v>
                </c:pt>
                <c:pt idx="597">
                  <c:v>497.0</c:v>
                </c:pt>
                <c:pt idx="598">
                  <c:v>498.0</c:v>
                </c:pt>
                <c:pt idx="599">
                  <c:v>499.0</c:v>
                </c:pt>
                <c:pt idx="600">
                  <c:v>500.0</c:v>
                </c:pt>
                <c:pt idx="601">
                  <c:v>501.0</c:v>
                </c:pt>
                <c:pt idx="602">
                  <c:v>502.0</c:v>
                </c:pt>
                <c:pt idx="603">
                  <c:v>503.0</c:v>
                </c:pt>
                <c:pt idx="604">
                  <c:v>504.0</c:v>
                </c:pt>
                <c:pt idx="605">
                  <c:v>505.0</c:v>
                </c:pt>
                <c:pt idx="606">
                  <c:v>506.0</c:v>
                </c:pt>
                <c:pt idx="607">
                  <c:v>507.0</c:v>
                </c:pt>
                <c:pt idx="608">
                  <c:v>508.0</c:v>
                </c:pt>
                <c:pt idx="609">
                  <c:v>509.0</c:v>
                </c:pt>
                <c:pt idx="610">
                  <c:v>510.0</c:v>
                </c:pt>
                <c:pt idx="611">
                  <c:v>511.0</c:v>
                </c:pt>
                <c:pt idx="612">
                  <c:v>512.0</c:v>
                </c:pt>
                <c:pt idx="613">
                  <c:v>513.0</c:v>
                </c:pt>
                <c:pt idx="614">
                  <c:v>514.0</c:v>
                </c:pt>
                <c:pt idx="615">
                  <c:v>515.0</c:v>
                </c:pt>
                <c:pt idx="616">
                  <c:v>516.0</c:v>
                </c:pt>
                <c:pt idx="617">
                  <c:v>517.0</c:v>
                </c:pt>
                <c:pt idx="618">
                  <c:v>518.0</c:v>
                </c:pt>
                <c:pt idx="619">
                  <c:v>519.0</c:v>
                </c:pt>
                <c:pt idx="620">
                  <c:v>520.0</c:v>
                </c:pt>
                <c:pt idx="621">
                  <c:v>521.0</c:v>
                </c:pt>
                <c:pt idx="622">
                  <c:v>522.0</c:v>
                </c:pt>
                <c:pt idx="623">
                  <c:v>523.0</c:v>
                </c:pt>
                <c:pt idx="624">
                  <c:v>524.0</c:v>
                </c:pt>
                <c:pt idx="625">
                  <c:v>525.0</c:v>
                </c:pt>
                <c:pt idx="626">
                  <c:v>526.0</c:v>
                </c:pt>
                <c:pt idx="627">
                  <c:v>527.0</c:v>
                </c:pt>
                <c:pt idx="628">
                  <c:v>528.0</c:v>
                </c:pt>
                <c:pt idx="629">
                  <c:v>529.0</c:v>
                </c:pt>
                <c:pt idx="630">
                  <c:v>530.0</c:v>
                </c:pt>
                <c:pt idx="631">
                  <c:v>531.0</c:v>
                </c:pt>
                <c:pt idx="632">
                  <c:v>532.0</c:v>
                </c:pt>
                <c:pt idx="633">
                  <c:v>533.0</c:v>
                </c:pt>
                <c:pt idx="634">
                  <c:v>534.0</c:v>
                </c:pt>
                <c:pt idx="635">
                  <c:v>535.0</c:v>
                </c:pt>
                <c:pt idx="636">
                  <c:v>536.0</c:v>
                </c:pt>
                <c:pt idx="637">
                  <c:v>537.0</c:v>
                </c:pt>
                <c:pt idx="638">
                  <c:v>538.0</c:v>
                </c:pt>
                <c:pt idx="639">
                  <c:v>539.0</c:v>
                </c:pt>
                <c:pt idx="640">
                  <c:v>540.0</c:v>
                </c:pt>
                <c:pt idx="641">
                  <c:v>541.0</c:v>
                </c:pt>
                <c:pt idx="642">
                  <c:v>542.0</c:v>
                </c:pt>
                <c:pt idx="643">
                  <c:v>543.0</c:v>
                </c:pt>
                <c:pt idx="644">
                  <c:v>544.0</c:v>
                </c:pt>
                <c:pt idx="645">
                  <c:v>545.0</c:v>
                </c:pt>
                <c:pt idx="646">
                  <c:v>546.0</c:v>
                </c:pt>
                <c:pt idx="647">
                  <c:v>547.0</c:v>
                </c:pt>
                <c:pt idx="648">
                  <c:v>548.0</c:v>
                </c:pt>
                <c:pt idx="649">
                  <c:v>549.0</c:v>
                </c:pt>
                <c:pt idx="650">
                  <c:v>550.0</c:v>
                </c:pt>
                <c:pt idx="651">
                  <c:v>551.0</c:v>
                </c:pt>
                <c:pt idx="652">
                  <c:v>552.0</c:v>
                </c:pt>
                <c:pt idx="653">
                  <c:v>553.0</c:v>
                </c:pt>
                <c:pt idx="654">
                  <c:v>554.0</c:v>
                </c:pt>
                <c:pt idx="655">
                  <c:v>555.0</c:v>
                </c:pt>
                <c:pt idx="656">
                  <c:v>556.0</c:v>
                </c:pt>
                <c:pt idx="657">
                  <c:v>557.0</c:v>
                </c:pt>
                <c:pt idx="658">
                  <c:v>558.0</c:v>
                </c:pt>
                <c:pt idx="659">
                  <c:v>559.0</c:v>
                </c:pt>
                <c:pt idx="660">
                  <c:v>560.0</c:v>
                </c:pt>
                <c:pt idx="661">
                  <c:v>561.0</c:v>
                </c:pt>
                <c:pt idx="662">
                  <c:v>562.0</c:v>
                </c:pt>
                <c:pt idx="663">
                  <c:v>563.0</c:v>
                </c:pt>
                <c:pt idx="664">
                  <c:v>564.0</c:v>
                </c:pt>
                <c:pt idx="665">
                  <c:v>565.0</c:v>
                </c:pt>
                <c:pt idx="666">
                  <c:v>566.0</c:v>
                </c:pt>
                <c:pt idx="667">
                  <c:v>567.0</c:v>
                </c:pt>
                <c:pt idx="668">
                  <c:v>568.0</c:v>
                </c:pt>
                <c:pt idx="669">
                  <c:v>569.0</c:v>
                </c:pt>
                <c:pt idx="670">
                  <c:v>570.0</c:v>
                </c:pt>
                <c:pt idx="671">
                  <c:v>571.0</c:v>
                </c:pt>
                <c:pt idx="672">
                  <c:v>572.0</c:v>
                </c:pt>
                <c:pt idx="673">
                  <c:v>573.0</c:v>
                </c:pt>
                <c:pt idx="674">
                  <c:v>574.0</c:v>
                </c:pt>
                <c:pt idx="675">
                  <c:v>575.0</c:v>
                </c:pt>
                <c:pt idx="676">
                  <c:v>576.0</c:v>
                </c:pt>
                <c:pt idx="677">
                  <c:v>577.0</c:v>
                </c:pt>
                <c:pt idx="678">
                  <c:v>578.0</c:v>
                </c:pt>
                <c:pt idx="679">
                  <c:v>579.0</c:v>
                </c:pt>
                <c:pt idx="680">
                  <c:v>580.0</c:v>
                </c:pt>
                <c:pt idx="681">
                  <c:v>581.0</c:v>
                </c:pt>
                <c:pt idx="682">
                  <c:v>582.0</c:v>
                </c:pt>
                <c:pt idx="683">
                  <c:v>583.0</c:v>
                </c:pt>
                <c:pt idx="684">
                  <c:v>584.0</c:v>
                </c:pt>
                <c:pt idx="685">
                  <c:v>585.0</c:v>
                </c:pt>
                <c:pt idx="686">
                  <c:v>586.0</c:v>
                </c:pt>
                <c:pt idx="687">
                  <c:v>587.0</c:v>
                </c:pt>
                <c:pt idx="688">
                  <c:v>588.0</c:v>
                </c:pt>
                <c:pt idx="689">
                  <c:v>589.0</c:v>
                </c:pt>
                <c:pt idx="690">
                  <c:v>590.0</c:v>
                </c:pt>
                <c:pt idx="691">
                  <c:v>591.0</c:v>
                </c:pt>
                <c:pt idx="692">
                  <c:v>592.0</c:v>
                </c:pt>
                <c:pt idx="693">
                  <c:v>593.0</c:v>
                </c:pt>
                <c:pt idx="694">
                  <c:v>594.0</c:v>
                </c:pt>
                <c:pt idx="695">
                  <c:v>595.0</c:v>
                </c:pt>
                <c:pt idx="696">
                  <c:v>596.0</c:v>
                </c:pt>
                <c:pt idx="697">
                  <c:v>597.0</c:v>
                </c:pt>
                <c:pt idx="698">
                  <c:v>598.0</c:v>
                </c:pt>
                <c:pt idx="699">
                  <c:v>599.0</c:v>
                </c:pt>
                <c:pt idx="700">
                  <c:v>600.0</c:v>
                </c:pt>
                <c:pt idx="701">
                  <c:v>601.0</c:v>
                </c:pt>
                <c:pt idx="702">
                  <c:v>602.0</c:v>
                </c:pt>
                <c:pt idx="703">
                  <c:v>603.0</c:v>
                </c:pt>
                <c:pt idx="704">
                  <c:v>604.0</c:v>
                </c:pt>
                <c:pt idx="705">
                  <c:v>605.0</c:v>
                </c:pt>
                <c:pt idx="706">
                  <c:v>606.0</c:v>
                </c:pt>
                <c:pt idx="707">
                  <c:v>607.0</c:v>
                </c:pt>
                <c:pt idx="708">
                  <c:v>608.0</c:v>
                </c:pt>
                <c:pt idx="709">
                  <c:v>609.0</c:v>
                </c:pt>
                <c:pt idx="710">
                  <c:v>610.0</c:v>
                </c:pt>
                <c:pt idx="711">
                  <c:v>611.0</c:v>
                </c:pt>
                <c:pt idx="712">
                  <c:v>612.0</c:v>
                </c:pt>
                <c:pt idx="713">
                  <c:v>613.0</c:v>
                </c:pt>
                <c:pt idx="714">
                  <c:v>614.0</c:v>
                </c:pt>
                <c:pt idx="715">
                  <c:v>615.0</c:v>
                </c:pt>
                <c:pt idx="716">
                  <c:v>616.0</c:v>
                </c:pt>
                <c:pt idx="717">
                  <c:v>617.0</c:v>
                </c:pt>
                <c:pt idx="718">
                  <c:v>618.0</c:v>
                </c:pt>
                <c:pt idx="719">
                  <c:v>619.0</c:v>
                </c:pt>
                <c:pt idx="720">
                  <c:v>620.0</c:v>
                </c:pt>
                <c:pt idx="721">
                  <c:v>621.0</c:v>
                </c:pt>
                <c:pt idx="722">
                  <c:v>622.0</c:v>
                </c:pt>
                <c:pt idx="723">
                  <c:v>623.0</c:v>
                </c:pt>
                <c:pt idx="724">
                  <c:v>624.0</c:v>
                </c:pt>
                <c:pt idx="725">
                  <c:v>625.0</c:v>
                </c:pt>
                <c:pt idx="726">
                  <c:v>626.0</c:v>
                </c:pt>
                <c:pt idx="727">
                  <c:v>627.0</c:v>
                </c:pt>
                <c:pt idx="728">
                  <c:v>628.0</c:v>
                </c:pt>
                <c:pt idx="729">
                  <c:v>629.0</c:v>
                </c:pt>
                <c:pt idx="730">
                  <c:v>630.0</c:v>
                </c:pt>
                <c:pt idx="731">
                  <c:v>631.0</c:v>
                </c:pt>
                <c:pt idx="732">
                  <c:v>632.0</c:v>
                </c:pt>
                <c:pt idx="733">
                  <c:v>633.0</c:v>
                </c:pt>
                <c:pt idx="734">
                  <c:v>634.0</c:v>
                </c:pt>
                <c:pt idx="735">
                  <c:v>635.0</c:v>
                </c:pt>
                <c:pt idx="736">
                  <c:v>636.0</c:v>
                </c:pt>
                <c:pt idx="737">
                  <c:v>637.0</c:v>
                </c:pt>
                <c:pt idx="738">
                  <c:v>638.0</c:v>
                </c:pt>
                <c:pt idx="739">
                  <c:v>639.0</c:v>
                </c:pt>
                <c:pt idx="740">
                  <c:v>640.0</c:v>
                </c:pt>
                <c:pt idx="741">
                  <c:v>641.0</c:v>
                </c:pt>
                <c:pt idx="742">
                  <c:v>642.0</c:v>
                </c:pt>
                <c:pt idx="743">
                  <c:v>643.0</c:v>
                </c:pt>
                <c:pt idx="744">
                  <c:v>644.0</c:v>
                </c:pt>
                <c:pt idx="745">
                  <c:v>645.0</c:v>
                </c:pt>
                <c:pt idx="746">
                  <c:v>646.0</c:v>
                </c:pt>
                <c:pt idx="747">
                  <c:v>647.0</c:v>
                </c:pt>
                <c:pt idx="748">
                  <c:v>648.0</c:v>
                </c:pt>
                <c:pt idx="749">
                  <c:v>649.0</c:v>
                </c:pt>
                <c:pt idx="750">
                  <c:v>650.0</c:v>
                </c:pt>
                <c:pt idx="751">
                  <c:v>651.0</c:v>
                </c:pt>
                <c:pt idx="752">
                  <c:v>652.0</c:v>
                </c:pt>
                <c:pt idx="753">
                  <c:v>653.0</c:v>
                </c:pt>
                <c:pt idx="754">
                  <c:v>654.0</c:v>
                </c:pt>
                <c:pt idx="755">
                  <c:v>655.0</c:v>
                </c:pt>
                <c:pt idx="756">
                  <c:v>656.0</c:v>
                </c:pt>
                <c:pt idx="757">
                  <c:v>657.0</c:v>
                </c:pt>
                <c:pt idx="758">
                  <c:v>658.0</c:v>
                </c:pt>
                <c:pt idx="759">
                  <c:v>659.0</c:v>
                </c:pt>
                <c:pt idx="760">
                  <c:v>660.0</c:v>
                </c:pt>
                <c:pt idx="761">
                  <c:v>661.0</c:v>
                </c:pt>
                <c:pt idx="762">
                  <c:v>662.0</c:v>
                </c:pt>
                <c:pt idx="763">
                  <c:v>663.0</c:v>
                </c:pt>
                <c:pt idx="764">
                  <c:v>664.0</c:v>
                </c:pt>
                <c:pt idx="765">
                  <c:v>665.0</c:v>
                </c:pt>
                <c:pt idx="766">
                  <c:v>666.0</c:v>
                </c:pt>
                <c:pt idx="767">
                  <c:v>667.0</c:v>
                </c:pt>
                <c:pt idx="768">
                  <c:v>668.0</c:v>
                </c:pt>
                <c:pt idx="769">
                  <c:v>669.0</c:v>
                </c:pt>
                <c:pt idx="770">
                  <c:v>670.0</c:v>
                </c:pt>
                <c:pt idx="771">
                  <c:v>671.0</c:v>
                </c:pt>
                <c:pt idx="772">
                  <c:v>672.0</c:v>
                </c:pt>
                <c:pt idx="773">
                  <c:v>673.0</c:v>
                </c:pt>
                <c:pt idx="774">
                  <c:v>674.0</c:v>
                </c:pt>
                <c:pt idx="775">
                  <c:v>675.0</c:v>
                </c:pt>
                <c:pt idx="776">
                  <c:v>676.0</c:v>
                </c:pt>
                <c:pt idx="777">
                  <c:v>677.0</c:v>
                </c:pt>
                <c:pt idx="778">
                  <c:v>678.0</c:v>
                </c:pt>
                <c:pt idx="779">
                  <c:v>679.0</c:v>
                </c:pt>
                <c:pt idx="780">
                  <c:v>680.0</c:v>
                </c:pt>
                <c:pt idx="781">
                  <c:v>681.0</c:v>
                </c:pt>
                <c:pt idx="782">
                  <c:v>682.0</c:v>
                </c:pt>
                <c:pt idx="783">
                  <c:v>683.0</c:v>
                </c:pt>
                <c:pt idx="784">
                  <c:v>684.0</c:v>
                </c:pt>
                <c:pt idx="785">
                  <c:v>685.0</c:v>
                </c:pt>
                <c:pt idx="786">
                  <c:v>686.0</c:v>
                </c:pt>
                <c:pt idx="787">
                  <c:v>687.0</c:v>
                </c:pt>
                <c:pt idx="788">
                  <c:v>688.0</c:v>
                </c:pt>
                <c:pt idx="789">
                  <c:v>689.0</c:v>
                </c:pt>
                <c:pt idx="790">
                  <c:v>690.0</c:v>
                </c:pt>
                <c:pt idx="791">
                  <c:v>691.0</c:v>
                </c:pt>
                <c:pt idx="792">
                  <c:v>692.0</c:v>
                </c:pt>
                <c:pt idx="793">
                  <c:v>693.0</c:v>
                </c:pt>
                <c:pt idx="794">
                  <c:v>694.0</c:v>
                </c:pt>
                <c:pt idx="795">
                  <c:v>695.0</c:v>
                </c:pt>
                <c:pt idx="796">
                  <c:v>696.0</c:v>
                </c:pt>
                <c:pt idx="797">
                  <c:v>697.0</c:v>
                </c:pt>
                <c:pt idx="798">
                  <c:v>698.0</c:v>
                </c:pt>
                <c:pt idx="799">
                  <c:v>699.0</c:v>
                </c:pt>
                <c:pt idx="800">
                  <c:v>700.0</c:v>
                </c:pt>
                <c:pt idx="801">
                  <c:v>701.0</c:v>
                </c:pt>
                <c:pt idx="802">
                  <c:v>702.0</c:v>
                </c:pt>
                <c:pt idx="803">
                  <c:v>703.0</c:v>
                </c:pt>
                <c:pt idx="804">
                  <c:v>704.0</c:v>
                </c:pt>
                <c:pt idx="805">
                  <c:v>705.0</c:v>
                </c:pt>
                <c:pt idx="806">
                  <c:v>706.0</c:v>
                </c:pt>
                <c:pt idx="807">
                  <c:v>707.0</c:v>
                </c:pt>
                <c:pt idx="808">
                  <c:v>708.0</c:v>
                </c:pt>
                <c:pt idx="809">
                  <c:v>709.0</c:v>
                </c:pt>
                <c:pt idx="810">
                  <c:v>710.0</c:v>
                </c:pt>
                <c:pt idx="811">
                  <c:v>711.0</c:v>
                </c:pt>
                <c:pt idx="812">
                  <c:v>712.0</c:v>
                </c:pt>
                <c:pt idx="813">
                  <c:v>713.0</c:v>
                </c:pt>
                <c:pt idx="814">
                  <c:v>714.0</c:v>
                </c:pt>
                <c:pt idx="815">
                  <c:v>715.0</c:v>
                </c:pt>
                <c:pt idx="816">
                  <c:v>716.0</c:v>
                </c:pt>
                <c:pt idx="817">
                  <c:v>717.0</c:v>
                </c:pt>
                <c:pt idx="818">
                  <c:v>718.0</c:v>
                </c:pt>
                <c:pt idx="819">
                  <c:v>719.0</c:v>
                </c:pt>
                <c:pt idx="820">
                  <c:v>720.0</c:v>
                </c:pt>
                <c:pt idx="821">
                  <c:v>721.0</c:v>
                </c:pt>
                <c:pt idx="822">
                  <c:v>722.0</c:v>
                </c:pt>
                <c:pt idx="823">
                  <c:v>723.0</c:v>
                </c:pt>
                <c:pt idx="824">
                  <c:v>724.0</c:v>
                </c:pt>
                <c:pt idx="825">
                  <c:v>725.0</c:v>
                </c:pt>
                <c:pt idx="826">
                  <c:v>726.0</c:v>
                </c:pt>
                <c:pt idx="827">
                  <c:v>727.0</c:v>
                </c:pt>
                <c:pt idx="828">
                  <c:v>728.0</c:v>
                </c:pt>
                <c:pt idx="829">
                  <c:v>729.0</c:v>
                </c:pt>
                <c:pt idx="830">
                  <c:v>730.0</c:v>
                </c:pt>
                <c:pt idx="831">
                  <c:v>731.0</c:v>
                </c:pt>
                <c:pt idx="832">
                  <c:v>732.0</c:v>
                </c:pt>
                <c:pt idx="833">
                  <c:v>733.0</c:v>
                </c:pt>
                <c:pt idx="834">
                  <c:v>734.0</c:v>
                </c:pt>
                <c:pt idx="835">
                  <c:v>735.0</c:v>
                </c:pt>
                <c:pt idx="836">
                  <c:v>736.0</c:v>
                </c:pt>
                <c:pt idx="837">
                  <c:v>737.0</c:v>
                </c:pt>
                <c:pt idx="838">
                  <c:v>738.0</c:v>
                </c:pt>
                <c:pt idx="839">
                  <c:v>739.0</c:v>
                </c:pt>
                <c:pt idx="840">
                  <c:v>740.0</c:v>
                </c:pt>
                <c:pt idx="841">
                  <c:v>741.0</c:v>
                </c:pt>
                <c:pt idx="842">
                  <c:v>742.0</c:v>
                </c:pt>
                <c:pt idx="843">
                  <c:v>743.0</c:v>
                </c:pt>
                <c:pt idx="844">
                  <c:v>744.0</c:v>
                </c:pt>
                <c:pt idx="845">
                  <c:v>745.0</c:v>
                </c:pt>
                <c:pt idx="846">
                  <c:v>746.0</c:v>
                </c:pt>
                <c:pt idx="847">
                  <c:v>747.0</c:v>
                </c:pt>
                <c:pt idx="848">
                  <c:v>748.0</c:v>
                </c:pt>
                <c:pt idx="849">
                  <c:v>749.0</c:v>
                </c:pt>
                <c:pt idx="850">
                  <c:v>750.0</c:v>
                </c:pt>
                <c:pt idx="851">
                  <c:v>751.0</c:v>
                </c:pt>
                <c:pt idx="852">
                  <c:v>752.0</c:v>
                </c:pt>
                <c:pt idx="853">
                  <c:v>753.0</c:v>
                </c:pt>
                <c:pt idx="854">
                  <c:v>754.0</c:v>
                </c:pt>
                <c:pt idx="855">
                  <c:v>755.0</c:v>
                </c:pt>
                <c:pt idx="856">
                  <c:v>756.0</c:v>
                </c:pt>
                <c:pt idx="857">
                  <c:v>757.0</c:v>
                </c:pt>
                <c:pt idx="858">
                  <c:v>758.0</c:v>
                </c:pt>
                <c:pt idx="859">
                  <c:v>759.0</c:v>
                </c:pt>
                <c:pt idx="860">
                  <c:v>760.0</c:v>
                </c:pt>
                <c:pt idx="861">
                  <c:v>761.0</c:v>
                </c:pt>
                <c:pt idx="862">
                  <c:v>762.0</c:v>
                </c:pt>
                <c:pt idx="863">
                  <c:v>763.0</c:v>
                </c:pt>
                <c:pt idx="864">
                  <c:v>764.0</c:v>
                </c:pt>
                <c:pt idx="865">
                  <c:v>765.0</c:v>
                </c:pt>
                <c:pt idx="866">
                  <c:v>766.0</c:v>
                </c:pt>
                <c:pt idx="867">
                  <c:v>767.0</c:v>
                </c:pt>
                <c:pt idx="868">
                  <c:v>768.0</c:v>
                </c:pt>
                <c:pt idx="869">
                  <c:v>769.0</c:v>
                </c:pt>
                <c:pt idx="870">
                  <c:v>770.0</c:v>
                </c:pt>
                <c:pt idx="871">
                  <c:v>771.0</c:v>
                </c:pt>
                <c:pt idx="872">
                  <c:v>772.0</c:v>
                </c:pt>
                <c:pt idx="873">
                  <c:v>773.0</c:v>
                </c:pt>
                <c:pt idx="874">
                  <c:v>774.0</c:v>
                </c:pt>
                <c:pt idx="875">
                  <c:v>775.0</c:v>
                </c:pt>
                <c:pt idx="876">
                  <c:v>776.0</c:v>
                </c:pt>
                <c:pt idx="877">
                  <c:v>777.0</c:v>
                </c:pt>
                <c:pt idx="878">
                  <c:v>778.0</c:v>
                </c:pt>
                <c:pt idx="879">
                  <c:v>779.0</c:v>
                </c:pt>
                <c:pt idx="880">
                  <c:v>780.0</c:v>
                </c:pt>
                <c:pt idx="881">
                  <c:v>781.0</c:v>
                </c:pt>
                <c:pt idx="882">
                  <c:v>782.0</c:v>
                </c:pt>
                <c:pt idx="883">
                  <c:v>783.0</c:v>
                </c:pt>
                <c:pt idx="884">
                  <c:v>784.0</c:v>
                </c:pt>
                <c:pt idx="885">
                  <c:v>785.0</c:v>
                </c:pt>
                <c:pt idx="886">
                  <c:v>786.0</c:v>
                </c:pt>
                <c:pt idx="887">
                  <c:v>787.0</c:v>
                </c:pt>
                <c:pt idx="888">
                  <c:v>788.0</c:v>
                </c:pt>
                <c:pt idx="889">
                  <c:v>789.0</c:v>
                </c:pt>
                <c:pt idx="890">
                  <c:v>790.0</c:v>
                </c:pt>
                <c:pt idx="891">
                  <c:v>791.0</c:v>
                </c:pt>
                <c:pt idx="892">
                  <c:v>792.0</c:v>
                </c:pt>
                <c:pt idx="893">
                  <c:v>793.0</c:v>
                </c:pt>
                <c:pt idx="894">
                  <c:v>794.0</c:v>
                </c:pt>
                <c:pt idx="895">
                  <c:v>795.0</c:v>
                </c:pt>
                <c:pt idx="896">
                  <c:v>796.0</c:v>
                </c:pt>
                <c:pt idx="897">
                  <c:v>797.0</c:v>
                </c:pt>
                <c:pt idx="898">
                  <c:v>798.0</c:v>
                </c:pt>
                <c:pt idx="899">
                  <c:v>799.0</c:v>
                </c:pt>
                <c:pt idx="900">
                  <c:v>800.0</c:v>
                </c:pt>
                <c:pt idx="901">
                  <c:v>801.0</c:v>
                </c:pt>
                <c:pt idx="902">
                  <c:v>802.0</c:v>
                </c:pt>
                <c:pt idx="903">
                  <c:v>803.0</c:v>
                </c:pt>
                <c:pt idx="904">
                  <c:v>804.0</c:v>
                </c:pt>
                <c:pt idx="905">
                  <c:v>805.0</c:v>
                </c:pt>
                <c:pt idx="906">
                  <c:v>806.0</c:v>
                </c:pt>
                <c:pt idx="907">
                  <c:v>807.0</c:v>
                </c:pt>
                <c:pt idx="908">
                  <c:v>808.0</c:v>
                </c:pt>
                <c:pt idx="909">
                  <c:v>809.0</c:v>
                </c:pt>
                <c:pt idx="910">
                  <c:v>810.0</c:v>
                </c:pt>
                <c:pt idx="911">
                  <c:v>811.0</c:v>
                </c:pt>
                <c:pt idx="912">
                  <c:v>812.0</c:v>
                </c:pt>
                <c:pt idx="913">
                  <c:v>813.0</c:v>
                </c:pt>
                <c:pt idx="914">
                  <c:v>814.0</c:v>
                </c:pt>
                <c:pt idx="915">
                  <c:v>815.0</c:v>
                </c:pt>
                <c:pt idx="916">
                  <c:v>816.0</c:v>
                </c:pt>
                <c:pt idx="917">
                  <c:v>817.0</c:v>
                </c:pt>
                <c:pt idx="918">
                  <c:v>818.0</c:v>
                </c:pt>
                <c:pt idx="919">
                  <c:v>819.0</c:v>
                </c:pt>
                <c:pt idx="920">
                  <c:v>820.0</c:v>
                </c:pt>
                <c:pt idx="921">
                  <c:v>821.0</c:v>
                </c:pt>
                <c:pt idx="922">
                  <c:v>822.0</c:v>
                </c:pt>
                <c:pt idx="923">
                  <c:v>823.0</c:v>
                </c:pt>
                <c:pt idx="924">
                  <c:v>824.0</c:v>
                </c:pt>
                <c:pt idx="925">
                  <c:v>825.0</c:v>
                </c:pt>
                <c:pt idx="926">
                  <c:v>826.0</c:v>
                </c:pt>
                <c:pt idx="927">
                  <c:v>827.0</c:v>
                </c:pt>
                <c:pt idx="928">
                  <c:v>828.0</c:v>
                </c:pt>
                <c:pt idx="929">
                  <c:v>829.0</c:v>
                </c:pt>
                <c:pt idx="930">
                  <c:v>830.0</c:v>
                </c:pt>
                <c:pt idx="931">
                  <c:v>831.0</c:v>
                </c:pt>
                <c:pt idx="932">
                  <c:v>832.0</c:v>
                </c:pt>
                <c:pt idx="933">
                  <c:v>833.0</c:v>
                </c:pt>
                <c:pt idx="934">
                  <c:v>834.0</c:v>
                </c:pt>
                <c:pt idx="935">
                  <c:v>835.0</c:v>
                </c:pt>
                <c:pt idx="936">
                  <c:v>836.0</c:v>
                </c:pt>
                <c:pt idx="937">
                  <c:v>837.0</c:v>
                </c:pt>
                <c:pt idx="938">
                  <c:v>838.0</c:v>
                </c:pt>
                <c:pt idx="939">
                  <c:v>839.0</c:v>
                </c:pt>
                <c:pt idx="940">
                  <c:v>840.0</c:v>
                </c:pt>
                <c:pt idx="941">
                  <c:v>841.0</c:v>
                </c:pt>
                <c:pt idx="942">
                  <c:v>842.0</c:v>
                </c:pt>
                <c:pt idx="943">
                  <c:v>843.0</c:v>
                </c:pt>
                <c:pt idx="944">
                  <c:v>844.0</c:v>
                </c:pt>
                <c:pt idx="945">
                  <c:v>845.0</c:v>
                </c:pt>
                <c:pt idx="946">
                  <c:v>846.0</c:v>
                </c:pt>
                <c:pt idx="947">
                  <c:v>847.0</c:v>
                </c:pt>
                <c:pt idx="948">
                  <c:v>848.0</c:v>
                </c:pt>
                <c:pt idx="949">
                  <c:v>849.0</c:v>
                </c:pt>
                <c:pt idx="950">
                  <c:v>850.0</c:v>
                </c:pt>
                <c:pt idx="951">
                  <c:v>851.0</c:v>
                </c:pt>
                <c:pt idx="952">
                  <c:v>852.0</c:v>
                </c:pt>
                <c:pt idx="953">
                  <c:v>853.0</c:v>
                </c:pt>
                <c:pt idx="954">
                  <c:v>854.0</c:v>
                </c:pt>
                <c:pt idx="955">
                  <c:v>855.0</c:v>
                </c:pt>
                <c:pt idx="956">
                  <c:v>856.0</c:v>
                </c:pt>
                <c:pt idx="957">
                  <c:v>857.0</c:v>
                </c:pt>
                <c:pt idx="958">
                  <c:v>858.0</c:v>
                </c:pt>
                <c:pt idx="959">
                  <c:v>859.0</c:v>
                </c:pt>
                <c:pt idx="960">
                  <c:v>860.0</c:v>
                </c:pt>
                <c:pt idx="961">
                  <c:v>861.0</c:v>
                </c:pt>
                <c:pt idx="962">
                  <c:v>862.0</c:v>
                </c:pt>
                <c:pt idx="963">
                  <c:v>863.0</c:v>
                </c:pt>
                <c:pt idx="964">
                  <c:v>864.0</c:v>
                </c:pt>
                <c:pt idx="965">
                  <c:v>865.0</c:v>
                </c:pt>
                <c:pt idx="966">
                  <c:v>866.0</c:v>
                </c:pt>
                <c:pt idx="967">
                  <c:v>867.0</c:v>
                </c:pt>
                <c:pt idx="968">
                  <c:v>868.0</c:v>
                </c:pt>
                <c:pt idx="969">
                  <c:v>869.0</c:v>
                </c:pt>
                <c:pt idx="970">
                  <c:v>870.0</c:v>
                </c:pt>
                <c:pt idx="971">
                  <c:v>871.0</c:v>
                </c:pt>
                <c:pt idx="972">
                  <c:v>872.0</c:v>
                </c:pt>
                <c:pt idx="973">
                  <c:v>873.0</c:v>
                </c:pt>
                <c:pt idx="974">
                  <c:v>874.0</c:v>
                </c:pt>
                <c:pt idx="975">
                  <c:v>875.0</c:v>
                </c:pt>
                <c:pt idx="976">
                  <c:v>876.0</c:v>
                </c:pt>
                <c:pt idx="977">
                  <c:v>877.0</c:v>
                </c:pt>
                <c:pt idx="978">
                  <c:v>878.0</c:v>
                </c:pt>
                <c:pt idx="979">
                  <c:v>879.0</c:v>
                </c:pt>
                <c:pt idx="980">
                  <c:v>880.0</c:v>
                </c:pt>
                <c:pt idx="981">
                  <c:v>881.0</c:v>
                </c:pt>
                <c:pt idx="982">
                  <c:v>882.0</c:v>
                </c:pt>
                <c:pt idx="983">
                  <c:v>883.0</c:v>
                </c:pt>
                <c:pt idx="984">
                  <c:v>884.0</c:v>
                </c:pt>
                <c:pt idx="985">
                  <c:v>885.0</c:v>
                </c:pt>
                <c:pt idx="986">
                  <c:v>886.0</c:v>
                </c:pt>
                <c:pt idx="987">
                  <c:v>887.0</c:v>
                </c:pt>
                <c:pt idx="988">
                  <c:v>888.0</c:v>
                </c:pt>
                <c:pt idx="989">
                  <c:v>889.0</c:v>
                </c:pt>
                <c:pt idx="990">
                  <c:v>890.0</c:v>
                </c:pt>
                <c:pt idx="991">
                  <c:v>891.0</c:v>
                </c:pt>
                <c:pt idx="992">
                  <c:v>892.0</c:v>
                </c:pt>
                <c:pt idx="993">
                  <c:v>893.0</c:v>
                </c:pt>
                <c:pt idx="994">
                  <c:v>894.0</c:v>
                </c:pt>
                <c:pt idx="995">
                  <c:v>895.0</c:v>
                </c:pt>
                <c:pt idx="996">
                  <c:v>896.0</c:v>
                </c:pt>
                <c:pt idx="997">
                  <c:v>897.0</c:v>
                </c:pt>
                <c:pt idx="998">
                  <c:v>898.0</c:v>
                </c:pt>
                <c:pt idx="999">
                  <c:v>899.0</c:v>
                </c:pt>
                <c:pt idx="1000">
                  <c:v>900.0</c:v>
                </c:pt>
                <c:pt idx="1001">
                  <c:v>901.0</c:v>
                </c:pt>
                <c:pt idx="1002">
                  <c:v>902.0</c:v>
                </c:pt>
                <c:pt idx="1003">
                  <c:v>903.0</c:v>
                </c:pt>
                <c:pt idx="1004">
                  <c:v>904.0</c:v>
                </c:pt>
                <c:pt idx="1005">
                  <c:v>905.0</c:v>
                </c:pt>
                <c:pt idx="1006">
                  <c:v>906.0</c:v>
                </c:pt>
                <c:pt idx="1007">
                  <c:v>907.0</c:v>
                </c:pt>
                <c:pt idx="1008">
                  <c:v>908.0</c:v>
                </c:pt>
                <c:pt idx="1009">
                  <c:v>909.0</c:v>
                </c:pt>
                <c:pt idx="1010">
                  <c:v>910.0</c:v>
                </c:pt>
                <c:pt idx="1011">
                  <c:v>911.0</c:v>
                </c:pt>
                <c:pt idx="1012">
                  <c:v>912.0</c:v>
                </c:pt>
                <c:pt idx="1013">
                  <c:v>913.0</c:v>
                </c:pt>
                <c:pt idx="1014">
                  <c:v>914.0</c:v>
                </c:pt>
                <c:pt idx="1015">
                  <c:v>915.0</c:v>
                </c:pt>
                <c:pt idx="1016">
                  <c:v>916.0</c:v>
                </c:pt>
                <c:pt idx="1017">
                  <c:v>917.0</c:v>
                </c:pt>
                <c:pt idx="1018">
                  <c:v>918.0</c:v>
                </c:pt>
                <c:pt idx="1019">
                  <c:v>919.0</c:v>
                </c:pt>
                <c:pt idx="1020">
                  <c:v>920.0</c:v>
                </c:pt>
                <c:pt idx="1021">
                  <c:v>921.0</c:v>
                </c:pt>
                <c:pt idx="1022">
                  <c:v>922.0</c:v>
                </c:pt>
                <c:pt idx="1023">
                  <c:v>923.0</c:v>
                </c:pt>
                <c:pt idx="1024">
                  <c:v>924.0</c:v>
                </c:pt>
                <c:pt idx="1025">
                  <c:v>925.0</c:v>
                </c:pt>
                <c:pt idx="1026">
                  <c:v>926.0</c:v>
                </c:pt>
                <c:pt idx="1027">
                  <c:v>927.0</c:v>
                </c:pt>
                <c:pt idx="1028">
                  <c:v>928.0</c:v>
                </c:pt>
                <c:pt idx="1029">
                  <c:v>929.0</c:v>
                </c:pt>
                <c:pt idx="1030">
                  <c:v>930.0</c:v>
                </c:pt>
                <c:pt idx="1031">
                  <c:v>931.0</c:v>
                </c:pt>
                <c:pt idx="1032">
                  <c:v>932.0</c:v>
                </c:pt>
                <c:pt idx="1033">
                  <c:v>933.0</c:v>
                </c:pt>
                <c:pt idx="1034">
                  <c:v>934.0</c:v>
                </c:pt>
                <c:pt idx="1035">
                  <c:v>935.0</c:v>
                </c:pt>
                <c:pt idx="1036">
                  <c:v>936.0</c:v>
                </c:pt>
                <c:pt idx="1037">
                  <c:v>937.0</c:v>
                </c:pt>
                <c:pt idx="1038">
                  <c:v>938.0</c:v>
                </c:pt>
                <c:pt idx="1039">
                  <c:v>939.0</c:v>
                </c:pt>
                <c:pt idx="1040">
                  <c:v>940.0</c:v>
                </c:pt>
                <c:pt idx="1041">
                  <c:v>941.0</c:v>
                </c:pt>
                <c:pt idx="1042">
                  <c:v>942.0</c:v>
                </c:pt>
                <c:pt idx="1043">
                  <c:v>943.0</c:v>
                </c:pt>
                <c:pt idx="1044">
                  <c:v>944.0</c:v>
                </c:pt>
                <c:pt idx="1045">
                  <c:v>945.0</c:v>
                </c:pt>
                <c:pt idx="1046">
                  <c:v>946.0</c:v>
                </c:pt>
                <c:pt idx="1047">
                  <c:v>947.0</c:v>
                </c:pt>
                <c:pt idx="1048">
                  <c:v>948.0</c:v>
                </c:pt>
                <c:pt idx="1049">
                  <c:v>949.0</c:v>
                </c:pt>
                <c:pt idx="1050">
                  <c:v>950.0</c:v>
                </c:pt>
                <c:pt idx="1051">
                  <c:v>951.0</c:v>
                </c:pt>
                <c:pt idx="1052">
                  <c:v>952.0</c:v>
                </c:pt>
                <c:pt idx="1053">
                  <c:v>953.0</c:v>
                </c:pt>
                <c:pt idx="1054">
                  <c:v>954.0</c:v>
                </c:pt>
                <c:pt idx="1055">
                  <c:v>955.0</c:v>
                </c:pt>
                <c:pt idx="1056">
                  <c:v>956.0</c:v>
                </c:pt>
                <c:pt idx="1057">
                  <c:v>957.0</c:v>
                </c:pt>
                <c:pt idx="1058">
                  <c:v>958.0</c:v>
                </c:pt>
                <c:pt idx="1059">
                  <c:v>959.0</c:v>
                </c:pt>
                <c:pt idx="1060">
                  <c:v>960.0</c:v>
                </c:pt>
                <c:pt idx="1061">
                  <c:v>961.0</c:v>
                </c:pt>
                <c:pt idx="1062">
                  <c:v>962.0</c:v>
                </c:pt>
                <c:pt idx="1063">
                  <c:v>963.0</c:v>
                </c:pt>
                <c:pt idx="1064">
                  <c:v>964.0</c:v>
                </c:pt>
                <c:pt idx="1065">
                  <c:v>965.0</c:v>
                </c:pt>
                <c:pt idx="1066">
                  <c:v>966.0</c:v>
                </c:pt>
                <c:pt idx="1067">
                  <c:v>967.0</c:v>
                </c:pt>
                <c:pt idx="1068">
                  <c:v>968.0</c:v>
                </c:pt>
                <c:pt idx="1069">
                  <c:v>969.0</c:v>
                </c:pt>
                <c:pt idx="1070">
                  <c:v>970.0</c:v>
                </c:pt>
                <c:pt idx="1071">
                  <c:v>971.0</c:v>
                </c:pt>
                <c:pt idx="1072">
                  <c:v>972.0</c:v>
                </c:pt>
                <c:pt idx="1073">
                  <c:v>973.0</c:v>
                </c:pt>
                <c:pt idx="1074">
                  <c:v>974.0</c:v>
                </c:pt>
                <c:pt idx="1075">
                  <c:v>975.0</c:v>
                </c:pt>
                <c:pt idx="1076">
                  <c:v>976.0</c:v>
                </c:pt>
                <c:pt idx="1077">
                  <c:v>977.0</c:v>
                </c:pt>
                <c:pt idx="1078">
                  <c:v>978.0</c:v>
                </c:pt>
                <c:pt idx="1079">
                  <c:v>979.0</c:v>
                </c:pt>
                <c:pt idx="1080">
                  <c:v>980.0</c:v>
                </c:pt>
                <c:pt idx="1081">
                  <c:v>981.0</c:v>
                </c:pt>
                <c:pt idx="1082">
                  <c:v>982.0</c:v>
                </c:pt>
                <c:pt idx="1083">
                  <c:v>983.0</c:v>
                </c:pt>
                <c:pt idx="1084">
                  <c:v>984.0</c:v>
                </c:pt>
                <c:pt idx="1085">
                  <c:v>985.0</c:v>
                </c:pt>
                <c:pt idx="1086">
                  <c:v>986.0</c:v>
                </c:pt>
                <c:pt idx="1087">
                  <c:v>987.0</c:v>
                </c:pt>
                <c:pt idx="1088">
                  <c:v>988.0</c:v>
                </c:pt>
                <c:pt idx="1089">
                  <c:v>989.0</c:v>
                </c:pt>
                <c:pt idx="1090">
                  <c:v>990.0</c:v>
                </c:pt>
                <c:pt idx="1091">
                  <c:v>991.0</c:v>
                </c:pt>
                <c:pt idx="1092">
                  <c:v>992.0</c:v>
                </c:pt>
                <c:pt idx="1093">
                  <c:v>993.0</c:v>
                </c:pt>
                <c:pt idx="1094">
                  <c:v>994.0</c:v>
                </c:pt>
                <c:pt idx="1095">
                  <c:v>995.0</c:v>
                </c:pt>
                <c:pt idx="1096">
                  <c:v>996.0</c:v>
                </c:pt>
                <c:pt idx="1097">
                  <c:v>997.0</c:v>
                </c:pt>
                <c:pt idx="1098">
                  <c:v>998.0</c:v>
                </c:pt>
                <c:pt idx="1099">
                  <c:v>999.0</c:v>
                </c:pt>
              </c:numCache>
            </c:numRef>
          </c:cat>
          <c:val>
            <c:numRef>
              <c:f>'[1]Comp 92'!$B$2:$B$1101</c:f>
              <c:numCache>
                <c:formatCode>General</c:formatCode>
                <c:ptCount val="1100"/>
                <c:pt idx="0">
                  <c:v>-1.103533</c:v>
                </c:pt>
                <c:pt idx="1">
                  <c:v>-1.075585</c:v>
                </c:pt>
                <c:pt idx="2">
                  <c:v>-1.04538</c:v>
                </c:pt>
                <c:pt idx="3">
                  <c:v>-1.013038</c:v>
                </c:pt>
                <c:pt idx="4">
                  <c:v>-0.978666</c:v>
                </c:pt>
                <c:pt idx="5">
                  <c:v>-0.942366</c:v>
                </c:pt>
                <c:pt idx="6">
                  <c:v>-0.904246</c:v>
                </c:pt>
                <c:pt idx="7">
                  <c:v>-0.864409</c:v>
                </c:pt>
                <c:pt idx="8">
                  <c:v>-0.822951</c:v>
                </c:pt>
                <c:pt idx="9">
                  <c:v>-0.779993</c:v>
                </c:pt>
                <c:pt idx="10">
                  <c:v>-0.735663</c:v>
                </c:pt>
                <c:pt idx="11">
                  <c:v>-0.690094</c:v>
                </c:pt>
                <c:pt idx="12">
                  <c:v>-0.643442</c:v>
                </c:pt>
                <c:pt idx="13">
                  <c:v>-0.595882</c:v>
                </c:pt>
                <c:pt idx="14">
                  <c:v>-0.547598</c:v>
                </c:pt>
                <c:pt idx="15">
                  <c:v>-0.498801</c:v>
                </c:pt>
                <c:pt idx="16">
                  <c:v>-0.449701</c:v>
                </c:pt>
                <c:pt idx="17">
                  <c:v>-0.400538</c:v>
                </c:pt>
                <c:pt idx="18">
                  <c:v>-0.351549</c:v>
                </c:pt>
                <c:pt idx="19">
                  <c:v>-0.302979</c:v>
                </c:pt>
                <c:pt idx="20">
                  <c:v>-0.255067</c:v>
                </c:pt>
                <c:pt idx="21">
                  <c:v>-0.208046</c:v>
                </c:pt>
                <c:pt idx="22">
                  <c:v>-0.16215</c:v>
                </c:pt>
                <c:pt idx="23">
                  <c:v>-0.117576</c:v>
                </c:pt>
                <c:pt idx="24">
                  <c:v>-0.074509</c:v>
                </c:pt>
                <c:pt idx="25">
                  <c:v>-0.033104</c:v>
                </c:pt>
                <c:pt idx="26">
                  <c:v>0.00652</c:v>
                </c:pt>
                <c:pt idx="27">
                  <c:v>0.044281</c:v>
                </c:pt>
                <c:pt idx="28">
                  <c:v>0.080139</c:v>
                </c:pt>
                <c:pt idx="29">
                  <c:v>0.114072</c:v>
                </c:pt>
                <c:pt idx="30">
                  <c:v>0.146136</c:v>
                </c:pt>
                <c:pt idx="31">
                  <c:v>0.176391</c:v>
                </c:pt>
                <c:pt idx="32">
                  <c:v>0.204956</c:v>
                </c:pt>
                <c:pt idx="33">
                  <c:v>0.231961</c:v>
                </c:pt>
                <c:pt idx="34">
                  <c:v>0.257581</c:v>
                </c:pt>
                <c:pt idx="35">
                  <c:v>0.281993</c:v>
                </c:pt>
                <c:pt idx="36">
                  <c:v>0.305403</c:v>
                </c:pt>
                <c:pt idx="37">
                  <c:v>0.328001</c:v>
                </c:pt>
                <c:pt idx="38">
                  <c:v>0.349981</c:v>
                </c:pt>
                <c:pt idx="39">
                  <c:v>0.371523</c:v>
                </c:pt>
                <c:pt idx="40">
                  <c:v>0.392782</c:v>
                </c:pt>
                <c:pt idx="41">
                  <c:v>0.413871</c:v>
                </c:pt>
                <c:pt idx="42">
                  <c:v>0.434885</c:v>
                </c:pt>
                <c:pt idx="43">
                  <c:v>0.455847</c:v>
                </c:pt>
                <c:pt idx="44">
                  <c:v>0.476755</c:v>
                </c:pt>
                <c:pt idx="45">
                  <c:v>0.497532</c:v>
                </c:pt>
                <c:pt idx="46">
                  <c:v>0.518053</c:v>
                </c:pt>
                <c:pt idx="47">
                  <c:v>0.538141</c:v>
                </c:pt>
                <c:pt idx="48">
                  <c:v>0.557561</c:v>
                </c:pt>
                <c:pt idx="49">
                  <c:v>0.576022</c:v>
                </c:pt>
                <c:pt idx="50">
                  <c:v>0.593195</c:v>
                </c:pt>
                <c:pt idx="51">
                  <c:v>0.608714</c:v>
                </c:pt>
                <c:pt idx="52">
                  <c:v>0.622195</c:v>
                </c:pt>
                <c:pt idx="53">
                  <c:v>0.63322</c:v>
                </c:pt>
                <c:pt idx="54">
                  <c:v>0.641394</c:v>
                </c:pt>
                <c:pt idx="55">
                  <c:v>0.646295</c:v>
                </c:pt>
                <c:pt idx="56">
                  <c:v>0.647547</c:v>
                </c:pt>
                <c:pt idx="57">
                  <c:v>0.644805</c:v>
                </c:pt>
                <c:pt idx="58">
                  <c:v>0.637771</c:v>
                </c:pt>
                <c:pt idx="59">
                  <c:v>0.626201</c:v>
                </c:pt>
                <c:pt idx="60">
                  <c:v>0.609935</c:v>
                </c:pt>
                <c:pt idx="61">
                  <c:v>0.588874</c:v>
                </c:pt>
                <c:pt idx="62">
                  <c:v>0.563018</c:v>
                </c:pt>
                <c:pt idx="63">
                  <c:v>0.532454</c:v>
                </c:pt>
                <c:pt idx="64">
                  <c:v>0.497365</c:v>
                </c:pt>
                <c:pt idx="65">
                  <c:v>0.45803</c:v>
                </c:pt>
                <c:pt idx="66">
                  <c:v>0.414818</c:v>
                </c:pt>
                <c:pt idx="67">
                  <c:v>0.368188</c:v>
                </c:pt>
                <c:pt idx="68">
                  <c:v>0.318691</c:v>
                </c:pt>
                <c:pt idx="69">
                  <c:v>0.266943</c:v>
                </c:pt>
                <c:pt idx="70">
                  <c:v>0.213616</c:v>
                </c:pt>
                <c:pt idx="71">
                  <c:v>0.159447</c:v>
                </c:pt>
                <c:pt idx="72">
                  <c:v>0.105201</c:v>
                </c:pt>
                <c:pt idx="73">
                  <c:v>0.051655</c:v>
                </c:pt>
                <c:pt idx="74">
                  <c:v>-0.000406</c:v>
                </c:pt>
                <c:pt idx="75">
                  <c:v>-0.050194</c:v>
                </c:pt>
                <c:pt idx="76">
                  <c:v>-0.096978</c:v>
                </c:pt>
                <c:pt idx="77">
                  <c:v>-0.14005</c:v>
                </c:pt>
                <c:pt idx="78">
                  <c:v>-0.178772</c:v>
                </c:pt>
                <c:pt idx="79">
                  <c:v>-0.212576</c:v>
                </c:pt>
                <c:pt idx="80">
                  <c:v>-0.240978</c:v>
                </c:pt>
                <c:pt idx="81">
                  <c:v>-0.263593</c:v>
                </c:pt>
                <c:pt idx="82">
                  <c:v>-0.280142</c:v>
                </c:pt>
                <c:pt idx="83">
                  <c:v>-0.290448</c:v>
                </c:pt>
                <c:pt idx="84">
                  <c:v>-0.294441</c:v>
                </c:pt>
                <c:pt idx="85">
                  <c:v>-0.292184</c:v>
                </c:pt>
                <c:pt idx="86">
                  <c:v>-0.283827</c:v>
                </c:pt>
                <c:pt idx="87">
                  <c:v>-0.269645</c:v>
                </c:pt>
                <c:pt idx="88">
                  <c:v>-0.249992</c:v>
                </c:pt>
                <c:pt idx="89">
                  <c:v>-0.22533</c:v>
                </c:pt>
                <c:pt idx="90">
                  <c:v>-0.196203</c:v>
                </c:pt>
                <c:pt idx="91">
                  <c:v>-0.163203</c:v>
                </c:pt>
                <c:pt idx="92">
                  <c:v>-0.126995</c:v>
                </c:pt>
                <c:pt idx="93">
                  <c:v>-0.088289</c:v>
                </c:pt>
                <c:pt idx="94">
                  <c:v>-0.047809</c:v>
                </c:pt>
                <c:pt idx="95">
                  <c:v>-0.006284</c:v>
                </c:pt>
                <c:pt idx="96">
                  <c:v>0.035525</c:v>
                </c:pt>
                <c:pt idx="97">
                  <c:v>0.076909</c:v>
                </c:pt>
                <c:pt idx="98">
                  <c:v>0.117161</c:v>
                </c:pt>
                <c:pt idx="99">
                  <c:v>0.155641</c:v>
                </c:pt>
                <c:pt idx="100">
                  <c:v>0.191738</c:v>
                </c:pt>
                <c:pt idx="101">
                  <c:v>0.224917</c:v>
                </c:pt>
                <c:pt idx="102">
                  <c:v>0.254702</c:v>
                </c:pt>
                <c:pt idx="103">
                  <c:v>0.280702</c:v>
                </c:pt>
                <c:pt idx="104">
                  <c:v>0.302611</c:v>
                </c:pt>
                <c:pt idx="105">
                  <c:v>0.320203</c:v>
                </c:pt>
                <c:pt idx="106">
                  <c:v>0.333328</c:v>
                </c:pt>
                <c:pt idx="107">
                  <c:v>0.341938</c:v>
                </c:pt>
                <c:pt idx="108">
                  <c:v>0.346057</c:v>
                </c:pt>
                <c:pt idx="109">
                  <c:v>0.345793</c:v>
                </c:pt>
                <c:pt idx="110">
                  <c:v>0.341333</c:v>
                </c:pt>
                <c:pt idx="111">
                  <c:v>0.332934</c:v>
                </c:pt>
                <c:pt idx="112">
                  <c:v>0.320913</c:v>
                </c:pt>
                <c:pt idx="113">
                  <c:v>0.305653</c:v>
                </c:pt>
                <c:pt idx="114">
                  <c:v>0.287579</c:v>
                </c:pt>
                <c:pt idx="115">
                  <c:v>0.267162</c:v>
                </c:pt>
                <c:pt idx="116">
                  <c:v>0.244906</c:v>
                </c:pt>
                <c:pt idx="117">
                  <c:v>0.221339</c:v>
                </c:pt>
                <c:pt idx="118">
                  <c:v>0.197008</c:v>
                </c:pt>
                <c:pt idx="119">
                  <c:v>0.172456</c:v>
                </c:pt>
                <c:pt idx="120">
                  <c:v>0.148235</c:v>
                </c:pt>
                <c:pt idx="121">
                  <c:v>0.124889</c:v>
                </c:pt>
                <c:pt idx="122">
                  <c:v>0.102925</c:v>
                </c:pt>
                <c:pt idx="123">
                  <c:v>0.082841</c:v>
                </c:pt>
                <c:pt idx="124">
                  <c:v>0.065098</c:v>
                </c:pt>
                <c:pt idx="125">
                  <c:v>0.050102</c:v>
                </c:pt>
                <c:pt idx="126">
                  <c:v>0.03823</c:v>
                </c:pt>
                <c:pt idx="127">
                  <c:v>0.02979</c:v>
                </c:pt>
                <c:pt idx="128">
                  <c:v>0.025027</c:v>
                </c:pt>
                <c:pt idx="129">
                  <c:v>0.024145</c:v>
                </c:pt>
                <c:pt idx="130">
                  <c:v>0.027255</c:v>
                </c:pt>
                <c:pt idx="131">
                  <c:v>0.034407</c:v>
                </c:pt>
                <c:pt idx="132">
                  <c:v>0.045577</c:v>
                </c:pt>
                <c:pt idx="133">
                  <c:v>0.060662</c:v>
                </c:pt>
                <c:pt idx="134">
                  <c:v>0.079499</c:v>
                </c:pt>
                <c:pt idx="135">
                  <c:v>0.101834</c:v>
                </c:pt>
                <c:pt idx="136">
                  <c:v>0.127366</c:v>
                </c:pt>
                <c:pt idx="137">
                  <c:v>0.155709</c:v>
                </c:pt>
                <c:pt idx="138">
                  <c:v>0.186423</c:v>
                </c:pt>
                <c:pt idx="139">
                  <c:v>0.219021</c:v>
                </c:pt>
                <c:pt idx="140">
                  <c:v>0.252977</c:v>
                </c:pt>
                <c:pt idx="141">
                  <c:v>0.287715</c:v>
                </c:pt>
                <c:pt idx="142">
                  <c:v>0.322645</c:v>
                </c:pt>
                <c:pt idx="143">
                  <c:v>0.357165</c:v>
                </c:pt>
                <c:pt idx="144">
                  <c:v>0.390672</c:v>
                </c:pt>
                <c:pt idx="145">
                  <c:v>0.422569</c:v>
                </c:pt>
                <c:pt idx="146">
                  <c:v>0.452304</c:v>
                </c:pt>
                <c:pt idx="147">
                  <c:v>0.479331</c:v>
                </c:pt>
                <c:pt idx="148">
                  <c:v>0.50318</c:v>
                </c:pt>
                <c:pt idx="149">
                  <c:v>0.523447</c:v>
                </c:pt>
                <c:pt idx="150">
                  <c:v>0.539766</c:v>
                </c:pt>
                <c:pt idx="151">
                  <c:v>0.551895</c:v>
                </c:pt>
                <c:pt idx="152">
                  <c:v>0.559669</c:v>
                </c:pt>
                <c:pt idx="153">
                  <c:v>0.563012</c:v>
                </c:pt>
                <c:pt idx="154">
                  <c:v>0.561952</c:v>
                </c:pt>
                <c:pt idx="155">
                  <c:v>0.556619</c:v>
                </c:pt>
                <c:pt idx="156">
                  <c:v>0.547251</c:v>
                </c:pt>
                <c:pt idx="157">
                  <c:v>0.534167</c:v>
                </c:pt>
                <c:pt idx="158">
                  <c:v>0.517789</c:v>
                </c:pt>
                <c:pt idx="159">
                  <c:v>0.498633</c:v>
                </c:pt>
                <c:pt idx="160">
                  <c:v>0.477264</c:v>
                </c:pt>
                <c:pt idx="161">
                  <c:v>0.454323</c:v>
                </c:pt>
                <c:pt idx="162">
                  <c:v>0.430487</c:v>
                </c:pt>
                <c:pt idx="163">
                  <c:v>0.406456</c:v>
                </c:pt>
                <c:pt idx="164">
                  <c:v>0.382954</c:v>
                </c:pt>
                <c:pt idx="165">
                  <c:v>0.360677</c:v>
                </c:pt>
                <c:pt idx="166">
                  <c:v>0.340321</c:v>
                </c:pt>
                <c:pt idx="167">
                  <c:v>0.322511</c:v>
                </c:pt>
                <c:pt idx="168">
                  <c:v>0.307808</c:v>
                </c:pt>
                <c:pt idx="169">
                  <c:v>0.296719</c:v>
                </c:pt>
                <c:pt idx="170">
                  <c:v>0.289634</c:v>
                </c:pt>
                <c:pt idx="171">
                  <c:v>0.286839</c:v>
                </c:pt>
                <c:pt idx="172">
                  <c:v>0.288511</c:v>
                </c:pt>
                <c:pt idx="173">
                  <c:v>0.29469</c:v>
                </c:pt>
                <c:pt idx="174">
                  <c:v>0.305301</c:v>
                </c:pt>
                <c:pt idx="175">
                  <c:v>0.320137</c:v>
                </c:pt>
                <c:pt idx="176">
                  <c:v>0.338863</c:v>
                </c:pt>
                <c:pt idx="177">
                  <c:v>0.361019</c:v>
                </c:pt>
                <c:pt idx="178">
                  <c:v>0.386051</c:v>
                </c:pt>
                <c:pt idx="179">
                  <c:v>0.413287</c:v>
                </c:pt>
                <c:pt idx="180">
                  <c:v>0.44199</c:v>
                </c:pt>
                <c:pt idx="181">
                  <c:v>0.471349</c:v>
                </c:pt>
                <c:pt idx="182">
                  <c:v>0.500506</c:v>
                </c:pt>
                <c:pt idx="183">
                  <c:v>0.528578</c:v>
                </c:pt>
                <c:pt idx="184">
                  <c:v>0.554687</c:v>
                </c:pt>
                <c:pt idx="185">
                  <c:v>0.577948</c:v>
                </c:pt>
                <c:pt idx="186">
                  <c:v>0.597531</c:v>
                </c:pt>
                <c:pt idx="187">
                  <c:v>0.612673</c:v>
                </c:pt>
                <c:pt idx="188">
                  <c:v>0.622672</c:v>
                </c:pt>
                <c:pt idx="189">
                  <c:v>0.626923</c:v>
                </c:pt>
                <c:pt idx="190">
                  <c:v>0.624944</c:v>
                </c:pt>
                <c:pt idx="191">
                  <c:v>0.616356</c:v>
                </c:pt>
                <c:pt idx="192">
                  <c:v>0.600913</c:v>
                </c:pt>
                <c:pt idx="193">
                  <c:v>0.578504</c:v>
                </c:pt>
                <c:pt idx="194">
                  <c:v>0.549162</c:v>
                </c:pt>
                <c:pt idx="195">
                  <c:v>0.513028</c:v>
                </c:pt>
                <c:pt idx="196">
                  <c:v>0.470389</c:v>
                </c:pt>
                <c:pt idx="197">
                  <c:v>0.421634</c:v>
                </c:pt>
                <c:pt idx="198">
                  <c:v>0.367271</c:v>
                </c:pt>
                <c:pt idx="199">
                  <c:v>0.307897</c:v>
                </c:pt>
                <c:pt idx="200">
                  <c:v>0.244179</c:v>
                </c:pt>
                <c:pt idx="201">
                  <c:v>0.176836</c:v>
                </c:pt>
                <c:pt idx="202">
                  <c:v>0.106649</c:v>
                </c:pt>
                <c:pt idx="203">
                  <c:v>0.034382</c:v>
                </c:pt>
                <c:pt idx="204">
                  <c:v>-0.039163</c:v>
                </c:pt>
                <c:pt idx="205">
                  <c:v>-0.113242</c:v>
                </c:pt>
                <c:pt idx="206">
                  <c:v>-0.187113</c:v>
                </c:pt>
                <c:pt idx="207">
                  <c:v>-0.260111</c:v>
                </c:pt>
                <c:pt idx="208">
                  <c:v>-0.33161</c:v>
                </c:pt>
                <c:pt idx="209">
                  <c:v>-0.401091</c:v>
                </c:pt>
                <c:pt idx="210">
                  <c:v>-0.468094</c:v>
                </c:pt>
                <c:pt idx="211">
                  <c:v>-0.532265</c:v>
                </c:pt>
                <c:pt idx="212">
                  <c:v>-0.593335</c:v>
                </c:pt>
                <c:pt idx="213">
                  <c:v>-0.651118</c:v>
                </c:pt>
                <c:pt idx="214">
                  <c:v>-0.705554</c:v>
                </c:pt>
                <c:pt idx="215">
                  <c:v>-0.756617</c:v>
                </c:pt>
                <c:pt idx="216">
                  <c:v>-0.804398</c:v>
                </c:pt>
                <c:pt idx="217">
                  <c:v>-0.84903</c:v>
                </c:pt>
                <c:pt idx="218">
                  <c:v>-0.890705</c:v>
                </c:pt>
                <c:pt idx="219">
                  <c:v>-0.929659</c:v>
                </c:pt>
                <c:pt idx="220">
                  <c:v>-0.966156</c:v>
                </c:pt>
                <c:pt idx="221">
                  <c:v>-1.000483</c:v>
                </c:pt>
                <c:pt idx="222">
                  <c:v>-1.032923</c:v>
                </c:pt>
                <c:pt idx="223">
                  <c:v>-1.063747</c:v>
                </c:pt>
                <c:pt idx="224">
                  <c:v>-1.093215</c:v>
                </c:pt>
                <c:pt idx="225">
                  <c:v>-1.121554</c:v>
                </c:pt>
                <c:pt idx="226">
                  <c:v>-1.148952</c:v>
                </c:pt>
                <c:pt idx="227">
                  <c:v>-1.175564</c:v>
                </c:pt>
                <c:pt idx="228">
                  <c:v>-1.201484</c:v>
                </c:pt>
                <c:pt idx="229">
                  <c:v>-1.22677</c:v>
                </c:pt>
                <c:pt idx="230">
                  <c:v>-1.25144</c:v>
                </c:pt>
                <c:pt idx="231">
                  <c:v>-1.275461</c:v>
                </c:pt>
                <c:pt idx="232">
                  <c:v>-1.29876</c:v>
                </c:pt>
                <c:pt idx="233">
                  <c:v>-1.321234</c:v>
                </c:pt>
                <c:pt idx="234">
                  <c:v>-1.342766</c:v>
                </c:pt>
                <c:pt idx="235">
                  <c:v>-1.363209</c:v>
                </c:pt>
                <c:pt idx="236">
                  <c:v>-1.38241</c:v>
                </c:pt>
                <c:pt idx="237">
                  <c:v>-1.400233</c:v>
                </c:pt>
                <c:pt idx="238">
                  <c:v>-1.416526</c:v>
                </c:pt>
                <c:pt idx="239">
                  <c:v>-1.431178</c:v>
                </c:pt>
                <c:pt idx="240">
                  <c:v>-1.444088</c:v>
                </c:pt>
                <c:pt idx="241">
                  <c:v>-1.455196</c:v>
                </c:pt>
                <c:pt idx="242">
                  <c:v>-1.46447</c:v>
                </c:pt>
                <c:pt idx="243">
                  <c:v>-1.471916</c:v>
                </c:pt>
                <c:pt idx="244">
                  <c:v>-1.477576</c:v>
                </c:pt>
                <c:pt idx="245">
                  <c:v>-1.481533</c:v>
                </c:pt>
                <c:pt idx="246">
                  <c:v>-1.483896</c:v>
                </c:pt>
                <c:pt idx="247">
                  <c:v>-1.484813</c:v>
                </c:pt>
                <c:pt idx="248">
                  <c:v>-1.484445</c:v>
                </c:pt>
                <c:pt idx="249">
                  <c:v>-1.48298</c:v>
                </c:pt>
                <c:pt idx="250">
                  <c:v>-1.480608</c:v>
                </c:pt>
                <c:pt idx="251">
                  <c:v>-1.477534</c:v>
                </c:pt>
                <c:pt idx="252">
                  <c:v>-1.473933</c:v>
                </c:pt>
                <c:pt idx="253">
                  <c:v>-1.46999</c:v>
                </c:pt>
                <c:pt idx="254">
                  <c:v>-1.465863</c:v>
                </c:pt>
                <c:pt idx="255">
                  <c:v>-1.461674</c:v>
                </c:pt>
                <c:pt idx="256">
                  <c:v>-1.457529</c:v>
                </c:pt>
                <c:pt idx="257">
                  <c:v>-1.453497</c:v>
                </c:pt>
                <c:pt idx="258">
                  <c:v>-1.449589</c:v>
                </c:pt>
                <c:pt idx="259">
                  <c:v>-1.445804</c:v>
                </c:pt>
                <c:pt idx="260">
                  <c:v>-1.442106</c:v>
                </c:pt>
                <c:pt idx="261">
                  <c:v>-1.438407</c:v>
                </c:pt>
                <c:pt idx="262">
                  <c:v>-1.434614</c:v>
                </c:pt>
                <c:pt idx="263">
                  <c:v>-1.430602</c:v>
                </c:pt>
                <c:pt idx="264">
                  <c:v>-1.426222</c:v>
                </c:pt>
                <c:pt idx="265">
                  <c:v>-1.421348</c:v>
                </c:pt>
                <c:pt idx="266">
                  <c:v>-1.415832</c:v>
                </c:pt>
                <c:pt idx="267">
                  <c:v>-1.409548</c:v>
                </c:pt>
                <c:pt idx="268">
                  <c:v>-1.402391</c:v>
                </c:pt>
                <c:pt idx="269">
                  <c:v>-1.394267</c:v>
                </c:pt>
                <c:pt idx="270">
                  <c:v>-1.385143</c:v>
                </c:pt>
                <c:pt idx="271">
                  <c:v>-1.374999</c:v>
                </c:pt>
                <c:pt idx="272">
                  <c:v>-1.363873</c:v>
                </c:pt>
                <c:pt idx="273">
                  <c:v>-1.351838</c:v>
                </c:pt>
                <c:pt idx="274">
                  <c:v>-1.339014</c:v>
                </c:pt>
                <c:pt idx="275">
                  <c:v>-1.325548</c:v>
                </c:pt>
                <c:pt idx="276">
                  <c:v>-1.311644</c:v>
                </c:pt>
                <c:pt idx="277">
                  <c:v>-1.297515</c:v>
                </c:pt>
                <c:pt idx="278">
                  <c:v>-1.283403</c:v>
                </c:pt>
                <c:pt idx="279">
                  <c:v>-1.269549</c:v>
                </c:pt>
                <c:pt idx="280">
                  <c:v>-1.256207</c:v>
                </c:pt>
                <c:pt idx="281">
                  <c:v>-1.24361</c:v>
                </c:pt>
                <c:pt idx="282">
                  <c:v>-1.231965</c:v>
                </c:pt>
                <c:pt idx="283">
                  <c:v>-1.22145</c:v>
                </c:pt>
                <c:pt idx="284">
                  <c:v>-1.212177</c:v>
                </c:pt>
                <c:pt idx="285">
                  <c:v>-1.204225</c:v>
                </c:pt>
                <c:pt idx="286">
                  <c:v>-1.197585</c:v>
                </c:pt>
                <c:pt idx="287">
                  <c:v>-1.192185</c:v>
                </c:pt>
                <c:pt idx="288">
                  <c:v>-1.18788</c:v>
                </c:pt>
                <c:pt idx="289">
                  <c:v>-1.184441</c:v>
                </c:pt>
                <c:pt idx="290">
                  <c:v>-1.18156</c:v>
                </c:pt>
                <c:pt idx="291">
                  <c:v>-1.178872</c:v>
                </c:pt>
                <c:pt idx="292">
                  <c:v>-1.17594</c:v>
                </c:pt>
                <c:pt idx="293">
                  <c:v>-1.172267</c:v>
                </c:pt>
                <c:pt idx="294">
                  <c:v>-1.167332</c:v>
                </c:pt>
                <c:pt idx="295">
                  <c:v>-1.160574</c:v>
                </c:pt>
                <c:pt idx="296">
                  <c:v>-1.151435</c:v>
                </c:pt>
                <c:pt idx="297">
                  <c:v>-1.139363</c:v>
                </c:pt>
                <c:pt idx="298">
                  <c:v>-1.123827</c:v>
                </c:pt>
                <c:pt idx="299">
                  <c:v>-1.104354</c:v>
                </c:pt>
                <c:pt idx="300">
                  <c:v>-1.080539</c:v>
                </c:pt>
                <c:pt idx="301">
                  <c:v>-1.052047</c:v>
                </c:pt>
                <c:pt idx="302">
                  <c:v>-1.018636</c:v>
                </c:pt>
                <c:pt idx="303">
                  <c:v>-0.980194</c:v>
                </c:pt>
                <c:pt idx="304">
                  <c:v>-0.936711</c:v>
                </c:pt>
                <c:pt idx="305">
                  <c:v>-0.888302</c:v>
                </c:pt>
                <c:pt idx="306">
                  <c:v>-0.835222</c:v>
                </c:pt>
                <c:pt idx="307">
                  <c:v>-0.777832</c:v>
                </c:pt>
                <c:pt idx="308">
                  <c:v>-0.716627</c:v>
                </c:pt>
                <c:pt idx="309">
                  <c:v>-0.652208</c:v>
                </c:pt>
                <c:pt idx="310">
                  <c:v>-0.585266</c:v>
                </c:pt>
                <c:pt idx="311">
                  <c:v>-0.516576</c:v>
                </c:pt>
                <c:pt idx="312">
                  <c:v>-0.446976</c:v>
                </c:pt>
                <c:pt idx="313">
                  <c:v>-0.377326</c:v>
                </c:pt>
                <c:pt idx="314">
                  <c:v>-0.308516</c:v>
                </c:pt>
                <c:pt idx="315">
                  <c:v>-0.241416</c:v>
                </c:pt>
                <c:pt idx="316">
                  <c:v>-0.176854</c:v>
                </c:pt>
                <c:pt idx="317">
                  <c:v>-0.115601</c:v>
                </c:pt>
                <c:pt idx="318">
                  <c:v>-0.058354</c:v>
                </c:pt>
                <c:pt idx="319">
                  <c:v>-0.005659</c:v>
                </c:pt>
                <c:pt idx="320">
                  <c:v>0.042002</c:v>
                </c:pt>
                <c:pt idx="321">
                  <c:v>0.084341</c:v>
                </c:pt>
                <c:pt idx="322">
                  <c:v>0.121201</c:v>
                </c:pt>
                <c:pt idx="323">
                  <c:v>0.152575</c:v>
                </c:pt>
                <c:pt idx="324">
                  <c:v>0.178638</c:v>
                </c:pt>
                <c:pt idx="325">
                  <c:v>0.199702</c:v>
                </c:pt>
                <c:pt idx="326">
                  <c:v>0.216239</c:v>
                </c:pt>
                <c:pt idx="327">
                  <c:v>0.228854</c:v>
                </c:pt>
                <c:pt idx="328">
                  <c:v>0.238264</c:v>
                </c:pt>
                <c:pt idx="329">
                  <c:v>0.245286</c:v>
                </c:pt>
                <c:pt idx="330">
                  <c:v>0.250805</c:v>
                </c:pt>
                <c:pt idx="331">
                  <c:v>0.255761</c:v>
                </c:pt>
                <c:pt idx="332">
                  <c:v>0.261077</c:v>
                </c:pt>
                <c:pt idx="333">
                  <c:v>0.267695</c:v>
                </c:pt>
                <c:pt idx="334">
                  <c:v>0.276496</c:v>
                </c:pt>
                <c:pt idx="335">
                  <c:v>0.28827</c:v>
                </c:pt>
                <c:pt idx="336">
                  <c:v>0.303731</c:v>
                </c:pt>
                <c:pt idx="337">
                  <c:v>0.323445</c:v>
                </c:pt>
                <c:pt idx="338">
                  <c:v>0.347838</c:v>
                </c:pt>
                <c:pt idx="339">
                  <c:v>0.377169</c:v>
                </c:pt>
                <c:pt idx="340">
                  <c:v>0.411512</c:v>
                </c:pt>
                <c:pt idx="341">
                  <c:v>0.450775</c:v>
                </c:pt>
                <c:pt idx="342">
                  <c:v>0.494662</c:v>
                </c:pt>
                <c:pt idx="343">
                  <c:v>0.542708</c:v>
                </c:pt>
                <c:pt idx="344">
                  <c:v>0.594291</c:v>
                </c:pt>
                <c:pt idx="345">
                  <c:v>0.648618</c:v>
                </c:pt>
                <c:pt idx="346">
                  <c:v>0.704774</c:v>
                </c:pt>
                <c:pt idx="347">
                  <c:v>0.761735</c:v>
                </c:pt>
                <c:pt idx="348">
                  <c:v>0.81841</c:v>
                </c:pt>
                <c:pt idx="349">
                  <c:v>0.873646</c:v>
                </c:pt>
                <c:pt idx="350">
                  <c:v>0.926281</c:v>
                </c:pt>
                <c:pt idx="351">
                  <c:v>0.975196</c:v>
                </c:pt>
                <c:pt idx="352">
                  <c:v>1.019294</c:v>
                </c:pt>
                <c:pt idx="353">
                  <c:v>1.0576</c:v>
                </c:pt>
                <c:pt idx="354">
                  <c:v>1.089222</c:v>
                </c:pt>
                <c:pt idx="355">
                  <c:v>1.113445</c:v>
                </c:pt>
                <c:pt idx="356">
                  <c:v>1.129708</c:v>
                </c:pt>
                <c:pt idx="357">
                  <c:v>1.137631</c:v>
                </c:pt>
                <c:pt idx="358">
                  <c:v>1.137032</c:v>
                </c:pt>
                <c:pt idx="359">
                  <c:v>1.127966</c:v>
                </c:pt>
                <c:pt idx="360">
                  <c:v>1.110672</c:v>
                </c:pt>
                <c:pt idx="361">
                  <c:v>1.08558</c:v>
                </c:pt>
                <c:pt idx="362">
                  <c:v>1.053337</c:v>
                </c:pt>
                <c:pt idx="363">
                  <c:v>1.014753</c:v>
                </c:pt>
                <c:pt idx="364">
                  <c:v>0.970802</c:v>
                </c:pt>
                <c:pt idx="365">
                  <c:v>0.922573</c:v>
                </c:pt>
                <c:pt idx="366">
                  <c:v>0.871267</c:v>
                </c:pt>
                <c:pt idx="367">
                  <c:v>0.818139</c:v>
                </c:pt>
                <c:pt idx="368">
                  <c:v>0.764479</c:v>
                </c:pt>
                <c:pt idx="369">
                  <c:v>0.711584</c:v>
                </c:pt>
                <c:pt idx="370">
                  <c:v>0.660711</c:v>
                </c:pt>
                <c:pt idx="371">
                  <c:v>0.613023</c:v>
                </c:pt>
                <c:pt idx="372">
                  <c:v>0.569604</c:v>
                </c:pt>
                <c:pt idx="373">
                  <c:v>0.531403</c:v>
                </c:pt>
                <c:pt idx="374">
                  <c:v>0.499205</c:v>
                </c:pt>
                <c:pt idx="375">
                  <c:v>0.473614</c:v>
                </c:pt>
                <c:pt idx="376">
                  <c:v>0.455065</c:v>
                </c:pt>
                <c:pt idx="377">
                  <c:v>0.443779</c:v>
                </c:pt>
                <c:pt idx="378">
                  <c:v>0.439784</c:v>
                </c:pt>
                <c:pt idx="379">
                  <c:v>0.4429</c:v>
                </c:pt>
                <c:pt idx="380">
                  <c:v>0.452747</c:v>
                </c:pt>
                <c:pt idx="381">
                  <c:v>0.468802</c:v>
                </c:pt>
                <c:pt idx="382">
                  <c:v>0.490354</c:v>
                </c:pt>
                <c:pt idx="383">
                  <c:v>0.516553</c:v>
                </c:pt>
                <c:pt idx="384">
                  <c:v>0.546456</c:v>
                </c:pt>
                <c:pt idx="385">
                  <c:v>0.579032</c:v>
                </c:pt>
                <c:pt idx="386">
                  <c:v>0.613207</c:v>
                </c:pt>
                <c:pt idx="387">
                  <c:v>0.647877</c:v>
                </c:pt>
                <c:pt idx="388">
                  <c:v>0.681952</c:v>
                </c:pt>
                <c:pt idx="389">
                  <c:v>0.714405</c:v>
                </c:pt>
                <c:pt idx="390">
                  <c:v>0.744246</c:v>
                </c:pt>
                <c:pt idx="391">
                  <c:v>0.770628</c:v>
                </c:pt>
                <c:pt idx="392">
                  <c:v>0.792798</c:v>
                </c:pt>
                <c:pt idx="393">
                  <c:v>0.810132</c:v>
                </c:pt>
                <c:pt idx="394">
                  <c:v>0.822179</c:v>
                </c:pt>
                <c:pt idx="395">
                  <c:v>0.828655</c:v>
                </c:pt>
                <c:pt idx="396">
                  <c:v>0.829421</c:v>
                </c:pt>
                <c:pt idx="397">
                  <c:v>0.824513</c:v>
                </c:pt>
                <c:pt idx="398">
                  <c:v>0.814137</c:v>
                </c:pt>
                <c:pt idx="399">
                  <c:v>0.79864</c:v>
                </c:pt>
                <c:pt idx="400">
                  <c:v>0.77851</c:v>
                </c:pt>
                <c:pt idx="401">
                  <c:v>0.754346</c:v>
                </c:pt>
                <c:pt idx="402">
                  <c:v>0.726851</c:v>
                </c:pt>
                <c:pt idx="403">
                  <c:v>0.696794</c:v>
                </c:pt>
                <c:pt idx="404">
                  <c:v>0.665007</c:v>
                </c:pt>
                <c:pt idx="405">
                  <c:v>0.63235</c:v>
                </c:pt>
                <c:pt idx="406">
                  <c:v>0.599671</c:v>
                </c:pt>
                <c:pt idx="407">
                  <c:v>0.567793</c:v>
                </c:pt>
                <c:pt idx="408">
                  <c:v>0.537519</c:v>
                </c:pt>
                <c:pt idx="409">
                  <c:v>0.509555</c:v>
                </c:pt>
                <c:pt idx="410">
                  <c:v>0.484553</c:v>
                </c:pt>
                <c:pt idx="411">
                  <c:v>0.463044</c:v>
                </c:pt>
                <c:pt idx="412">
                  <c:v>0.445459</c:v>
                </c:pt>
                <c:pt idx="413">
                  <c:v>0.432118</c:v>
                </c:pt>
                <c:pt idx="414">
                  <c:v>0.423208</c:v>
                </c:pt>
                <c:pt idx="415">
                  <c:v>0.418811</c:v>
                </c:pt>
                <c:pt idx="416">
                  <c:v>0.418879</c:v>
                </c:pt>
                <c:pt idx="417">
                  <c:v>0.423259</c:v>
                </c:pt>
                <c:pt idx="418">
                  <c:v>0.431707</c:v>
                </c:pt>
                <c:pt idx="419">
                  <c:v>0.443873</c:v>
                </c:pt>
                <c:pt idx="420">
                  <c:v>0.45934</c:v>
                </c:pt>
                <c:pt idx="421">
                  <c:v>0.477651</c:v>
                </c:pt>
                <c:pt idx="422">
                  <c:v>0.498273</c:v>
                </c:pt>
                <c:pt idx="423">
                  <c:v>0.520662</c:v>
                </c:pt>
                <c:pt idx="424">
                  <c:v>0.544268</c:v>
                </c:pt>
                <c:pt idx="425">
                  <c:v>0.568547</c:v>
                </c:pt>
                <c:pt idx="426">
                  <c:v>0.592969</c:v>
                </c:pt>
                <c:pt idx="427">
                  <c:v>0.61704</c:v>
                </c:pt>
                <c:pt idx="428">
                  <c:v>0.640302</c:v>
                </c:pt>
                <c:pt idx="429">
                  <c:v>0.662361</c:v>
                </c:pt>
                <c:pt idx="430">
                  <c:v>0.682871</c:v>
                </c:pt>
                <c:pt idx="431">
                  <c:v>0.701555</c:v>
                </c:pt>
                <c:pt idx="432">
                  <c:v>0.71819</c:v>
                </c:pt>
                <c:pt idx="433">
                  <c:v>0.732622</c:v>
                </c:pt>
                <c:pt idx="434">
                  <c:v>0.744756</c:v>
                </c:pt>
                <c:pt idx="435">
                  <c:v>0.754558</c:v>
                </c:pt>
                <c:pt idx="436">
                  <c:v>0.762025</c:v>
                </c:pt>
                <c:pt idx="437">
                  <c:v>0.767227</c:v>
                </c:pt>
                <c:pt idx="438">
                  <c:v>0.770244</c:v>
                </c:pt>
                <c:pt idx="439">
                  <c:v>0.771181</c:v>
                </c:pt>
                <c:pt idx="440">
                  <c:v>0.770189</c:v>
                </c:pt>
                <c:pt idx="441">
                  <c:v>0.767408</c:v>
                </c:pt>
                <c:pt idx="442">
                  <c:v>0.762984</c:v>
                </c:pt>
                <c:pt idx="443">
                  <c:v>0.757064</c:v>
                </c:pt>
                <c:pt idx="444">
                  <c:v>0.749801</c:v>
                </c:pt>
                <c:pt idx="445">
                  <c:v>0.741318</c:v>
                </c:pt>
                <c:pt idx="446">
                  <c:v>0.73173</c:v>
                </c:pt>
                <c:pt idx="447">
                  <c:v>0.721152</c:v>
                </c:pt>
                <c:pt idx="448">
                  <c:v>0.70967</c:v>
                </c:pt>
                <c:pt idx="449">
                  <c:v>0.697365</c:v>
                </c:pt>
                <c:pt idx="450">
                  <c:v>0.68431</c:v>
                </c:pt>
                <c:pt idx="451">
                  <c:v>0.670564</c:v>
                </c:pt>
                <c:pt idx="452">
                  <c:v>0.656195</c:v>
                </c:pt>
                <c:pt idx="453">
                  <c:v>0.641284</c:v>
                </c:pt>
                <c:pt idx="454">
                  <c:v>0.625888</c:v>
                </c:pt>
                <c:pt idx="455">
                  <c:v>0.610111</c:v>
                </c:pt>
                <c:pt idx="456">
                  <c:v>0.594046</c:v>
                </c:pt>
                <c:pt idx="457">
                  <c:v>0.577822</c:v>
                </c:pt>
                <c:pt idx="458">
                  <c:v>0.561587</c:v>
                </c:pt>
                <c:pt idx="459">
                  <c:v>0.545498</c:v>
                </c:pt>
                <c:pt idx="460">
                  <c:v>0.529768</c:v>
                </c:pt>
                <c:pt idx="461">
                  <c:v>0.514593</c:v>
                </c:pt>
                <c:pt idx="462">
                  <c:v>0.50021</c:v>
                </c:pt>
                <c:pt idx="463">
                  <c:v>0.486868</c:v>
                </c:pt>
                <c:pt idx="464">
                  <c:v>0.474819</c:v>
                </c:pt>
                <c:pt idx="465">
                  <c:v>0.464325</c:v>
                </c:pt>
                <c:pt idx="466">
                  <c:v>0.455639</c:v>
                </c:pt>
                <c:pt idx="467">
                  <c:v>0.449026</c:v>
                </c:pt>
                <c:pt idx="468">
                  <c:v>0.444701</c:v>
                </c:pt>
                <c:pt idx="469">
                  <c:v>0.442881</c:v>
                </c:pt>
                <c:pt idx="470">
                  <c:v>0.443756</c:v>
                </c:pt>
                <c:pt idx="471">
                  <c:v>0.447456</c:v>
                </c:pt>
                <c:pt idx="472">
                  <c:v>0.454086</c:v>
                </c:pt>
                <c:pt idx="473">
                  <c:v>0.463706</c:v>
                </c:pt>
                <c:pt idx="474">
                  <c:v>0.476322</c:v>
                </c:pt>
                <c:pt idx="475">
                  <c:v>0.491894</c:v>
                </c:pt>
                <c:pt idx="476">
                  <c:v>0.510322</c:v>
                </c:pt>
                <c:pt idx="477">
                  <c:v>0.531479</c:v>
                </c:pt>
                <c:pt idx="478">
                  <c:v>0.555183</c:v>
                </c:pt>
                <c:pt idx="479">
                  <c:v>0.581204</c:v>
                </c:pt>
                <c:pt idx="480">
                  <c:v>0.609295</c:v>
                </c:pt>
                <c:pt idx="481">
                  <c:v>0.639176</c:v>
                </c:pt>
                <c:pt idx="482">
                  <c:v>0.670532</c:v>
                </c:pt>
                <c:pt idx="483">
                  <c:v>0.703081</c:v>
                </c:pt>
                <c:pt idx="484">
                  <c:v>0.736498</c:v>
                </c:pt>
                <c:pt idx="485">
                  <c:v>0.77049</c:v>
                </c:pt>
                <c:pt idx="486">
                  <c:v>0.804785</c:v>
                </c:pt>
                <c:pt idx="487">
                  <c:v>0.839123</c:v>
                </c:pt>
                <c:pt idx="488">
                  <c:v>0.873285</c:v>
                </c:pt>
                <c:pt idx="489">
                  <c:v>0.907086</c:v>
                </c:pt>
                <c:pt idx="490">
                  <c:v>0.940399</c:v>
                </c:pt>
                <c:pt idx="491">
                  <c:v>0.973121</c:v>
                </c:pt>
                <c:pt idx="492">
                  <c:v>1.005211</c:v>
                </c:pt>
                <c:pt idx="493">
                  <c:v>1.036678</c:v>
                </c:pt>
                <c:pt idx="494">
                  <c:v>1.067562</c:v>
                </c:pt>
                <c:pt idx="495">
                  <c:v>1.097948</c:v>
                </c:pt>
                <c:pt idx="496">
                  <c:v>1.127953</c:v>
                </c:pt>
                <c:pt idx="497">
                  <c:v>1.157724</c:v>
                </c:pt>
                <c:pt idx="498">
                  <c:v>1.187423</c:v>
                </c:pt>
                <c:pt idx="499">
                  <c:v>1.21722</c:v>
                </c:pt>
                <c:pt idx="500">
                  <c:v>1.247283</c:v>
                </c:pt>
                <c:pt idx="501">
                  <c:v>1.277773</c:v>
                </c:pt>
                <c:pt idx="502">
                  <c:v>1.308828</c:v>
                </c:pt>
                <c:pt idx="503">
                  <c:v>1.340562</c:v>
                </c:pt>
                <c:pt idx="504">
                  <c:v>1.37303</c:v>
                </c:pt>
                <c:pt idx="505">
                  <c:v>1.406279</c:v>
                </c:pt>
                <c:pt idx="506">
                  <c:v>1.440253</c:v>
                </c:pt>
                <c:pt idx="507">
                  <c:v>1.474892</c:v>
                </c:pt>
                <c:pt idx="508">
                  <c:v>1.51003</c:v>
                </c:pt>
                <c:pt idx="509">
                  <c:v>1.545483</c:v>
                </c:pt>
                <c:pt idx="510">
                  <c:v>1.580987</c:v>
                </c:pt>
                <c:pt idx="511">
                  <c:v>1.616238</c:v>
                </c:pt>
                <c:pt idx="512">
                  <c:v>1.650858</c:v>
                </c:pt>
                <c:pt idx="513">
                  <c:v>1.684459</c:v>
                </c:pt>
                <c:pt idx="514">
                  <c:v>1.716608</c:v>
                </c:pt>
                <c:pt idx="515">
                  <c:v>1.746848</c:v>
                </c:pt>
                <c:pt idx="516">
                  <c:v>1.774701</c:v>
                </c:pt>
                <c:pt idx="517">
                  <c:v>1.79971</c:v>
                </c:pt>
                <c:pt idx="518">
                  <c:v>1.821414</c:v>
                </c:pt>
                <c:pt idx="519">
                  <c:v>1.8394</c:v>
                </c:pt>
                <c:pt idx="520">
                  <c:v>1.853264</c:v>
                </c:pt>
                <c:pt idx="521">
                  <c:v>1.862672</c:v>
                </c:pt>
                <c:pt idx="522">
                  <c:v>1.867333</c:v>
                </c:pt>
                <c:pt idx="523">
                  <c:v>1.867032</c:v>
                </c:pt>
                <c:pt idx="524">
                  <c:v>1.861625</c:v>
                </c:pt>
                <c:pt idx="525">
                  <c:v>1.851059</c:v>
                </c:pt>
                <c:pt idx="526">
                  <c:v>1.835344</c:v>
                </c:pt>
                <c:pt idx="527">
                  <c:v>1.814588</c:v>
                </c:pt>
                <c:pt idx="528">
                  <c:v>1.788987</c:v>
                </c:pt>
                <c:pt idx="529">
                  <c:v>1.758812</c:v>
                </c:pt>
                <c:pt idx="530">
                  <c:v>1.72441</c:v>
                </c:pt>
                <c:pt idx="531">
                  <c:v>1.686201</c:v>
                </c:pt>
                <c:pt idx="532">
                  <c:v>1.644663</c:v>
                </c:pt>
                <c:pt idx="533">
                  <c:v>1.600334</c:v>
                </c:pt>
                <c:pt idx="534">
                  <c:v>1.553794</c:v>
                </c:pt>
                <c:pt idx="535">
                  <c:v>1.505643</c:v>
                </c:pt>
                <c:pt idx="536">
                  <c:v>1.45651</c:v>
                </c:pt>
                <c:pt idx="537">
                  <c:v>1.407026</c:v>
                </c:pt>
                <c:pt idx="538">
                  <c:v>1.35782</c:v>
                </c:pt>
                <c:pt idx="539">
                  <c:v>1.309495</c:v>
                </c:pt>
                <c:pt idx="540">
                  <c:v>1.262619</c:v>
                </c:pt>
                <c:pt idx="541">
                  <c:v>1.217732</c:v>
                </c:pt>
                <c:pt idx="542">
                  <c:v>1.175334</c:v>
                </c:pt>
                <c:pt idx="543">
                  <c:v>1.135837</c:v>
                </c:pt>
                <c:pt idx="544">
                  <c:v>1.099616</c:v>
                </c:pt>
                <c:pt idx="545">
                  <c:v>1.066967</c:v>
                </c:pt>
                <c:pt idx="546">
                  <c:v>1.038108</c:v>
                </c:pt>
                <c:pt idx="547">
                  <c:v>1.013199</c:v>
                </c:pt>
                <c:pt idx="548">
                  <c:v>0.992302</c:v>
                </c:pt>
                <c:pt idx="549">
                  <c:v>0.975424</c:v>
                </c:pt>
                <c:pt idx="550">
                  <c:v>0.962495</c:v>
                </c:pt>
                <c:pt idx="551">
                  <c:v>0.953371</c:v>
                </c:pt>
                <c:pt idx="552">
                  <c:v>0.947858</c:v>
                </c:pt>
                <c:pt idx="553">
                  <c:v>0.945686</c:v>
                </c:pt>
                <c:pt idx="554">
                  <c:v>0.946552</c:v>
                </c:pt>
                <c:pt idx="555">
                  <c:v>0.95009</c:v>
                </c:pt>
                <c:pt idx="556">
                  <c:v>0.955915</c:v>
                </c:pt>
                <c:pt idx="557">
                  <c:v>0.963608</c:v>
                </c:pt>
                <c:pt idx="558">
                  <c:v>0.972718</c:v>
                </c:pt>
                <c:pt idx="559">
                  <c:v>0.982794</c:v>
                </c:pt>
                <c:pt idx="560">
                  <c:v>0.993373</c:v>
                </c:pt>
                <c:pt idx="561">
                  <c:v>1.003988</c:v>
                </c:pt>
                <c:pt idx="562">
                  <c:v>1.014193</c:v>
                </c:pt>
                <c:pt idx="563">
                  <c:v>1.023548</c:v>
                </c:pt>
                <c:pt idx="564">
                  <c:v>1.031631</c:v>
                </c:pt>
                <c:pt idx="565">
                  <c:v>1.03806</c:v>
                </c:pt>
                <c:pt idx="566">
                  <c:v>1.042481</c:v>
                </c:pt>
                <c:pt idx="567">
                  <c:v>1.044571</c:v>
                </c:pt>
                <c:pt idx="568">
                  <c:v>1.044058</c:v>
                </c:pt>
                <c:pt idx="569">
                  <c:v>1.040712</c:v>
                </c:pt>
                <c:pt idx="570">
                  <c:v>1.034354</c:v>
                </c:pt>
                <c:pt idx="571">
                  <c:v>1.024853</c:v>
                </c:pt>
                <c:pt idx="572">
                  <c:v>1.012141</c:v>
                </c:pt>
                <c:pt idx="573">
                  <c:v>0.996201</c:v>
                </c:pt>
                <c:pt idx="574">
                  <c:v>0.977086</c:v>
                </c:pt>
                <c:pt idx="575">
                  <c:v>0.954879</c:v>
                </c:pt>
                <c:pt idx="576">
                  <c:v>0.929762</c:v>
                </c:pt>
                <c:pt idx="577">
                  <c:v>0.901951</c:v>
                </c:pt>
                <c:pt idx="578">
                  <c:v>0.87171</c:v>
                </c:pt>
                <c:pt idx="579">
                  <c:v>0.839389</c:v>
                </c:pt>
                <c:pt idx="580">
                  <c:v>0.805359</c:v>
                </c:pt>
                <c:pt idx="581">
                  <c:v>0.770044</c:v>
                </c:pt>
                <c:pt idx="582">
                  <c:v>0.733918</c:v>
                </c:pt>
                <c:pt idx="583">
                  <c:v>0.697481</c:v>
                </c:pt>
                <c:pt idx="584">
                  <c:v>0.66126</c:v>
                </c:pt>
                <c:pt idx="585">
                  <c:v>0.625798</c:v>
                </c:pt>
                <c:pt idx="586">
                  <c:v>0.591653</c:v>
                </c:pt>
                <c:pt idx="587">
                  <c:v>0.55938</c:v>
                </c:pt>
                <c:pt idx="588">
                  <c:v>0.529521</c:v>
                </c:pt>
                <c:pt idx="589">
                  <c:v>0.502601</c:v>
                </c:pt>
                <c:pt idx="590">
                  <c:v>0.479104</c:v>
                </c:pt>
                <c:pt idx="591">
                  <c:v>0.459477</c:v>
                </c:pt>
                <c:pt idx="592">
                  <c:v>0.44411</c:v>
                </c:pt>
                <c:pt idx="593">
                  <c:v>0.433336</c:v>
                </c:pt>
                <c:pt idx="594">
                  <c:v>0.4274</c:v>
                </c:pt>
                <c:pt idx="595">
                  <c:v>0.426491</c:v>
                </c:pt>
                <c:pt idx="596">
                  <c:v>0.430687</c:v>
                </c:pt>
                <c:pt idx="597">
                  <c:v>0.439986</c:v>
                </c:pt>
                <c:pt idx="598">
                  <c:v>0.454295</c:v>
                </c:pt>
                <c:pt idx="599">
                  <c:v>0.47342</c:v>
                </c:pt>
                <c:pt idx="600">
                  <c:v>0.497086</c:v>
                </c:pt>
                <c:pt idx="601">
                  <c:v>0.524909</c:v>
                </c:pt>
                <c:pt idx="602">
                  <c:v>0.556444</c:v>
                </c:pt>
                <c:pt idx="603">
                  <c:v>0.591142</c:v>
                </c:pt>
                <c:pt idx="604">
                  <c:v>0.62841</c:v>
                </c:pt>
                <c:pt idx="605">
                  <c:v>0.6676</c:v>
                </c:pt>
                <c:pt idx="606">
                  <c:v>0.708012</c:v>
                </c:pt>
                <c:pt idx="607">
                  <c:v>0.748928</c:v>
                </c:pt>
                <c:pt idx="608">
                  <c:v>0.789622</c:v>
                </c:pt>
                <c:pt idx="609">
                  <c:v>0.829378</c:v>
                </c:pt>
                <c:pt idx="610">
                  <c:v>0.86748</c:v>
                </c:pt>
                <c:pt idx="611">
                  <c:v>0.903292</c:v>
                </c:pt>
                <c:pt idx="612">
                  <c:v>0.9362</c:v>
                </c:pt>
                <c:pt idx="613">
                  <c:v>0.965671</c:v>
                </c:pt>
                <c:pt idx="614">
                  <c:v>0.991275</c:v>
                </c:pt>
                <c:pt idx="615">
                  <c:v>1.012651</c:v>
                </c:pt>
                <c:pt idx="616">
                  <c:v>1.029554</c:v>
                </c:pt>
                <c:pt idx="617">
                  <c:v>1.041845</c:v>
                </c:pt>
                <c:pt idx="618">
                  <c:v>1.049503</c:v>
                </c:pt>
                <c:pt idx="619">
                  <c:v>1.052636</c:v>
                </c:pt>
                <c:pt idx="620">
                  <c:v>1.05144</c:v>
                </c:pt>
                <c:pt idx="621">
                  <c:v>1.046232</c:v>
                </c:pt>
                <c:pt idx="622">
                  <c:v>1.037433</c:v>
                </c:pt>
                <c:pt idx="623">
                  <c:v>1.025542</c:v>
                </c:pt>
                <c:pt idx="624">
                  <c:v>1.011131</c:v>
                </c:pt>
                <c:pt idx="625">
                  <c:v>0.994846</c:v>
                </c:pt>
                <c:pt idx="626">
                  <c:v>0.977353</c:v>
                </c:pt>
                <c:pt idx="627">
                  <c:v>0.959371</c:v>
                </c:pt>
                <c:pt idx="628">
                  <c:v>0.941579</c:v>
                </c:pt>
                <c:pt idx="629">
                  <c:v>0.924697</c:v>
                </c:pt>
                <c:pt idx="630">
                  <c:v>0.909347</c:v>
                </c:pt>
                <c:pt idx="631">
                  <c:v>0.896144</c:v>
                </c:pt>
                <c:pt idx="632">
                  <c:v>0.885623</c:v>
                </c:pt>
                <c:pt idx="633">
                  <c:v>0.87822</c:v>
                </c:pt>
                <c:pt idx="634">
                  <c:v>0.874294</c:v>
                </c:pt>
                <c:pt idx="635">
                  <c:v>0.874092</c:v>
                </c:pt>
                <c:pt idx="636">
                  <c:v>0.877732</c:v>
                </c:pt>
                <c:pt idx="637">
                  <c:v>0.885242</c:v>
                </c:pt>
                <c:pt idx="638">
                  <c:v>0.896512</c:v>
                </c:pt>
                <c:pt idx="639">
                  <c:v>0.911346</c:v>
                </c:pt>
                <c:pt idx="640">
                  <c:v>0.929417</c:v>
                </c:pt>
                <c:pt idx="641">
                  <c:v>0.950315</c:v>
                </c:pt>
                <c:pt idx="642">
                  <c:v>0.973558</c:v>
                </c:pt>
                <c:pt idx="643">
                  <c:v>0.998584</c:v>
                </c:pt>
                <c:pt idx="644">
                  <c:v>1.024788</c:v>
                </c:pt>
                <c:pt idx="645">
                  <c:v>1.051553</c:v>
                </c:pt>
                <c:pt idx="646">
                  <c:v>1.078218</c:v>
                </c:pt>
                <c:pt idx="647">
                  <c:v>1.104165</c:v>
                </c:pt>
                <c:pt idx="648">
                  <c:v>1.128803</c:v>
                </c:pt>
                <c:pt idx="649">
                  <c:v>1.151567</c:v>
                </c:pt>
                <c:pt idx="650">
                  <c:v>1.172004</c:v>
                </c:pt>
                <c:pt idx="651">
                  <c:v>1.189697</c:v>
                </c:pt>
                <c:pt idx="652">
                  <c:v>1.20437</c:v>
                </c:pt>
                <c:pt idx="653">
                  <c:v>1.215832</c:v>
                </c:pt>
                <c:pt idx="654">
                  <c:v>1.224015</c:v>
                </c:pt>
                <c:pt idx="655">
                  <c:v>1.228964</c:v>
                </c:pt>
                <c:pt idx="656">
                  <c:v>1.230852</c:v>
                </c:pt>
                <c:pt idx="657">
                  <c:v>1.229948</c:v>
                </c:pt>
                <c:pt idx="658">
                  <c:v>1.226649</c:v>
                </c:pt>
                <c:pt idx="659">
                  <c:v>1.221449</c:v>
                </c:pt>
                <c:pt idx="660">
                  <c:v>1.214901</c:v>
                </c:pt>
                <c:pt idx="661">
                  <c:v>1.20765</c:v>
                </c:pt>
                <c:pt idx="662">
                  <c:v>1.200377</c:v>
                </c:pt>
                <c:pt idx="663">
                  <c:v>1.19378</c:v>
                </c:pt>
                <c:pt idx="664">
                  <c:v>1.18858</c:v>
                </c:pt>
                <c:pt idx="665">
                  <c:v>1.185458</c:v>
                </c:pt>
                <c:pt idx="666">
                  <c:v>1.185072</c:v>
                </c:pt>
                <c:pt idx="667">
                  <c:v>1.188028</c:v>
                </c:pt>
                <c:pt idx="668">
                  <c:v>1.194824</c:v>
                </c:pt>
                <c:pt idx="669">
                  <c:v>1.205885</c:v>
                </c:pt>
                <c:pt idx="670">
                  <c:v>1.221507</c:v>
                </c:pt>
                <c:pt idx="671">
                  <c:v>1.241878</c:v>
                </c:pt>
                <c:pt idx="672">
                  <c:v>1.267042</c:v>
                </c:pt>
                <c:pt idx="673">
                  <c:v>1.296914</c:v>
                </c:pt>
                <c:pt idx="674">
                  <c:v>1.331263</c:v>
                </c:pt>
                <c:pt idx="675">
                  <c:v>1.369735</c:v>
                </c:pt>
                <c:pt idx="676">
                  <c:v>1.411839</c:v>
                </c:pt>
                <c:pt idx="677">
                  <c:v>1.456987</c:v>
                </c:pt>
                <c:pt idx="678">
                  <c:v>1.504459</c:v>
                </c:pt>
                <c:pt idx="679">
                  <c:v>1.553471</c:v>
                </c:pt>
                <c:pt idx="680">
                  <c:v>1.603169</c:v>
                </c:pt>
                <c:pt idx="681">
                  <c:v>1.652654</c:v>
                </c:pt>
                <c:pt idx="682">
                  <c:v>1.700986</c:v>
                </c:pt>
                <c:pt idx="683">
                  <c:v>1.74726</c:v>
                </c:pt>
                <c:pt idx="684">
                  <c:v>1.790565</c:v>
                </c:pt>
                <c:pt idx="685">
                  <c:v>1.830053</c:v>
                </c:pt>
                <c:pt idx="686">
                  <c:v>1.864927</c:v>
                </c:pt>
                <c:pt idx="687">
                  <c:v>1.894497</c:v>
                </c:pt>
                <c:pt idx="688">
                  <c:v>1.918169</c:v>
                </c:pt>
                <c:pt idx="689">
                  <c:v>1.935448</c:v>
                </c:pt>
                <c:pt idx="690">
                  <c:v>1.945997</c:v>
                </c:pt>
                <c:pt idx="691">
                  <c:v>1.949586</c:v>
                </c:pt>
                <c:pt idx="692">
                  <c:v>1.946151</c:v>
                </c:pt>
                <c:pt idx="693">
                  <c:v>1.935748</c:v>
                </c:pt>
                <c:pt idx="694">
                  <c:v>1.918577</c:v>
                </c:pt>
                <c:pt idx="695">
                  <c:v>1.894959</c:v>
                </c:pt>
                <c:pt idx="696">
                  <c:v>1.865349</c:v>
                </c:pt>
                <c:pt idx="697">
                  <c:v>1.830293</c:v>
                </c:pt>
                <c:pt idx="698">
                  <c:v>1.790429</c:v>
                </c:pt>
                <c:pt idx="699">
                  <c:v>1.746475</c:v>
                </c:pt>
                <c:pt idx="700">
                  <c:v>1.699194</c:v>
                </c:pt>
                <c:pt idx="701">
                  <c:v>1.64939</c:v>
                </c:pt>
                <c:pt idx="702">
                  <c:v>1.597884</c:v>
                </c:pt>
                <c:pt idx="703">
                  <c:v>1.54548</c:v>
                </c:pt>
                <c:pt idx="704">
                  <c:v>1.492966</c:v>
                </c:pt>
                <c:pt idx="705">
                  <c:v>1.441097</c:v>
                </c:pt>
                <c:pt idx="706">
                  <c:v>1.390567</c:v>
                </c:pt>
                <c:pt idx="707">
                  <c:v>1.341996</c:v>
                </c:pt>
                <c:pt idx="708">
                  <c:v>1.295945</c:v>
                </c:pt>
                <c:pt idx="709">
                  <c:v>1.25286</c:v>
                </c:pt>
                <c:pt idx="710">
                  <c:v>1.213119</c:v>
                </c:pt>
                <c:pt idx="711">
                  <c:v>1.177024</c:v>
                </c:pt>
                <c:pt idx="712">
                  <c:v>1.144747</c:v>
                </c:pt>
                <c:pt idx="713">
                  <c:v>1.116407</c:v>
                </c:pt>
                <c:pt idx="714">
                  <c:v>1.09202</c:v>
                </c:pt>
                <c:pt idx="715">
                  <c:v>1.071543</c:v>
                </c:pt>
                <c:pt idx="716">
                  <c:v>1.05487</c:v>
                </c:pt>
                <c:pt idx="717">
                  <c:v>1.041841</c:v>
                </c:pt>
                <c:pt idx="718">
                  <c:v>1.032263</c:v>
                </c:pt>
                <c:pt idx="719">
                  <c:v>1.025896</c:v>
                </c:pt>
                <c:pt idx="720">
                  <c:v>1.022511</c:v>
                </c:pt>
                <c:pt idx="721">
                  <c:v>1.021859</c:v>
                </c:pt>
                <c:pt idx="722">
                  <c:v>1.023698</c:v>
                </c:pt>
                <c:pt idx="723">
                  <c:v>1.027804</c:v>
                </c:pt>
                <c:pt idx="724">
                  <c:v>1.033976</c:v>
                </c:pt>
                <c:pt idx="725">
                  <c:v>1.042042</c:v>
                </c:pt>
                <c:pt idx="726">
                  <c:v>1.051848</c:v>
                </c:pt>
                <c:pt idx="727">
                  <c:v>1.063286</c:v>
                </c:pt>
                <c:pt idx="728">
                  <c:v>1.076276</c:v>
                </c:pt>
                <c:pt idx="729">
                  <c:v>1.090744</c:v>
                </c:pt>
                <c:pt idx="730">
                  <c:v>1.106662</c:v>
                </c:pt>
                <c:pt idx="731">
                  <c:v>1.124001</c:v>
                </c:pt>
                <c:pt idx="732">
                  <c:v>1.142747</c:v>
                </c:pt>
                <c:pt idx="733">
                  <c:v>1.162875</c:v>
                </c:pt>
                <c:pt idx="734">
                  <c:v>1.184358</c:v>
                </c:pt>
                <c:pt idx="735">
                  <c:v>1.207146</c:v>
                </c:pt>
                <c:pt idx="736">
                  <c:v>1.231156</c:v>
                </c:pt>
                <c:pt idx="737">
                  <c:v>1.256277</c:v>
                </c:pt>
                <c:pt idx="738">
                  <c:v>1.28235</c:v>
                </c:pt>
                <c:pt idx="739">
                  <c:v>1.309168</c:v>
                </c:pt>
                <c:pt idx="740">
                  <c:v>1.33649</c:v>
                </c:pt>
                <c:pt idx="741">
                  <c:v>1.364004</c:v>
                </c:pt>
                <c:pt idx="742">
                  <c:v>1.391376</c:v>
                </c:pt>
                <c:pt idx="743">
                  <c:v>1.418217</c:v>
                </c:pt>
                <c:pt idx="744">
                  <c:v>1.444099</c:v>
                </c:pt>
                <c:pt idx="745">
                  <c:v>1.468582</c:v>
                </c:pt>
                <c:pt idx="746">
                  <c:v>1.491192</c:v>
                </c:pt>
                <c:pt idx="747">
                  <c:v>1.511475</c:v>
                </c:pt>
                <c:pt idx="748">
                  <c:v>1.528976</c:v>
                </c:pt>
                <c:pt idx="749">
                  <c:v>1.543272</c:v>
                </c:pt>
                <c:pt idx="750">
                  <c:v>1.553974</c:v>
                </c:pt>
                <c:pt idx="751">
                  <c:v>1.560766</c:v>
                </c:pt>
                <c:pt idx="752">
                  <c:v>1.563379</c:v>
                </c:pt>
                <c:pt idx="753">
                  <c:v>1.561651</c:v>
                </c:pt>
                <c:pt idx="754">
                  <c:v>1.555498</c:v>
                </c:pt>
                <c:pt idx="755">
                  <c:v>1.544944</c:v>
                </c:pt>
                <c:pt idx="756">
                  <c:v>1.53013</c:v>
                </c:pt>
                <c:pt idx="757">
                  <c:v>1.511287</c:v>
                </c:pt>
                <c:pt idx="758">
                  <c:v>1.488773</c:v>
                </c:pt>
                <c:pt idx="759">
                  <c:v>1.463042</c:v>
                </c:pt>
                <c:pt idx="760">
                  <c:v>1.434667</c:v>
                </c:pt>
                <c:pt idx="761">
                  <c:v>1.404279</c:v>
                </c:pt>
                <c:pt idx="762">
                  <c:v>1.372604</c:v>
                </c:pt>
                <c:pt idx="763">
                  <c:v>1.340422</c:v>
                </c:pt>
                <c:pt idx="764">
                  <c:v>1.308534</c:v>
                </c:pt>
                <c:pt idx="765">
                  <c:v>1.277789</c:v>
                </c:pt>
                <c:pt idx="766">
                  <c:v>1.248994</c:v>
                </c:pt>
                <c:pt idx="767">
                  <c:v>1.222953</c:v>
                </c:pt>
                <c:pt idx="768">
                  <c:v>1.200402</c:v>
                </c:pt>
                <c:pt idx="769">
                  <c:v>1.182009</c:v>
                </c:pt>
                <c:pt idx="770">
                  <c:v>1.168345</c:v>
                </c:pt>
                <c:pt idx="771">
                  <c:v>1.159851</c:v>
                </c:pt>
                <c:pt idx="772">
                  <c:v>1.156862</c:v>
                </c:pt>
                <c:pt idx="773">
                  <c:v>1.159543</c:v>
                </c:pt>
                <c:pt idx="774">
                  <c:v>1.167919</c:v>
                </c:pt>
                <c:pt idx="775">
                  <c:v>1.181854</c:v>
                </c:pt>
                <c:pt idx="776">
                  <c:v>1.201046</c:v>
                </c:pt>
                <c:pt idx="777">
                  <c:v>1.225047</c:v>
                </c:pt>
                <c:pt idx="778">
                  <c:v>1.253262</c:v>
                </c:pt>
                <c:pt idx="779">
                  <c:v>1.28495</c:v>
                </c:pt>
                <c:pt idx="780">
                  <c:v>1.31928</c:v>
                </c:pt>
                <c:pt idx="781">
                  <c:v>1.355292</c:v>
                </c:pt>
                <c:pt idx="782">
                  <c:v>1.391992</c:v>
                </c:pt>
                <c:pt idx="783">
                  <c:v>1.428323</c:v>
                </c:pt>
                <c:pt idx="784">
                  <c:v>1.463215</c:v>
                </c:pt>
                <c:pt idx="785">
                  <c:v>1.495624</c:v>
                </c:pt>
                <c:pt idx="786">
                  <c:v>1.524557</c:v>
                </c:pt>
                <c:pt idx="787">
                  <c:v>1.549073</c:v>
                </c:pt>
                <c:pt idx="788">
                  <c:v>1.56835</c:v>
                </c:pt>
                <c:pt idx="789">
                  <c:v>1.581716</c:v>
                </c:pt>
                <c:pt idx="790">
                  <c:v>1.588619</c:v>
                </c:pt>
                <c:pt idx="791">
                  <c:v>1.5887</c:v>
                </c:pt>
                <c:pt idx="792">
                  <c:v>1.581767</c:v>
                </c:pt>
                <c:pt idx="793">
                  <c:v>1.567857</c:v>
                </c:pt>
                <c:pt idx="794">
                  <c:v>1.547153</c:v>
                </c:pt>
                <c:pt idx="795">
                  <c:v>1.520086</c:v>
                </c:pt>
                <c:pt idx="796">
                  <c:v>1.48725</c:v>
                </c:pt>
                <c:pt idx="797">
                  <c:v>1.44941</c:v>
                </c:pt>
                <c:pt idx="798">
                  <c:v>1.407511</c:v>
                </c:pt>
                <c:pt idx="799">
                  <c:v>1.362598</c:v>
                </c:pt>
                <c:pt idx="800">
                  <c:v>1.315881</c:v>
                </c:pt>
                <c:pt idx="801">
                  <c:v>1.2686</c:v>
                </c:pt>
                <c:pt idx="802">
                  <c:v>1.222058</c:v>
                </c:pt>
                <c:pt idx="803">
                  <c:v>1.177569</c:v>
                </c:pt>
                <c:pt idx="804">
                  <c:v>1.136427</c:v>
                </c:pt>
                <c:pt idx="805">
                  <c:v>1.099861</c:v>
                </c:pt>
                <c:pt idx="806">
                  <c:v>1.069003</c:v>
                </c:pt>
                <c:pt idx="807">
                  <c:v>1.044864</c:v>
                </c:pt>
                <c:pt idx="808">
                  <c:v>1.028309</c:v>
                </c:pt>
                <c:pt idx="809">
                  <c:v>1.019995</c:v>
                </c:pt>
                <c:pt idx="810">
                  <c:v>1.02042</c:v>
                </c:pt>
                <c:pt idx="811">
                  <c:v>1.02983</c:v>
                </c:pt>
                <c:pt idx="812">
                  <c:v>1.048268</c:v>
                </c:pt>
                <c:pt idx="813">
                  <c:v>1.075532</c:v>
                </c:pt>
                <c:pt idx="814">
                  <c:v>1.111189</c:v>
                </c:pt>
                <c:pt idx="815">
                  <c:v>1.154624</c:v>
                </c:pt>
                <c:pt idx="816">
                  <c:v>1.204976</c:v>
                </c:pt>
                <c:pt idx="817">
                  <c:v>1.261209</c:v>
                </c:pt>
                <c:pt idx="818">
                  <c:v>1.322142</c:v>
                </c:pt>
                <c:pt idx="819">
                  <c:v>1.386453</c:v>
                </c:pt>
                <c:pt idx="820">
                  <c:v>1.45271</c:v>
                </c:pt>
                <c:pt idx="821">
                  <c:v>1.519439</c:v>
                </c:pt>
                <c:pt idx="822">
                  <c:v>1.585119</c:v>
                </c:pt>
                <c:pt idx="823">
                  <c:v>1.648244</c:v>
                </c:pt>
                <c:pt idx="824">
                  <c:v>1.707358</c:v>
                </c:pt>
                <c:pt idx="825">
                  <c:v>1.761088</c:v>
                </c:pt>
                <c:pt idx="826">
                  <c:v>1.808179</c:v>
                </c:pt>
                <c:pt idx="827">
                  <c:v>1.847532</c:v>
                </c:pt>
                <c:pt idx="828">
                  <c:v>1.878206</c:v>
                </c:pt>
                <c:pt idx="829">
                  <c:v>1.899466</c:v>
                </c:pt>
                <c:pt idx="830">
                  <c:v>1.910795</c:v>
                </c:pt>
                <c:pt idx="831">
                  <c:v>1.911902</c:v>
                </c:pt>
                <c:pt idx="832">
                  <c:v>1.902714</c:v>
                </c:pt>
                <c:pt idx="833">
                  <c:v>1.883417</c:v>
                </c:pt>
                <c:pt idx="834">
                  <c:v>1.8544</c:v>
                </c:pt>
                <c:pt idx="835">
                  <c:v>1.816293</c:v>
                </c:pt>
                <c:pt idx="836">
                  <c:v>1.769903</c:v>
                </c:pt>
                <c:pt idx="837">
                  <c:v>1.716229</c:v>
                </c:pt>
                <c:pt idx="838">
                  <c:v>1.656422</c:v>
                </c:pt>
                <c:pt idx="839">
                  <c:v>1.591764</c:v>
                </c:pt>
                <c:pt idx="840">
                  <c:v>1.523613</c:v>
                </c:pt>
                <c:pt idx="841">
                  <c:v>1.453412</c:v>
                </c:pt>
                <c:pt idx="842">
                  <c:v>1.382619</c:v>
                </c:pt>
                <c:pt idx="843">
                  <c:v>1.312683</c:v>
                </c:pt>
                <c:pt idx="844">
                  <c:v>1.245028</c:v>
                </c:pt>
                <c:pt idx="845">
                  <c:v>1.180999</c:v>
                </c:pt>
                <c:pt idx="846">
                  <c:v>1.121851</c:v>
                </c:pt>
                <c:pt idx="847">
                  <c:v>1.068716</c:v>
                </c:pt>
                <c:pt idx="848">
                  <c:v>1.022568</c:v>
                </c:pt>
                <c:pt idx="849">
                  <c:v>0.98424</c:v>
                </c:pt>
                <c:pt idx="850">
                  <c:v>0.954371</c:v>
                </c:pt>
                <c:pt idx="851">
                  <c:v>0.933431</c:v>
                </c:pt>
                <c:pt idx="852">
                  <c:v>0.921685</c:v>
                </c:pt>
                <c:pt idx="853">
                  <c:v>0.919225</c:v>
                </c:pt>
                <c:pt idx="854">
                  <c:v>0.925961</c:v>
                </c:pt>
                <c:pt idx="855">
                  <c:v>0.941617</c:v>
                </c:pt>
                <c:pt idx="856">
                  <c:v>0.965769</c:v>
                </c:pt>
                <c:pt idx="857">
                  <c:v>0.997835</c:v>
                </c:pt>
                <c:pt idx="858">
                  <c:v>1.037121</c:v>
                </c:pt>
                <c:pt idx="859">
                  <c:v>1.082829</c:v>
                </c:pt>
                <c:pt idx="860">
                  <c:v>1.134056</c:v>
                </c:pt>
                <c:pt idx="861">
                  <c:v>1.189861</c:v>
                </c:pt>
                <c:pt idx="862">
                  <c:v>1.24926</c:v>
                </c:pt>
                <c:pt idx="863">
                  <c:v>1.311245</c:v>
                </c:pt>
                <c:pt idx="864">
                  <c:v>1.374832</c:v>
                </c:pt>
                <c:pt idx="865">
                  <c:v>1.439042</c:v>
                </c:pt>
                <c:pt idx="866">
                  <c:v>1.502962</c:v>
                </c:pt>
                <c:pt idx="867">
                  <c:v>1.565727</c:v>
                </c:pt>
                <c:pt idx="868">
                  <c:v>1.626553</c:v>
                </c:pt>
                <c:pt idx="869">
                  <c:v>1.684741</c:v>
                </c:pt>
                <c:pt idx="870">
                  <c:v>1.739676</c:v>
                </c:pt>
                <c:pt idx="871">
                  <c:v>1.790847</c:v>
                </c:pt>
                <c:pt idx="872">
                  <c:v>1.837853</c:v>
                </c:pt>
                <c:pt idx="873">
                  <c:v>1.88038</c:v>
                </c:pt>
                <c:pt idx="874">
                  <c:v>1.918207</c:v>
                </c:pt>
                <c:pt idx="875">
                  <c:v>1.951233</c:v>
                </c:pt>
                <c:pt idx="876">
                  <c:v>1.979411</c:v>
                </c:pt>
                <c:pt idx="877">
                  <c:v>2.002797</c:v>
                </c:pt>
                <c:pt idx="878">
                  <c:v>2.021509</c:v>
                </c:pt>
                <c:pt idx="879">
                  <c:v>2.035717</c:v>
                </c:pt>
                <c:pt idx="880">
                  <c:v>2.045665</c:v>
                </c:pt>
                <c:pt idx="881">
                  <c:v>2.051614</c:v>
                </c:pt>
                <c:pt idx="882">
                  <c:v>2.053868</c:v>
                </c:pt>
                <c:pt idx="883">
                  <c:v>2.052746</c:v>
                </c:pt>
                <c:pt idx="884">
                  <c:v>2.048602</c:v>
                </c:pt>
                <c:pt idx="885">
                  <c:v>2.041773</c:v>
                </c:pt>
                <c:pt idx="886">
                  <c:v>2.032586</c:v>
                </c:pt>
                <c:pt idx="887">
                  <c:v>2.021406</c:v>
                </c:pt>
                <c:pt idx="888">
                  <c:v>2.008545</c:v>
                </c:pt>
                <c:pt idx="889">
                  <c:v>1.994322</c:v>
                </c:pt>
                <c:pt idx="890">
                  <c:v>1.979025</c:v>
                </c:pt>
                <c:pt idx="891">
                  <c:v>1.962944</c:v>
                </c:pt>
                <c:pt idx="892">
                  <c:v>1.946333</c:v>
                </c:pt>
                <c:pt idx="893">
                  <c:v>1.92942</c:v>
                </c:pt>
                <c:pt idx="894">
                  <c:v>1.912429</c:v>
                </c:pt>
                <c:pt idx="895">
                  <c:v>1.895569</c:v>
                </c:pt>
                <c:pt idx="896">
                  <c:v>1.879009</c:v>
                </c:pt>
                <c:pt idx="897">
                  <c:v>1.862904</c:v>
                </c:pt>
                <c:pt idx="898">
                  <c:v>1.847409</c:v>
                </c:pt>
                <c:pt idx="899">
                  <c:v>1.83264</c:v>
                </c:pt>
                <c:pt idx="900">
                  <c:v>1.818709</c:v>
                </c:pt>
                <c:pt idx="901">
                  <c:v>1.805705</c:v>
                </c:pt>
                <c:pt idx="902">
                  <c:v>1.793694</c:v>
                </c:pt>
                <c:pt idx="903">
                  <c:v>1.782751</c:v>
                </c:pt>
                <c:pt idx="904">
                  <c:v>1.772899</c:v>
                </c:pt>
                <c:pt idx="905">
                  <c:v>1.764165</c:v>
                </c:pt>
                <c:pt idx="906">
                  <c:v>1.756558</c:v>
                </c:pt>
                <c:pt idx="907">
                  <c:v>1.750048</c:v>
                </c:pt>
                <c:pt idx="908">
                  <c:v>1.744612</c:v>
                </c:pt>
                <c:pt idx="909">
                  <c:v>1.740201</c:v>
                </c:pt>
                <c:pt idx="910">
                  <c:v>1.736744</c:v>
                </c:pt>
                <c:pt idx="911">
                  <c:v>1.73416</c:v>
                </c:pt>
                <c:pt idx="912">
                  <c:v>1.732352</c:v>
                </c:pt>
                <c:pt idx="913">
                  <c:v>1.731209</c:v>
                </c:pt>
                <c:pt idx="914">
                  <c:v>1.730621</c:v>
                </c:pt>
                <c:pt idx="915">
                  <c:v>1.730462</c:v>
                </c:pt>
                <c:pt idx="916">
                  <c:v>1.730613</c:v>
                </c:pt>
                <c:pt idx="917">
                  <c:v>1.730945</c:v>
                </c:pt>
                <c:pt idx="918">
                  <c:v>1.731345</c:v>
                </c:pt>
                <c:pt idx="919">
                  <c:v>1.731702</c:v>
                </c:pt>
                <c:pt idx="920">
                  <c:v>1.731917</c:v>
                </c:pt>
                <c:pt idx="921">
                  <c:v>1.731918</c:v>
                </c:pt>
                <c:pt idx="922">
                  <c:v>1.731637</c:v>
                </c:pt>
                <c:pt idx="923">
                  <c:v>1.731021</c:v>
                </c:pt>
                <c:pt idx="924">
                  <c:v>1.730073</c:v>
                </c:pt>
                <c:pt idx="925">
                  <c:v>1.728772</c:v>
                </c:pt>
                <c:pt idx="926">
                  <c:v>1.727161</c:v>
                </c:pt>
                <c:pt idx="927">
                  <c:v>1.725281</c:v>
                </c:pt>
                <c:pt idx="928">
                  <c:v>1.723189</c:v>
                </c:pt>
                <c:pt idx="929">
                  <c:v>1.720976</c:v>
                </c:pt>
                <c:pt idx="930">
                  <c:v>1.718727</c:v>
                </c:pt>
                <c:pt idx="931">
                  <c:v>1.716548</c:v>
                </c:pt>
                <c:pt idx="932">
                  <c:v>1.714532</c:v>
                </c:pt>
                <c:pt idx="933">
                  <c:v>1.712789</c:v>
                </c:pt>
                <c:pt idx="934">
                  <c:v>1.711399</c:v>
                </c:pt>
                <c:pt idx="935">
                  <c:v>1.710439</c:v>
                </c:pt>
                <c:pt idx="936">
                  <c:v>1.709962</c:v>
                </c:pt>
                <c:pt idx="937">
                  <c:v>1.709986</c:v>
                </c:pt>
                <c:pt idx="938">
                  <c:v>1.710515</c:v>
                </c:pt>
                <c:pt idx="939">
                  <c:v>1.71151</c:v>
                </c:pt>
                <c:pt idx="940">
                  <c:v>1.712892</c:v>
                </c:pt>
                <c:pt idx="941">
                  <c:v>1.71456</c:v>
                </c:pt>
                <c:pt idx="942">
                  <c:v>1.71637</c:v>
                </c:pt>
                <c:pt idx="943">
                  <c:v>1.718156</c:v>
                </c:pt>
                <c:pt idx="944">
                  <c:v>1.719701</c:v>
                </c:pt>
                <c:pt idx="945">
                  <c:v>1.720786</c:v>
                </c:pt>
                <c:pt idx="946">
                  <c:v>1.721175</c:v>
                </c:pt>
                <c:pt idx="947">
                  <c:v>1.720618</c:v>
                </c:pt>
                <c:pt idx="948">
                  <c:v>1.718853</c:v>
                </c:pt>
                <c:pt idx="949">
                  <c:v>1.715672</c:v>
                </c:pt>
                <c:pt idx="950">
                  <c:v>1.710831</c:v>
                </c:pt>
                <c:pt idx="951">
                  <c:v>1.704158</c:v>
                </c:pt>
                <c:pt idx="952">
                  <c:v>1.695507</c:v>
                </c:pt>
                <c:pt idx="953">
                  <c:v>1.684788</c:v>
                </c:pt>
                <c:pt idx="954">
                  <c:v>1.67196</c:v>
                </c:pt>
                <c:pt idx="955">
                  <c:v>1.657057</c:v>
                </c:pt>
                <c:pt idx="956">
                  <c:v>1.640188</c:v>
                </c:pt>
                <c:pt idx="957">
                  <c:v>1.621521</c:v>
                </c:pt>
                <c:pt idx="958">
                  <c:v>1.601311</c:v>
                </c:pt>
                <c:pt idx="959">
                  <c:v>1.579874</c:v>
                </c:pt>
                <c:pt idx="960">
                  <c:v>1.557604</c:v>
                </c:pt>
                <c:pt idx="961">
                  <c:v>1.534959</c:v>
                </c:pt>
                <c:pt idx="962">
                  <c:v>1.512443</c:v>
                </c:pt>
                <c:pt idx="963">
                  <c:v>1.490615</c:v>
                </c:pt>
                <c:pt idx="964">
                  <c:v>1.470056</c:v>
                </c:pt>
                <c:pt idx="965">
                  <c:v>1.451376</c:v>
                </c:pt>
                <c:pt idx="966">
                  <c:v>1.435171</c:v>
                </c:pt>
                <c:pt idx="967">
                  <c:v>1.42203</c:v>
                </c:pt>
                <c:pt idx="968">
                  <c:v>1.412501</c:v>
                </c:pt>
                <c:pt idx="969">
                  <c:v>1.407093</c:v>
                </c:pt>
                <c:pt idx="970">
                  <c:v>1.406241</c:v>
                </c:pt>
                <c:pt idx="971">
                  <c:v>1.410291</c:v>
                </c:pt>
                <c:pt idx="972">
                  <c:v>1.419526</c:v>
                </c:pt>
                <c:pt idx="973">
                  <c:v>1.434084</c:v>
                </c:pt>
                <c:pt idx="974">
                  <c:v>1.454012</c:v>
                </c:pt>
                <c:pt idx="975">
                  <c:v>1.47923</c:v>
                </c:pt>
                <c:pt idx="976">
                  <c:v>1.509543</c:v>
                </c:pt>
                <c:pt idx="977">
                  <c:v>1.544615</c:v>
                </c:pt>
                <c:pt idx="978">
                  <c:v>1.584008</c:v>
                </c:pt>
                <c:pt idx="979">
                  <c:v>1.627173</c:v>
                </c:pt>
                <c:pt idx="980">
                  <c:v>1.673441</c:v>
                </c:pt>
                <c:pt idx="981">
                  <c:v>1.722074</c:v>
                </c:pt>
                <c:pt idx="982">
                  <c:v>1.772246</c:v>
                </c:pt>
                <c:pt idx="983">
                  <c:v>1.823087</c:v>
                </c:pt>
                <c:pt idx="984">
                  <c:v>1.873702</c:v>
                </c:pt>
                <c:pt idx="985">
                  <c:v>1.923159</c:v>
                </c:pt>
                <c:pt idx="986">
                  <c:v>1.970552</c:v>
                </c:pt>
                <c:pt idx="987">
                  <c:v>2.014999</c:v>
                </c:pt>
                <c:pt idx="988">
                  <c:v>2.05568</c:v>
                </c:pt>
                <c:pt idx="989">
                  <c:v>2.091829</c:v>
                </c:pt>
                <c:pt idx="990">
                  <c:v>2.122783</c:v>
                </c:pt>
                <c:pt idx="991">
                  <c:v>2.147993</c:v>
                </c:pt>
                <c:pt idx="992">
                  <c:v>2.167011</c:v>
                </c:pt>
                <c:pt idx="993">
                  <c:v>2.179541</c:v>
                </c:pt>
                <c:pt idx="994">
                  <c:v>2.185409</c:v>
                </c:pt>
                <c:pt idx="995">
                  <c:v>2.184589</c:v>
                </c:pt>
                <c:pt idx="996">
                  <c:v>2.177199</c:v>
                </c:pt>
                <c:pt idx="997">
                  <c:v>2.163486</c:v>
                </c:pt>
                <c:pt idx="998">
                  <c:v>2.143819</c:v>
                </c:pt>
                <c:pt idx="999">
                  <c:v>2.118703</c:v>
                </c:pt>
                <c:pt idx="1000">
                  <c:v>2.088729</c:v>
                </c:pt>
                <c:pt idx="1001">
                  <c:v>2.054581</c:v>
                </c:pt>
                <c:pt idx="1002">
                  <c:v>2.01702</c:v>
                </c:pt>
                <c:pt idx="1003">
                  <c:v>1.976826</c:v>
                </c:pt>
                <c:pt idx="1004">
                  <c:v>1.93483</c:v>
                </c:pt>
                <c:pt idx="1005">
                  <c:v>1.891864</c:v>
                </c:pt>
                <c:pt idx="1006">
                  <c:v>1.848725</c:v>
                </c:pt>
                <c:pt idx="1007">
                  <c:v>1.806199</c:v>
                </c:pt>
                <c:pt idx="1008">
                  <c:v>1.764994</c:v>
                </c:pt>
                <c:pt idx="1009">
                  <c:v>1.725755</c:v>
                </c:pt>
                <c:pt idx="1010">
                  <c:v>1.689048</c:v>
                </c:pt>
                <c:pt idx="1011">
                  <c:v>1.655324</c:v>
                </c:pt>
                <c:pt idx="1012">
                  <c:v>1.624948</c:v>
                </c:pt>
                <c:pt idx="1013">
                  <c:v>1.598154</c:v>
                </c:pt>
                <c:pt idx="1014">
                  <c:v>1.575078</c:v>
                </c:pt>
                <c:pt idx="1015">
                  <c:v>1.555747</c:v>
                </c:pt>
                <c:pt idx="1016">
                  <c:v>1.540074</c:v>
                </c:pt>
                <c:pt idx="1017">
                  <c:v>1.527885</c:v>
                </c:pt>
                <c:pt idx="1018">
                  <c:v>1.518922</c:v>
                </c:pt>
                <c:pt idx="1019">
                  <c:v>1.512841</c:v>
                </c:pt>
                <c:pt idx="1020">
                  <c:v>1.509261</c:v>
                </c:pt>
                <c:pt idx="1021">
                  <c:v>1.507752</c:v>
                </c:pt>
                <c:pt idx="1022">
                  <c:v>1.507856</c:v>
                </c:pt>
                <c:pt idx="1023">
                  <c:v>1.509107</c:v>
                </c:pt>
                <c:pt idx="1024">
                  <c:v>1.511056</c:v>
                </c:pt>
                <c:pt idx="1025">
                  <c:v>1.513264</c:v>
                </c:pt>
                <c:pt idx="1026">
                  <c:v>1.515347</c:v>
                </c:pt>
                <c:pt idx="1027">
                  <c:v>1.516959</c:v>
                </c:pt>
                <c:pt idx="1028">
                  <c:v>1.517811</c:v>
                </c:pt>
                <c:pt idx="1029">
                  <c:v>1.517681</c:v>
                </c:pt>
                <c:pt idx="1030">
                  <c:v>1.516428</c:v>
                </c:pt>
                <c:pt idx="1031">
                  <c:v>1.513963</c:v>
                </c:pt>
                <c:pt idx="1032">
                  <c:v>1.510282</c:v>
                </c:pt>
                <c:pt idx="1033">
                  <c:v>1.505436</c:v>
                </c:pt>
                <c:pt idx="1034">
                  <c:v>1.499542</c:v>
                </c:pt>
                <c:pt idx="1035">
                  <c:v>1.492762</c:v>
                </c:pt>
                <c:pt idx="1036">
                  <c:v>1.485304</c:v>
                </c:pt>
                <c:pt idx="1037">
                  <c:v>1.47739</c:v>
                </c:pt>
                <c:pt idx="1038">
                  <c:v>1.469257</c:v>
                </c:pt>
                <c:pt idx="1039">
                  <c:v>1.461159</c:v>
                </c:pt>
                <c:pt idx="1040">
                  <c:v>1.453335</c:v>
                </c:pt>
                <c:pt idx="1041">
                  <c:v>1.445984</c:v>
                </c:pt>
                <c:pt idx="1042">
                  <c:v>1.439283</c:v>
                </c:pt>
                <c:pt idx="1043">
                  <c:v>1.433366</c:v>
                </c:pt>
                <c:pt idx="1044">
                  <c:v>1.428306</c:v>
                </c:pt>
                <c:pt idx="1045">
                  <c:v>1.424136</c:v>
                </c:pt>
                <c:pt idx="1046">
                  <c:v>1.4208</c:v>
                </c:pt>
                <c:pt idx="1047">
                  <c:v>1.418203</c:v>
                </c:pt>
                <c:pt idx="1048">
                  <c:v>1.416187</c:v>
                </c:pt>
                <c:pt idx="1049">
                  <c:v>1.414527</c:v>
                </c:pt>
                <c:pt idx="1050">
                  <c:v>1.412968</c:v>
                </c:pt>
                <c:pt idx="1051">
                  <c:v>1.411206</c:v>
                </c:pt>
                <c:pt idx="1052">
                  <c:v>1.408908</c:v>
                </c:pt>
                <c:pt idx="1053">
                  <c:v>1.405724</c:v>
                </c:pt>
                <c:pt idx="1054">
                  <c:v>1.401314</c:v>
                </c:pt>
                <c:pt idx="1055">
                  <c:v>1.395342</c:v>
                </c:pt>
                <c:pt idx="1056">
                  <c:v>1.387481</c:v>
                </c:pt>
                <c:pt idx="1057">
                  <c:v>1.377464</c:v>
                </c:pt>
                <c:pt idx="1058">
                  <c:v>1.365068</c:v>
                </c:pt>
                <c:pt idx="1059">
                  <c:v>1.350128</c:v>
                </c:pt>
                <c:pt idx="1060">
                  <c:v>1.332533</c:v>
                </c:pt>
                <c:pt idx="1061">
                  <c:v>1.312277</c:v>
                </c:pt>
                <c:pt idx="1062">
                  <c:v>1.289406</c:v>
                </c:pt>
                <c:pt idx="1063">
                  <c:v>1.264064</c:v>
                </c:pt>
                <c:pt idx="1064">
                  <c:v>1.236459</c:v>
                </c:pt>
                <c:pt idx="1065">
                  <c:v>1.206875</c:v>
                </c:pt>
                <c:pt idx="1066">
                  <c:v>1.17567</c:v>
                </c:pt>
                <c:pt idx="1067">
                  <c:v>1.143254</c:v>
                </c:pt>
                <c:pt idx="1068">
                  <c:v>1.110081</c:v>
                </c:pt>
                <c:pt idx="1069">
                  <c:v>1.076631</c:v>
                </c:pt>
                <c:pt idx="1070">
                  <c:v>1.043414</c:v>
                </c:pt>
                <c:pt idx="1071">
                  <c:v>1.010924</c:v>
                </c:pt>
                <c:pt idx="1072">
                  <c:v>0.979644</c:v>
                </c:pt>
                <c:pt idx="1073">
                  <c:v>0.950033</c:v>
                </c:pt>
                <c:pt idx="1074">
                  <c:v>0.922485</c:v>
                </c:pt>
                <c:pt idx="1075">
                  <c:v>0.897346</c:v>
                </c:pt>
                <c:pt idx="1076">
                  <c:v>0.874882</c:v>
                </c:pt>
                <c:pt idx="1077">
                  <c:v>0.855274</c:v>
                </c:pt>
                <c:pt idx="1078">
                  <c:v>0.838604</c:v>
                </c:pt>
                <c:pt idx="1079">
                  <c:v>0.824873</c:v>
                </c:pt>
                <c:pt idx="1080">
                  <c:v>0.813971</c:v>
                </c:pt>
                <c:pt idx="1081">
                  <c:v>0.805678</c:v>
                </c:pt>
                <c:pt idx="1082">
                  <c:v>0.799701</c:v>
                </c:pt>
                <c:pt idx="1083">
                  <c:v>0.795644</c:v>
                </c:pt>
                <c:pt idx="1084">
                  <c:v>0.793063</c:v>
                </c:pt>
                <c:pt idx="1085">
                  <c:v>0.791408</c:v>
                </c:pt>
                <c:pt idx="1086">
                  <c:v>0.790116</c:v>
                </c:pt>
                <c:pt idx="1087">
                  <c:v>0.78858</c:v>
                </c:pt>
                <c:pt idx="1088">
                  <c:v>0.786174</c:v>
                </c:pt>
                <c:pt idx="1089">
                  <c:v>0.78229</c:v>
                </c:pt>
                <c:pt idx="1090">
                  <c:v>0.776337</c:v>
                </c:pt>
                <c:pt idx="1091">
                  <c:v>0.767771</c:v>
                </c:pt>
                <c:pt idx="1092">
                  <c:v>0.7561</c:v>
                </c:pt>
                <c:pt idx="1093">
                  <c:v>0.740918</c:v>
                </c:pt>
                <c:pt idx="1094">
                  <c:v>0.721914</c:v>
                </c:pt>
                <c:pt idx="1095">
                  <c:v>0.698862</c:v>
                </c:pt>
                <c:pt idx="1096">
                  <c:v>0.671647</c:v>
                </c:pt>
                <c:pt idx="1097">
                  <c:v>0.640283</c:v>
                </c:pt>
                <c:pt idx="1098">
                  <c:v>0.604892</c:v>
                </c:pt>
                <c:pt idx="1099">
                  <c:v>0.565713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'[1]Comp 92'!$C$1</c:f>
              <c:strCache>
                <c:ptCount val="1"/>
                <c:pt idx="0">
                  <c:v>Impl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numRef>
              <c:f>'[1]Comp 92'!$A$2:$A$1101</c:f>
              <c:numCache>
                <c:formatCode>General</c:formatCode>
                <c:ptCount val="1100"/>
                <c:pt idx="0">
                  <c:v>-100.0</c:v>
                </c:pt>
                <c:pt idx="1">
                  <c:v>-99.0</c:v>
                </c:pt>
                <c:pt idx="2">
                  <c:v>-98.0</c:v>
                </c:pt>
                <c:pt idx="3">
                  <c:v>-97.0</c:v>
                </c:pt>
                <c:pt idx="4">
                  <c:v>-96.0</c:v>
                </c:pt>
                <c:pt idx="5">
                  <c:v>-95.0</c:v>
                </c:pt>
                <c:pt idx="6">
                  <c:v>-94.0</c:v>
                </c:pt>
                <c:pt idx="7">
                  <c:v>-93.0</c:v>
                </c:pt>
                <c:pt idx="8">
                  <c:v>-92.0</c:v>
                </c:pt>
                <c:pt idx="9">
                  <c:v>-91.0</c:v>
                </c:pt>
                <c:pt idx="10">
                  <c:v>-90.0</c:v>
                </c:pt>
                <c:pt idx="11">
                  <c:v>-89.0</c:v>
                </c:pt>
                <c:pt idx="12">
                  <c:v>-88.0</c:v>
                </c:pt>
                <c:pt idx="13">
                  <c:v>-87.0</c:v>
                </c:pt>
                <c:pt idx="14">
                  <c:v>-86.0</c:v>
                </c:pt>
                <c:pt idx="15">
                  <c:v>-85.0</c:v>
                </c:pt>
                <c:pt idx="16">
                  <c:v>-84.0</c:v>
                </c:pt>
                <c:pt idx="17">
                  <c:v>-83.0</c:v>
                </c:pt>
                <c:pt idx="18">
                  <c:v>-82.0</c:v>
                </c:pt>
                <c:pt idx="19">
                  <c:v>-81.0</c:v>
                </c:pt>
                <c:pt idx="20">
                  <c:v>-80.0</c:v>
                </c:pt>
                <c:pt idx="21">
                  <c:v>-79.0</c:v>
                </c:pt>
                <c:pt idx="22">
                  <c:v>-78.0</c:v>
                </c:pt>
                <c:pt idx="23">
                  <c:v>-77.0</c:v>
                </c:pt>
                <c:pt idx="24">
                  <c:v>-76.0</c:v>
                </c:pt>
                <c:pt idx="25">
                  <c:v>-75.0</c:v>
                </c:pt>
                <c:pt idx="26">
                  <c:v>-74.0</c:v>
                </c:pt>
                <c:pt idx="27">
                  <c:v>-73.0</c:v>
                </c:pt>
                <c:pt idx="28">
                  <c:v>-72.0</c:v>
                </c:pt>
                <c:pt idx="29">
                  <c:v>-71.0</c:v>
                </c:pt>
                <c:pt idx="30">
                  <c:v>-70.0</c:v>
                </c:pt>
                <c:pt idx="31">
                  <c:v>-69.0</c:v>
                </c:pt>
                <c:pt idx="32">
                  <c:v>-68.0</c:v>
                </c:pt>
                <c:pt idx="33">
                  <c:v>-67.0</c:v>
                </c:pt>
                <c:pt idx="34">
                  <c:v>-66.0</c:v>
                </c:pt>
                <c:pt idx="35">
                  <c:v>-65.0</c:v>
                </c:pt>
                <c:pt idx="36">
                  <c:v>-64.0</c:v>
                </c:pt>
                <c:pt idx="37">
                  <c:v>-63.0</c:v>
                </c:pt>
                <c:pt idx="38">
                  <c:v>-62.0</c:v>
                </c:pt>
                <c:pt idx="39">
                  <c:v>-61.0</c:v>
                </c:pt>
                <c:pt idx="40">
                  <c:v>-60.0</c:v>
                </c:pt>
                <c:pt idx="41">
                  <c:v>-59.0</c:v>
                </c:pt>
                <c:pt idx="42">
                  <c:v>-58.0</c:v>
                </c:pt>
                <c:pt idx="43">
                  <c:v>-57.0</c:v>
                </c:pt>
                <c:pt idx="44">
                  <c:v>-56.0</c:v>
                </c:pt>
                <c:pt idx="45">
                  <c:v>-55.0</c:v>
                </c:pt>
                <c:pt idx="46">
                  <c:v>-54.0</c:v>
                </c:pt>
                <c:pt idx="47">
                  <c:v>-53.0</c:v>
                </c:pt>
                <c:pt idx="48">
                  <c:v>-52.0</c:v>
                </c:pt>
                <c:pt idx="49">
                  <c:v>-51.0</c:v>
                </c:pt>
                <c:pt idx="50">
                  <c:v>-50.0</c:v>
                </c:pt>
                <c:pt idx="51">
                  <c:v>-49.0</c:v>
                </c:pt>
                <c:pt idx="52">
                  <c:v>-48.0</c:v>
                </c:pt>
                <c:pt idx="53">
                  <c:v>-47.0</c:v>
                </c:pt>
                <c:pt idx="54">
                  <c:v>-46.0</c:v>
                </c:pt>
                <c:pt idx="55">
                  <c:v>-45.0</c:v>
                </c:pt>
                <c:pt idx="56">
                  <c:v>-44.0</c:v>
                </c:pt>
                <c:pt idx="57">
                  <c:v>-43.0</c:v>
                </c:pt>
                <c:pt idx="58">
                  <c:v>-42.0</c:v>
                </c:pt>
                <c:pt idx="59">
                  <c:v>-41.0</c:v>
                </c:pt>
                <c:pt idx="60">
                  <c:v>-40.0</c:v>
                </c:pt>
                <c:pt idx="61">
                  <c:v>-39.0</c:v>
                </c:pt>
                <c:pt idx="62">
                  <c:v>-38.0</c:v>
                </c:pt>
                <c:pt idx="63">
                  <c:v>-37.0</c:v>
                </c:pt>
                <c:pt idx="64">
                  <c:v>-36.0</c:v>
                </c:pt>
                <c:pt idx="65">
                  <c:v>-35.0</c:v>
                </c:pt>
                <c:pt idx="66">
                  <c:v>-34.0</c:v>
                </c:pt>
                <c:pt idx="67">
                  <c:v>-33.0</c:v>
                </c:pt>
                <c:pt idx="68">
                  <c:v>-32.0</c:v>
                </c:pt>
                <c:pt idx="69">
                  <c:v>-31.0</c:v>
                </c:pt>
                <c:pt idx="70">
                  <c:v>-30.0</c:v>
                </c:pt>
                <c:pt idx="71">
                  <c:v>-29.0</c:v>
                </c:pt>
                <c:pt idx="72">
                  <c:v>-28.0</c:v>
                </c:pt>
                <c:pt idx="73">
                  <c:v>-27.0</c:v>
                </c:pt>
                <c:pt idx="74">
                  <c:v>-26.0</c:v>
                </c:pt>
                <c:pt idx="75">
                  <c:v>-25.0</c:v>
                </c:pt>
                <c:pt idx="76">
                  <c:v>-24.0</c:v>
                </c:pt>
                <c:pt idx="77">
                  <c:v>-23.0</c:v>
                </c:pt>
                <c:pt idx="78">
                  <c:v>-22.0</c:v>
                </c:pt>
                <c:pt idx="79">
                  <c:v>-21.0</c:v>
                </c:pt>
                <c:pt idx="80">
                  <c:v>-20.0</c:v>
                </c:pt>
                <c:pt idx="81">
                  <c:v>-19.0</c:v>
                </c:pt>
                <c:pt idx="82">
                  <c:v>-18.0</c:v>
                </c:pt>
                <c:pt idx="83">
                  <c:v>-17.0</c:v>
                </c:pt>
                <c:pt idx="84">
                  <c:v>-16.0</c:v>
                </c:pt>
                <c:pt idx="85">
                  <c:v>-15.0</c:v>
                </c:pt>
                <c:pt idx="86">
                  <c:v>-14.0</c:v>
                </c:pt>
                <c:pt idx="87">
                  <c:v>-13.0</c:v>
                </c:pt>
                <c:pt idx="88">
                  <c:v>-12.0</c:v>
                </c:pt>
                <c:pt idx="89">
                  <c:v>-11.0</c:v>
                </c:pt>
                <c:pt idx="90">
                  <c:v>-10.0</c:v>
                </c:pt>
                <c:pt idx="91">
                  <c:v>-9.0</c:v>
                </c:pt>
                <c:pt idx="92">
                  <c:v>-8.0</c:v>
                </c:pt>
                <c:pt idx="93">
                  <c:v>-7.0</c:v>
                </c:pt>
                <c:pt idx="94">
                  <c:v>-6.0</c:v>
                </c:pt>
                <c:pt idx="95">
                  <c:v>-5.0</c:v>
                </c:pt>
                <c:pt idx="96">
                  <c:v>-4.0</c:v>
                </c:pt>
                <c:pt idx="97">
                  <c:v>-3.0</c:v>
                </c:pt>
                <c:pt idx="98">
                  <c:v>-2.0</c:v>
                </c:pt>
                <c:pt idx="99">
                  <c:v>-1.0</c:v>
                </c:pt>
                <c:pt idx="100">
                  <c:v>0.0</c:v>
                </c:pt>
                <c:pt idx="101">
                  <c:v>1.0</c:v>
                </c:pt>
                <c:pt idx="102">
                  <c:v>2.0</c:v>
                </c:pt>
                <c:pt idx="103">
                  <c:v>3.0</c:v>
                </c:pt>
                <c:pt idx="104">
                  <c:v>4.0</c:v>
                </c:pt>
                <c:pt idx="105">
                  <c:v>5.0</c:v>
                </c:pt>
                <c:pt idx="106">
                  <c:v>6.0</c:v>
                </c:pt>
                <c:pt idx="107">
                  <c:v>7.0</c:v>
                </c:pt>
                <c:pt idx="108">
                  <c:v>8.0</c:v>
                </c:pt>
                <c:pt idx="109">
                  <c:v>9.0</c:v>
                </c:pt>
                <c:pt idx="110">
                  <c:v>10.0</c:v>
                </c:pt>
                <c:pt idx="111">
                  <c:v>11.0</c:v>
                </c:pt>
                <c:pt idx="112">
                  <c:v>12.0</c:v>
                </c:pt>
                <c:pt idx="113">
                  <c:v>13.0</c:v>
                </c:pt>
                <c:pt idx="114">
                  <c:v>14.0</c:v>
                </c:pt>
                <c:pt idx="115">
                  <c:v>15.0</c:v>
                </c:pt>
                <c:pt idx="116">
                  <c:v>16.0</c:v>
                </c:pt>
                <c:pt idx="117">
                  <c:v>17.0</c:v>
                </c:pt>
                <c:pt idx="118">
                  <c:v>18.0</c:v>
                </c:pt>
                <c:pt idx="119">
                  <c:v>19.0</c:v>
                </c:pt>
                <c:pt idx="120">
                  <c:v>20.0</c:v>
                </c:pt>
                <c:pt idx="121">
                  <c:v>21.0</c:v>
                </c:pt>
                <c:pt idx="122">
                  <c:v>22.0</c:v>
                </c:pt>
                <c:pt idx="123">
                  <c:v>23.0</c:v>
                </c:pt>
                <c:pt idx="124">
                  <c:v>24.0</c:v>
                </c:pt>
                <c:pt idx="125">
                  <c:v>25.0</c:v>
                </c:pt>
                <c:pt idx="126">
                  <c:v>26.0</c:v>
                </c:pt>
                <c:pt idx="127">
                  <c:v>27.0</c:v>
                </c:pt>
                <c:pt idx="128">
                  <c:v>28.0</c:v>
                </c:pt>
                <c:pt idx="129">
                  <c:v>29.0</c:v>
                </c:pt>
                <c:pt idx="130">
                  <c:v>30.0</c:v>
                </c:pt>
                <c:pt idx="131">
                  <c:v>31.0</c:v>
                </c:pt>
                <c:pt idx="132">
                  <c:v>32.0</c:v>
                </c:pt>
                <c:pt idx="133">
                  <c:v>33.0</c:v>
                </c:pt>
                <c:pt idx="134">
                  <c:v>34.0</c:v>
                </c:pt>
                <c:pt idx="135">
                  <c:v>35.0</c:v>
                </c:pt>
                <c:pt idx="136">
                  <c:v>36.0</c:v>
                </c:pt>
                <c:pt idx="137">
                  <c:v>37.0</c:v>
                </c:pt>
                <c:pt idx="138">
                  <c:v>38.0</c:v>
                </c:pt>
                <c:pt idx="139">
                  <c:v>39.0</c:v>
                </c:pt>
                <c:pt idx="140">
                  <c:v>40.0</c:v>
                </c:pt>
                <c:pt idx="141">
                  <c:v>41.0</c:v>
                </c:pt>
                <c:pt idx="142">
                  <c:v>42.0</c:v>
                </c:pt>
                <c:pt idx="143">
                  <c:v>43.0</c:v>
                </c:pt>
                <c:pt idx="144">
                  <c:v>44.0</c:v>
                </c:pt>
                <c:pt idx="145">
                  <c:v>45.0</c:v>
                </c:pt>
                <c:pt idx="146">
                  <c:v>46.0</c:v>
                </c:pt>
                <c:pt idx="147">
                  <c:v>47.0</c:v>
                </c:pt>
                <c:pt idx="148">
                  <c:v>48.0</c:v>
                </c:pt>
                <c:pt idx="149">
                  <c:v>49.0</c:v>
                </c:pt>
                <c:pt idx="150">
                  <c:v>50.0</c:v>
                </c:pt>
                <c:pt idx="151">
                  <c:v>51.0</c:v>
                </c:pt>
                <c:pt idx="152">
                  <c:v>52.0</c:v>
                </c:pt>
                <c:pt idx="153">
                  <c:v>53.0</c:v>
                </c:pt>
                <c:pt idx="154">
                  <c:v>54.0</c:v>
                </c:pt>
                <c:pt idx="155">
                  <c:v>55.0</c:v>
                </c:pt>
                <c:pt idx="156">
                  <c:v>56.0</c:v>
                </c:pt>
                <c:pt idx="157">
                  <c:v>57.0</c:v>
                </c:pt>
                <c:pt idx="158">
                  <c:v>58.0</c:v>
                </c:pt>
                <c:pt idx="159">
                  <c:v>59.0</c:v>
                </c:pt>
                <c:pt idx="160">
                  <c:v>60.0</c:v>
                </c:pt>
                <c:pt idx="161">
                  <c:v>61.0</c:v>
                </c:pt>
                <c:pt idx="162">
                  <c:v>62.0</c:v>
                </c:pt>
                <c:pt idx="163">
                  <c:v>63.0</c:v>
                </c:pt>
                <c:pt idx="164">
                  <c:v>64.0</c:v>
                </c:pt>
                <c:pt idx="165">
                  <c:v>65.0</c:v>
                </c:pt>
                <c:pt idx="166">
                  <c:v>66.0</c:v>
                </c:pt>
                <c:pt idx="167">
                  <c:v>67.0</c:v>
                </c:pt>
                <c:pt idx="168">
                  <c:v>68.0</c:v>
                </c:pt>
                <c:pt idx="169">
                  <c:v>69.0</c:v>
                </c:pt>
                <c:pt idx="170">
                  <c:v>70.0</c:v>
                </c:pt>
                <c:pt idx="171">
                  <c:v>71.0</c:v>
                </c:pt>
                <c:pt idx="172">
                  <c:v>72.0</c:v>
                </c:pt>
                <c:pt idx="173">
                  <c:v>73.0</c:v>
                </c:pt>
                <c:pt idx="174">
                  <c:v>74.0</c:v>
                </c:pt>
                <c:pt idx="175">
                  <c:v>75.0</c:v>
                </c:pt>
                <c:pt idx="176">
                  <c:v>76.0</c:v>
                </c:pt>
                <c:pt idx="177">
                  <c:v>77.0</c:v>
                </c:pt>
                <c:pt idx="178">
                  <c:v>78.0</c:v>
                </c:pt>
                <c:pt idx="179">
                  <c:v>79.0</c:v>
                </c:pt>
                <c:pt idx="180">
                  <c:v>80.0</c:v>
                </c:pt>
                <c:pt idx="181">
                  <c:v>81.0</c:v>
                </c:pt>
                <c:pt idx="182">
                  <c:v>82.0</c:v>
                </c:pt>
                <c:pt idx="183">
                  <c:v>83.0</c:v>
                </c:pt>
                <c:pt idx="184">
                  <c:v>84.0</c:v>
                </c:pt>
                <c:pt idx="185">
                  <c:v>85.0</c:v>
                </c:pt>
                <c:pt idx="186">
                  <c:v>86.0</c:v>
                </c:pt>
                <c:pt idx="187">
                  <c:v>87.0</c:v>
                </c:pt>
                <c:pt idx="188">
                  <c:v>88.0</c:v>
                </c:pt>
                <c:pt idx="189">
                  <c:v>89.0</c:v>
                </c:pt>
                <c:pt idx="190">
                  <c:v>90.0</c:v>
                </c:pt>
                <c:pt idx="191">
                  <c:v>91.0</c:v>
                </c:pt>
                <c:pt idx="192">
                  <c:v>92.0</c:v>
                </c:pt>
                <c:pt idx="193">
                  <c:v>93.0</c:v>
                </c:pt>
                <c:pt idx="194">
                  <c:v>94.0</c:v>
                </c:pt>
                <c:pt idx="195">
                  <c:v>95.0</c:v>
                </c:pt>
                <c:pt idx="196">
                  <c:v>96.0</c:v>
                </c:pt>
                <c:pt idx="197">
                  <c:v>97.0</c:v>
                </c:pt>
                <c:pt idx="198">
                  <c:v>98.0</c:v>
                </c:pt>
                <c:pt idx="199">
                  <c:v>99.0</c:v>
                </c:pt>
                <c:pt idx="200">
                  <c:v>100.0</c:v>
                </c:pt>
                <c:pt idx="201">
                  <c:v>101.0</c:v>
                </c:pt>
                <c:pt idx="202">
                  <c:v>102.0</c:v>
                </c:pt>
                <c:pt idx="203">
                  <c:v>103.0</c:v>
                </c:pt>
                <c:pt idx="204">
                  <c:v>104.0</c:v>
                </c:pt>
                <c:pt idx="205">
                  <c:v>105.0</c:v>
                </c:pt>
                <c:pt idx="206">
                  <c:v>106.0</c:v>
                </c:pt>
                <c:pt idx="207">
                  <c:v>107.0</c:v>
                </c:pt>
                <c:pt idx="208">
                  <c:v>108.0</c:v>
                </c:pt>
                <c:pt idx="209">
                  <c:v>109.0</c:v>
                </c:pt>
                <c:pt idx="210">
                  <c:v>110.0</c:v>
                </c:pt>
                <c:pt idx="211">
                  <c:v>111.0</c:v>
                </c:pt>
                <c:pt idx="212">
                  <c:v>112.0</c:v>
                </c:pt>
                <c:pt idx="213">
                  <c:v>113.0</c:v>
                </c:pt>
                <c:pt idx="214">
                  <c:v>114.0</c:v>
                </c:pt>
                <c:pt idx="215">
                  <c:v>115.0</c:v>
                </c:pt>
                <c:pt idx="216">
                  <c:v>116.0</c:v>
                </c:pt>
                <c:pt idx="217">
                  <c:v>117.0</c:v>
                </c:pt>
                <c:pt idx="218">
                  <c:v>118.0</c:v>
                </c:pt>
                <c:pt idx="219">
                  <c:v>119.0</c:v>
                </c:pt>
                <c:pt idx="220">
                  <c:v>120.0</c:v>
                </c:pt>
                <c:pt idx="221">
                  <c:v>121.0</c:v>
                </c:pt>
                <c:pt idx="222">
                  <c:v>122.0</c:v>
                </c:pt>
                <c:pt idx="223">
                  <c:v>123.0</c:v>
                </c:pt>
                <c:pt idx="224">
                  <c:v>124.0</c:v>
                </c:pt>
                <c:pt idx="225">
                  <c:v>125.0</c:v>
                </c:pt>
                <c:pt idx="226">
                  <c:v>126.0</c:v>
                </c:pt>
                <c:pt idx="227">
                  <c:v>127.0</c:v>
                </c:pt>
                <c:pt idx="228">
                  <c:v>128.0</c:v>
                </c:pt>
                <c:pt idx="229">
                  <c:v>129.0</c:v>
                </c:pt>
                <c:pt idx="230">
                  <c:v>130.0</c:v>
                </c:pt>
                <c:pt idx="231">
                  <c:v>131.0</c:v>
                </c:pt>
                <c:pt idx="232">
                  <c:v>132.0</c:v>
                </c:pt>
                <c:pt idx="233">
                  <c:v>133.0</c:v>
                </c:pt>
                <c:pt idx="234">
                  <c:v>134.0</c:v>
                </c:pt>
                <c:pt idx="235">
                  <c:v>135.0</c:v>
                </c:pt>
                <c:pt idx="236">
                  <c:v>136.0</c:v>
                </c:pt>
                <c:pt idx="237">
                  <c:v>137.0</c:v>
                </c:pt>
                <c:pt idx="238">
                  <c:v>138.0</c:v>
                </c:pt>
                <c:pt idx="239">
                  <c:v>139.0</c:v>
                </c:pt>
                <c:pt idx="240">
                  <c:v>140.0</c:v>
                </c:pt>
                <c:pt idx="241">
                  <c:v>141.0</c:v>
                </c:pt>
                <c:pt idx="242">
                  <c:v>142.0</c:v>
                </c:pt>
                <c:pt idx="243">
                  <c:v>143.0</c:v>
                </c:pt>
                <c:pt idx="244">
                  <c:v>144.0</c:v>
                </c:pt>
                <c:pt idx="245">
                  <c:v>145.0</c:v>
                </c:pt>
                <c:pt idx="246">
                  <c:v>146.0</c:v>
                </c:pt>
                <c:pt idx="247">
                  <c:v>147.0</c:v>
                </c:pt>
                <c:pt idx="248">
                  <c:v>148.0</c:v>
                </c:pt>
                <c:pt idx="249">
                  <c:v>149.0</c:v>
                </c:pt>
                <c:pt idx="250">
                  <c:v>150.0</c:v>
                </c:pt>
                <c:pt idx="251">
                  <c:v>151.0</c:v>
                </c:pt>
                <c:pt idx="252">
                  <c:v>152.0</c:v>
                </c:pt>
                <c:pt idx="253">
                  <c:v>153.0</c:v>
                </c:pt>
                <c:pt idx="254">
                  <c:v>154.0</c:v>
                </c:pt>
                <c:pt idx="255">
                  <c:v>155.0</c:v>
                </c:pt>
                <c:pt idx="256">
                  <c:v>156.0</c:v>
                </c:pt>
                <c:pt idx="257">
                  <c:v>157.0</c:v>
                </c:pt>
                <c:pt idx="258">
                  <c:v>158.0</c:v>
                </c:pt>
                <c:pt idx="259">
                  <c:v>159.0</c:v>
                </c:pt>
                <c:pt idx="260">
                  <c:v>160.0</c:v>
                </c:pt>
                <c:pt idx="261">
                  <c:v>161.0</c:v>
                </c:pt>
                <c:pt idx="262">
                  <c:v>162.0</c:v>
                </c:pt>
                <c:pt idx="263">
                  <c:v>163.0</c:v>
                </c:pt>
                <c:pt idx="264">
                  <c:v>164.0</c:v>
                </c:pt>
                <c:pt idx="265">
                  <c:v>165.0</c:v>
                </c:pt>
                <c:pt idx="266">
                  <c:v>166.0</c:v>
                </c:pt>
                <c:pt idx="267">
                  <c:v>167.0</c:v>
                </c:pt>
                <c:pt idx="268">
                  <c:v>168.0</c:v>
                </c:pt>
                <c:pt idx="269">
                  <c:v>169.0</c:v>
                </c:pt>
                <c:pt idx="270">
                  <c:v>170.0</c:v>
                </c:pt>
                <c:pt idx="271">
                  <c:v>171.0</c:v>
                </c:pt>
                <c:pt idx="272">
                  <c:v>172.0</c:v>
                </c:pt>
                <c:pt idx="273">
                  <c:v>173.0</c:v>
                </c:pt>
                <c:pt idx="274">
                  <c:v>174.0</c:v>
                </c:pt>
                <c:pt idx="275">
                  <c:v>175.0</c:v>
                </c:pt>
                <c:pt idx="276">
                  <c:v>176.0</c:v>
                </c:pt>
                <c:pt idx="277">
                  <c:v>177.0</c:v>
                </c:pt>
                <c:pt idx="278">
                  <c:v>178.0</c:v>
                </c:pt>
                <c:pt idx="279">
                  <c:v>179.0</c:v>
                </c:pt>
                <c:pt idx="280">
                  <c:v>180.0</c:v>
                </c:pt>
                <c:pt idx="281">
                  <c:v>181.0</c:v>
                </c:pt>
                <c:pt idx="282">
                  <c:v>182.0</c:v>
                </c:pt>
                <c:pt idx="283">
                  <c:v>183.0</c:v>
                </c:pt>
                <c:pt idx="284">
                  <c:v>184.0</c:v>
                </c:pt>
                <c:pt idx="285">
                  <c:v>185.0</c:v>
                </c:pt>
                <c:pt idx="286">
                  <c:v>186.0</c:v>
                </c:pt>
                <c:pt idx="287">
                  <c:v>187.0</c:v>
                </c:pt>
                <c:pt idx="288">
                  <c:v>188.0</c:v>
                </c:pt>
                <c:pt idx="289">
                  <c:v>189.0</c:v>
                </c:pt>
                <c:pt idx="290">
                  <c:v>190.0</c:v>
                </c:pt>
                <c:pt idx="291">
                  <c:v>191.0</c:v>
                </c:pt>
                <c:pt idx="292">
                  <c:v>192.0</c:v>
                </c:pt>
                <c:pt idx="293">
                  <c:v>193.0</c:v>
                </c:pt>
                <c:pt idx="294">
                  <c:v>194.0</c:v>
                </c:pt>
                <c:pt idx="295">
                  <c:v>195.0</c:v>
                </c:pt>
                <c:pt idx="296">
                  <c:v>196.0</c:v>
                </c:pt>
                <c:pt idx="297">
                  <c:v>197.0</c:v>
                </c:pt>
                <c:pt idx="298">
                  <c:v>198.0</c:v>
                </c:pt>
                <c:pt idx="299">
                  <c:v>199.0</c:v>
                </c:pt>
                <c:pt idx="300">
                  <c:v>200.0</c:v>
                </c:pt>
                <c:pt idx="301">
                  <c:v>201.0</c:v>
                </c:pt>
                <c:pt idx="302">
                  <c:v>202.0</c:v>
                </c:pt>
                <c:pt idx="303">
                  <c:v>203.0</c:v>
                </c:pt>
                <c:pt idx="304">
                  <c:v>204.0</c:v>
                </c:pt>
                <c:pt idx="305">
                  <c:v>205.0</c:v>
                </c:pt>
                <c:pt idx="306">
                  <c:v>206.0</c:v>
                </c:pt>
                <c:pt idx="307">
                  <c:v>207.0</c:v>
                </c:pt>
                <c:pt idx="308">
                  <c:v>208.0</c:v>
                </c:pt>
                <c:pt idx="309">
                  <c:v>209.0</c:v>
                </c:pt>
                <c:pt idx="310">
                  <c:v>210.0</c:v>
                </c:pt>
                <c:pt idx="311">
                  <c:v>211.0</c:v>
                </c:pt>
                <c:pt idx="312">
                  <c:v>212.0</c:v>
                </c:pt>
                <c:pt idx="313">
                  <c:v>213.0</c:v>
                </c:pt>
                <c:pt idx="314">
                  <c:v>214.0</c:v>
                </c:pt>
                <c:pt idx="315">
                  <c:v>215.0</c:v>
                </c:pt>
                <c:pt idx="316">
                  <c:v>216.0</c:v>
                </c:pt>
                <c:pt idx="317">
                  <c:v>217.0</c:v>
                </c:pt>
                <c:pt idx="318">
                  <c:v>218.0</c:v>
                </c:pt>
                <c:pt idx="319">
                  <c:v>219.0</c:v>
                </c:pt>
                <c:pt idx="320">
                  <c:v>220.0</c:v>
                </c:pt>
                <c:pt idx="321">
                  <c:v>221.0</c:v>
                </c:pt>
                <c:pt idx="322">
                  <c:v>222.0</c:v>
                </c:pt>
                <c:pt idx="323">
                  <c:v>223.0</c:v>
                </c:pt>
                <c:pt idx="324">
                  <c:v>224.0</c:v>
                </c:pt>
                <c:pt idx="325">
                  <c:v>225.0</c:v>
                </c:pt>
                <c:pt idx="326">
                  <c:v>226.0</c:v>
                </c:pt>
                <c:pt idx="327">
                  <c:v>227.0</c:v>
                </c:pt>
                <c:pt idx="328">
                  <c:v>228.0</c:v>
                </c:pt>
                <c:pt idx="329">
                  <c:v>229.0</c:v>
                </c:pt>
                <c:pt idx="330">
                  <c:v>230.0</c:v>
                </c:pt>
                <c:pt idx="331">
                  <c:v>231.0</c:v>
                </c:pt>
                <c:pt idx="332">
                  <c:v>232.0</c:v>
                </c:pt>
                <c:pt idx="333">
                  <c:v>233.0</c:v>
                </c:pt>
                <c:pt idx="334">
                  <c:v>234.0</c:v>
                </c:pt>
                <c:pt idx="335">
                  <c:v>235.0</c:v>
                </c:pt>
                <c:pt idx="336">
                  <c:v>236.0</c:v>
                </c:pt>
                <c:pt idx="337">
                  <c:v>237.0</c:v>
                </c:pt>
                <c:pt idx="338">
                  <c:v>238.0</c:v>
                </c:pt>
                <c:pt idx="339">
                  <c:v>239.0</c:v>
                </c:pt>
                <c:pt idx="340">
                  <c:v>240.0</c:v>
                </c:pt>
                <c:pt idx="341">
                  <c:v>241.0</c:v>
                </c:pt>
                <c:pt idx="342">
                  <c:v>242.0</c:v>
                </c:pt>
                <c:pt idx="343">
                  <c:v>243.0</c:v>
                </c:pt>
                <c:pt idx="344">
                  <c:v>244.0</c:v>
                </c:pt>
                <c:pt idx="345">
                  <c:v>245.0</c:v>
                </c:pt>
                <c:pt idx="346">
                  <c:v>246.0</c:v>
                </c:pt>
                <c:pt idx="347">
                  <c:v>247.0</c:v>
                </c:pt>
                <c:pt idx="348">
                  <c:v>248.0</c:v>
                </c:pt>
                <c:pt idx="349">
                  <c:v>249.0</c:v>
                </c:pt>
                <c:pt idx="350">
                  <c:v>250.0</c:v>
                </c:pt>
                <c:pt idx="351">
                  <c:v>251.0</c:v>
                </c:pt>
                <c:pt idx="352">
                  <c:v>252.0</c:v>
                </c:pt>
                <c:pt idx="353">
                  <c:v>253.0</c:v>
                </c:pt>
                <c:pt idx="354">
                  <c:v>254.0</c:v>
                </c:pt>
                <c:pt idx="355">
                  <c:v>255.0</c:v>
                </c:pt>
                <c:pt idx="356">
                  <c:v>256.0</c:v>
                </c:pt>
                <c:pt idx="357">
                  <c:v>257.0</c:v>
                </c:pt>
                <c:pt idx="358">
                  <c:v>258.0</c:v>
                </c:pt>
                <c:pt idx="359">
                  <c:v>259.0</c:v>
                </c:pt>
                <c:pt idx="360">
                  <c:v>260.0</c:v>
                </c:pt>
                <c:pt idx="361">
                  <c:v>261.0</c:v>
                </c:pt>
                <c:pt idx="362">
                  <c:v>262.0</c:v>
                </c:pt>
                <c:pt idx="363">
                  <c:v>263.0</c:v>
                </c:pt>
                <c:pt idx="364">
                  <c:v>264.0</c:v>
                </c:pt>
                <c:pt idx="365">
                  <c:v>265.0</c:v>
                </c:pt>
                <c:pt idx="366">
                  <c:v>266.0</c:v>
                </c:pt>
                <c:pt idx="367">
                  <c:v>267.0</c:v>
                </c:pt>
                <c:pt idx="368">
                  <c:v>268.0</c:v>
                </c:pt>
                <c:pt idx="369">
                  <c:v>269.0</c:v>
                </c:pt>
                <c:pt idx="370">
                  <c:v>270.0</c:v>
                </c:pt>
                <c:pt idx="371">
                  <c:v>271.0</c:v>
                </c:pt>
                <c:pt idx="372">
                  <c:v>272.0</c:v>
                </c:pt>
                <c:pt idx="373">
                  <c:v>273.0</c:v>
                </c:pt>
                <c:pt idx="374">
                  <c:v>274.0</c:v>
                </c:pt>
                <c:pt idx="375">
                  <c:v>275.0</c:v>
                </c:pt>
                <c:pt idx="376">
                  <c:v>276.0</c:v>
                </c:pt>
                <c:pt idx="377">
                  <c:v>277.0</c:v>
                </c:pt>
                <c:pt idx="378">
                  <c:v>278.0</c:v>
                </c:pt>
                <c:pt idx="379">
                  <c:v>279.0</c:v>
                </c:pt>
                <c:pt idx="380">
                  <c:v>280.0</c:v>
                </c:pt>
                <c:pt idx="381">
                  <c:v>281.0</c:v>
                </c:pt>
                <c:pt idx="382">
                  <c:v>282.0</c:v>
                </c:pt>
                <c:pt idx="383">
                  <c:v>283.0</c:v>
                </c:pt>
                <c:pt idx="384">
                  <c:v>284.0</c:v>
                </c:pt>
                <c:pt idx="385">
                  <c:v>285.0</c:v>
                </c:pt>
                <c:pt idx="386">
                  <c:v>286.0</c:v>
                </c:pt>
                <c:pt idx="387">
                  <c:v>287.0</c:v>
                </c:pt>
                <c:pt idx="388">
                  <c:v>288.0</c:v>
                </c:pt>
                <c:pt idx="389">
                  <c:v>289.0</c:v>
                </c:pt>
                <c:pt idx="390">
                  <c:v>290.0</c:v>
                </c:pt>
                <c:pt idx="391">
                  <c:v>291.0</c:v>
                </c:pt>
                <c:pt idx="392">
                  <c:v>292.0</c:v>
                </c:pt>
                <c:pt idx="393">
                  <c:v>293.0</c:v>
                </c:pt>
                <c:pt idx="394">
                  <c:v>294.0</c:v>
                </c:pt>
                <c:pt idx="395">
                  <c:v>295.0</c:v>
                </c:pt>
                <c:pt idx="396">
                  <c:v>296.0</c:v>
                </c:pt>
                <c:pt idx="397">
                  <c:v>297.0</c:v>
                </c:pt>
                <c:pt idx="398">
                  <c:v>298.0</c:v>
                </c:pt>
                <c:pt idx="399">
                  <c:v>299.0</c:v>
                </c:pt>
                <c:pt idx="400">
                  <c:v>300.0</c:v>
                </c:pt>
                <c:pt idx="401">
                  <c:v>301.0</c:v>
                </c:pt>
                <c:pt idx="402">
                  <c:v>302.0</c:v>
                </c:pt>
                <c:pt idx="403">
                  <c:v>303.0</c:v>
                </c:pt>
                <c:pt idx="404">
                  <c:v>304.0</c:v>
                </c:pt>
                <c:pt idx="405">
                  <c:v>305.0</c:v>
                </c:pt>
                <c:pt idx="406">
                  <c:v>306.0</c:v>
                </c:pt>
                <c:pt idx="407">
                  <c:v>307.0</c:v>
                </c:pt>
                <c:pt idx="408">
                  <c:v>308.0</c:v>
                </c:pt>
                <c:pt idx="409">
                  <c:v>309.0</c:v>
                </c:pt>
                <c:pt idx="410">
                  <c:v>310.0</c:v>
                </c:pt>
                <c:pt idx="411">
                  <c:v>311.0</c:v>
                </c:pt>
                <c:pt idx="412">
                  <c:v>312.0</c:v>
                </c:pt>
                <c:pt idx="413">
                  <c:v>313.0</c:v>
                </c:pt>
                <c:pt idx="414">
                  <c:v>314.0</c:v>
                </c:pt>
                <c:pt idx="415">
                  <c:v>315.0</c:v>
                </c:pt>
                <c:pt idx="416">
                  <c:v>316.0</c:v>
                </c:pt>
                <c:pt idx="417">
                  <c:v>317.0</c:v>
                </c:pt>
                <c:pt idx="418">
                  <c:v>318.0</c:v>
                </c:pt>
                <c:pt idx="419">
                  <c:v>319.0</c:v>
                </c:pt>
                <c:pt idx="420">
                  <c:v>320.0</c:v>
                </c:pt>
                <c:pt idx="421">
                  <c:v>321.0</c:v>
                </c:pt>
                <c:pt idx="422">
                  <c:v>322.0</c:v>
                </c:pt>
                <c:pt idx="423">
                  <c:v>323.0</c:v>
                </c:pt>
                <c:pt idx="424">
                  <c:v>324.0</c:v>
                </c:pt>
                <c:pt idx="425">
                  <c:v>325.0</c:v>
                </c:pt>
                <c:pt idx="426">
                  <c:v>326.0</c:v>
                </c:pt>
                <c:pt idx="427">
                  <c:v>327.0</c:v>
                </c:pt>
                <c:pt idx="428">
                  <c:v>328.0</c:v>
                </c:pt>
                <c:pt idx="429">
                  <c:v>329.0</c:v>
                </c:pt>
                <c:pt idx="430">
                  <c:v>330.0</c:v>
                </c:pt>
                <c:pt idx="431">
                  <c:v>331.0</c:v>
                </c:pt>
                <c:pt idx="432">
                  <c:v>332.0</c:v>
                </c:pt>
                <c:pt idx="433">
                  <c:v>333.0</c:v>
                </c:pt>
                <c:pt idx="434">
                  <c:v>334.0</c:v>
                </c:pt>
                <c:pt idx="435">
                  <c:v>335.0</c:v>
                </c:pt>
                <c:pt idx="436">
                  <c:v>336.0</c:v>
                </c:pt>
                <c:pt idx="437">
                  <c:v>337.0</c:v>
                </c:pt>
                <c:pt idx="438">
                  <c:v>338.0</c:v>
                </c:pt>
                <c:pt idx="439">
                  <c:v>339.0</c:v>
                </c:pt>
                <c:pt idx="440">
                  <c:v>340.0</c:v>
                </c:pt>
                <c:pt idx="441">
                  <c:v>341.0</c:v>
                </c:pt>
                <c:pt idx="442">
                  <c:v>342.0</c:v>
                </c:pt>
                <c:pt idx="443">
                  <c:v>343.0</c:v>
                </c:pt>
                <c:pt idx="444">
                  <c:v>344.0</c:v>
                </c:pt>
                <c:pt idx="445">
                  <c:v>345.0</c:v>
                </c:pt>
                <c:pt idx="446">
                  <c:v>346.0</c:v>
                </c:pt>
                <c:pt idx="447">
                  <c:v>347.0</c:v>
                </c:pt>
                <c:pt idx="448">
                  <c:v>348.0</c:v>
                </c:pt>
                <c:pt idx="449">
                  <c:v>349.0</c:v>
                </c:pt>
                <c:pt idx="450">
                  <c:v>350.0</c:v>
                </c:pt>
                <c:pt idx="451">
                  <c:v>351.0</c:v>
                </c:pt>
                <c:pt idx="452">
                  <c:v>352.0</c:v>
                </c:pt>
                <c:pt idx="453">
                  <c:v>353.0</c:v>
                </c:pt>
                <c:pt idx="454">
                  <c:v>354.0</c:v>
                </c:pt>
                <c:pt idx="455">
                  <c:v>355.0</c:v>
                </c:pt>
                <c:pt idx="456">
                  <c:v>356.0</c:v>
                </c:pt>
                <c:pt idx="457">
                  <c:v>357.0</c:v>
                </c:pt>
                <c:pt idx="458">
                  <c:v>358.0</c:v>
                </c:pt>
                <c:pt idx="459">
                  <c:v>359.0</c:v>
                </c:pt>
                <c:pt idx="460">
                  <c:v>360.0</c:v>
                </c:pt>
                <c:pt idx="461">
                  <c:v>361.0</c:v>
                </c:pt>
                <c:pt idx="462">
                  <c:v>362.0</c:v>
                </c:pt>
                <c:pt idx="463">
                  <c:v>363.0</c:v>
                </c:pt>
                <c:pt idx="464">
                  <c:v>364.0</c:v>
                </c:pt>
                <c:pt idx="465">
                  <c:v>365.0</c:v>
                </c:pt>
                <c:pt idx="466">
                  <c:v>366.0</c:v>
                </c:pt>
                <c:pt idx="467">
                  <c:v>367.0</c:v>
                </c:pt>
                <c:pt idx="468">
                  <c:v>368.0</c:v>
                </c:pt>
                <c:pt idx="469">
                  <c:v>369.0</c:v>
                </c:pt>
                <c:pt idx="470">
                  <c:v>370.0</c:v>
                </c:pt>
                <c:pt idx="471">
                  <c:v>371.0</c:v>
                </c:pt>
                <c:pt idx="472">
                  <c:v>372.0</c:v>
                </c:pt>
                <c:pt idx="473">
                  <c:v>373.0</c:v>
                </c:pt>
                <c:pt idx="474">
                  <c:v>374.0</c:v>
                </c:pt>
                <c:pt idx="475">
                  <c:v>375.0</c:v>
                </c:pt>
                <c:pt idx="476">
                  <c:v>376.0</c:v>
                </c:pt>
                <c:pt idx="477">
                  <c:v>377.0</c:v>
                </c:pt>
                <c:pt idx="478">
                  <c:v>378.0</c:v>
                </c:pt>
                <c:pt idx="479">
                  <c:v>379.0</c:v>
                </c:pt>
                <c:pt idx="480">
                  <c:v>380.0</c:v>
                </c:pt>
                <c:pt idx="481">
                  <c:v>381.0</c:v>
                </c:pt>
                <c:pt idx="482">
                  <c:v>382.0</c:v>
                </c:pt>
                <c:pt idx="483">
                  <c:v>383.0</c:v>
                </c:pt>
                <c:pt idx="484">
                  <c:v>384.0</c:v>
                </c:pt>
                <c:pt idx="485">
                  <c:v>385.0</c:v>
                </c:pt>
                <c:pt idx="486">
                  <c:v>386.0</c:v>
                </c:pt>
                <c:pt idx="487">
                  <c:v>387.0</c:v>
                </c:pt>
                <c:pt idx="488">
                  <c:v>388.0</c:v>
                </c:pt>
                <c:pt idx="489">
                  <c:v>389.0</c:v>
                </c:pt>
                <c:pt idx="490">
                  <c:v>390.0</c:v>
                </c:pt>
                <c:pt idx="491">
                  <c:v>391.0</c:v>
                </c:pt>
                <c:pt idx="492">
                  <c:v>392.0</c:v>
                </c:pt>
                <c:pt idx="493">
                  <c:v>393.0</c:v>
                </c:pt>
                <c:pt idx="494">
                  <c:v>394.0</c:v>
                </c:pt>
                <c:pt idx="495">
                  <c:v>395.0</c:v>
                </c:pt>
                <c:pt idx="496">
                  <c:v>396.0</c:v>
                </c:pt>
                <c:pt idx="497">
                  <c:v>397.0</c:v>
                </c:pt>
                <c:pt idx="498">
                  <c:v>398.0</c:v>
                </c:pt>
                <c:pt idx="499">
                  <c:v>399.0</c:v>
                </c:pt>
                <c:pt idx="500">
                  <c:v>400.0</c:v>
                </c:pt>
                <c:pt idx="501">
                  <c:v>401.0</c:v>
                </c:pt>
                <c:pt idx="502">
                  <c:v>402.0</c:v>
                </c:pt>
                <c:pt idx="503">
                  <c:v>403.0</c:v>
                </c:pt>
                <c:pt idx="504">
                  <c:v>404.0</c:v>
                </c:pt>
                <c:pt idx="505">
                  <c:v>405.0</c:v>
                </c:pt>
                <c:pt idx="506">
                  <c:v>406.0</c:v>
                </c:pt>
                <c:pt idx="507">
                  <c:v>407.0</c:v>
                </c:pt>
                <c:pt idx="508">
                  <c:v>408.0</c:v>
                </c:pt>
                <c:pt idx="509">
                  <c:v>409.0</c:v>
                </c:pt>
                <c:pt idx="510">
                  <c:v>410.0</c:v>
                </c:pt>
                <c:pt idx="511">
                  <c:v>411.0</c:v>
                </c:pt>
                <c:pt idx="512">
                  <c:v>412.0</c:v>
                </c:pt>
                <c:pt idx="513">
                  <c:v>413.0</c:v>
                </c:pt>
                <c:pt idx="514">
                  <c:v>414.0</c:v>
                </c:pt>
                <c:pt idx="515">
                  <c:v>415.0</c:v>
                </c:pt>
                <c:pt idx="516">
                  <c:v>416.0</c:v>
                </c:pt>
                <c:pt idx="517">
                  <c:v>417.0</c:v>
                </c:pt>
                <c:pt idx="518">
                  <c:v>418.0</c:v>
                </c:pt>
                <c:pt idx="519">
                  <c:v>419.0</c:v>
                </c:pt>
                <c:pt idx="520">
                  <c:v>420.0</c:v>
                </c:pt>
                <c:pt idx="521">
                  <c:v>421.0</c:v>
                </c:pt>
                <c:pt idx="522">
                  <c:v>422.0</c:v>
                </c:pt>
                <c:pt idx="523">
                  <c:v>423.0</c:v>
                </c:pt>
                <c:pt idx="524">
                  <c:v>424.0</c:v>
                </c:pt>
                <c:pt idx="525">
                  <c:v>425.0</c:v>
                </c:pt>
                <c:pt idx="526">
                  <c:v>426.0</c:v>
                </c:pt>
                <c:pt idx="527">
                  <c:v>427.0</c:v>
                </c:pt>
                <c:pt idx="528">
                  <c:v>428.0</c:v>
                </c:pt>
                <c:pt idx="529">
                  <c:v>429.0</c:v>
                </c:pt>
                <c:pt idx="530">
                  <c:v>430.0</c:v>
                </c:pt>
                <c:pt idx="531">
                  <c:v>431.0</c:v>
                </c:pt>
                <c:pt idx="532">
                  <c:v>432.0</c:v>
                </c:pt>
                <c:pt idx="533">
                  <c:v>433.0</c:v>
                </c:pt>
                <c:pt idx="534">
                  <c:v>434.0</c:v>
                </c:pt>
                <c:pt idx="535">
                  <c:v>435.0</c:v>
                </c:pt>
                <c:pt idx="536">
                  <c:v>436.0</c:v>
                </c:pt>
                <c:pt idx="537">
                  <c:v>437.0</c:v>
                </c:pt>
                <c:pt idx="538">
                  <c:v>438.0</c:v>
                </c:pt>
                <c:pt idx="539">
                  <c:v>439.0</c:v>
                </c:pt>
                <c:pt idx="540">
                  <c:v>440.0</c:v>
                </c:pt>
                <c:pt idx="541">
                  <c:v>441.0</c:v>
                </c:pt>
                <c:pt idx="542">
                  <c:v>442.0</c:v>
                </c:pt>
                <c:pt idx="543">
                  <c:v>443.0</c:v>
                </c:pt>
                <c:pt idx="544">
                  <c:v>444.0</c:v>
                </c:pt>
                <c:pt idx="545">
                  <c:v>445.0</c:v>
                </c:pt>
                <c:pt idx="546">
                  <c:v>446.0</c:v>
                </c:pt>
                <c:pt idx="547">
                  <c:v>447.0</c:v>
                </c:pt>
                <c:pt idx="548">
                  <c:v>448.0</c:v>
                </c:pt>
                <c:pt idx="549">
                  <c:v>449.0</c:v>
                </c:pt>
                <c:pt idx="550">
                  <c:v>450.0</c:v>
                </c:pt>
                <c:pt idx="551">
                  <c:v>451.0</c:v>
                </c:pt>
                <c:pt idx="552">
                  <c:v>452.0</c:v>
                </c:pt>
                <c:pt idx="553">
                  <c:v>453.0</c:v>
                </c:pt>
                <c:pt idx="554">
                  <c:v>454.0</c:v>
                </c:pt>
                <c:pt idx="555">
                  <c:v>455.0</c:v>
                </c:pt>
                <c:pt idx="556">
                  <c:v>456.0</c:v>
                </c:pt>
                <c:pt idx="557">
                  <c:v>457.0</c:v>
                </c:pt>
                <c:pt idx="558">
                  <c:v>458.0</c:v>
                </c:pt>
                <c:pt idx="559">
                  <c:v>459.0</c:v>
                </c:pt>
                <c:pt idx="560">
                  <c:v>460.0</c:v>
                </c:pt>
                <c:pt idx="561">
                  <c:v>461.0</c:v>
                </c:pt>
                <c:pt idx="562">
                  <c:v>462.0</c:v>
                </c:pt>
                <c:pt idx="563">
                  <c:v>463.0</c:v>
                </c:pt>
                <c:pt idx="564">
                  <c:v>464.0</c:v>
                </c:pt>
                <c:pt idx="565">
                  <c:v>465.0</c:v>
                </c:pt>
                <c:pt idx="566">
                  <c:v>466.0</c:v>
                </c:pt>
                <c:pt idx="567">
                  <c:v>467.0</c:v>
                </c:pt>
                <c:pt idx="568">
                  <c:v>468.0</c:v>
                </c:pt>
                <c:pt idx="569">
                  <c:v>469.0</c:v>
                </c:pt>
                <c:pt idx="570">
                  <c:v>470.0</c:v>
                </c:pt>
                <c:pt idx="571">
                  <c:v>471.0</c:v>
                </c:pt>
                <c:pt idx="572">
                  <c:v>472.0</c:v>
                </c:pt>
                <c:pt idx="573">
                  <c:v>473.0</c:v>
                </c:pt>
                <c:pt idx="574">
                  <c:v>474.0</c:v>
                </c:pt>
                <c:pt idx="575">
                  <c:v>475.0</c:v>
                </c:pt>
                <c:pt idx="576">
                  <c:v>476.0</c:v>
                </c:pt>
                <c:pt idx="577">
                  <c:v>477.0</c:v>
                </c:pt>
                <c:pt idx="578">
                  <c:v>478.0</c:v>
                </c:pt>
                <c:pt idx="579">
                  <c:v>479.0</c:v>
                </c:pt>
                <c:pt idx="580">
                  <c:v>480.0</c:v>
                </c:pt>
                <c:pt idx="581">
                  <c:v>481.0</c:v>
                </c:pt>
                <c:pt idx="582">
                  <c:v>482.0</c:v>
                </c:pt>
                <c:pt idx="583">
                  <c:v>483.0</c:v>
                </c:pt>
                <c:pt idx="584">
                  <c:v>484.0</c:v>
                </c:pt>
                <c:pt idx="585">
                  <c:v>485.0</c:v>
                </c:pt>
                <c:pt idx="586">
                  <c:v>486.0</c:v>
                </c:pt>
                <c:pt idx="587">
                  <c:v>487.0</c:v>
                </c:pt>
                <c:pt idx="588">
                  <c:v>488.0</c:v>
                </c:pt>
                <c:pt idx="589">
                  <c:v>489.0</c:v>
                </c:pt>
                <c:pt idx="590">
                  <c:v>490.0</c:v>
                </c:pt>
                <c:pt idx="591">
                  <c:v>491.0</c:v>
                </c:pt>
                <c:pt idx="592">
                  <c:v>492.0</c:v>
                </c:pt>
                <c:pt idx="593">
                  <c:v>493.0</c:v>
                </c:pt>
                <c:pt idx="594">
                  <c:v>494.0</c:v>
                </c:pt>
                <c:pt idx="595">
                  <c:v>495.0</c:v>
                </c:pt>
                <c:pt idx="596">
                  <c:v>496.0</c:v>
                </c:pt>
                <c:pt idx="597">
                  <c:v>497.0</c:v>
                </c:pt>
                <c:pt idx="598">
                  <c:v>498.0</c:v>
                </c:pt>
                <c:pt idx="599">
                  <c:v>499.0</c:v>
                </c:pt>
                <c:pt idx="600">
                  <c:v>500.0</c:v>
                </c:pt>
                <c:pt idx="601">
                  <c:v>501.0</c:v>
                </c:pt>
                <c:pt idx="602">
                  <c:v>502.0</c:v>
                </c:pt>
                <c:pt idx="603">
                  <c:v>503.0</c:v>
                </c:pt>
                <c:pt idx="604">
                  <c:v>504.0</c:v>
                </c:pt>
                <c:pt idx="605">
                  <c:v>505.0</c:v>
                </c:pt>
                <c:pt idx="606">
                  <c:v>506.0</c:v>
                </c:pt>
                <c:pt idx="607">
                  <c:v>507.0</c:v>
                </c:pt>
                <c:pt idx="608">
                  <c:v>508.0</c:v>
                </c:pt>
                <c:pt idx="609">
                  <c:v>509.0</c:v>
                </c:pt>
                <c:pt idx="610">
                  <c:v>510.0</c:v>
                </c:pt>
                <c:pt idx="611">
                  <c:v>511.0</c:v>
                </c:pt>
                <c:pt idx="612">
                  <c:v>512.0</c:v>
                </c:pt>
                <c:pt idx="613">
                  <c:v>513.0</c:v>
                </c:pt>
                <c:pt idx="614">
                  <c:v>514.0</c:v>
                </c:pt>
                <c:pt idx="615">
                  <c:v>515.0</c:v>
                </c:pt>
                <c:pt idx="616">
                  <c:v>516.0</c:v>
                </c:pt>
                <c:pt idx="617">
                  <c:v>517.0</c:v>
                </c:pt>
                <c:pt idx="618">
                  <c:v>518.0</c:v>
                </c:pt>
                <c:pt idx="619">
                  <c:v>519.0</c:v>
                </c:pt>
                <c:pt idx="620">
                  <c:v>520.0</c:v>
                </c:pt>
                <c:pt idx="621">
                  <c:v>521.0</c:v>
                </c:pt>
                <c:pt idx="622">
                  <c:v>522.0</c:v>
                </c:pt>
                <c:pt idx="623">
                  <c:v>523.0</c:v>
                </c:pt>
                <c:pt idx="624">
                  <c:v>524.0</c:v>
                </c:pt>
                <c:pt idx="625">
                  <c:v>525.0</c:v>
                </c:pt>
                <c:pt idx="626">
                  <c:v>526.0</c:v>
                </c:pt>
                <c:pt idx="627">
                  <c:v>527.0</c:v>
                </c:pt>
                <c:pt idx="628">
                  <c:v>528.0</c:v>
                </c:pt>
                <c:pt idx="629">
                  <c:v>529.0</c:v>
                </c:pt>
                <c:pt idx="630">
                  <c:v>530.0</c:v>
                </c:pt>
                <c:pt idx="631">
                  <c:v>531.0</c:v>
                </c:pt>
                <c:pt idx="632">
                  <c:v>532.0</c:v>
                </c:pt>
                <c:pt idx="633">
                  <c:v>533.0</c:v>
                </c:pt>
                <c:pt idx="634">
                  <c:v>534.0</c:v>
                </c:pt>
                <c:pt idx="635">
                  <c:v>535.0</c:v>
                </c:pt>
                <c:pt idx="636">
                  <c:v>536.0</c:v>
                </c:pt>
                <c:pt idx="637">
                  <c:v>537.0</c:v>
                </c:pt>
                <c:pt idx="638">
                  <c:v>538.0</c:v>
                </c:pt>
                <c:pt idx="639">
                  <c:v>539.0</c:v>
                </c:pt>
                <c:pt idx="640">
                  <c:v>540.0</c:v>
                </c:pt>
                <c:pt idx="641">
                  <c:v>541.0</c:v>
                </c:pt>
                <c:pt idx="642">
                  <c:v>542.0</c:v>
                </c:pt>
                <c:pt idx="643">
                  <c:v>543.0</c:v>
                </c:pt>
                <c:pt idx="644">
                  <c:v>544.0</c:v>
                </c:pt>
                <c:pt idx="645">
                  <c:v>545.0</c:v>
                </c:pt>
                <c:pt idx="646">
                  <c:v>546.0</c:v>
                </c:pt>
                <c:pt idx="647">
                  <c:v>547.0</c:v>
                </c:pt>
                <c:pt idx="648">
                  <c:v>548.0</c:v>
                </c:pt>
                <c:pt idx="649">
                  <c:v>549.0</c:v>
                </c:pt>
                <c:pt idx="650">
                  <c:v>550.0</c:v>
                </c:pt>
                <c:pt idx="651">
                  <c:v>551.0</c:v>
                </c:pt>
                <c:pt idx="652">
                  <c:v>552.0</c:v>
                </c:pt>
                <c:pt idx="653">
                  <c:v>553.0</c:v>
                </c:pt>
                <c:pt idx="654">
                  <c:v>554.0</c:v>
                </c:pt>
                <c:pt idx="655">
                  <c:v>555.0</c:v>
                </c:pt>
                <c:pt idx="656">
                  <c:v>556.0</c:v>
                </c:pt>
                <c:pt idx="657">
                  <c:v>557.0</c:v>
                </c:pt>
                <c:pt idx="658">
                  <c:v>558.0</c:v>
                </c:pt>
                <c:pt idx="659">
                  <c:v>559.0</c:v>
                </c:pt>
                <c:pt idx="660">
                  <c:v>560.0</c:v>
                </c:pt>
                <c:pt idx="661">
                  <c:v>561.0</c:v>
                </c:pt>
                <c:pt idx="662">
                  <c:v>562.0</c:v>
                </c:pt>
                <c:pt idx="663">
                  <c:v>563.0</c:v>
                </c:pt>
                <c:pt idx="664">
                  <c:v>564.0</c:v>
                </c:pt>
                <c:pt idx="665">
                  <c:v>565.0</c:v>
                </c:pt>
                <c:pt idx="666">
                  <c:v>566.0</c:v>
                </c:pt>
                <c:pt idx="667">
                  <c:v>567.0</c:v>
                </c:pt>
                <c:pt idx="668">
                  <c:v>568.0</c:v>
                </c:pt>
                <c:pt idx="669">
                  <c:v>569.0</c:v>
                </c:pt>
                <c:pt idx="670">
                  <c:v>570.0</c:v>
                </c:pt>
                <c:pt idx="671">
                  <c:v>571.0</c:v>
                </c:pt>
                <c:pt idx="672">
                  <c:v>572.0</c:v>
                </c:pt>
                <c:pt idx="673">
                  <c:v>573.0</c:v>
                </c:pt>
                <c:pt idx="674">
                  <c:v>574.0</c:v>
                </c:pt>
                <c:pt idx="675">
                  <c:v>575.0</c:v>
                </c:pt>
                <c:pt idx="676">
                  <c:v>576.0</c:v>
                </c:pt>
                <c:pt idx="677">
                  <c:v>577.0</c:v>
                </c:pt>
                <c:pt idx="678">
                  <c:v>578.0</c:v>
                </c:pt>
                <c:pt idx="679">
                  <c:v>579.0</c:v>
                </c:pt>
                <c:pt idx="680">
                  <c:v>580.0</c:v>
                </c:pt>
                <c:pt idx="681">
                  <c:v>581.0</c:v>
                </c:pt>
                <c:pt idx="682">
                  <c:v>582.0</c:v>
                </c:pt>
                <c:pt idx="683">
                  <c:v>583.0</c:v>
                </c:pt>
                <c:pt idx="684">
                  <c:v>584.0</c:v>
                </c:pt>
                <c:pt idx="685">
                  <c:v>585.0</c:v>
                </c:pt>
                <c:pt idx="686">
                  <c:v>586.0</c:v>
                </c:pt>
                <c:pt idx="687">
                  <c:v>587.0</c:v>
                </c:pt>
                <c:pt idx="688">
                  <c:v>588.0</c:v>
                </c:pt>
                <c:pt idx="689">
                  <c:v>589.0</c:v>
                </c:pt>
                <c:pt idx="690">
                  <c:v>590.0</c:v>
                </c:pt>
                <c:pt idx="691">
                  <c:v>591.0</c:v>
                </c:pt>
                <c:pt idx="692">
                  <c:v>592.0</c:v>
                </c:pt>
                <c:pt idx="693">
                  <c:v>593.0</c:v>
                </c:pt>
                <c:pt idx="694">
                  <c:v>594.0</c:v>
                </c:pt>
                <c:pt idx="695">
                  <c:v>595.0</c:v>
                </c:pt>
                <c:pt idx="696">
                  <c:v>596.0</c:v>
                </c:pt>
                <c:pt idx="697">
                  <c:v>597.0</c:v>
                </c:pt>
                <c:pt idx="698">
                  <c:v>598.0</c:v>
                </c:pt>
                <c:pt idx="699">
                  <c:v>599.0</c:v>
                </c:pt>
                <c:pt idx="700">
                  <c:v>600.0</c:v>
                </c:pt>
                <c:pt idx="701">
                  <c:v>601.0</c:v>
                </c:pt>
                <c:pt idx="702">
                  <c:v>602.0</c:v>
                </c:pt>
                <c:pt idx="703">
                  <c:v>603.0</c:v>
                </c:pt>
                <c:pt idx="704">
                  <c:v>604.0</c:v>
                </c:pt>
                <c:pt idx="705">
                  <c:v>605.0</c:v>
                </c:pt>
                <c:pt idx="706">
                  <c:v>606.0</c:v>
                </c:pt>
                <c:pt idx="707">
                  <c:v>607.0</c:v>
                </c:pt>
                <c:pt idx="708">
                  <c:v>608.0</c:v>
                </c:pt>
                <c:pt idx="709">
                  <c:v>609.0</c:v>
                </c:pt>
                <c:pt idx="710">
                  <c:v>610.0</c:v>
                </c:pt>
                <c:pt idx="711">
                  <c:v>611.0</c:v>
                </c:pt>
                <c:pt idx="712">
                  <c:v>612.0</c:v>
                </c:pt>
                <c:pt idx="713">
                  <c:v>613.0</c:v>
                </c:pt>
                <c:pt idx="714">
                  <c:v>614.0</c:v>
                </c:pt>
                <c:pt idx="715">
                  <c:v>615.0</c:v>
                </c:pt>
                <c:pt idx="716">
                  <c:v>616.0</c:v>
                </c:pt>
                <c:pt idx="717">
                  <c:v>617.0</c:v>
                </c:pt>
                <c:pt idx="718">
                  <c:v>618.0</c:v>
                </c:pt>
                <c:pt idx="719">
                  <c:v>619.0</c:v>
                </c:pt>
                <c:pt idx="720">
                  <c:v>620.0</c:v>
                </c:pt>
                <c:pt idx="721">
                  <c:v>621.0</c:v>
                </c:pt>
                <c:pt idx="722">
                  <c:v>622.0</c:v>
                </c:pt>
                <c:pt idx="723">
                  <c:v>623.0</c:v>
                </c:pt>
                <c:pt idx="724">
                  <c:v>624.0</c:v>
                </c:pt>
                <c:pt idx="725">
                  <c:v>625.0</c:v>
                </c:pt>
                <c:pt idx="726">
                  <c:v>626.0</c:v>
                </c:pt>
                <c:pt idx="727">
                  <c:v>627.0</c:v>
                </c:pt>
                <c:pt idx="728">
                  <c:v>628.0</c:v>
                </c:pt>
                <c:pt idx="729">
                  <c:v>629.0</c:v>
                </c:pt>
                <c:pt idx="730">
                  <c:v>630.0</c:v>
                </c:pt>
                <c:pt idx="731">
                  <c:v>631.0</c:v>
                </c:pt>
                <c:pt idx="732">
                  <c:v>632.0</c:v>
                </c:pt>
                <c:pt idx="733">
                  <c:v>633.0</c:v>
                </c:pt>
                <c:pt idx="734">
                  <c:v>634.0</c:v>
                </c:pt>
                <c:pt idx="735">
                  <c:v>635.0</c:v>
                </c:pt>
                <c:pt idx="736">
                  <c:v>636.0</c:v>
                </c:pt>
                <c:pt idx="737">
                  <c:v>637.0</c:v>
                </c:pt>
                <c:pt idx="738">
                  <c:v>638.0</c:v>
                </c:pt>
                <c:pt idx="739">
                  <c:v>639.0</c:v>
                </c:pt>
                <c:pt idx="740">
                  <c:v>640.0</c:v>
                </c:pt>
                <c:pt idx="741">
                  <c:v>641.0</c:v>
                </c:pt>
                <c:pt idx="742">
                  <c:v>642.0</c:v>
                </c:pt>
                <c:pt idx="743">
                  <c:v>643.0</c:v>
                </c:pt>
                <c:pt idx="744">
                  <c:v>644.0</c:v>
                </c:pt>
                <c:pt idx="745">
                  <c:v>645.0</c:v>
                </c:pt>
                <c:pt idx="746">
                  <c:v>646.0</c:v>
                </c:pt>
                <c:pt idx="747">
                  <c:v>647.0</c:v>
                </c:pt>
                <c:pt idx="748">
                  <c:v>648.0</c:v>
                </c:pt>
                <c:pt idx="749">
                  <c:v>649.0</c:v>
                </c:pt>
                <c:pt idx="750">
                  <c:v>650.0</c:v>
                </c:pt>
                <c:pt idx="751">
                  <c:v>651.0</c:v>
                </c:pt>
                <c:pt idx="752">
                  <c:v>652.0</c:v>
                </c:pt>
                <c:pt idx="753">
                  <c:v>653.0</c:v>
                </c:pt>
                <c:pt idx="754">
                  <c:v>654.0</c:v>
                </c:pt>
                <c:pt idx="755">
                  <c:v>655.0</c:v>
                </c:pt>
                <c:pt idx="756">
                  <c:v>656.0</c:v>
                </c:pt>
                <c:pt idx="757">
                  <c:v>657.0</c:v>
                </c:pt>
                <c:pt idx="758">
                  <c:v>658.0</c:v>
                </c:pt>
                <c:pt idx="759">
                  <c:v>659.0</c:v>
                </c:pt>
                <c:pt idx="760">
                  <c:v>660.0</c:v>
                </c:pt>
                <c:pt idx="761">
                  <c:v>661.0</c:v>
                </c:pt>
                <c:pt idx="762">
                  <c:v>662.0</c:v>
                </c:pt>
                <c:pt idx="763">
                  <c:v>663.0</c:v>
                </c:pt>
                <c:pt idx="764">
                  <c:v>664.0</c:v>
                </c:pt>
                <c:pt idx="765">
                  <c:v>665.0</c:v>
                </c:pt>
                <c:pt idx="766">
                  <c:v>666.0</c:v>
                </c:pt>
                <c:pt idx="767">
                  <c:v>667.0</c:v>
                </c:pt>
                <c:pt idx="768">
                  <c:v>668.0</c:v>
                </c:pt>
                <c:pt idx="769">
                  <c:v>669.0</c:v>
                </c:pt>
                <c:pt idx="770">
                  <c:v>670.0</c:v>
                </c:pt>
                <c:pt idx="771">
                  <c:v>671.0</c:v>
                </c:pt>
                <c:pt idx="772">
                  <c:v>672.0</c:v>
                </c:pt>
                <c:pt idx="773">
                  <c:v>673.0</c:v>
                </c:pt>
                <c:pt idx="774">
                  <c:v>674.0</c:v>
                </c:pt>
                <c:pt idx="775">
                  <c:v>675.0</c:v>
                </c:pt>
                <c:pt idx="776">
                  <c:v>676.0</c:v>
                </c:pt>
                <c:pt idx="777">
                  <c:v>677.0</c:v>
                </c:pt>
                <c:pt idx="778">
                  <c:v>678.0</c:v>
                </c:pt>
                <c:pt idx="779">
                  <c:v>679.0</c:v>
                </c:pt>
                <c:pt idx="780">
                  <c:v>680.0</c:v>
                </c:pt>
                <c:pt idx="781">
                  <c:v>681.0</c:v>
                </c:pt>
                <c:pt idx="782">
                  <c:v>682.0</c:v>
                </c:pt>
                <c:pt idx="783">
                  <c:v>683.0</c:v>
                </c:pt>
                <c:pt idx="784">
                  <c:v>684.0</c:v>
                </c:pt>
                <c:pt idx="785">
                  <c:v>685.0</c:v>
                </c:pt>
                <c:pt idx="786">
                  <c:v>686.0</c:v>
                </c:pt>
                <c:pt idx="787">
                  <c:v>687.0</c:v>
                </c:pt>
                <c:pt idx="788">
                  <c:v>688.0</c:v>
                </c:pt>
                <c:pt idx="789">
                  <c:v>689.0</c:v>
                </c:pt>
                <c:pt idx="790">
                  <c:v>690.0</c:v>
                </c:pt>
                <c:pt idx="791">
                  <c:v>691.0</c:v>
                </c:pt>
                <c:pt idx="792">
                  <c:v>692.0</c:v>
                </c:pt>
                <c:pt idx="793">
                  <c:v>693.0</c:v>
                </c:pt>
                <c:pt idx="794">
                  <c:v>694.0</c:v>
                </c:pt>
                <c:pt idx="795">
                  <c:v>695.0</c:v>
                </c:pt>
                <c:pt idx="796">
                  <c:v>696.0</c:v>
                </c:pt>
                <c:pt idx="797">
                  <c:v>697.0</c:v>
                </c:pt>
                <c:pt idx="798">
                  <c:v>698.0</c:v>
                </c:pt>
                <c:pt idx="799">
                  <c:v>699.0</c:v>
                </c:pt>
                <c:pt idx="800">
                  <c:v>700.0</c:v>
                </c:pt>
                <c:pt idx="801">
                  <c:v>701.0</c:v>
                </c:pt>
                <c:pt idx="802">
                  <c:v>702.0</c:v>
                </c:pt>
                <c:pt idx="803">
                  <c:v>703.0</c:v>
                </c:pt>
                <c:pt idx="804">
                  <c:v>704.0</c:v>
                </c:pt>
                <c:pt idx="805">
                  <c:v>705.0</c:v>
                </c:pt>
                <c:pt idx="806">
                  <c:v>706.0</c:v>
                </c:pt>
                <c:pt idx="807">
                  <c:v>707.0</c:v>
                </c:pt>
                <c:pt idx="808">
                  <c:v>708.0</c:v>
                </c:pt>
                <c:pt idx="809">
                  <c:v>709.0</c:v>
                </c:pt>
                <c:pt idx="810">
                  <c:v>710.0</c:v>
                </c:pt>
                <c:pt idx="811">
                  <c:v>711.0</c:v>
                </c:pt>
                <c:pt idx="812">
                  <c:v>712.0</c:v>
                </c:pt>
                <c:pt idx="813">
                  <c:v>713.0</c:v>
                </c:pt>
                <c:pt idx="814">
                  <c:v>714.0</c:v>
                </c:pt>
                <c:pt idx="815">
                  <c:v>715.0</c:v>
                </c:pt>
                <c:pt idx="816">
                  <c:v>716.0</c:v>
                </c:pt>
                <c:pt idx="817">
                  <c:v>717.0</c:v>
                </c:pt>
                <c:pt idx="818">
                  <c:v>718.0</c:v>
                </c:pt>
                <c:pt idx="819">
                  <c:v>719.0</c:v>
                </c:pt>
                <c:pt idx="820">
                  <c:v>720.0</c:v>
                </c:pt>
                <c:pt idx="821">
                  <c:v>721.0</c:v>
                </c:pt>
                <c:pt idx="822">
                  <c:v>722.0</c:v>
                </c:pt>
                <c:pt idx="823">
                  <c:v>723.0</c:v>
                </c:pt>
                <c:pt idx="824">
                  <c:v>724.0</c:v>
                </c:pt>
                <c:pt idx="825">
                  <c:v>725.0</c:v>
                </c:pt>
                <c:pt idx="826">
                  <c:v>726.0</c:v>
                </c:pt>
                <c:pt idx="827">
                  <c:v>727.0</c:v>
                </c:pt>
                <c:pt idx="828">
                  <c:v>728.0</c:v>
                </c:pt>
                <c:pt idx="829">
                  <c:v>729.0</c:v>
                </c:pt>
                <c:pt idx="830">
                  <c:v>730.0</c:v>
                </c:pt>
                <c:pt idx="831">
                  <c:v>731.0</c:v>
                </c:pt>
                <c:pt idx="832">
                  <c:v>732.0</c:v>
                </c:pt>
                <c:pt idx="833">
                  <c:v>733.0</c:v>
                </c:pt>
                <c:pt idx="834">
                  <c:v>734.0</c:v>
                </c:pt>
                <c:pt idx="835">
                  <c:v>735.0</c:v>
                </c:pt>
                <c:pt idx="836">
                  <c:v>736.0</c:v>
                </c:pt>
                <c:pt idx="837">
                  <c:v>737.0</c:v>
                </c:pt>
                <c:pt idx="838">
                  <c:v>738.0</c:v>
                </c:pt>
                <c:pt idx="839">
                  <c:v>739.0</c:v>
                </c:pt>
                <c:pt idx="840">
                  <c:v>740.0</c:v>
                </c:pt>
                <c:pt idx="841">
                  <c:v>741.0</c:v>
                </c:pt>
                <c:pt idx="842">
                  <c:v>742.0</c:v>
                </c:pt>
                <c:pt idx="843">
                  <c:v>743.0</c:v>
                </c:pt>
                <c:pt idx="844">
                  <c:v>744.0</c:v>
                </c:pt>
                <c:pt idx="845">
                  <c:v>745.0</c:v>
                </c:pt>
                <c:pt idx="846">
                  <c:v>746.0</c:v>
                </c:pt>
                <c:pt idx="847">
                  <c:v>747.0</c:v>
                </c:pt>
                <c:pt idx="848">
                  <c:v>748.0</c:v>
                </c:pt>
                <c:pt idx="849">
                  <c:v>749.0</c:v>
                </c:pt>
                <c:pt idx="850">
                  <c:v>750.0</c:v>
                </c:pt>
                <c:pt idx="851">
                  <c:v>751.0</c:v>
                </c:pt>
                <c:pt idx="852">
                  <c:v>752.0</c:v>
                </c:pt>
                <c:pt idx="853">
                  <c:v>753.0</c:v>
                </c:pt>
                <c:pt idx="854">
                  <c:v>754.0</c:v>
                </c:pt>
                <c:pt idx="855">
                  <c:v>755.0</c:v>
                </c:pt>
                <c:pt idx="856">
                  <c:v>756.0</c:v>
                </c:pt>
                <c:pt idx="857">
                  <c:v>757.0</c:v>
                </c:pt>
                <c:pt idx="858">
                  <c:v>758.0</c:v>
                </c:pt>
                <c:pt idx="859">
                  <c:v>759.0</c:v>
                </c:pt>
                <c:pt idx="860">
                  <c:v>760.0</c:v>
                </c:pt>
                <c:pt idx="861">
                  <c:v>761.0</c:v>
                </c:pt>
                <c:pt idx="862">
                  <c:v>762.0</c:v>
                </c:pt>
                <c:pt idx="863">
                  <c:v>763.0</c:v>
                </c:pt>
                <c:pt idx="864">
                  <c:v>764.0</c:v>
                </c:pt>
                <c:pt idx="865">
                  <c:v>765.0</c:v>
                </c:pt>
                <c:pt idx="866">
                  <c:v>766.0</c:v>
                </c:pt>
                <c:pt idx="867">
                  <c:v>767.0</c:v>
                </c:pt>
                <c:pt idx="868">
                  <c:v>768.0</c:v>
                </c:pt>
                <c:pt idx="869">
                  <c:v>769.0</c:v>
                </c:pt>
                <c:pt idx="870">
                  <c:v>770.0</c:v>
                </c:pt>
                <c:pt idx="871">
                  <c:v>771.0</c:v>
                </c:pt>
                <c:pt idx="872">
                  <c:v>772.0</c:v>
                </c:pt>
                <c:pt idx="873">
                  <c:v>773.0</c:v>
                </c:pt>
                <c:pt idx="874">
                  <c:v>774.0</c:v>
                </c:pt>
                <c:pt idx="875">
                  <c:v>775.0</c:v>
                </c:pt>
                <c:pt idx="876">
                  <c:v>776.0</c:v>
                </c:pt>
                <c:pt idx="877">
                  <c:v>777.0</c:v>
                </c:pt>
                <c:pt idx="878">
                  <c:v>778.0</c:v>
                </c:pt>
                <c:pt idx="879">
                  <c:v>779.0</c:v>
                </c:pt>
                <c:pt idx="880">
                  <c:v>780.0</c:v>
                </c:pt>
                <c:pt idx="881">
                  <c:v>781.0</c:v>
                </c:pt>
                <c:pt idx="882">
                  <c:v>782.0</c:v>
                </c:pt>
                <c:pt idx="883">
                  <c:v>783.0</c:v>
                </c:pt>
                <c:pt idx="884">
                  <c:v>784.0</c:v>
                </c:pt>
                <c:pt idx="885">
                  <c:v>785.0</c:v>
                </c:pt>
                <c:pt idx="886">
                  <c:v>786.0</c:v>
                </c:pt>
                <c:pt idx="887">
                  <c:v>787.0</c:v>
                </c:pt>
                <c:pt idx="888">
                  <c:v>788.0</c:v>
                </c:pt>
                <c:pt idx="889">
                  <c:v>789.0</c:v>
                </c:pt>
                <c:pt idx="890">
                  <c:v>790.0</c:v>
                </c:pt>
                <c:pt idx="891">
                  <c:v>791.0</c:v>
                </c:pt>
                <c:pt idx="892">
                  <c:v>792.0</c:v>
                </c:pt>
                <c:pt idx="893">
                  <c:v>793.0</c:v>
                </c:pt>
                <c:pt idx="894">
                  <c:v>794.0</c:v>
                </c:pt>
                <c:pt idx="895">
                  <c:v>795.0</c:v>
                </c:pt>
                <c:pt idx="896">
                  <c:v>796.0</c:v>
                </c:pt>
                <c:pt idx="897">
                  <c:v>797.0</c:v>
                </c:pt>
                <c:pt idx="898">
                  <c:v>798.0</c:v>
                </c:pt>
                <c:pt idx="899">
                  <c:v>799.0</c:v>
                </c:pt>
                <c:pt idx="900">
                  <c:v>800.0</c:v>
                </c:pt>
                <c:pt idx="901">
                  <c:v>801.0</c:v>
                </c:pt>
                <c:pt idx="902">
                  <c:v>802.0</c:v>
                </c:pt>
                <c:pt idx="903">
                  <c:v>803.0</c:v>
                </c:pt>
                <c:pt idx="904">
                  <c:v>804.0</c:v>
                </c:pt>
                <c:pt idx="905">
                  <c:v>805.0</c:v>
                </c:pt>
                <c:pt idx="906">
                  <c:v>806.0</c:v>
                </c:pt>
                <c:pt idx="907">
                  <c:v>807.0</c:v>
                </c:pt>
                <c:pt idx="908">
                  <c:v>808.0</c:v>
                </c:pt>
                <c:pt idx="909">
                  <c:v>809.0</c:v>
                </c:pt>
                <c:pt idx="910">
                  <c:v>810.0</c:v>
                </c:pt>
                <c:pt idx="911">
                  <c:v>811.0</c:v>
                </c:pt>
                <c:pt idx="912">
                  <c:v>812.0</c:v>
                </c:pt>
                <c:pt idx="913">
                  <c:v>813.0</c:v>
                </c:pt>
                <c:pt idx="914">
                  <c:v>814.0</c:v>
                </c:pt>
                <c:pt idx="915">
                  <c:v>815.0</c:v>
                </c:pt>
                <c:pt idx="916">
                  <c:v>816.0</c:v>
                </c:pt>
                <c:pt idx="917">
                  <c:v>817.0</c:v>
                </c:pt>
                <c:pt idx="918">
                  <c:v>818.0</c:v>
                </c:pt>
                <c:pt idx="919">
                  <c:v>819.0</c:v>
                </c:pt>
                <c:pt idx="920">
                  <c:v>820.0</c:v>
                </c:pt>
                <c:pt idx="921">
                  <c:v>821.0</c:v>
                </c:pt>
                <c:pt idx="922">
                  <c:v>822.0</c:v>
                </c:pt>
                <c:pt idx="923">
                  <c:v>823.0</c:v>
                </c:pt>
                <c:pt idx="924">
                  <c:v>824.0</c:v>
                </c:pt>
                <c:pt idx="925">
                  <c:v>825.0</c:v>
                </c:pt>
                <c:pt idx="926">
                  <c:v>826.0</c:v>
                </c:pt>
                <c:pt idx="927">
                  <c:v>827.0</c:v>
                </c:pt>
                <c:pt idx="928">
                  <c:v>828.0</c:v>
                </c:pt>
                <c:pt idx="929">
                  <c:v>829.0</c:v>
                </c:pt>
                <c:pt idx="930">
                  <c:v>830.0</c:v>
                </c:pt>
                <c:pt idx="931">
                  <c:v>831.0</c:v>
                </c:pt>
                <c:pt idx="932">
                  <c:v>832.0</c:v>
                </c:pt>
                <c:pt idx="933">
                  <c:v>833.0</c:v>
                </c:pt>
                <c:pt idx="934">
                  <c:v>834.0</c:v>
                </c:pt>
                <c:pt idx="935">
                  <c:v>835.0</c:v>
                </c:pt>
                <c:pt idx="936">
                  <c:v>836.0</c:v>
                </c:pt>
                <c:pt idx="937">
                  <c:v>837.0</c:v>
                </c:pt>
                <c:pt idx="938">
                  <c:v>838.0</c:v>
                </c:pt>
                <c:pt idx="939">
                  <c:v>839.0</c:v>
                </c:pt>
                <c:pt idx="940">
                  <c:v>840.0</c:v>
                </c:pt>
                <c:pt idx="941">
                  <c:v>841.0</c:v>
                </c:pt>
                <c:pt idx="942">
                  <c:v>842.0</c:v>
                </c:pt>
                <c:pt idx="943">
                  <c:v>843.0</c:v>
                </c:pt>
                <c:pt idx="944">
                  <c:v>844.0</c:v>
                </c:pt>
                <c:pt idx="945">
                  <c:v>845.0</c:v>
                </c:pt>
                <c:pt idx="946">
                  <c:v>846.0</c:v>
                </c:pt>
                <c:pt idx="947">
                  <c:v>847.0</c:v>
                </c:pt>
                <c:pt idx="948">
                  <c:v>848.0</c:v>
                </c:pt>
                <c:pt idx="949">
                  <c:v>849.0</c:v>
                </c:pt>
                <c:pt idx="950">
                  <c:v>850.0</c:v>
                </c:pt>
                <c:pt idx="951">
                  <c:v>851.0</c:v>
                </c:pt>
                <c:pt idx="952">
                  <c:v>852.0</c:v>
                </c:pt>
                <c:pt idx="953">
                  <c:v>853.0</c:v>
                </c:pt>
                <c:pt idx="954">
                  <c:v>854.0</c:v>
                </c:pt>
                <c:pt idx="955">
                  <c:v>855.0</c:v>
                </c:pt>
                <c:pt idx="956">
                  <c:v>856.0</c:v>
                </c:pt>
                <c:pt idx="957">
                  <c:v>857.0</c:v>
                </c:pt>
                <c:pt idx="958">
                  <c:v>858.0</c:v>
                </c:pt>
                <c:pt idx="959">
                  <c:v>859.0</c:v>
                </c:pt>
                <c:pt idx="960">
                  <c:v>860.0</c:v>
                </c:pt>
                <c:pt idx="961">
                  <c:v>861.0</c:v>
                </c:pt>
                <c:pt idx="962">
                  <c:v>862.0</c:v>
                </c:pt>
                <c:pt idx="963">
                  <c:v>863.0</c:v>
                </c:pt>
                <c:pt idx="964">
                  <c:v>864.0</c:v>
                </c:pt>
                <c:pt idx="965">
                  <c:v>865.0</c:v>
                </c:pt>
                <c:pt idx="966">
                  <c:v>866.0</c:v>
                </c:pt>
                <c:pt idx="967">
                  <c:v>867.0</c:v>
                </c:pt>
                <c:pt idx="968">
                  <c:v>868.0</c:v>
                </c:pt>
                <c:pt idx="969">
                  <c:v>869.0</c:v>
                </c:pt>
                <c:pt idx="970">
                  <c:v>870.0</c:v>
                </c:pt>
                <c:pt idx="971">
                  <c:v>871.0</c:v>
                </c:pt>
                <c:pt idx="972">
                  <c:v>872.0</c:v>
                </c:pt>
                <c:pt idx="973">
                  <c:v>873.0</c:v>
                </c:pt>
                <c:pt idx="974">
                  <c:v>874.0</c:v>
                </c:pt>
                <c:pt idx="975">
                  <c:v>875.0</c:v>
                </c:pt>
                <c:pt idx="976">
                  <c:v>876.0</c:v>
                </c:pt>
                <c:pt idx="977">
                  <c:v>877.0</c:v>
                </c:pt>
                <c:pt idx="978">
                  <c:v>878.0</c:v>
                </c:pt>
                <c:pt idx="979">
                  <c:v>879.0</c:v>
                </c:pt>
                <c:pt idx="980">
                  <c:v>880.0</c:v>
                </c:pt>
                <c:pt idx="981">
                  <c:v>881.0</c:v>
                </c:pt>
                <c:pt idx="982">
                  <c:v>882.0</c:v>
                </c:pt>
                <c:pt idx="983">
                  <c:v>883.0</c:v>
                </c:pt>
                <c:pt idx="984">
                  <c:v>884.0</c:v>
                </c:pt>
                <c:pt idx="985">
                  <c:v>885.0</c:v>
                </c:pt>
                <c:pt idx="986">
                  <c:v>886.0</c:v>
                </c:pt>
                <c:pt idx="987">
                  <c:v>887.0</c:v>
                </c:pt>
                <c:pt idx="988">
                  <c:v>888.0</c:v>
                </c:pt>
                <c:pt idx="989">
                  <c:v>889.0</c:v>
                </c:pt>
                <c:pt idx="990">
                  <c:v>890.0</c:v>
                </c:pt>
                <c:pt idx="991">
                  <c:v>891.0</c:v>
                </c:pt>
                <c:pt idx="992">
                  <c:v>892.0</c:v>
                </c:pt>
                <c:pt idx="993">
                  <c:v>893.0</c:v>
                </c:pt>
                <c:pt idx="994">
                  <c:v>894.0</c:v>
                </c:pt>
                <c:pt idx="995">
                  <c:v>895.0</c:v>
                </c:pt>
                <c:pt idx="996">
                  <c:v>896.0</c:v>
                </c:pt>
                <c:pt idx="997">
                  <c:v>897.0</c:v>
                </c:pt>
                <c:pt idx="998">
                  <c:v>898.0</c:v>
                </c:pt>
                <c:pt idx="999">
                  <c:v>899.0</c:v>
                </c:pt>
                <c:pt idx="1000">
                  <c:v>900.0</c:v>
                </c:pt>
                <c:pt idx="1001">
                  <c:v>901.0</c:v>
                </c:pt>
                <c:pt idx="1002">
                  <c:v>902.0</c:v>
                </c:pt>
                <c:pt idx="1003">
                  <c:v>903.0</c:v>
                </c:pt>
                <c:pt idx="1004">
                  <c:v>904.0</c:v>
                </c:pt>
                <c:pt idx="1005">
                  <c:v>905.0</c:v>
                </c:pt>
                <c:pt idx="1006">
                  <c:v>906.0</c:v>
                </c:pt>
                <c:pt idx="1007">
                  <c:v>907.0</c:v>
                </c:pt>
                <c:pt idx="1008">
                  <c:v>908.0</c:v>
                </c:pt>
                <c:pt idx="1009">
                  <c:v>909.0</c:v>
                </c:pt>
                <c:pt idx="1010">
                  <c:v>910.0</c:v>
                </c:pt>
                <c:pt idx="1011">
                  <c:v>911.0</c:v>
                </c:pt>
                <c:pt idx="1012">
                  <c:v>912.0</c:v>
                </c:pt>
                <c:pt idx="1013">
                  <c:v>913.0</c:v>
                </c:pt>
                <c:pt idx="1014">
                  <c:v>914.0</c:v>
                </c:pt>
                <c:pt idx="1015">
                  <c:v>915.0</c:v>
                </c:pt>
                <c:pt idx="1016">
                  <c:v>916.0</c:v>
                </c:pt>
                <c:pt idx="1017">
                  <c:v>917.0</c:v>
                </c:pt>
                <c:pt idx="1018">
                  <c:v>918.0</c:v>
                </c:pt>
                <c:pt idx="1019">
                  <c:v>919.0</c:v>
                </c:pt>
                <c:pt idx="1020">
                  <c:v>920.0</c:v>
                </c:pt>
                <c:pt idx="1021">
                  <c:v>921.0</c:v>
                </c:pt>
                <c:pt idx="1022">
                  <c:v>922.0</c:v>
                </c:pt>
                <c:pt idx="1023">
                  <c:v>923.0</c:v>
                </c:pt>
                <c:pt idx="1024">
                  <c:v>924.0</c:v>
                </c:pt>
                <c:pt idx="1025">
                  <c:v>925.0</c:v>
                </c:pt>
                <c:pt idx="1026">
                  <c:v>926.0</c:v>
                </c:pt>
                <c:pt idx="1027">
                  <c:v>927.0</c:v>
                </c:pt>
                <c:pt idx="1028">
                  <c:v>928.0</c:v>
                </c:pt>
                <c:pt idx="1029">
                  <c:v>929.0</c:v>
                </c:pt>
                <c:pt idx="1030">
                  <c:v>930.0</c:v>
                </c:pt>
                <c:pt idx="1031">
                  <c:v>931.0</c:v>
                </c:pt>
                <c:pt idx="1032">
                  <c:v>932.0</c:v>
                </c:pt>
                <c:pt idx="1033">
                  <c:v>933.0</c:v>
                </c:pt>
                <c:pt idx="1034">
                  <c:v>934.0</c:v>
                </c:pt>
                <c:pt idx="1035">
                  <c:v>935.0</c:v>
                </c:pt>
                <c:pt idx="1036">
                  <c:v>936.0</c:v>
                </c:pt>
                <c:pt idx="1037">
                  <c:v>937.0</c:v>
                </c:pt>
                <c:pt idx="1038">
                  <c:v>938.0</c:v>
                </c:pt>
                <c:pt idx="1039">
                  <c:v>939.0</c:v>
                </c:pt>
                <c:pt idx="1040">
                  <c:v>940.0</c:v>
                </c:pt>
                <c:pt idx="1041">
                  <c:v>941.0</c:v>
                </c:pt>
                <c:pt idx="1042">
                  <c:v>942.0</c:v>
                </c:pt>
                <c:pt idx="1043">
                  <c:v>943.0</c:v>
                </c:pt>
                <c:pt idx="1044">
                  <c:v>944.0</c:v>
                </c:pt>
                <c:pt idx="1045">
                  <c:v>945.0</c:v>
                </c:pt>
                <c:pt idx="1046">
                  <c:v>946.0</c:v>
                </c:pt>
                <c:pt idx="1047">
                  <c:v>947.0</c:v>
                </c:pt>
                <c:pt idx="1048">
                  <c:v>948.0</c:v>
                </c:pt>
                <c:pt idx="1049">
                  <c:v>949.0</c:v>
                </c:pt>
                <c:pt idx="1050">
                  <c:v>950.0</c:v>
                </c:pt>
                <c:pt idx="1051">
                  <c:v>951.0</c:v>
                </c:pt>
                <c:pt idx="1052">
                  <c:v>952.0</c:v>
                </c:pt>
                <c:pt idx="1053">
                  <c:v>953.0</c:v>
                </c:pt>
                <c:pt idx="1054">
                  <c:v>954.0</c:v>
                </c:pt>
                <c:pt idx="1055">
                  <c:v>955.0</c:v>
                </c:pt>
                <c:pt idx="1056">
                  <c:v>956.0</c:v>
                </c:pt>
                <c:pt idx="1057">
                  <c:v>957.0</c:v>
                </c:pt>
                <c:pt idx="1058">
                  <c:v>958.0</c:v>
                </c:pt>
                <c:pt idx="1059">
                  <c:v>959.0</c:v>
                </c:pt>
                <c:pt idx="1060">
                  <c:v>960.0</c:v>
                </c:pt>
                <c:pt idx="1061">
                  <c:v>961.0</c:v>
                </c:pt>
                <c:pt idx="1062">
                  <c:v>962.0</c:v>
                </c:pt>
                <c:pt idx="1063">
                  <c:v>963.0</c:v>
                </c:pt>
                <c:pt idx="1064">
                  <c:v>964.0</c:v>
                </c:pt>
                <c:pt idx="1065">
                  <c:v>965.0</c:v>
                </c:pt>
                <c:pt idx="1066">
                  <c:v>966.0</c:v>
                </c:pt>
                <c:pt idx="1067">
                  <c:v>967.0</c:v>
                </c:pt>
                <c:pt idx="1068">
                  <c:v>968.0</c:v>
                </c:pt>
                <c:pt idx="1069">
                  <c:v>969.0</c:v>
                </c:pt>
                <c:pt idx="1070">
                  <c:v>970.0</c:v>
                </c:pt>
                <c:pt idx="1071">
                  <c:v>971.0</c:v>
                </c:pt>
                <c:pt idx="1072">
                  <c:v>972.0</c:v>
                </c:pt>
                <c:pt idx="1073">
                  <c:v>973.0</c:v>
                </c:pt>
                <c:pt idx="1074">
                  <c:v>974.0</c:v>
                </c:pt>
                <c:pt idx="1075">
                  <c:v>975.0</c:v>
                </c:pt>
                <c:pt idx="1076">
                  <c:v>976.0</c:v>
                </c:pt>
                <c:pt idx="1077">
                  <c:v>977.0</c:v>
                </c:pt>
                <c:pt idx="1078">
                  <c:v>978.0</c:v>
                </c:pt>
                <c:pt idx="1079">
                  <c:v>979.0</c:v>
                </c:pt>
                <c:pt idx="1080">
                  <c:v>980.0</c:v>
                </c:pt>
                <c:pt idx="1081">
                  <c:v>981.0</c:v>
                </c:pt>
                <c:pt idx="1082">
                  <c:v>982.0</c:v>
                </c:pt>
                <c:pt idx="1083">
                  <c:v>983.0</c:v>
                </c:pt>
                <c:pt idx="1084">
                  <c:v>984.0</c:v>
                </c:pt>
                <c:pt idx="1085">
                  <c:v>985.0</c:v>
                </c:pt>
                <c:pt idx="1086">
                  <c:v>986.0</c:v>
                </c:pt>
                <c:pt idx="1087">
                  <c:v>987.0</c:v>
                </c:pt>
                <c:pt idx="1088">
                  <c:v>988.0</c:v>
                </c:pt>
                <c:pt idx="1089">
                  <c:v>989.0</c:v>
                </c:pt>
                <c:pt idx="1090">
                  <c:v>990.0</c:v>
                </c:pt>
                <c:pt idx="1091">
                  <c:v>991.0</c:v>
                </c:pt>
                <c:pt idx="1092">
                  <c:v>992.0</c:v>
                </c:pt>
                <c:pt idx="1093">
                  <c:v>993.0</c:v>
                </c:pt>
                <c:pt idx="1094">
                  <c:v>994.0</c:v>
                </c:pt>
                <c:pt idx="1095">
                  <c:v>995.0</c:v>
                </c:pt>
                <c:pt idx="1096">
                  <c:v>996.0</c:v>
                </c:pt>
                <c:pt idx="1097">
                  <c:v>997.0</c:v>
                </c:pt>
                <c:pt idx="1098">
                  <c:v>998.0</c:v>
                </c:pt>
                <c:pt idx="1099">
                  <c:v>999.0</c:v>
                </c:pt>
              </c:numCache>
            </c:numRef>
          </c:cat>
          <c:val>
            <c:numRef>
              <c:f>'[1]Comp 92'!$C$2:$C$1101</c:f>
              <c:numCache>
                <c:formatCode>General</c:formatCode>
                <c:ptCount val="1100"/>
                <c:pt idx="0">
                  <c:v>0.634281</c:v>
                </c:pt>
                <c:pt idx="1">
                  <c:v>0.650068</c:v>
                </c:pt>
                <c:pt idx="2">
                  <c:v>0.661313</c:v>
                </c:pt>
                <c:pt idx="3">
                  <c:v>0.668703</c:v>
                </c:pt>
                <c:pt idx="4">
                  <c:v>0.672971</c:v>
                </c:pt>
                <c:pt idx="5">
                  <c:v>0.674868</c:v>
                </c:pt>
                <c:pt idx="6">
                  <c:v>0.675162</c:v>
                </c:pt>
                <c:pt idx="7">
                  <c:v>0.674597</c:v>
                </c:pt>
                <c:pt idx="8">
                  <c:v>0.673851</c:v>
                </c:pt>
                <c:pt idx="9">
                  <c:v>0.673535</c:v>
                </c:pt>
                <c:pt idx="10">
                  <c:v>0.674158</c:v>
                </c:pt>
                <c:pt idx="11">
                  <c:v>0.676128</c:v>
                </c:pt>
                <c:pt idx="12">
                  <c:v>0.679709</c:v>
                </c:pt>
                <c:pt idx="13">
                  <c:v>0.685045</c:v>
                </c:pt>
                <c:pt idx="14">
                  <c:v>0.692124</c:v>
                </c:pt>
                <c:pt idx="15">
                  <c:v>0.700801</c:v>
                </c:pt>
                <c:pt idx="16">
                  <c:v>0.710827</c:v>
                </c:pt>
                <c:pt idx="17">
                  <c:v>0.721813</c:v>
                </c:pt>
                <c:pt idx="18">
                  <c:v>0.733264</c:v>
                </c:pt>
                <c:pt idx="19">
                  <c:v>0.744604</c:v>
                </c:pt>
                <c:pt idx="20">
                  <c:v>0.755197</c:v>
                </c:pt>
                <c:pt idx="21">
                  <c:v>0.76434</c:v>
                </c:pt>
                <c:pt idx="22">
                  <c:v>0.771338</c:v>
                </c:pt>
                <c:pt idx="23">
                  <c:v>0.775493</c:v>
                </c:pt>
                <c:pt idx="24">
                  <c:v>0.776129</c:v>
                </c:pt>
                <c:pt idx="25">
                  <c:v>0.772627</c:v>
                </c:pt>
                <c:pt idx="26">
                  <c:v>0.764472</c:v>
                </c:pt>
                <c:pt idx="27">
                  <c:v>0.751193</c:v>
                </c:pt>
                <c:pt idx="28">
                  <c:v>0.732467</c:v>
                </c:pt>
                <c:pt idx="29">
                  <c:v>0.708083</c:v>
                </c:pt>
                <c:pt idx="30">
                  <c:v>0.677957</c:v>
                </c:pt>
                <c:pt idx="31">
                  <c:v>0.642139</c:v>
                </c:pt>
                <c:pt idx="32">
                  <c:v>0.600825</c:v>
                </c:pt>
                <c:pt idx="33">
                  <c:v>0.554343</c:v>
                </c:pt>
                <c:pt idx="34">
                  <c:v>0.503123</c:v>
                </c:pt>
                <c:pt idx="35">
                  <c:v>0.44773</c:v>
                </c:pt>
                <c:pt idx="36">
                  <c:v>0.388806</c:v>
                </c:pt>
                <c:pt idx="37">
                  <c:v>0.327084</c:v>
                </c:pt>
                <c:pt idx="38">
                  <c:v>0.263338</c:v>
                </c:pt>
                <c:pt idx="39">
                  <c:v>0.19839</c:v>
                </c:pt>
                <c:pt idx="40">
                  <c:v>0.133051</c:v>
                </c:pt>
                <c:pt idx="41">
                  <c:v>0.06815</c:v>
                </c:pt>
                <c:pt idx="42">
                  <c:v>0.004454</c:v>
                </c:pt>
                <c:pt idx="43">
                  <c:v>-0.057313</c:v>
                </c:pt>
                <c:pt idx="44">
                  <c:v>-0.116491</c:v>
                </c:pt>
                <c:pt idx="45">
                  <c:v>-0.172542</c:v>
                </c:pt>
                <c:pt idx="46">
                  <c:v>-0.225007</c:v>
                </c:pt>
                <c:pt idx="47">
                  <c:v>-0.273562</c:v>
                </c:pt>
                <c:pt idx="48">
                  <c:v>-0.317983</c:v>
                </c:pt>
                <c:pt idx="49">
                  <c:v>-0.358197</c:v>
                </c:pt>
                <c:pt idx="50">
                  <c:v>-0.39422</c:v>
                </c:pt>
                <c:pt idx="51">
                  <c:v>-0.426213</c:v>
                </c:pt>
                <c:pt idx="52">
                  <c:v>-0.454424</c:v>
                </c:pt>
                <c:pt idx="53">
                  <c:v>-0.4792</c:v>
                </c:pt>
                <c:pt idx="54">
                  <c:v>-0.500974</c:v>
                </c:pt>
                <c:pt idx="55">
                  <c:v>-0.520244</c:v>
                </c:pt>
                <c:pt idx="56">
                  <c:v>-0.537529</c:v>
                </c:pt>
                <c:pt idx="57">
                  <c:v>-0.553378</c:v>
                </c:pt>
                <c:pt idx="58">
                  <c:v>-0.568347</c:v>
                </c:pt>
                <c:pt idx="59">
                  <c:v>-0.582942</c:v>
                </c:pt>
                <c:pt idx="60">
                  <c:v>-0.59765</c:v>
                </c:pt>
                <c:pt idx="61">
                  <c:v>-0.612886</c:v>
                </c:pt>
                <c:pt idx="62">
                  <c:v>-0.628964</c:v>
                </c:pt>
                <c:pt idx="63">
                  <c:v>-0.646141</c:v>
                </c:pt>
                <c:pt idx="64">
                  <c:v>-0.664545</c:v>
                </c:pt>
                <c:pt idx="65">
                  <c:v>-0.684195</c:v>
                </c:pt>
                <c:pt idx="66">
                  <c:v>-0.704984</c:v>
                </c:pt>
                <c:pt idx="67">
                  <c:v>-0.726696</c:v>
                </c:pt>
                <c:pt idx="68">
                  <c:v>-0.748996</c:v>
                </c:pt>
                <c:pt idx="69">
                  <c:v>-0.771448</c:v>
                </c:pt>
                <c:pt idx="70">
                  <c:v>-0.793495</c:v>
                </c:pt>
                <c:pt idx="71">
                  <c:v>-0.814533</c:v>
                </c:pt>
                <c:pt idx="72">
                  <c:v>-0.833874</c:v>
                </c:pt>
                <c:pt idx="73">
                  <c:v>-0.850769</c:v>
                </c:pt>
                <c:pt idx="74">
                  <c:v>-0.864468</c:v>
                </c:pt>
                <c:pt idx="75">
                  <c:v>-0.874198</c:v>
                </c:pt>
                <c:pt idx="76">
                  <c:v>-0.879208</c:v>
                </c:pt>
                <c:pt idx="77">
                  <c:v>-0.878788</c:v>
                </c:pt>
                <c:pt idx="78">
                  <c:v>-0.87228</c:v>
                </c:pt>
                <c:pt idx="79">
                  <c:v>-0.859131</c:v>
                </c:pt>
                <c:pt idx="80">
                  <c:v>-0.83885</c:v>
                </c:pt>
                <c:pt idx="81">
                  <c:v>-0.811085</c:v>
                </c:pt>
                <c:pt idx="82">
                  <c:v>-0.775601</c:v>
                </c:pt>
                <c:pt idx="83">
                  <c:v>-0.732305</c:v>
                </c:pt>
                <c:pt idx="84">
                  <c:v>-0.681222</c:v>
                </c:pt>
                <c:pt idx="85">
                  <c:v>-0.622551</c:v>
                </c:pt>
                <c:pt idx="86">
                  <c:v>-0.556608</c:v>
                </c:pt>
                <c:pt idx="87">
                  <c:v>-0.483846</c:v>
                </c:pt>
                <c:pt idx="88">
                  <c:v>-0.404852</c:v>
                </c:pt>
                <c:pt idx="89">
                  <c:v>-0.320343</c:v>
                </c:pt>
                <c:pt idx="90">
                  <c:v>-0.231102</c:v>
                </c:pt>
                <c:pt idx="91">
                  <c:v>-0.138022</c:v>
                </c:pt>
                <c:pt idx="92">
                  <c:v>-0.042038</c:v>
                </c:pt>
                <c:pt idx="93">
                  <c:v>0.055837</c:v>
                </c:pt>
                <c:pt idx="94">
                  <c:v>0.154602</c:v>
                </c:pt>
                <c:pt idx="95">
                  <c:v>0.253221</c:v>
                </c:pt>
                <c:pt idx="96">
                  <c:v>0.350706</c:v>
                </c:pt>
                <c:pt idx="97">
                  <c:v>0.446071</c:v>
                </c:pt>
                <c:pt idx="98">
                  <c:v>0.538399</c:v>
                </c:pt>
                <c:pt idx="99">
                  <c:v>0.626858</c:v>
                </c:pt>
                <c:pt idx="100">
                  <c:v>0.710669</c:v>
                </c:pt>
                <c:pt idx="101">
                  <c:v>0.789175</c:v>
                </c:pt>
                <c:pt idx="102">
                  <c:v>0.861813</c:v>
                </c:pt>
                <c:pt idx="103">
                  <c:v>0.928118</c:v>
                </c:pt>
                <c:pt idx="104">
                  <c:v>0.987737</c:v>
                </c:pt>
                <c:pt idx="105">
                  <c:v>1.040442</c:v>
                </c:pt>
                <c:pt idx="106">
                  <c:v>1.086097</c:v>
                </c:pt>
                <c:pt idx="107">
                  <c:v>1.124683</c:v>
                </c:pt>
                <c:pt idx="108">
                  <c:v>1.156255</c:v>
                </c:pt>
                <c:pt idx="109">
                  <c:v>1.180959</c:v>
                </c:pt>
                <c:pt idx="110">
                  <c:v>1.199023</c:v>
                </c:pt>
                <c:pt idx="111">
                  <c:v>1.210722</c:v>
                </c:pt>
                <c:pt idx="112">
                  <c:v>1.216369</c:v>
                </c:pt>
                <c:pt idx="113">
                  <c:v>1.216316</c:v>
                </c:pt>
                <c:pt idx="114">
                  <c:v>1.210935</c:v>
                </c:pt>
                <c:pt idx="115">
                  <c:v>1.2006</c:v>
                </c:pt>
                <c:pt idx="116">
                  <c:v>1.18568</c:v>
                </c:pt>
                <c:pt idx="117">
                  <c:v>1.166524</c:v>
                </c:pt>
                <c:pt idx="118">
                  <c:v>1.143465</c:v>
                </c:pt>
                <c:pt idx="119">
                  <c:v>1.116798</c:v>
                </c:pt>
                <c:pt idx="120">
                  <c:v>1.08678</c:v>
                </c:pt>
                <c:pt idx="121">
                  <c:v>1.053641</c:v>
                </c:pt>
                <c:pt idx="122">
                  <c:v>1.017557</c:v>
                </c:pt>
                <c:pt idx="123">
                  <c:v>0.978682</c:v>
                </c:pt>
                <c:pt idx="124">
                  <c:v>0.937136</c:v>
                </c:pt>
                <c:pt idx="125">
                  <c:v>0.89301</c:v>
                </c:pt>
                <c:pt idx="126">
                  <c:v>0.846378</c:v>
                </c:pt>
                <c:pt idx="127">
                  <c:v>0.797304</c:v>
                </c:pt>
                <c:pt idx="128">
                  <c:v>0.745843</c:v>
                </c:pt>
                <c:pt idx="129">
                  <c:v>0.692053</c:v>
                </c:pt>
                <c:pt idx="130">
                  <c:v>0.63602</c:v>
                </c:pt>
                <c:pt idx="131">
                  <c:v>0.577833</c:v>
                </c:pt>
                <c:pt idx="132">
                  <c:v>0.517625</c:v>
                </c:pt>
                <c:pt idx="133">
                  <c:v>0.455554</c:v>
                </c:pt>
                <c:pt idx="134">
                  <c:v>0.391831</c:v>
                </c:pt>
                <c:pt idx="135">
                  <c:v>0.326702</c:v>
                </c:pt>
                <c:pt idx="136">
                  <c:v>0.26046</c:v>
                </c:pt>
                <c:pt idx="137">
                  <c:v>0.193442</c:v>
                </c:pt>
                <c:pt idx="138">
                  <c:v>0.126022</c:v>
                </c:pt>
                <c:pt idx="139">
                  <c:v>0.058614</c:v>
                </c:pt>
                <c:pt idx="140">
                  <c:v>-0.00833</c:v>
                </c:pt>
                <c:pt idx="141">
                  <c:v>-0.074344</c:v>
                </c:pt>
                <c:pt idx="142">
                  <c:v>-0.13895</c:v>
                </c:pt>
                <c:pt idx="143">
                  <c:v>-0.201648</c:v>
                </c:pt>
                <c:pt idx="144">
                  <c:v>-0.261963</c:v>
                </c:pt>
                <c:pt idx="145">
                  <c:v>-0.319442</c:v>
                </c:pt>
                <c:pt idx="146">
                  <c:v>-0.373649</c:v>
                </c:pt>
                <c:pt idx="147">
                  <c:v>-0.424196</c:v>
                </c:pt>
                <c:pt idx="148">
                  <c:v>-0.470765</c:v>
                </c:pt>
                <c:pt idx="149">
                  <c:v>-0.513073</c:v>
                </c:pt>
                <c:pt idx="150">
                  <c:v>-0.550912</c:v>
                </c:pt>
                <c:pt idx="151">
                  <c:v>-0.584163</c:v>
                </c:pt>
                <c:pt idx="152">
                  <c:v>-0.61276</c:v>
                </c:pt>
                <c:pt idx="153">
                  <c:v>-0.636759</c:v>
                </c:pt>
                <c:pt idx="154">
                  <c:v>-0.656251</c:v>
                </c:pt>
                <c:pt idx="155">
                  <c:v>-0.67144</c:v>
                </c:pt>
                <c:pt idx="156">
                  <c:v>-0.682578</c:v>
                </c:pt>
                <c:pt idx="157">
                  <c:v>-0.689994</c:v>
                </c:pt>
                <c:pt idx="158">
                  <c:v>-0.694067</c:v>
                </c:pt>
                <c:pt idx="159">
                  <c:v>-0.695218</c:v>
                </c:pt>
                <c:pt idx="160">
                  <c:v>-0.69389</c:v>
                </c:pt>
                <c:pt idx="161">
                  <c:v>-0.690575</c:v>
                </c:pt>
                <c:pt idx="162">
                  <c:v>-0.685735</c:v>
                </c:pt>
                <c:pt idx="163">
                  <c:v>-0.679833</c:v>
                </c:pt>
                <c:pt idx="164">
                  <c:v>-0.6733</c:v>
                </c:pt>
                <c:pt idx="165">
                  <c:v>-0.666551</c:v>
                </c:pt>
                <c:pt idx="166">
                  <c:v>-0.659921</c:v>
                </c:pt>
                <c:pt idx="167">
                  <c:v>-0.653695</c:v>
                </c:pt>
                <c:pt idx="168">
                  <c:v>-0.648101</c:v>
                </c:pt>
                <c:pt idx="169">
                  <c:v>-0.643252</c:v>
                </c:pt>
                <c:pt idx="170">
                  <c:v>-0.639212</c:v>
                </c:pt>
                <c:pt idx="171">
                  <c:v>-0.635951</c:v>
                </c:pt>
                <c:pt idx="172">
                  <c:v>-0.633368</c:v>
                </c:pt>
                <c:pt idx="173">
                  <c:v>-0.631252</c:v>
                </c:pt>
                <c:pt idx="174">
                  <c:v>-0.629354</c:v>
                </c:pt>
                <c:pt idx="175">
                  <c:v>-0.627334</c:v>
                </c:pt>
                <c:pt idx="176">
                  <c:v>-0.624818</c:v>
                </c:pt>
                <c:pt idx="177">
                  <c:v>-0.621379</c:v>
                </c:pt>
                <c:pt idx="178">
                  <c:v>-0.616569</c:v>
                </c:pt>
                <c:pt idx="179">
                  <c:v>-0.609935</c:v>
                </c:pt>
                <c:pt idx="180">
                  <c:v>-0.601021</c:v>
                </c:pt>
                <c:pt idx="181">
                  <c:v>-0.589406</c:v>
                </c:pt>
                <c:pt idx="182">
                  <c:v>-0.574706</c:v>
                </c:pt>
                <c:pt idx="183">
                  <c:v>-0.556588</c:v>
                </c:pt>
                <c:pt idx="184">
                  <c:v>-0.534772</c:v>
                </c:pt>
                <c:pt idx="185">
                  <c:v>-0.509085</c:v>
                </c:pt>
                <c:pt idx="186">
                  <c:v>-0.479444</c:v>
                </c:pt>
                <c:pt idx="187">
                  <c:v>-0.445841</c:v>
                </c:pt>
                <c:pt idx="188">
                  <c:v>-0.408406</c:v>
                </c:pt>
                <c:pt idx="189">
                  <c:v>-0.367352</c:v>
                </c:pt>
                <c:pt idx="190">
                  <c:v>-0.323016</c:v>
                </c:pt>
                <c:pt idx="191">
                  <c:v>-0.275829</c:v>
                </c:pt>
                <c:pt idx="192">
                  <c:v>-0.226304</c:v>
                </c:pt>
                <c:pt idx="193">
                  <c:v>-0.175075</c:v>
                </c:pt>
                <c:pt idx="194">
                  <c:v>-0.122812</c:v>
                </c:pt>
                <c:pt idx="195">
                  <c:v>-0.070294</c:v>
                </c:pt>
                <c:pt idx="196">
                  <c:v>-0.018311</c:v>
                </c:pt>
                <c:pt idx="197">
                  <c:v>0.032294</c:v>
                </c:pt>
                <c:pt idx="198">
                  <c:v>0.080692</c:v>
                </c:pt>
                <c:pt idx="199">
                  <c:v>0.126036</c:v>
                </c:pt>
                <c:pt idx="200">
                  <c:v>0.167504</c:v>
                </c:pt>
                <c:pt idx="201">
                  <c:v>0.204341</c:v>
                </c:pt>
                <c:pt idx="202">
                  <c:v>0.235831</c:v>
                </c:pt>
                <c:pt idx="203">
                  <c:v>0.261337</c:v>
                </c:pt>
                <c:pt idx="204">
                  <c:v>0.280307</c:v>
                </c:pt>
                <c:pt idx="205">
                  <c:v>0.29229</c:v>
                </c:pt>
                <c:pt idx="206">
                  <c:v>0.296942</c:v>
                </c:pt>
                <c:pt idx="207">
                  <c:v>0.294033</c:v>
                </c:pt>
                <c:pt idx="208">
                  <c:v>0.283455</c:v>
                </c:pt>
                <c:pt idx="209">
                  <c:v>0.265204</c:v>
                </c:pt>
                <c:pt idx="210">
                  <c:v>0.239388</c:v>
                </c:pt>
                <c:pt idx="211">
                  <c:v>0.20624</c:v>
                </c:pt>
                <c:pt idx="212">
                  <c:v>0.166095</c:v>
                </c:pt>
                <c:pt idx="213">
                  <c:v>0.119339</c:v>
                </c:pt>
                <c:pt idx="214">
                  <c:v>0.066489</c:v>
                </c:pt>
                <c:pt idx="215">
                  <c:v>0.008088</c:v>
                </c:pt>
                <c:pt idx="216">
                  <c:v>-0.055248</c:v>
                </c:pt>
                <c:pt idx="217">
                  <c:v>-0.122883</c:v>
                </c:pt>
                <c:pt idx="218">
                  <c:v>-0.194143</c:v>
                </c:pt>
                <c:pt idx="219">
                  <c:v>-0.268362</c:v>
                </c:pt>
                <c:pt idx="220">
                  <c:v>-0.344872</c:v>
                </c:pt>
                <c:pt idx="221">
                  <c:v>-0.423033</c:v>
                </c:pt>
                <c:pt idx="222">
                  <c:v>-0.502237</c:v>
                </c:pt>
                <c:pt idx="223">
                  <c:v>-0.581899</c:v>
                </c:pt>
                <c:pt idx="224">
                  <c:v>-0.661514</c:v>
                </c:pt>
                <c:pt idx="225">
                  <c:v>-0.740606</c:v>
                </c:pt>
                <c:pt idx="226">
                  <c:v>-0.818748</c:v>
                </c:pt>
                <c:pt idx="227">
                  <c:v>-0.8956</c:v>
                </c:pt>
                <c:pt idx="228">
                  <c:v>-0.970857</c:v>
                </c:pt>
                <c:pt idx="229">
                  <c:v>-1.044269</c:v>
                </c:pt>
                <c:pt idx="230">
                  <c:v>-1.115646</c:v>
                </c:pt>
                <c:pt idx="231">
                  <c:v>-1.184827</c:v>
                </c:pt>
                <c:pt idx="232">
                  <c:v>-1.251693</c:v>
                </c:pt>
                <c:pt idx="233">
                  <c:v>-1.316157</c:v>
                </c:pt>
                <c:pt idx="234">
                  <c:v>-1.378134</c:v>
                </c:pt>
                <c:pt idx="235">
                  <c:v>-1.437567</c:v>
                </c:pt>
                <c:pt idx="236">
                  <c:v>-1.494381</c:v>
                </c:pt>
                <c:pt idx="237">
                  <c:v>-1.548508</c:v>
                </c:pt>
                <c:pt idx="238">
                  <c:v>-1.599859</c:v>
                </c:pt>
                <c:pt idx="239">
                  <c:v>-1.648347</c:v>
                </c:pt>
                <c:pt idx="240">
                  <c:v>-1.693829</c:v>
                </c:pt>
                <c:pt idx="241">
                  <c:v>-1.736166</c:v>
                </c:pt>
                <c:pt idx="242">
                  <c:v>-1.775176</c:v>
                </c:pt>
                <c:pt idx="243">
                  <c:v>-1.810663</c:v>
                </c:pt>
                <c:pt idx="244">
                  <c:v>-1.842406</c:v>
                </c:pt>
                <c:pt idx="245">
                  <c:v>-1.870167</c:v>
                </c:pt>
                <c:pt idx="246">
                  <c:v>-1.893712</c:v>
                </c:pt>
                <c:pt idx="247">
                  <c:v>-1.912798</c:v>
                </c:pt>
                <c:pt idx="248">
                  <c:v>-1.92718</c:v>
                </c:pt>
                <c:pt idx="249">
                  <c:v>-1.936651</c:v>
                </c:pt>
                <c:pt idx="250">
                  <c:v>-1.941009</c:v>
                </c:pt>
                <c:pt idx="251">
                  <c:v>-1.940098</c:v>
                </c:pt>
                <c:pt idx="252">
                  <c:v>-1.933806</c:v>
                </c:pt>
                <c:pt idx="253">
                  <c:v>-1.922068</c:v>
                </c:pt>
                <c:pt idx="254">
                  <c:v>-1.904881</c:v>
                </c:pt>
                <c:pt idx="255">
                  <c:v>-1.882322</c:v>
                </c:pt>
                <c:pt idx="256">
                  <c:v>-1.854511</c:v>
                </c:pt>
                <c:pt idx="257">
                  <c:v>-1.821664</c:v>
                </c:pt>
                <c:pt idx="258">
                  <c:v>-1.784039</c:v>
                </c:pt>
                <c:pt idx="259">
                  <c:v>-1.741985</c:v>
                </c:pt>
                <c:pt idx="260">
                  <c:v>-1.695904</c:v>
                </c:pt>
                <c:pt idx="261">
                  <c:v>-1.64625</c:v>
                </c:pt>
                <c:pt idx="262">
                  <c:v>-1.593541</c:v>
                </c:pt>
                <c:pt idx="263">
                  <c:v>-1.538319</c:v>
                </c:pt>
                <c:pt idx="264">
                  <c:v>-1.481164</c:v>
                </c:pt>
                <c:pt idx="265">
                  <c:v>-1.422672</c:v>
                </c:pt>
                <c:pt idx="266">
                  <c:v>-1.363425</c:v>
                </c:pt>
                <c:pt idx="267">
                  <c:v>-1.304014</c:v>
                </c:pt>
                <c:pt idx="268">
                  <c:v>-1.244988</c:v>
                </c:pt>
                <c:pt idx="269">
                  <c:v>-1.186879</c:v>
                </c:pt>
                <c:pt idx="270">
                  <c:v>-1.130153</c:v>
                </c:pt>
                <c:pt idx="271">
                  <c:v>-1.075234</c:v>
                </c:pt>
                <c:pt idx="272">
                  <c:v>-1.022461</c:v>
                </c:pt>
                <c:pt idx="273">
                  <c:v>-0.972129</c:v>
                </c:pt>
                <c:pt idx="274">
                  <c:v>-0.924407</c:v>
                </c:pt>
                <c:pt idx="275">
                  <c:v>-0.879442</c:v>
                </c:pt>
                <c:pt idx="276">
                  <c:v>-0.837251</c:v>
                </c:pt>
                <c:pt idx="277">
                  <c:v>-0.797803</c:v>
                </c:pt>
                <c:pt idx="278">
                  <c:v>-0.760984</c:v>
                </c:pt>
                <c:pt idx="279">
                  <c:v>-0.726618</c:v>
                </c:pt>
                <c:pt idx="280">
                  <c:v>-0.694479</c:v>
                </c:pt>
                <c:pt idx="281">
                  <c:v>-0.664276</c:v>
                </c:pt>
                <c:pt idx="282">
                  <c:v>-0.635704</c:v>
                </c:pt>
                <c:pt idx="283">
                  <c:v>-0.608427</c:v>
                </c:pt>
                <c:pt idx="284">
                  <c:v>-0.58209</c:v>
                </c:pt>
                <c:pt idx="285">
                  <c:v>-0.556359</c:v>
                </c:pt>
                <c:pt idx="286">
                  <c:v>-0.530902</c:v>
                </c:pt>
                <c:pt idx="287">
                  <c:v>-0.505423</c:v>
                </c:pt>
                <c:pt idx="288">
                  <c:v>-0.479655</c:v>
                </c:pt>
                <c:pt idx="289">
                  <c:v>-0.45339</c:v>
                </c:pt>
                <c:pt idx="290">
                  <c:v>-0.426465</c:v>
                </c:pt>
                <c:pt idx="291">
                  <c:v>-0.398783</c:v>
                </c:pt>
                <c:pt idx="292">
                  <c:v>-0.370293</c:v>
                </c:pt>
                <c:pt idx="293">
                  <c:v>-0.341023</c:v>
                </c:pt>
                <c:pt idx="294">
                  <c:v>-0.311051</c:v>
                </c:pt>
                <c:pt idx="295">
                  <c:v>-0.28052</c:v>
                </c:pt>
                <c:pt idx="296">
                  <c:v>-0.249609</c:v>
                </c:pt>
                <c:pt idx="297">
                  <c:v>-0.218561</c:v>
                </c:pt>
                <c:pt idx="298">
                  <c:v>-0.187618</c:v>
                </c:pt>
                <c:pt idx="299">
                  <c:v>-0.157083</c:v>
                </c:pt>
                <c:pt idx="300">
                  <c:v>-0.127238</c:v>
                </c:pt>
                <c:pt idx="301">
                  <c:v>-0.098372</c:v>
                </c:pt>
                <c:pt idx="302">
                  <c:v>-0.070755</c:v>
                </c:pt>
                <c:pt idx="303">
                  <c:v>-0.044653</c:v>
                </c:pt>
                <c:pt idx="304">
                  <c:v>-0.020271</c:v>
                </c:pt>
                <c:pt idx="305">
                  <c:v>0.002219</c:v>
                </c:pt>
                <c:pt idx="306">
                  <c:v>0.022702</c:v>
                </c:pt>
                <c:pt idx="307">
                  <c:v>0.041123</c:v>
                </c:pt>
                <c:pt idx="308">
                  <c:v>0.057477</c:v>
                </c:pt>
                <c:pt idx="309">
                  <c:v>0.071841</c:v>
                </c:pt>
                <c:pt idx="310">
                  <c:v>0.084345</c:v>
                </c:pt>
                <c:pt idx="311">
                  <c:v>0.095192</c:v>
                </c:pt>
                <c:pt idx="312">
                  <c:v>0.104612</c:v>
                </c:pt>
                <c:pt idx="313">
                  <c:v>0.112905</c:v>
                </c:pt>
                <c:pt idx="314">
                  <c:v>0.1204</c:v>
                </c:pt>
                <c:pt idx="315">
                  <c:v>0.127455</c:v>
                </c:pt>
                <c:pt idx="316">
                  <c:v>0.134441</c:v>
                </c:pt>
                <c:pt idx="317">
                  <c:v>0.141728</c:v>
                </c:pt>
                <c:pt idx="318">
                  <c:v>0.149696</c:v>
                </c:pt>
                <c:pt idx="319">
                  <c:v>0.158669</c:v>
                </c:pt>
                <c:pt idx="320">
                  <c:v>0.168956</c:v>
                </c:pt>
                <c:pt idx="321">
                  <c:v>0.180815</c:v>
                </c:pt>
                <c:pt idx="322">
                  <c:v>0.194452</c:v>
                </c:pt>
                <c:pt idx="323">
                  <c:v>0.209994</c:v>
                </c:pt>
                <c:pt idx="324">
                  <c:v>0.227525</c:v>
                </c:pt>
                <c:pt idx="325">
                  <c:v>0.247034</c:v>
                </c:pt>
                <c:pt idx="326">
                  <c:v>0.268436</c:v>
                </c:pt>
                <c:pt idx="327">
                  <c:v>0.291586</c:v>
                </c:pt>
                <c:pt idx="328">
                  <c:v>0.316255</c:v>
                </c:pt>
                <c:pt idx="329">
                  <c:v>0.342161</c:v>
                </c:pt>
                <c:pt idx="330">
                  <c:v>0.368964</c:v>
                </c:pt>
                <c:pt idx="331">
                  <c:v>0.396269</c:v>
                </c:pt>
                <c:pt idx="332">
                  <c:v>0.423671</c:v>
                </c:pt>
                <c:pt idx="333">
                  <c:v>0.450729</c:v>
                </c:pt>
                <c:pt idx="334">
                  <c:v>0.476998</c:v>
                </c:pt>
                <c:pt idx="335">
                  <c:v>0.502045</c:v>
                </c:pt>
                <c:pt idx="336">
                  <c:v>0.525468</c:v>
                </c:pt>
                <c:pt idx="337">
                  <c:v>0.546875</c:v>
                </c:pt>
                <c:pt idx="338">
                  <c:v>0.565948</c:v>
                </c:pt>
                <c:pt idx="339">
                  <c:v>0.582405</c:v>
                </c:pt>
                <c:pt idx="340">
                  <c:v>0.596053</c:v>
                </c:pt>
                <c:pt idx="341">
                  <c:v>0.606761</c:v>
                </c:pt>
                <c:pt idx="342">
                  <c:v>0.614476</c:v>
                </c:pt>
                <c:pt idx="343">
                  <c:v>0.619225</c:v>
                </c:pt>
                <c:pt idx="344">
                  <c:v>0.621122</c:v>
                </c:pt>
                <c:pt idx="345">
                  <c:v>0.620336</c:v>
                </c:pt>
                <c:pt idx="346">
                  <c:v>0.61713</c:v>
                </c:pt>
                <c:pt idx="347">
                  <c:v>0.611797</c:v>
                </c:pt>
                <c:pt idx="348">
                  <c:v>0.604713</c:v>
                </c:pt>
                <c:pt idx="349">
                  <c:v>0.596259</c:v>
                </c:pt>
                <c:pt idx="350">
                  <c:v>0.586863</c:v>
                </c:pt>
                <c:pt idx="351">
                  <c:v>0.576952</c:v>
                </c:pt>
                <c:pt idx="352">
                  <c:v>0.566951</c:v>
                </c:pt>
                <c:pt idx="353">
                  <c:v>0.557274</c:v>
                </c:pt>
                <c:pt idx="354">
                  <c:v>0.548284</c:v>
                </c:pt>
                <c:pt idx="355">
                  <c:v>0.540309</c:v>
                </c:pt>
                <c:pt idx="356">
                  <c:v>0.533623</c:v>
                </c:pt>
                <c:pt idx="357">
                  <c:v>0.528419</c:v>
                </c:pt>
                <c:pt idx="358">
                  <c:v>0.524839</c:v>
                </c:pt>
                <c:pt idx="359">
                  <c:v>0.522933</c:v>
                </c:pt>
                <c:pt idx="360">
                  <c:v>0.522678</c:v>
                </c:pt>
                <c:pt idx="361">
                  <c:v>0.523979</c:v>
                </c:pt>
                <c:pt idx="362">
                  <c:v>0.526664</c:v>
                </c:pt>
                <c:pt idx="363">
                  <c:v>0.530491</c:v>
                </c:pt>
                <c:pt idx="364">
                  <c:v>0.535161</c:v>
                </c:pt>
                <c:pt idx="365">
                  <c:v>0.540347</c:v>
                </c:pt>
                <c:pt idx="366">
                  <c:v>0.545669</c:v>
                </c:pt>
                <c:pt idx="367">
                  <c:v>0.550734</c:v>
                </c:pt>
                <c:pt idx="368">
                  <c:v>0.555158</c:v>
                </c:pt>
                <c:pt idx="369">
                  <c:v>0.558576</c:v>
                </c:pt>
                <c:pt idx="370">
                  <c:v>0.560629</c:v>
                </c:pt>
                <c:pt idx="371">
                  <c:v>0.56103</c:v>
                </c:pt>
                <c:pt idx="372">
                  <c:v>0.55954</c:v>
                </c:pt>
                <c:pt idx="373">
                  <c:v>0.555998</c:v>
                </c:pt>
                <c:pt idx="374">
                  <c:v>0.550321</c:v>
                </c:pt>
                <c:pt idx="375">
                  <c:v>0.542536</c:v>
                </c:pt>
                <c:pt idx="376">
                  <c:v>0.53274</c:v>
                </c:pt>
                <c:pt idx="377">
                  <c:v>0.521151</c:v>
                </c:pt>
                <c:pt idx="378">
                  <c:v>0.508079</c:v>
                </c:pt>
                <c:pt idx="379">
                  <c:v>0.493926</c:v>
                </c:pt>
                <c:pt idx="380">
                  <c:v>0.479184</c:v>
                </c:pt>
                <c:pt idx="381">
                  <c:v>0.464419</c:v>
                </c:pt>
                <c:pt idx="382">
                  <c:v>0.450265</c:v>
                </c:pt>
                <c:pt idx="383">
                  <c:v>0.437397</c:v>
                </c:pt>
                <c:pt idx="384">
                  <c:v>0.42653</c:v>
                </c:pt>
                <c:pt idx="385">
                  <c:v>0.418393</c:v>
                </c:pt>
                <c:pt idx="386">
                  <c:v>0.413712</c:v>
                </c:pt>
                <c:pt idx="387">
                  <c:v>0.413165</c:v>
                </c:pt>
                <c:pt idx="388">
                  <c:v>0.417412</c:v>
                </c:pt>
                <c:pt idx="389">
                  <c:v>0.427019</c:v>
                </c:pt>
                <c:pt idx="390">
                  <c:v>0.442495</c:v>
                </c:pt>
                <c:pt idx="391">
                  <c:v>0.464224</c:v>
                </c:pt>
                <c:pt idx="392">
                  <c:v>0.492503</c:v>
                </c:pt>
                <c:pt idx="393">
                  <c:v>0.527491</c:v>
                </c:pt>
                <c:pt idx="394">
                  <c:v>0.569212</c:v>
                </c:pt>
                <c:pt idx="395">
                  <c:v>0.617559</c:v>
                </c:pt>
                <c:pt idx="396">
                  <c:v>0.672291</c:v>
                </c:pt>
                <c:pt idx="397">
                  <c:v>0.733023</c:v>
                </c:pt>
                <c:pt idx="398">
                  <c:v>0.799255</c:v>
                </c:pt>
                <c:pt idx="399">
                  <c:v>0.870348</c:v>
                </c:pt>
                <c:pt idx="400">
                  <c:v>0.945554</c:v>
                </c:pt>
                <c:pt idx="401">
                  <c:v>1.024068</c:v>
                </c:pt>
                <c:pt idx="402">
                  <c:v>1.104964</c:v>
                </c:pt>
                <c:pt idx="403">
                  <c:v>1.187286</c:v>
                </c:pt>
                <c:pt idx="404">
                  <c:v>1.270025</c:v>
                </c:pt>
                <c:pt idx="405">
                  <c:v>1.352158</c:v>
                </c:pt>
                <c:pt idx="406">
                  <c:v>1.432683</c:v>
                </c:pt>
                <c:pt idx="407">
                  <c:v>1.51059</c:v>
                </c:pt>
                <c:pt idx="408">
                  <c:v>1.584953</c:v>
                </c:pt>
                <c:pt idx="409">
                  <c:v>1.654875</c:v>
                </c:pt>
                <c:pt idx="410">
                  <c:v>1.719568</c:v>
                </c:pt>
                <c:pt idx="411">
                  <c:v>1.77833</c:v>
                </c:pt>
                <c:pt idx="412">
                  <c:v>1.830565</c:v>
                </c:pt>
                <c:pt idx="413">
                  <c:v>1.875797</c:v>
                </c:pt>
                <c:pt idx="414">
                  <c:v>1.913684</c:v>
                </c:pt>
                <c:pt idx="415">
                  <c:v>1.94399</c:v>
                </c:pt>
                <c:pt idx="416">
                  <c:v>1.966632</c:v>
                </c:pt>
                <c:pt idx="417">
                  <c:v>1.98164</c:v>
                </c:pt>
                <c:pt idx="418">
                  <c:v>1.989163</c:v>
                </c:pt>
                <c:pt idx="419">
                  <c:v>1.989468</c:v>
                </c:pt>
                <c:pt idx="420">
                  <c:v>1.982923</c:v>
                </c:pt>
                <c:pt idx="421">
                  <c:v>1.969973</c:v>
                </c:pt>
                <c:pt idx="422">
                  <c:v>1.951153</c:v>
                </c:pt>
                <c:pt idx="423">
                  <c:v>1.927049</c:v>
                </c:pt>
                <c:pt idx="424">
                  <c:v>1.898292</c:v>
                </c:pt>
                <c:pt idx="425">
                  <c:v>1.865541</c:v>
                </c:pt>
                <c:pt idx="426">
                  <c:v>1.829475</c:v>
                </c:pt>
                <c:pt idx="427">
                  <c:v>1.790763</c:v>
                </c:pt>
                <c:pt idx="428">
                  <c:v>1.750045</c:v>
                </c:pt>
                <c:pt idx="429">
                  <c:v>1.707935</c:v>
                </c:pt>
                <c:pt idx="430">
                  <c:v>1.665025</c:v>
                </c:pt>
                <c:pt idx="431">
                  <c:v>1.621811</c:v>
                </c:pt>
                <c:pt idx="432">
                  <c:v>1.578764</c:v>
                </c:pt>
                <c:pt idx="433">
                  <c:v>1.536272</c:v>
                </c:pt>
                <c:pt idx="434">
                  <c:v>1.494658</c:v>
                </c:pt>
                <c:pt idx="435">
                  <c:v>1.454176</c:v>
                </c:pt>
                <c:pt idx="436">
                  <c:v>1.415011</c:v>
                </c:pt>
                <c:pt idx="437">
                  <c:v>1.377254</c:v>
                </c:pt>
                <c:pt idx="438">
                  <c:v>1.340961</c:v>
                </c:pt>
                <c:pt idx="439">
                  <c:v>1.306124</c:v>
                </c:pt>
                <c:pt idx="440">
                  <c:v>1.27266</c:v>
                </c:pt>
                <c:pt idx="441">
                  <c:v>1.240482</c:v>
                </c:pt>
                <c:pt idx="442">
                  <c:v>1.209445</c:v>
                </c:pt>
                <c:pt idx="443">
                  <c:v>1.179372</c:v>
                </c:pt>
                <c:pt idx="444">
                  <c:v>1.150101</c:v>
                </c:pt>
                <c:pt idx="445">
                  <c:v>1.121432</c:v>
                </c:pt>
                <c:pt idx="446">
                  <c:v>1.093178</c:v>
                </c:pt>
                <c:pt idx="447">
                  <c:v>1.065153</c:v>
                </c:pt>
                <c:pt idx="448">
                  <c:v>1.03721</c:v>
                </c:pt>
                <c:pt idx="449">
                  <c:v>1.009208</c:v>
                </c:pt>
                <c:pt idx="450">
                  <c:v>0.981038</c:v>
                </c:pt>
                <c:pt idx="451">
                  <c:v>0.952623</c:v>
                </c:pt>
                <c:pt idx="452">
                  <c:v>0.923928</c:v>
                </c:pt>
                <c:pt idx="453">
                  <c:v>0.894947</c:v>
                </c:pt>
                <c:pt idx="454">
                  <c:v>0.865707</c:v>
                </c:pt>
                <c:pt idx="455">
                  <c:v>0.836274</c:v>
                </c:pt>
                <c:pt idx="456">
                  <c:v>0.806742</c:v>
                </c:pt>
                <c:pt idx="457">
                  <c:v>0.777242</c:v>
                </c:pt>
                <c:pt idx="458">
                  <c:v>0.747922</c:v>
                </c:pt>
                <c:pt idx="459">
                  <c:v>0.718953</c:v>
                </c:pt>
                <c:pt idx="460">
                  <c:v>0.690528</c:v>
                </c:pt>
                <c:pt idx="461">
                  <c:v>0.662838</c:v>
                </c:pt>
                <c:pt idx="462">
                  <c:v>0.636084</c:v>
                </c:pt>
                <c:pt idx="463">
                  <c:v>0.610452</c:v>
                </c:pt>
                <c:pt idx="464">
                  <c:v>0.586137</c:v>
                </c:pt>
                <c:pt idx="465">
                  <c:v>0.563308</c:v>
                </c:pt>
                <c:pt idx="466">
                  <c:v>0.542129</c:v>
                </c:pt>
                <c:pt idx="467">
                  <c:v>0.522728</c:v>
                </c:pt>
                <c:pt idx="468">
                  <c:v>0.505218</c:v>
                </c:pt>
                <c:pt idx="469">
                  <c:v>0.489681</c:v>
                </c:pt>
                <c:pt idx="470">
                  <c:v>0.476156</c:v>
                </c:pt>
                <c:pt idx="471">
                  <c:v>0.464669</c:v>
                </c:pt>
                <c:pt idx="472">
                  <c:v>0.455193</c:v>
                </c:pt>
                <c:pt idx="473">
                  <c:v>0.447681</c:v>
                </c:pt>
                <c:pt idx="474">
                  <c:v>0.442032</c:v>
                </c:pt>
                <c:pt idx="475">
                  <c:v>0.43815</c:v>
                </c:pt>
                <c:pt idx="476">
                  <c:v>0.435864</c:v>
                </c:pt>
                <c:pt idx="477">
                  <c:v>0.435016</c:v>
                </c:pt>
                <c:pt idx="478">
                  <c:v>0.435399</c:v>
                </c:pt>
                <c:pt idx="479">
                  <c:v>0.436782</c:v>
                </c:pt>
                <c:pt idx="480">
                  <c:v>0.438931</c:v>
                </c:pt>
                <c:pt idx="481">
                  <c:v>0.441586</c:v>
                </c:pt>
                <c:pt idx="482">
                  <c:v>0.444467</c:v>
                </c:pt>
                <c:pt idx="483">
                  <c:v>0.447316</c:v>
                </c:pt>
                <c:pt idx="484">
                  <c:v>0.449854</c:v>
                </c:pt>
                <c:pt idx="485">
                  <c:v>0.451806</c:v>
                </c:pt>
                <c:pt idx="486">
                  <c:v>0.452915</c:v>
                </c:pt>
                <c:pt idx="487">
                  <c:v>0.452917</c:v>
                </c:pt>
                <c:pt idx="488">
                  <c:v>0.451586</c:v>
                </c:pt>
                <c:pt idx="489">
                  <c:v>0.448695</c:v>
                </c:pt>
                <c:pt idx="490">
                  <c:v>0.444057</c:v>
                </c:pt>
                <c:pt idx="491">
                  <c:v>0.437501</c:v>
                </c:pt>
                <c:pt idx="492">
                  <c:v>0.428894</c:v>
                </c:pt>
                <c:pt idx="493">
                  <c:v>0.418126</c:v>
                </c:pt>
                <c:pt idx="494">
                  <c:v>0.405134</c:v>
                </c:pt>
                <c:pt idx="495">
                  <c:v>0.389873</c:v>
                </c:pt>
                <c:pt idx="496">
                  <c:v>0.372347</c:v>
                </c:pt>
                <c:pt idx="497">
                  <c:v>0.352594</c:v>
                </c:pt>
                <c:pt idx="498">
                  <c:v>0.330689</c:v>
                </c:pt>
                <c:pt idx="499">
                  <c:v>0.306734</c:v>
                </c:pt>
                <c:pt idx="500">
                  <c:v>0.280881</c:v>
                </c:pt>
                <c:pt idx="501">
                  <c:v>0.253306</c:v>
                </c:pt>
                <c:pt idx="502">
                  <c:v>0.224217</c:v>
                </c:pt>
                <c:pt idx="503">
                  <c:v>0.19385</c:v>
                </c:pt>
                <c:pt idx="504">
                  <c:v>0.162466</c:v>
                </c:pt>
                <c:pt idx="505">
                  <c:v>0.130348</c:v>
                </c:pt>
                <c:pt idx="506">
                  <c:v>0.097772</c:v>
                </c:pt>
                <c:pt idx="507">
                  <c:v>0.065059</c:v>
                </c:pt>
                <c:pt idx="508">
                  <c:v>0.032525</c:v>
                </c:pt>
                <c:pt idx="509">
                  <c:v>0.000479</c:v>
                </c:pt>
                <c:pt idx="510">
                  <c:v>-0.030762</c:v>
                </c:pt>
                <c:pt idx="511">
                  <c:v>-0.060895</c:v>
                </c:pt>
                <c:pt idx="512">
                  <c:v>-0.08964</c:v>
                </c:pt>
                <c:pt idx="513">
                  <c:v>-0.116707</c:v>
                </c:pt>
                <c:pt idx="514">
                  <c:v>-0.141855</c:v>
                </c:pt>
                <c:pt idx="515">
                  <c:v>-0.164849</c:v>
                </c:pt>
                <c:pt idx="516">
                  <c:v>-0.185486</c:v>
                </c:pt>
                <c:pt idx="517">
                  <c:v>-0.203602</c:v>
                </c:pt>
                <c:pt idx="518">
                  <c:v>-0.219043</c:v>
                </c:pt>
                <c:pt idx="519">
                  <c:v>-0.231708</c:v>
                </c:pt>
                <c:pt idx="520">
                  <c:v>-0.241511</c:v>
                </c:pt>
                <c:pt idx="521">
                  <c:v>-0.248412</c:v>
                </c:pt>
                <c:pt idx="522">
                  <c:v>-0.252402</c:v>
                </c:pt>
                <c:pt idx="523">
                  <c:v>-0.253497</c:v>
                </c:pt>
                <c:pt idx="524">
                  <c:v>-0.25174</c:v>
                </c:pt>
                <c:pt idx="525">
                  <c:v>-0.247209</c:v>
                </c:pt>
                <c:pt idx="526">
                  <c:v>-0.239985</c:v>
                </c:pt>
                <c:pt idx="527">
                  <c:v>-0.230186</c:v>
                </c:pt>
                <c:pt idx="528">
                  <c:v>-0.217931</c:v>
                </c:pt>
                <c:pt idx="529">
                  <c:v>-0.203371</c:v>
                </c:pt>
                <c:pt idx="530">
                  <c:v>-0.186644</c:v>
                </c:pt>
                <c:pt idx="531">
                  <c:v>-0.167913</c:v>
                </c:pt>
                <c:pt idx="532">
                  <c:v>-0.147326</c:v>
                </c:pt>
                <c:pt idx="533">
                  <c:v>-0.125035</c:v>
                </c:pt>
                <c:pt idx="534">
                  <c:v>-0.101193</c:v>
                </c:pt>
                <c:pt idx="535">
                  <c:v>-0.075928</c:v>
                </c:pt>
                <c:pt idx="536">
                  <c:v>-0.049388</c:v>
                </c:pt>
                <c:pt idx="537">
                  <c:v>-0.021689</c:v>
                </c:pt>
                <c:pt idx="538">
                  <c:v>0.007051</c:v>
                </c:pt>
                <c:pt idx="539">
                  <c:v>0.036727</c:v>
                </c:pt>
                <c:pt idx="540">
                  <c:v>0.067245</c:v>
                </c:pt>
                <c:pt idx="541">
                  <c:v>0.098533</c:v>
                </c:pt>
                <c:pt idx="542">
                  <c:v>0.130501</c:v>
                </c:pt>
                <c:pt idx="543">
                  <c:v>0.16311</c:v>
                </c:pt>
                <c:pt idx="544">
                  <c:v>0.196291</c:v>
                </c:pt>
                <c:pt idx="545">
                  <c:v>0.230015</c:v>
                </c:pt>
                <c:pt idx="546">
                  <c:v>0.264237</c:v>
                </c:pt>
                <c:pt idx="547">
                  <c:v>0.298923</c:v>
                </c:pt>
                <c:pt idx="548">
                  <c:v>0.334045</c:v>
                </c:pt>
                <c:pt idx="549">
                  <c:v>0.369588</c:v>
                </c:pt>
                <c:pt idx="550">
                  <c:v>0.405545</c:v>
                </c:pt>
                <c:pt idx="551">
                  <c:v>0.441893</c:v>
                </c:pt>
                <c:pt idx="552">
                  <c:v>0.478631</c:v>
                </c:pt>
                <c:pt idx="553">
                  <c:v>0.515761</c:v>
                </c:pt>
                <c:pt idx="554">
                  <c:v>0.553295</c:v>
                </c:pt>
                <c:pt idx="555">
                  <c:v>0.591234</c:v>
                </c:pt>
                <c:pt idx="556">
                  <c:v>0.629612</c:v>
                </c:pt>
                <c:pt idx="557">
                  <c:v>0.668442</c:v>
                </c:pt>
                <c:pt idx="558">
                  <c:v>0.707776</c:v>
                </c:pt>
                <c:pt idx="559">
                  <c:v>0.747655</c:v>
                </c:pt>
                <c:pt idx="560">
                  <c:v>0.788126</c:v>
                </c:pt>
                <c:pt idx="561">
                  <c:v>0.829268</c:v>
                </c:pt>
                <c:pt idx="562">
                  <c:v>0.871135</c:v>
                </c:pt>
                <c:pt idx="563">
                  <c:v>0.913801</c:v>
                </c:pt>
                <c:pt idx="564">
                  <c:v>0.957343</c:v>
                </c:pt>
                <c:pt idx="565">
                  <c:v>1.001835</c:v>
                </c:pt>
                <c:pt idx="566">
                  <c:v>1.047344</c:v>
                </c:pt>
                <c:pt idx="567">
                  <c:v>1.093949</c:v>
                </c:pt>
                <c:pt idx="568">
                  <c:v>1.141682</c:v>
                </c:pt>
                <c:pt idx="569">
                  <c:v>1.190584</c:v>
                </c:pt>
                <c:pt idx="570">
                  <c:v>1.240667</c:v>
                </c:pt>
                <c:pt idx="571">
                  <c:v>1.291913</c:v>
                </c:pt>
                <c:pt idx="572">
                  <c:v>1.344272</c:v>
                </c:pt>
                <c:pt idx="573">
                  <c:v>1.397652</c:v>
                </c:pt>
                <c:pt idx="574">
                  <c:v>1.451928</c:v>
                </c:pt>
                <c:pt idx="575">
                  <c:v>1.506938</c:v>
                </c:pt>
                <c:pt idx="576">
                  <c:v>1.562442</c:v>
                </c:pt>
                <c:pt idx="577">
                  <c:v>1.618176</c:v>
                </c:pt>
                <c:pt idx="578">
                  <c:v>1.673826</c:v>
                </c:pt>
                <c:pt idx="579">
                  <c:v>1.729013</c:v>
                </c:pt>
                <c:pt idx="580">
                  <c:v>1.783335</c:v>
                </c:pt>
                <c:pt idx="581">
                  <c:v>1.836319</c:v>
                </c:pt>
                <c:pt idx="582">
                  <c:v>1.887488</c:v>
                </c:pt>
                <c:pt idx="583">
                  <c:v>1.936316</c:v>
                </c:pt>
                <c:pt idx="584">
                  <c:v>1.98228</c:v>
                </c:pt>
                <c:pt idx="585">
                  <c:v>2.024827</c:v>
                </c:pt>
                <c:pt idx="586">
                  <c:v>2.063428</c:v>
                </c:pt>
                <c:pt idx="587">
                  <c:v>2.097549</c:v>
                </c:pt>
                <c:pt idx="588">
                  <c:v>2.126699</c:v>
                </c:pt>
                <c:pt idx="589">
                  <c:v>2.150435</c:v>
                </c:pt>
                <c:pt idx="590">
                  <c:v>2.168362</c:v>
                </c:pt>
                <c:pt idx="591">
                  <c:v>2.180158</c:v>
                </c:pt>
                <c:pt idx="592">
                  <c:v>2.185584</c:v>
                </c:pt>
                <c:pt idx="593">
                  <c:v>2.184506</c:v>
                </c:pt>
                <c:pt idx="594">
                  <c:v>2.176873</c:v>
                </c:pt>
                <c:pt idx="595">
                  <c:v>2.162767</c:v>
                </c:pt>
                <c:pt idx="596">
                  <c:v>2.14237</c:v>
                </c:pt>
                <c:pt idx="597">
                  <c:v>2.116005</c:v>
                </c:pt>
                <c:pt idx="598">
                  <c:v>2.08409</c:v>
                </c:pt>
                <c:pt idx="599">
                  <c:v>2.047183</c:v>
                </c:pt>
                <c:pt idx="600">
                  <c:v>2.005961</c:v>
                </c:pt>
                <c:pt idx="601">
                  <c:v>1.961187</c:v>
                </c:pt>
                <c:pt idx="602">
                  <c:v>1.913738</c:v>
                </c:pt>
                <c:pt idx="603">
                  <c:v>1.86456</c:v>
                </c:pt>
                <c:pt idx="604">
                  <c:v>1.814674</c:v>
                </c:pt>
                <c:pt idx="605">
                  <c:v>1.765141</c:v>
                </c:pt>
                <c:pt idx="606">
                  <c:v>1.717055</c:v>
                </c:pt>
                <c:pt idx="607">
                  <c:v>1.671505</c:v>
                </c:pt>
                <c:pt idx="608">
                  <c:v>1.629584</c:v>
                </c:pt>
                <c:pt idx="609">
                  <c:v>1.592333</c:v>
                </c:pt>
                <c:pt idx="610">
                  <c:v>1.560737</c:v>
                </c:pt>
                <c:pt idx="611">
                  <c:v>1.5357</c:v>
                </c:pt>
                <c:pt idx="612">
                  <c:v>1.518023</c:v>
                </c:pt>
                <c:pt idx="613">
                  <c:v>1.508378</c:v>
                </c:pt>
                <c:pt idx="614">
                  <c:v>1.507306</c:v>
                </c:pt>
                <c:pt idx="615">
                  <c:v>1.515215</c:v>
                </c:pt>
                <c:pt idx="616">
                  <c:v>1.53233</c:v>
                </c:pt>
                <c:pt idx="617">
                  <c:v>1.558708</c:v>
                </c:pt>
                <c:pt idx="618">
                  <c:v>1.594252</c:v>
                </c:pt>
                <c:pt idx="619">
                  <c:v>1.638685</c:v>
                </c:pt>
                <c:pt idx="620">
                  <c:v>1.691566</c:v>
                </c:pt>
                <c:pt idx="621">
                  <c:v>1.752293</c:v>
                </c:pt>
                <c:pt idx="622">
                  <c:v>1.820114</c:v>
                </c:pt>
                <c:pt idx="623">
                  <c:v>1.894159</c:v>
                </c:pt>
                <c:pt idx="624">
                  <c:v>1.973426</c:v>
                </c:pt>
                <c:pt idx="625">
                  <c:v>2.056814</c:v>
                </c:pt>
                <c:pt idx="626">
                  <c:v>2.143172</c:v>
                </c:pt>
                <c:pt idx="627">
                  <c:v>2.231276</c:v>
                </c:pt>
                <c:pt idx="628">
                  <c:v>2.319885</c:v>
                </c:pt>
                <c:pt idx="629">
                  <c:v>2.407753</c:v>
                </c:pt>
                <c:pt idx="630">
                  <c:v>2.493659</c:v>
                </c:pt>
                <c:pt idx="631">
                  <c:v>2.576432</c:v>
                </c:pt>
                <c:pt idx="632">
                  <c:v>2.65495</c:v>
                </c:pt>
                <c:pt idx="633">
                  <c:v>2.728222</c:v>
                </c:pt>
                <c:pt idx="634">
                  <c:v>2.795315</c:v>
                </c:pt>
                <c:pt idx="635">
                  <c:v>2.855451</c:v>
                </c:pt>
                <c:pt idx="636">
                  <c:v>2.907974</c:v>
                </c:pt>
                <c:pt idx="637">
                  <c:v>2.952382</c:v>
                </c:pt>
                <c:pt idx="638">
                  <c:v>2.98831</c:v>
                </c:pt>
                <c:pt idx="639">
                  <c:v>3.015543</c:v>
                </c:pt>
                <c:pt idx="640">
                  <c:v>3.034022</c:v>
                </c:pt>
                <c:pt idx="641">
                  <c:v>3.043842</c:v>
                </c:pt>
                <c:pt idx="642">
                  <c:v>3.045214</c:v>
                </c:pt>
                <c:pt idx="643">
                  <c:v>3.038502</c:v>
                </c:pt>
                <c:pt idx="644">
                  <c:v>3.024165</c:v>
                </c:pt>
                <c:pt idx="645">
                  <c:v>3.002772</c:v>
                </c:pt>
                <c:pt idx="646">
                  <c:v>2.974971</c:v>
                </c:pt>
                <c:pt idx="647">
                  <c:v>2.941482</c:v>
                </c:pt>
                <c:pt idx="648">
                  <c:v>2.903059</c:v>
                </c:pt>
                <c:pt idx="649">
                  <c:v>2.860507</c:v>
                </c:pt>
                <c:pt idx="650">
                  <c:v>2.814621</c:v>
                </c:pt>
                <c:pt idx="651">
                  <c:v>2.766212</c:v>
                </c:pt>
                <c:pt idx="652">
                  <c:v>2.71606</c:v>
                </c:pt>
                <c:pt idx="653">
                  <c:v>2.664904</c:v>
                </c:pt>
                <c:pt idx="654">
                  <c:v>2.613448</c:v>
                </c:pt>
                <c:pt idx="655">
                  <c:v>2.562331</c:v>
                </c:pt>
                <c:pt idx="656">
                  <c:v>2.512123</c:v>
                </c:pt>
                <c:pt idx="657">
                  <c:v>2.463322</c:v>
                </c:pt>
                <c:pt idx="658">
                  <c:v>2.416367</c:v>
                </c:pt>
                <c:pt idx="659">
                  <c:v>2.371595</c:v>
                </c:pt>
                <c:pt idx="660">
                  <c:v>2.329277</c:v>
                </c:pt>
                <c:pt idx="661">
                  <c:v>2.289623</c:v>
                </c:pt>
                <c:pt idx="662">
                  <c:v>2.25275</c:v>
                </c:pt>
                <c:pt idx="663">
                  <c:v>2.218736</c:v>
                </c:pt>
                <c:pt idx="664">
                  <c:v>2.187574</c:v>
                </c:pt>
                <c:pt idx="665">
                  <c:v>2.159238</c:v>
                </c:pt>
                <c:pt idx="666">
                  <c:v>2.133636</c:v>
                </c:pt>
                <c:pt idx="667">
                  <c:v>2.110665</c:v>
                </c:pt>
                <c:pt idx="668">
                  <c:v>2.090188</c:v>
                </c:pt>
                <c:pt idx="669">
                  <c:v>2.072056</c:v>
                </c:pt>
                <c:pt idx="670">
                  <c:v>2.056107</c:v>
                </c:pt>
                <c:pt idx="671">
                  <c:v>2.042196</c:v>
                </c:pt>
                <c:pt idx="672">
                  <c:v>2.030165</c:v>
                </c:pt>
                <c:pt idx="673">
                  <c:v>2.019876</c:v>
                </c:pt>
                <c:pt idx="674">
                  <c:v>2.011207</c:v>
                </c:pt>
                <c:pt idx="675">
                  <c:v>2.00405</c:v>
                </c:pt>
                <c:pt idx="676">
                  <c:v>1.998316</c:v>
                </c:pt>
                <c:pt idx="677">
                  <c:v>1.993941</c:v>
                </c:pt>
                <c:pt idx="678">
                  <c:v>1.990877</c:v>
                </c:pt>
                <c:pt idx="679">
                  <c:v>1.989078</c:v>
                </c:pt>
                <c:pt idx="680">
                  <c:v>1.98854</c:v>
                </c:pt>
                <c:pt idx="681">
                  <c:v>1.989242</c:v>
                </c:pt>
                <c:pt idx="682">
                  <c:v>1.991188</c:v>
                </c:pt>
                <c:pt idx="683">
                  <c:v>1.994381</c:v>
                </c:pt>
                <c:pt idx="684">
                  <c:v>1.998845</c:v>
                </c:pt>
                <c:pt idx="685">
                  <c:v>2.004568</c:v>
                </c:pt>
                <c:pt idx="686">
                  <c:v>2.01156</c:v>
                </c:pt>
                <c:pt idx="687">
                  <c:v>2.019804</c:v>
                </c:pt>
                <c:pt idx="688">
                  <c:v>2.029293</c:v>
                </c:pt>
                <c:pt idx="689">
                  <c:v>2.04</c:v>
                </c:pt>
                <c:pt idx="690">
                  <c:v>2.051871</c:v>
                </c:pt>
                <c:pt idx="691">
                  <c:v>2.064854</c:v>
                </c:pt>
                <c:pt idx="692">
                  <c:v>2.078893</c:v>
                </c:pt>
                <c:pt idx="693">
                  <c:v>2.093909</c:v>
                </c:pt>
                <c:pt idx="694">
                  <c:v>2.109808</c:v>
                </c:pt>
                <c:pt idx="695">
                  <c:v>2.12649</c:v>
                </c:pt>
                <c:pt idx="696">
                  <c:v>2.143854</c:v>
                </c:pt>
                <c:pt idx="697">
                  <c:v>2.161788</c:v>
                </c:pt>
                <c:pt idx="698">
                  <c:v>2.180177</c:v>
                </c:pt>
                <c:pt idx="699">
                  <c:v>2.198911</c:v>
                </c:pt>
                <c:pt idx="700">
                  <c:v>2.217876</c:v>
                </c:pt>
                <c:pt idx="701">
                  <c:v>2.23698</c:v>
                </c:pt>
                <c:pt idx="702">
                  <c:v>2.256111</c:v>
                </c:pt>
                <c:pt idx="703">
                  <c:v>2.275189</c:v>
                </c:pt>
                <c:pt idx="704">
                  <c:v>2.29411</c:v>
                </c:pt>
                <c:pt idx="705">
                  <c:v>2.312819</c:v>
                </c:pt>
                <c:pt idx="706">
                  <c:v>2.331239</c:v>
                </c:pt>
                <c:pt idx="707">
                  <c:v>2.349317</c:v>
                </c:pt>
                <c:pt idx="708">
                  <c:v>2.367002</c:v>
                </c:pt>
                <c:pt idx="709">
                  <c:v>2.384264</c:v>
                </c:pt>
                <c:pt idx="710">
                  <c:v>2.401063</c:v>
                </c:pt>
                <c:pt idx="711">
                  <c:v>2.417379</c:v>
                </c:pt>
                <c:pt idx="712">
                  <c:v>2.433189</c:v>
                </c:pt>
                <c:pt idx="713">
                  <c:v>2.448487</c:v>
                </c:pt>
                <c:pt idx="714">
                  <c:v>2.463246</c:v>
                </c:pt>
                <c:pt idx="715">
                  <c:v>2.477463</c:v>
                </c:pt>
                <c:pt idx="716">
                  <c:v>2.491129</c:v>
                </c:pt>
                <c:pt idx="717">
                  <c:v>2.504237</c:v>
                </c:pt>
                <c:pt idx="718">
                  <c:v>2.516798</c:v>
                </c:pt>
                <c:pt idx="719">
                  <c:v>2.528802</c:v>
                </c:pt>
                <c:pt idx="720">
                  <c:v>2.54025</c:v>
                </c:pt>
                <c:pt idx="721">
                  <c:v>2.55115</c:v>
                </c:pt>
                <c:pt idx="722">
                  <c:v>2.561512</c:v>
                </c:pt>
                <c:pt idx="723">
                  <c:v>2.571354</c:v>
                </c:pt>
                <c:pt idx="724">
                  <c:v>2.580693</c:v>
                </c:pt>
                <c:pt idx="725">
                  <c:v>2.589571</c:v>
                </c:pt>
                <c:pt idx="726">
                  <c:v>2.598022</c:v>
                </c:pt>
                <c:pt idx="727">
                  <c:v>2.606093</c:v>
                </c:pt>
                <c:pt idx="728">
                  <c:v>2.613849</c:v>
                </c:pt>
                <c:pt idx="729">
                  <c:v>2.621358</c:v>
                </c:pt>
                <c:pt idx="730">
                  <c:v>2.6287</c:v>
                </c:pt>
                <c:pt idx="731">
                  <c:v>2.635948</c:v>
                </c:pt>
                <c:pt idx="732">
                  <c:v>2.643215</c:v>
                </c:pt>
                <c:pt idx="733">
                  <c:v>2.650596</c:v>
                </c:pt>
                <c:pt idx="734">
                  <c:v>2.65819</c:v>
                </c:pt>
                <c:pt idx="735">
                  <c:v>2.66611</c:v>
                </c:pt>
                <c:pt idx="736">
                  <c:v>2.674448</c:v>
                </c:pt>
                <c:pt idx="737">
                  <c:v>2.683304</c:v>
                </c:pt>
                <c:pt idx="738">
                  <c:v>2.692758</c:v>
                </c:pt>
                <c:pt idx="739">
                  <c:v>2.702879</c:v>
                </c:pt>
                <c:pt idx="740">
                  <c:v>2.713735</c:v>
                </c:pt>
                <c:pt idx="741">
                  <c:v>2.725348</c:v>
                </c:pt>
                <c:pt idx="742">
                  <c:v>2.737739</c:v>
                </c:pt>
                <c:pt idx="743">
                  <c:v>2.750904</c:v>
                </c:pt>
                <c:pt idx="744">
                  <c:v>2.764816</c:v>
                </c:pt>
                <c:pt idx="745">
                  <c:v>2.779401</c:v>
                </c:pt>
                <c:pt idx="746">
                  <c:v>2.794587</c:v>
                </c:pt>
                <c:pt idx="747">
                  <c:v>2.810269</c:v>
                </c:pt>
                <c:pt idx="748">
                  <c:v>2.826298</c:v>
                </c:pt>
                <c:pt idx="749">
                  <c:v>2.842541</c:v>
                </c:pt>
                <c:pt idx="750">
                  <c:v>2.858826</c:v>
                </c:pt>
                <c:pt idx="751">
                  <c:v>2.87498</c:v>
                </c:pt>
                <c:pt idx="752">
                  <c:v>2.890819</c:v>
                </c:pt>
                <c:pt idx="753">
                  <c:v>2.906161</c:v>
                </c:pt>
                <c:pt idx="754">
                  <c:v>2.920825</c:v>
                </c:pt>
                <c:pt idx="755">
                  <c:v>2.934647</c:v>
                </c:pt>
                <c:pt idx="756">
                  <c:v>2.947462</c:v>
                </c:pt>
                <c:pt idx="757">
                  <c:v>2.959148</c:v>
                </c:pt>
                <c:pt idx="758">
                  <c:v>2.969601</c:v>
                </c:pt>
                <c:pt idx="759">
                  <c:v>2.978736</c:v>
                </c:pt>
                <c:pt idx="760">
                  <c:v>2.986511</c:v>
                </c:pt>
                <c:pt idx="761">
                  <c:v>2.992915</c:v>
                </c:pt>
                <c:pt idx="762">
                  <c:v>2.99798</c:v>
                </c:pt>
                <c:pt idx="763">
                  <c:v>3.001756</c:v>
                </c:pt>
                <c:pt idx="764">
                  <c:v>3.004341</c:v>
                </c:pt>
                <c:pt idx="765">
                  <c:v>3.005857</c:v>
                </c:pt>
                <c:pt idx="766">
                  <c:v>3.006445</c:v>
                </c:pt>
                <c:pt idx="767">
                  <c:v>3.006283</c:v>
                </c:pt>
                <c:pt idx="768">
                  <c:v>3.005557</c:v>
                </c:pt>
                <c:pt idx="769">
                  <c:v>3.004463</c:v>
                </c:pt>
                <c:pt idx="770">
                  <c:v>3.003198</c:v>
                </c:pt>
                <c:pt idx="771">
                  <c:v>3.00195</c:v>
                </c:pt>
                <c:pt idx="772">
                  <c:v>3.00089</c:v>
                </c:pt>
                <c:pt idx="773">
                  <c:v>3.000173</c:v>
                </c:pt>
                <c:pt idx="774">
                  <c:v>2.999932</c:v>
                </c:pt>
                <c:pt idx="775">
                  <c:v>3.000253</c:v>
                </c:pt>
                <c:pt idx="776">
                  <c:v>3.001201</c:v>
                </c:pt>
                <c:pt idx="777">
                  <c:v>3.002789</c:v>
                </c:pt>
                <c:pt idx="778">
                  <c:v>3.004977</c:v>
                </c:pt>
                <c:pt idx="779">
                  <c:v>3.007704</c:v>
                </c:pt>
                <c:pt idx="780">
                  <c:v>3.010851</c:v>
                </c:pt>
                <c:pt idx="781">
                  <c:v>3.014244</c:v>
                </c:pt>
                <c:pt idx="782">
                  <c:v>3.017702</c:v>
                </c:pt>
                <c:pt idx="783">
                  <c:v>3.02099</c:v>
                </c:pt>
                <c:pt idx="784">
                  <c:v>3.023877</c:v>
                </c:pt>
                <c:pt idx="785">
                  <c:v>3.026087</c:v>
                </c:pt>
                <c:pt idx="786">
                  <c:v>3.027356</c:v>
                </c:pt>
                <c:pt idx="787">
                  <c:v>3.027421</c:v>
                </c:pt>
                <c:pt idx="788">
                  <c:v>3.026035</c:v>
                </c:pt>
                <c:pt idx="789">
                  <c:v>3.022959</c:v>
                </c:pt>
                <c:pt idx="790">
                  <c:v>3.018024</c:v>
                </c:pt>
                <c:pt idx="791">
                  <c:v>3.011061</c:v>
                </c:pt>
                <c:pt idx="792">
                  <c:v>3.001985</c:v>
                </c:pt>
                <c:pt idx="793">
                  <c:v>2.990759</c:v>
                </c:pt>
                <c:pt idx="794">
                  <c:v>2.977406</c:v>
                </c:pt>
                <c:pt idx="795">
                  <c:v>2.962008</c:v>
                </c:pt>
                <c:pt idx="796">
                  <c:v>2.944715</c:v>
                </c:pt>
                <c:pt idx="797">
                  <c:v>2.925746</c:v>
                </c:pt>
                <c:pt idx="798">
                  <c:v>2.905367</c:v>
                </c:pt>
                <c:pt idx="799">
                  <c:v>2.883907</c:v>
                </c:pt>
                <c:pt idx="800">
                  <c:v>2.861746</c:v>
                </c:pt>
                <c:pt idx="801">
                  <c:v>2.839282</c:v>
                </c:pt>
                <c:pt idx="802">
                  <c:v>2.816955</c:v>
                </c:pt>
                <c:pt idx="803">
                  <c:v>2.79521</c:v>
                </c:pt>
                <c:pt idx="804">
                  <c:v>2.774493</c:v>
                </c:pt>
                <c:pt idx="805">
                  <c:v>2.755244</c:v>
                </c:pt>
                <c:pt idx="806">
                  <c:v>2.73785</c:v>
                </c:pt>
                <c:pt idx="807">
                  <c:v>2.722684</c:v>
                </c:pt>
                <c:pt idx="808">
                  <c:v>2.71005</c:v>
                </c:pt>
                <c:pt idx="809">
                  <c:v>2.700197</c:v>
                </c:pt>
                <c:pt idx="810">
                  <c:v>2.693308</c:v>
                </c:pt>
                <c:pt idx="811">
                  <c:v>2.689454</c:v>
                </c:pt>
                <c:pt idx="812">
                  <c:v>2.688649</c:v>
                </c:pt>
                <c:pt idx="813">
                  <c:v>2.690812</c:v>
                </c:pt>
                <c:pt idx="814">
                  <c:v>2.695768</c:v>
                </c:pt>
                <c:pt idx="815">
                  <c:v>2.703277</c:v>
                </c:pt>
                <c:pt idx="816">
                  <c:v>2.713</c:v>
                </c:pt>
                <c:pt idx="817">
                  <c:v>2.724547</c:v>
                </c:pt>
                <c:pt idx="818">
                  <c:v>2.737463</c:v>
                </c:pt>
                <c:pt idx="819">
                  <c:v>2.751257</c:v>
                </c:pt>
                <c:pt idx="820">
                  <c:v>2.76538</c:v>
                </c:pt>
                <c:pt idx="821">
                  <c:v>2.779306</c:v>
                </c:pt>
                <c:pt idx="822">
                  <c:v>2.792477</c:v>
                </c:pt>
                <c:pt idx="823">
                  <c:v>2.804384</c:v>
                </c:pt>
                <c:pt idx="824">
                  <c:v>2.814523</c:v>
                </c:pt>
                <c:pt idx="825">
                  <c:v>2.822477</c:v>
                </c:pt>
                <c:pt idx="826">
                  <c:v>2.827865</c:v>
                </c:pt>
                <c:pt idx="827">
                  <c:v>2.830396</c:v>
                </c:pt>
                <c:pt idx="828">
                  <c:v>2.829872</c:v>
                </c:pt>
                <c:pt idx="829">
                  <c:v>2.826181</c:v>
                </c:pt>
                <c:pt idx="830">
                  <c:v>2.819317</c:v>
                </c:pt>
                <c:pt idx="831">
                  <c:v>2.809369</c:v>
                </c:pt>
                <c:pt idx="832">
                  <c:v>2.796545</c:v>
                </c:pt>
                <c:pt idx="833">
                  <c:v>2.781129</c:v>
                </c:pt>
                <c:pt idx="834">
                  <c:v>2.763498</c:v>
                </c:pt>
                <c:pt idx="835">
                  <c:v>2.744106</c:v>
                </c:pt>
                <c:pt idx="836">
                  <c:v>2.72348</c:v>
                </c:pt>
                <c:pt idx="837">
                  <c:v>2.702179</c:v>
                </c:pt>
                <c:pt idx="838">
                  <c:v>2.680809</c:v>
                </c:pt>
                <c:pt idx="839">
                  <c:v>2.659969</c:v>
                </c:pt>
                <c:pt idx="840">
                  <c:v>2.640268</c:v>
                </c:pt>
                <c:pt idx="841">
                  <c:v>2.622279</c:v>
                </c:pt>
                <c:pt idx="842">
                  <c:v>2.606542</c:v>
                </c:pt>
                <c:pt idx="843">
                  <c:v>2.593529</c:v>
                </c:pt>
                <c:pt idx="844">
                  <c:v>2.583644</c:v>
                </c:pt>
                <c:pt idx="845">
                  <c:v>2.577184</c:v>
                </c:pt>
                <c:pt idx="846">
                  <c:v>2.574362</c:v>
                </c:pt>
                <c:pt idx="847">
                  <c:v>2.575278</c:v>
                </c:pt>
                <c:pt idx="848">
                  <c:v>2.579918</c:v>
                </c:pt>
                <c:pt idx="849">
                  <c:v>2.588159</c:v>
                </c:pt>
                <c:pt idx="850">
                  <c:v>2.59978</c:v>
                </c:pt>
                <c:pt idx="851">
                  <c:v>2.614444</c:v>
                </c:pt>
                <c:pt idx="852">
                  <c:v>2.63174</c:v>
                </c:pt>
                <c:pt idx="853">
                  <c:v>2.651156</c:v>
                </c:pt>
                <c:pt idx="854">
                  <c:v>2.67214</c:v>
                </c:pt>
                <c:pt idx="855">
                  <c:v>2.694082</c:v>
                </c:pt>
                <c:pt idx="856">
                  <c:v>2.71635</c:v>
                </c:pt>
                <c:pt idx="857">
                  <c:v>2.738314</c:v>
                </c:pt>
                <c:pt idx="858">
                  <c:v>2.759351</c:v>
                </c:pt>
                <c:pt idx="859">
                  <c:v>2.778899</c:v>
                </c:pt>
                <c:pt idx="860">
                  <c:v>2.796422</c:v>
                </c:pt>
                <c:pt idx="861">
                  <c:v>2.811485</c:v>
                </c:pt>
                <c:pt idx="862">
                  <c:v>2.823719</c:v>
                </c:pt>
                <c:pt idx="863">
                  <c:v>2.832879</c:v>
                </c:pt>
                <c:pt idx="864">
                  <c:v>2.838827</c:v>
                </c:pt>
                <c:pt idx="865">
                  <c:v>2.841544</c:v>
                </c:pt>
                <c:pt idx="866">
                  <c:v>2.841126</c:v>
                </c:pt>
                <c:pt idx="867">
                  <c:v>2.837807</c:v>
                </c:pt>
                <c:pt idx="868">
                  <c:v>2.83193</c:v>
                </c:pt>
                <c:pt idx="869">
                  <c:v>2.823933</c:v>
                </c:pt>
                <c:pt idx="870">
                  <c:v>2.814371</c:v>
                </c:pt>
                <c:pt idx="871">
                  <c:v>2.803857</c:v>
                </c:pt>
                <c:pt idx="872">
                  <c:v>2.793064</c:v>
                </c:pt>
                <c:pt idx="873">
                  <c:v>2.782717</c:v>
                </c:pt>
                <c:pt idx="874">
                  <c:v>2.773553</c:v>
                </c:pt>
                <c:pt idx="875">
                  <c:v>2.766298</c:v>
                </c:pt>
                <c:pt idx="876">
                  <c:v>2.761656</c:v>
                </c:pt>
                <c:pt idx="877">
                  <c:v>2.760261</c:v>
                </c:pt>
                <c:pt idx="878">
                  <c:v>2.762707</c:v>
                </c:pt>
                <c:pt idx="879">
                  <c:v>2.769453</c:v>
                </c:pt>
                <c:pt idx="880">
                  <c:v>2.780874</c:v>
                </c:pt>
                <c:pt idx="881">
                  <c:v>2.797212</c:v>
                </c:pt>
                <c:pt idx="882">
                  <c:v>2.818574</c:v>
                </c:pt>
                <c:pt idx="883">
                  <c:v>2.844924</c:v>
                </c:pt>
                <c:pt idx="884">
                  <c:v>2.876076</c:v>
                </c:pt>
                <c:pt idx="885">
                  <c:v>2.911703</c:v>
                </c:pt>
                <c:pt idx="886">
                  <c:v>2.951352</c:v>
                </c:pt>
                <c:pt idx="887">
                  <c:v>2.994429</c:v>
                </c:pt>
                <c:pt idx="888">
                  <c:v>3.040218</c:v>
                </c:pt>
                <c:pt idx="889">
                  <c:v>3.087912</c:v>
                </c:pt>
                <c:pt idx="890">
                  <c:v>3.136639</c:v>
                </c:pt>
                <c:pt idx="891">
                  <c:v>3.185457</c:v>
                </c:pt>
                <c:pt idx="892">
                  <c:v>3.233401</c:v>
                </c:pt>
                <c:pt idx="893">
                  <c:v>3.27949</c:v>
                </c:pt>
                <c:pt idx="894">
                  <c:v>3.322772</c:v>
                </c:pt>
                <c:pt idx="895">
                  <c:v>3.362341</c:v>
                </c:pt>
                <c:pt idx="896">
                  <c:v>3.39734</c:v>
                </c:pt>
                <c:pt idx="897">
                  <c:v>3.427035</c:v>
                </c:pt>
                <c:pt idx="898">
                  <c:v>3.450772</c:v>
                </c:pt>
                <c:pt idx="899">
                  <c:v>3.468045</c:v>
                </c:pt>
                <c:pt idx="900">
                  <c:v>3.478467</c:v>
                </c:pt>
                <c:pt idx="901">
                  <c:v>3.481824</c:v>
                </c:pt>
                <c:pt idx="902">
                  <c:v>3.478054</c:v>
                </c:pt>
                <c:pt idx="903">
                  <c:v>3.467242</c:v>
                </c:pt>
                <c:pt idx="904">
                  <c:v>3.449652</c:v>
                </c:pt>
                <c:pt idx="905">
                  <c:v>3.425664</c:v>
                </c:pt>
                <c:pt idx="906">
                  <c:v>3.395819</c:v>
                </c:pt>
                <c:pt idx="907">
                  <c:v>3.360786</c:v>
                </c:pt>
                <c:pt idx="908">
                  <c:v>3.321323</c:v>
                </c:pt>
                <c:pt idx="909">
                  <c:v>3.278292</c:v>
                </c:pt>
                <c:pt idx="910">
                  <c:v>3.232621</c:v>
                </c:pt>
                <c:pt idx="911">
                  <c:v>3.185266</c:v>
                </c:pt>
                <c:pt idx="912">
                  <c:v>3.137207</c:v>
                </c:pt>
                <c:pt idx="913">
                  <c:v>3.08944</c:v>
                </c:pt>
                <c:pt idx="914">
                  <c:v>3.042905</c:v>
                </c:pt>
                <c:pt idx="915">
                  <c:v>2.998502</c:v>
                </c:pt>
                <c:pt idx="916">
                  <c:v>2.957058</c:v>
                </c:pt>
                <c:pt idx="917">
                  <c:v>2.919317</c:v>
                </c:pt>
                <c:pt idx="918">
                  <c:v>2.885911</c:v>
                </c:pt>
                <c:pt idx="919">
                  <c:v>2.857354</c:v>
                </c:pt>
                <c:pt idx="920">
                  <c:v>2.834024</c:v>
                </c:pt>
                <c:pt idx="921">
                  <c:v>2.816181</c:v>
                </c:pt>
                <c:pt idx="922">
                  <c:v>2.803922</c:v>
                </c:pt>
                <c:pt idx="923">
                  <c:v>2.797229</c:v>
                </c:pt>
                <c:pt idx="924">
                  <c:v>2.795931</c:v>
                </c:pt>
                <c:pt idx="925">
                  <c:v>2.799757</c:v>
                </c:pt>
                <c:pt idx="926">
                  <c:v>2.808293</c:v>
                </c:pt>
                <c:pt idx="927">
                  <c:v>2.821031</c:v>
                </c:pt>
                <c:pt idx="928">
                  <c:v>2.837375</c:v>
                </c:pt>
                <c:pt idx="929">
                  <c:v>2.856642</c:v>
                </c:pt>
                <c:pt idx="930">
                  <c:v>2.878106</c:v>
                </c:pt>
                <c:pt idx="931">
                  <c:v>2.900987</c:v>
                </c:pt>
                <c:pt idx="932">
                  <c:v>2.924477</c:v>
                </c:pt>
                <c:pt idx="933">
                  <c:v>2.947783</c:v>
                </c:pt>
                <c:pt idx="934">
                  <c:v>2.970115</c:v>
                </c:pt>
                <c:pt idx="935">
                  <c:v>2.990706</c:v>
                </c:pt>
                <c:pt idx="936">
                  <c:v>3.008833</c:v>
                </c:pt>
                <c:pt idx="937">
                  <c:v>3.023829</c:v>
                </c:pt>
                <c:pt idx="938">
                  <c:v>3.035092</c:v>
                </c:pt>
                <c:pt idx="939">
                  <c:v>3.042099</c:v>
                </c:pt>
                <c:pt idx="940">
                  <c:v>3.044406</c:v>
                </c:pt>
                <c:pt idx="941">
                  <c:v>3.041675</c:v>
                </c:pt>
                <c:pt idx="942">
                  <c:v>3.03363</c:v>
                </c:pt>
                <c:pt idx="943">
                  <c:v>3.020132</c:v>
                </c:pt>
                <c:pt idx="944">
                  <c:v>3.001106</c:v>
                </c:pt>
                <c:pt idx="945">
                  <c:v>2.976587</c:v>
                </c:pt>
                <c:pt idx="946">
                  <c:v>2.946687</c:v>
                </c:pt>
                <c:pt idx="947">
                  <c:v>2.911629</c:v>
                </c:pt>
                <c:pt idx="948">
                  <c:v>2.871682</c:v>
                </c:pt>
                <c:pt idx="949">
                  <c:v>2.827232</c:v>
                </c:pt>
                <c:pt idx="950">
                  <c:v>2.778711</c:v>
                </c:pt>
                <c:pt idx="951">
                  <c:v>2.72662</c:v>
                </c:pt>
                <c:pt idx="952">
                  <c:v>2.671536</c:v>
                </c:pt>
                <c:pt idx="953">
                  <c:v>2.614043</c:v>
                </c:pt>
                <c:pt idx="954">
                  <c:v>2.554815</c:v>
                </c:pt>
                <c:pt idx="955">
                  <c:v>2.494519</c:v>
                </c:pt>
                <c:pt idx="956">
                  <c:v>2.433866</c:v>
                </c:pt>
                <c:pt idx="957">
                  <c:v>2.373582</c:v>
                </c:pt>
                <c:pt idx="958">
                  <c:v>2.314411</c:v>
                </c:pt>
                <c:pt idx="959">
                  <c:v>2.257082</c:v>
                </c:pt>
                <c:pt idx="960">
                  <c:v>2.202322</c:v>
                </c:pt>
                <c:pt idx="961">
                  <c:v>2.150843</c:v>
                </c:pt>
                <c:pt idx="962">
                  <c:v>2.103344</c:v>
                </c:pt>
                <c:pt idx="963">
                  <c:v>2.060477</c:v>
                </c:pt>
                <c:pt idx="964">
                  <c:v>2.022836</c:v>
                </c:pt>
                <c:pt idx="965">
                  <c:v>1.990993</c:v>
                </c:pt>
                <c:pt idx="966">
                  <c:v>1.96544</c:v>
                </c:pt>
                <c:pt idx="967">
                  <c:v>1.946609</c:v>
                </c:pt>
                <c:pt idx="968">
                  <c:v>1.934847</c:v>
                </c:pt>
                <c:pt idx="969">
                  <c:v>1.930402</c:v>
                </c:pt>
                <c:pt idx="970">
                  <c:v>1.933443</c:v>
                </c:pt>
                <c:pt idx="971">
                  <c:v>1.944035</c:v>
                </c:pt>
                <c:pt idx="972">
                  <c:v>1.962103</c:v>
                </c:pt>
                <c:pt idx="973">
                  <c:v>1.987496</c:v>
                </c:pt>
                <c:pt idx="974">
                  <c:v>2.019931</c:v>
                </c:pt>
                <c:pt idx="975">
                  <c:v>2.059</c:v>
                </c:pt>
                <c:pt idx="976">
                  <c:v>2.104171</c:v>
                </c:pt>
                <c:pt idx="977">
                  <c:v>2.154826</c:v>
                </c:pt>
                <c:pt idx="978">
                  <c:v>2.210207</c:v>
                </c:pt>
                <c:pt idx="979">
                  <c:v>2.269469</c:v>
                </c:pt>
                <c:pt idx="980">
                  <c:v>2.331667</c:v>
                </c:pt>
                <c:pt idx="981">
                  <c:v>2.395785</c:v>
                </c:pt>
                <c:pt idx="982">
                  <c:v>2.460742</c:v>
                </c:pt>
                <c:pt idx="983">
                  <c:v>2.525412</c:v>
                </c:pt>
                <c:pt idx="984">
                  <c:v>2.588636</c:v>
                </c:pt>
                <c:pt idx="985">
                  <c:v>2.649256</c:v>
                </c:pt>
                <c:pt idx="986">
                  <c:v>2.706143</c:v>
                </c:pt>
                <c:pt idx="987">
                  <c:v>2.75818</c:v>
                </c:pt>
                <c:pt idx="988">
                  <c:v>2.804335</c:v>
                </c:pt>
                <c:pt idx="989">
                  <c:v>2.84365</c:v>
                </c:pt>
                <c:pt idx="990">
                  <c:v>2.875286</c:v>
                </c:pt>
                <c:pt idx="991">
                  <c:v>2.898512</c:v>
                </c:pt>
                <c:pt idx="992">
                  <c:v>2.912768</c:v>
                </c:pt>
                <c:pt idx="993">
                  <c:v>2.917646</c:v>
                </c:pt>
                <c:pt idx="994">
                  <c:v>2.91291</c:v>
                </c:pt>
                <c:pt idx="995">
                  <c:v>2.898523</c:v>
                </c:pt>
                <c:pt idx="996">
                  <c:v>2.874611</c:v>
                </c:pt>
                <c:pt idx="997">
                  <c:v>2.841523</c:v>
                </c:pt>
                <c:pt idx="998">
                  <c:v>2.799771</c:v>
                </c:pt>
                <c:pt idx="999">
                  <c:v>2.750068</c:v>
                </c:pt>
                <c:pt idx="1000">
                  <c:v>2.693282</c:v>
                </c:pt>
                <c:pt idx="1001">
                  <c:v>2.630444</c:v>
                </c:pt>
                <c:pt idx="1002">
                  <c:v>2.562719</c:v>
                </c:pt>
                <c:pt idx="1003">
                  <c:v>2.491379</c:v>
                </c:pt>
                <c:pt idx="1004">
                  <c:v>2.417778</c:v>
                </c:pt>
                <c:pt idx="1005">
                  <c:v>2.34333</c:v>
                </c:pt>
                <c:pt idx="1006">
                  <c:v>2.269468</c:v>
                </c:pt>
                <c:pt idx="1007">
                  <c:v>2.197627</c:v>
                </c:pt>
                <c:pt idx="1008">
                  <c:v>2.129197</c:v>
                </c:pt>
                <c:pt idx="1009">
                  <c:v>2.065503</c:v>
                </c:pt>
                <c:pt idx="1010">
                  <c:v>2.00778</c:v>
                </c:pt>
                <c:pt idx="1011">
                  <c:v>1.957112</c:v>
                </c:pt>
                <c:pt idx="1012">
                  <c:v>1.91444</c:v>
                </c:pt>
                <c:pt idx="1013">
                  <c:v>1.880534</c:v>
                </c:pt>
                <c:pt idx="1014">
                  <c:v>1.855977</c:v>
                </c:pt>
                <c:pt idx="1015">
                  <c:v>1.841125</c:v>
                </c:pt>
                <c:pt idx="1016">
                  <c:v>1.836146</c:v>
                </c:pt>
                <c:pt idx="1017">
                  <c:v>1.840974</c:v>
                </c:pt>
                <c:pt idx="1018">
                  <c:v>1.855331</c:v>
                </c:pt>
                <c:pt idx="1019">
                  <c:v>1.878738</c:v>
                </c:pt>
                <c:pt idx="1020">
                  <c:v>1.910524</c:v>
                </c:pt>
                <c:pt idx="1021">
                  <c:v>1.949823</c:v>
                </c:pt>
                <c:pt idx="1022">
                  <c:v>1.995631</c:v>
                </c:pt>
                <c:pt idx="1023">
                  <c:v>2.046799</c:v>
                </c:pt>
                <c:pt idx="1024">
                  <c:v>2.102086</c:v>
                </c:pt>
                <c:pt idx="1025">
                  <c:v>2.16017</c:v>
                </c:pt>
                <c:pt idx="1026">
                  <c:v>2.219702</c:v>
                </c:pt>
                <c:pt idx="1027">
                  <c:v>2.279315</c:v>
                </c:pt>
                <c:pt idx="1028">
                  <c:v>2.337653</c:v>
                </c:pt>
                <c:pt idx="1029">
                  <c:v>2.39345</c:v>
                </c:pt>
                <c:pt idx="1030">
                  <c:v>2.445488</c:v>
                </c:pt>
                <c:pt idx="1031">
                  <c:v>2.492684</c:v>
                </c:pt>
                <c:pt idx="1032">
                  <c:v>2.534088</c:v>
                </c:pt>
                <c:pt idx="1033">
                  <c:v>2.568912</c:v>
                </c:pt>
                <c:pt idx="1034">
                  <c:v>2.596533</c:v>
                </c:pt>
                <c:pt idx="1035">
                  <c:v>2.616515</c:v>
                </c:pt>
                <c:pt idx="1036">
                  <c:v>2.62861</c:v>
                </c:pt>
                <c:pt idx="1037">
                  <c:v>2.63276</c:v>
                </c:pt>
                <c:pt idx="1038">
                  <c:v>2.629093</c:v>
                </c:pt>
                <c:pt idx="1039">
                  <c:v>2.617903</c:v>
                </c:pt>
                <c:pt idx="1040">
                  <c:v>2.599666</c:v>
                </c:pt>
                <c:pt idx="1041">
                  <c:v>2.57499</c:v>
                </c:pt>
                <c:pt idx="1042">
                  <c:v>2.544613</c:v>
                </c:pt>
                <c:pt idx="1043">
                  <c:v>2.509374</c:v>
                </c:pt>
                <c:pt idx="1044">
                  <c:v>2.470192</c:v>
                </c:pt>
                <c:pt idx="1045">
                  <c:v>2.428027</c:v>
                </c:pt>
                <c:pt idx="1046">
                  <c:v>2.383857</c:v>
                </c:pt>
                <c:pt idx="1047">
                  <c:v>2.338652</c:v>
                </c:pt>
                <c:pt idx="1048">
                  <c:v>2.293366</c:v>
                </c:pt>
                <c:pt idx="1049">
                  <c:v>2.248869</c:v>
                </c:pt>
                <c:pt idx="1050">
                  <c:v>2.205962</c:v>
                </c:pt>
                <c:pt idx="1051">
                  <c:v>2.165359</c:v>
                </c:pt>
                <c:pt idx="1052">
                  <c:v>2.127613</c:v>
                </c:pt>
                <c:pt idx="1053">
                  <c:v>2.09321</c:v>
                </c:pt>
                <c:pt idx="1054">
                  <c:v>2.062455</c:v>
                </c:pt>
                <c:pt idx="1055">
                  <c:v>2.035518</c:v>
                </c:pt>
                <c:pt idx="1056">
                  <c:v>2.012449</c:v>
                </c:pt>
                <c:pt idx="1057">
                  <c:v>1.993145</c:v>
                </c:pt>
                <c:pt idx="1058">
                  <c:v>1.97739</c:v>
                </c:pt>
                <c:pt idx="1059">
                  <c:v>1.964846</c:v>
                </c:pt>
                <c:pt idx="1060">
                  <c:v>1.955081</c:v>
                </c:pt>
                <c:pt idx="1061">
                  <c:v>1.947586</c:v>
                </c:pt>
                <c:pt idx="1062">
                  <c:v>1.941793</c:v>
                </c:pt>
                <c:pt idx="1063">
                  <c:v>1.937076</c:v>
                </c:pt>
                <c:pt idx="1064">
                  <c:v>1.93282</c:v>
                </c:pt>
                <c:pt idx="1065">
                  <c:v>1.928382</c:v>
                </c:pt>
                <c:pt idx="1066">
                  <c:v>1.923182</c:v>
                </c:pt>
                <c:pt idx="1067">
                  <c:v>1.916661</c:v>
                </c:pt>
                <c:pt idx="1068">
                  <c:v>1.908326</c:v>
                </c:pt>
                <c:pt idx="1069">
                  <c:v>1.897768</c:v>
                </c:pt>
                <c:pt idx="1070">
                  <c:v>1.884669</c:v>
                </c:pt>
                <c:pt idx="1071">
                  <c:v>1.868804</c:v>
                </c:pt>
                <c:pt idx="1072">
                  <c:v>1.850059</c:v>
                </c:pt>
                <c:pt idx="1073">
                  <c:v>1.828424</c:v>
                </c:pt>
                <c:pt idx="1074">
                  <c:v>1.803991</c:v>
                </c:pt>
                <c:pt idx="1075">
                  <c:v>1.776968</c:v>
                </c:pt>
                <c:pt idx="1076">
                  <c:v>1.747648</c:v>
                </c:pt>
                <c:pt idx="1077">
                  <c:v>1.71641</c:v>
                </c:pt>
                <c:pt idx="1078">
                  <c:v>1.6837</c:v>
                </c:pt>
                <c:pt idx="1079">
                  <c:v>1.650012</c:v>
                </c:pt>
                <c:pt idx="1080">
                  <c:v>1.61589</c:v>
                </c:pt>
                <c:pt idx="1081">
                  <c:v>1.581892</c:v>
                </c:pt>
                <c:pt idx="1082">
                  <c:v>1.548574</c:v>
                </c:pt>
                <c:pt idx="1083">
                  <c:v>1.516495</c:v>
                </c:pt>
                <c:pt idx="1084">
                  <c:v>1.486164</c:v>
                </c:pt>
                <c:pt idx="1085">
                  <c:v>1.458053</c:v>
                </c:pt>
                <c:pt idx="1086">
                  <c:v>1.43257</c:v>
                </c:pt>
                <c:pt idx="1087">
                  <c:v>1.410047</c:v>
                </c:pt>
                <c:pt idx="1088">
                  <c:v>1.390745</c:v>
                </c:pt>
                <c:pt idx="1089">
                  <c:v>1.374817</c:v>
                </c:pt>
                <c:pt idx="1090">
                  <c:v>1.362357</c:v>
                </c:pt>
                <c:pt idx="1091">
                  <c:v>1.353342</c:v>
                </c:pt>
                <c:pt idx="1092">
                  <c:v>1.347675</c:v>
                </c:pt>
                <c:pt idx="1093">
                  <c:v>1.34517</c:v>
                </c:pt>
                <c:pt idx="1094">
                  <c:v>1.345572</c:v>
                </c:pt>
                <c:pt idx="1095">
                  <c:v>1.348552</c:v>
                </c:pt>
                <c:pt idx="1096">
                  <c:v>1.353738</c:v>
                </c:pt>
                <c:pt idx="1097">
                  <c:v>1.360708</c:v>
                </c:pt>
                <c:pt idx="1098">
                  <c:v>1.369025</c:v>
                </c:pt>
                <c:pt idx="1099">
                  <c:v>1.378243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'[1]Comp 92'!$D$1</c:f>
              <c:strCache>
                <c:ptCount val="1"/>
                <c:pt idx="0">
                  <c:v>Cont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numRef>
              <c:f>'[1]Comp 92'!$A$2:$A$1101</c:f>
              <c:numCache>
                <c:formatCode>General</c:formatCode>
                <c:ptCount val="1100"/>
                <c:pt idx="0">
                  <c:v>-100.0</c:v>
                </c:pt>
                <c:pt idx="1">
                  <c:v>-99.0</c:v>
                </c:pt>
                <c:pt idx="2">
                  <c:v>-98.0</c:v>
                </c:pt>
                <c:pt idx="3">
                  <c:v>-97.0</c:v>
                </c:pt>
                <c:pt idx="4">
                  <c:v>-96.0</c:v>
                </c:pt>
                <c:pt idx="5">
                  <c:v>-95.0</c:v>
                </c:pt>
                <c:pt idx="6">
                  <c:v>-94.0</c:v>
                </c:pt>
                <c:pt idx="7">
                  <c:v>-93.0</c:v>
                </c:pt>
                <c:pt idx="8">
                  <c:v>-92.0</c:v>
                </c:pt>
                <c:pt idx="9">
                  <c:v>-91.0</c:v>
                </c:pt>
                <c:pt idx="10">
                  <c:v>-90.0</c:v>
                </c:pt>
                <c:pt idx="11">
                  <c:v>-89.0</c:v>
                </c:pt>
                <c:pt idx="12">
                  <c:v>-88.0</c:v>
                </c:pt>
                <c:pt idx="13">
                  <c:v>-87.0</c:v>
                </c:pt>
                <c:pt idx="14">
                  <c:v>-86.0</c:v>
                </c:pt>
                <c:pt idx="15">
                  <c:v>-85.0</c:v>
                </c:pt>
                <c:pt idx="16">
                  <c:v>-84.0</c:v>
                </c:pt>
                <c:pt idx="17">
                  <c:v>-83.0</c:v>
                </c:pt>
                <c:pt idx="18">
                  <c:v>-82.0</c:v>
                </c:pt>
                <c:pt idx="19">
                  <c:v>-81.0</c:v>
                </c:pt>
                <c:pt idx="20">
                  <c:v>-80.0</c:v>
                </c:pt>
                <c:pt idx="21">
                  <c:v>-79.0</c:v>
                </c:pt>
                <c:pt idx="22">
                  <c:v>-78.0</c:v>
                </c:pt>
                <c:pt idx="23">
                  <c:v>-77.0</c:v>
                </c:pt>
                <c:pt idx="24">
                  <c:v>-76.0</c:v>
                </c:pt>
                <c:pt idx="25">
                  <c:v>-75.0</c:v>
                </c:pt>
                <c:pt idx="26">
                  <c:v>-74.0</c:v>
                </c:pt>
                <c:pt idx="27">
                  <c:v>-73.0</c:v>
                </c:pt>
                <c:pt idx="28">
                  <c:v>-72.0</c:v>
                </c:pt>
                <c:pt idx="29">
                  <c:v>-71.0</c:v>
                </c:pt>
                <c:pt idx="30">
                  <c:v>-70.0</c:v>
                </c:pt>
                <c:pt idx="31">
                  <c:v>-69.0</c:v>
                </c:pt>
                <c:pt idx="32">
                  <c:v>-68.0</c:v>
                </c:pt>
                <c:pt idx="33">
                  <c:v>-67.0</c:v>
                </c:pt>
                <c:pt idx="34">
                  <c:v>-66.0</c:v>
                </c:pt>
                <c:pt idx="35">
                  <c:v>-65.0</c:v>
                </c:pt>
                <c:pt idx="36">
                  <c:v>-64.0</c:v>
                </c:pt>
                <c:pt idx="37">
                  <c:v>-63.0</c:v>
                </c:pt>
                <c:pt idx="38">
                  <c:v>-62.0</c:v>
                </c:pt>
                <c:pt idx="39">
                  <c:v>-61.0</c:v>
                </c:pt>
                <c:pt idx="40">
                  <c:v>-60.0</c:v>
                </c:pt>
                <c:pt idx="41">
                  <c:v>-59.0</c:v>
                </c:pt>
                <c:pt idx="42">
                  <c:v>-58.0</c:v>
                </c:pt>
                <c:pt idx="43">
                  <c:v>-57.0</c:v>
                </c:pt>
                <c:pt idx="44">
                  <c:v>-56.0</c:v>
                </c:pt>
                <c:pt idx="45">
                  <c:v>-55.0</c:v>
                </c:pt>
                <c:pt idx="46">
                  <c:v>-54.0</c:v>
                </c:pt>
                <c:pt idx="47">
                  <c:v>-53.0</c:v>
                </c:pt>
                <c:pt idx="48">
                  <c:v>-52.0</c:v>
                </c:pt>
                <c:pt idx="49">
                  <c:v>-51.0</c:v>
                </c:pt>
                <c:pt idx="50">
                  <c:v>-50.0</c:v>
                </c:pt>
                <c:pt idx="51">
                  <c:v>-49.0</c:v>
                </c:pt>
                <c:pt idx="52">
                  <c:v>-48.0</c:v>
                </c:pt>
                <c:pt idx="53">
                  <c:v>-47.0</c:v>
                </c:pt>
                <c:pt idx="54">
                  <c:v>-46.0</c:v>
                </c:pt>
                <c:pt idx="55">
                  <c:v>-45.0</c:v>
                </c:pt>
                <c:pt idx="56">
                  <c:v>-44.0</c:v>
                </c:pt>
                <c:pt idx="57">
                  <c:v>-43.0</c:v>
                </c:pt>
                <c:pt idx="58">
                  <c:v>-42.0</c:v>
                </c:pt>
                <c:pt idx="59">
                  <c:v>-41.0</c:v>
                </c:pt>
                <c:pt idx="60">
                  <c:v>-40.0</c:v>
                </c:pt>
                <c:pt idx="61">
                  <c:v>-39.0</c:v>
                </c:pt>
                <c:pt idx="62">
                  <c:v>-38.0</c:v>
                </c:pt>
                <c:pt idx="63">
                  <c:v>-37.0</c:v>
                </c:pt>
                <c:pt idx="64">
                  <c:v>-36.0</c:v>
                </c:pt>
                <c:pt idx="65">
                  <c:v>-35.0</c:v>
                </c:pt>
                <c:pt idx="66">
                  <c:v>-34.0</c:v>
                </c:pt>
                <c:pt idx="67">
                  <c:v>-33.0</c:v>
                </c:pt>
                <c:pt idx="68">
                  <c:v>-32.0</c:v>
                </c:pt>
                <c:pt idx="69">
                  <c:v>-31.0</c:v>
                </c:pt>
                <c:pt idx="70">
                  <c:v>-30.0</c:v>
                </c:pt>
                <c:pt idx="71">
                  <c:v>-29.0</c:v>
                </c:pt>
                <c:pt idx="72">
                  <c:v>-28.0</c:v>
                </c:pt>
                <c:pt idx="73">
                  <c:v>-27.0</c:v>
                </c:pt>
                <c:pt idx="74">
                  <c:v>-26.0</c:v>
                </c:pt>
                <c:pt idx="75">
                  <c:v>-25.0</c:v>
                </c:pt>
                <c:pt idx="76">
                  <c:v>-24.0</c:v>
                </c:pt>
                <c:pt idx="77">
                  <c:v>-23.0</c:v>
                </c:pt>
                <c:pt idx="78">
                  <c:v>-22.0</c:v>
                </c:pt>
                <c:pt idx="79">
                  <c:v>-21.0</c:v>
                </c:pt>
                <c:pt idx="80">
                  <c:v>-20.0</c:v>
                </c:pt>
                <c:pt idx="81">
                  <c:v>-19.0</c:v>
                </c:pt>
                <c:pt idx="82">
                  <c:v>-18.0</c:v>
                </c:pt>
                <c:pt idx="83">
                  <c:v>-17.0</c:v>
                </c:pt>
                <c:pt idx="84">
                  <c:v>-16.0</c:v>
                </c:pt>
                <c:pt idx="85">
                  <c:v>-15.0</c:v>
                </c:pt>
                <c:pt idx="86">
                  <c:v>-14.0</c:v>
                </c:pt>
                <c:pt idx="87">
                  <c:v>-13.0</c:v>
                </c:pt>
                <c:pt idx="88">
                  <c:v>-12.0</c:v>
                </c:pt>
                <c:pt idx="89">
                  <c:v>-11.0</c:v>
                </c:pt>
                <c:pt idx="90">
                  <c:v>-10.0</c:v>
                </c:pt>
                <c:pt idx="91">
                  <c:v>-9.0</c:v>
                </c:pt>
                <c:pt idx="92">
                  <c:v>-8.0</c:v>
                </c:pt>
                <c:pt idx="93">
                  <c:v>-7.0</c:v>
                </c:pt>
                <c:pt idx="94">
                  <c:v>-6.0</c:v>
                </c:pt>
                <c:pt idx="95">
                  <c:v>-5.0</c:v>
                </c:pt>
                <c:pt idx="96">
                  <c:v>-4.0</c:v>
                </c:pt>
                <c:pt idx="97">
                  <c:v>-3.0</c:v>
                </c:pt>
                <c:pt idx="98">
                  <c:v>-2.0</c:v>
                </c:pt>
                <c:pt idx="99">
                  <c:v>-1.0</c:v>
                </c:pt>
                <c:pt idx="100">
                  <c:v>0.0</c:v>
                </c:pt>
                <c:pt idx="101">
                  <c:v>1.0</c:v>
                </c:pt>
                <c:pt idx="102">
                  <c:v>2.0</c:v>
                </c:pt>
                <c:pt idx="103">
                  <c:v>3.0</c:v>
                </c:pt>
                <c:pt idx="104">
                  <c:v>4.0</c:v>
                </c:pt>
                <c:pt idx="105">
                  <c:v>5.0</c:v>
                </c:pt>
                <c:pt idx="106">
                  <c:v>6.0</c:v>
                </c:pt>
                <c:pt idx="107">
                  <c:v>7.0</c:v>
                </c:pt>
                <c:pt idx="108">
                  <c:v>8.0</c:v>
                </c:pt>
                <c:pt idx="109">
                  <c:v>9.0</c:v>
                </c:pt>
                <c:pt idx="110">
                  <c:v>10.0</c:v>
                </c:pt>
                <c:pt idx="111">
                  <c:v>11.0</c:v>
                </c:pt>
                <c:pt idx="112">
                  <c:v>12.0</c:v>
                </c:pt>
                <c:pt idx="113">
                  <c:v>13.0</c:v>
                </c:pt>
                <c:pt idx="114">
                  <c:v>14.0</c:v>
                </c:pt>
                <c:pt idx="115">
                  <c:v>15.0</c:v>
                </c:pt>
                <c:pt idx="116">
                  <c:v>16.0</c:v>
                </c:pt>
                <c:pt idx="117">
                  <c:v>17.0</c:v>
                </c:pt>
                <c:pt idx="118">
                  <c:v>18.0</c:v>
                </c:pt>
                <c:pt idx="119">
                  <c:v>19.0</c:v>
                </c:pt>
                <c:pt idx="120">
                  <c:v>20.0</c:v>
                </c:pt>
                <c:pt idx="121">
                  <c:v>21.0</c:v>
                </c:pt>
                <c:pt idx="122">
                  <c:v>22.0</c:v>
                </c:pt>
                <c:pt idx="123">
                  <c:v>23.0</c:v>
                </c:pt>
                <c:pt idx="124">
                  <c:v>24.0</c:v>
                </c:pt>
                <c:pt idx="125">
                  <c:v>25.0</c:v>
                </c:pt>
                <c:pt idx="126">
                  <c:v>26.0</c:v>
                </c:pt>
                <c:pt idx="127">
                  <c:v>27.0</c:v>
                </c:pt>
                <c:pt idx="128">
                  <c:v>28.0</c:v>
                </c:pt>
                <c:pt idx="129">
                  <c:v>29.0</c:v>
                </c:pt>
                <c:pt idx="130">
                  <c:v>30.0</c:v>
                </c:pt>
                <c:pt idx="131">
                  <c:v>31.0</c:v>
                </c:pt>
                <c:pt idx="132">
                  <c:v>32.0</c:v>
                </c:pt>
                <c:pt idx="133">
                  <c:v>33.0</c:v>
                </c:pt>
                <c:pt idx="134">
                  <c:v>34.0</c:v>
                </c:pt>
                <c:pt idx="135">
                  <c:v>35.0</c:v>
                </c:pt>
                <c:pt idx="136">
                  <c:v>36.0</c:v>
                </c:pt>
                <c:pt idx="137">
                  <c:v>37.0</c:v>
                </c:pt>
                <c:pt idx="138">
                  <c:v>38.0</c:v>
                </c:pt>
                <c:pt idx="139">
                  <c:v>39.0</c:v>
                </c:pt>
                <c:pt idx="140">
                  <c:v>40.0</c:v>
                </c:pt>
                <c:pt idx="141">
                  <c:v>41.0</c:v>
                </c:pt>
                <c:pt idx="142">
                  <c:v>42.0</c:v>
                </c:pt>
                <c:pt idx="143">
                  <c:v>43.0</c:v>
                </c:pt>
                <c:pt idx="144">
                  <c:v>44.0</c:v>
                </c:pt>
                <c:pt idx="145">
                  <c:v>45.0</c:v>
                </c:pt>
                <c:pt idx="146">
                  <c:v>46.0</c:v>
                </c:pt>
                <c:pt idx="147">
                  <c:v>47.0</c:v>
                </c:pt>
                <c:pt idx="148">
                  <c:v>48.0</c:v>
                </c:pt>
                <c:pt idx="149">
                  <c:v>49.0</c:v>
                </c:pt>
                <c:pt idx="150">
                  <c:v>50.0</c:v>
                </c:pt>
                <c:pt idx="151">
                  <c:v>51.0</c:v>
                </c:pt>
                <c:pt idx="152">
                  <c:v>52.0</c:v>
                </c:pt>
                <c:pt idx="153">
                  <c:v>53.0</c:v>
                </c:pt>
                <c:pt idx="154">
                  <c:v>54.0</c:v>
                </c:pt>
                <c:pt idx="155">
                  <c:v>55.0</c:v>
                </c:pt>
                <c:pt idx="156">
                  <c:v>56.0</c:v>
                </c:pt>
                <c:pt idx="157">
                  <c:v>57.0</c:v>
                </c:pt>
                <c:pt idx="158">
                  <c:v>58.0</c:v>
                </c:pt>
                <c:pt idx="159">
                  <c:v>59.0</c:v>
                </c:pt>
                <c:pt idx="160">
                  <c:v>60.0</c:v>
                </c:pt>
                <c:pt idx="161">
                  <c:v>61.0</c:v>
                </c:pt>
                <c:pt idx="162">
                  <c:v>62.0</c:v>
                </c:pt>
                <c:pt idx="163">
                  <c:v>63.0</c:v>
                </c:pt>
                <c:pt idx="164">
                  <c:v>64.0</c:v>
                </c:pt>
                <c:pt idx="165">
                  <c:v>65.0</c:v>
                </c:pt>
                <c:pt idx="166">
                  <c:v>66.0</c:v>
                </c:pt>
                <c:pt idx="167">
                  <c:v>67.0</c:v>
                </c:pt>
                <c:pt idx="168">
                  <c:v>68.0</c:v>
                </c:pt>
                <c:pt idx="169">
                  <c:v>69.0</c:v>
                </c:pt>
                <c:pt idx="170">
                  <c:v>70.0</c:v>
                </c:pt>
                <c:pt idx="171">
                  <c:v>71.0</c:v>
                </c:pt>
                <c:pt idx="172">
                  <c:v>72.0</c:v>
                </c:pt>
                <c:pt idx="173">
                  <c:v>73.0</c:v>
                </c:pt>
                <c:pt idx="174">
                  <c:v>74.0</c:v>
                </c:pt>
                <c:pt idx="175">
                  <c:v>75.0</c:v>
                </c:pt>
                <c:pt idx="176">
                  <c:v>76.0</c:v>
                </c:pt>
                <c:pt idx="177">
                  <c:v>77.0</c:v>
                </c:pt>
                <c:pt idx="178">
                  <c:v>78.0</c:v>
                </c:pt>
                <c:pt idx="179">
                  <c:v>79.0</c:v>
                </c:pt>
                <c:pt idx="180">
                  <c:v>80.0</c:v>
                </c:pt>
                <c:pt idx="181">
                  <c:v>81.0</c:v>
                </c:pt>
                <c:pt idx="182">
                  <c:v>82.0</c:v>
                </c:pt>
                <c:pt idx="183">
                  <c:v>83.0</c:v>
                </c:pt>
                <c:pt idx="184">
                  <c:v>84.0</c:v>
                </c:pt>
                <c:pt idx="185">
                  <c:v>85.0</c:v>
                </c:pt>
                <c:pt idx="186">
                  <c:v>86.0</c:v>
                </c:pt>
                <c:pt idx="187">
                  <c:v>87.0</c:v>
                </c:pt>
                <c:pt idx="188">
                  <c:v>88.0</c:v>
                </c:pt>
                <c:pt idx="189">
                  <c:v>89.0</c:v>
                </c:pt>
                <c:pt idx="190">
                  <c:v>90.0</c:v>
                </c:pt>
                <c:pt idx="191">
                  <c:v>91.0</c:v>
                </c:pt>
                <c:pt idx="192">
                  <c:v>92.0</c:v>
                </c:pt>
                <c:pt idx="193">
                  <c:v>93.0</c:v>
                </c:pt>
                <c:pt idx="194">
                  <c:v>94.0</c:v>
                </c:pt>
                <c:pt idx="195">
                  <c:v>95.0</c:v>
                </c:pt>
                <c:pt idx="196">
                  <c:v>96.0</c:v>
                </c:pt>
                <c:pt idx="197">
                  <c:v>97.0</c:v>
                </c:pt>
                <c:pt idx="198">
                  <c:v>98.0</c:v>
                </c:pt>
                <c:pt idx="199">
                  <c:v>99.0</c:v>
                </c:pt>
                <c:pt idx="200">
                  <c:v>100.0</c:v>
                </c:pt>
                <c:pt idx="201">
                  <c:v>101.0</c:v>
                </c:pt>
                <c:pt idx="202">
                  <c:v>102.0</c:v>
                </c:pt>
                <c:pt idx="203">
                  <c:v>103.0</c:v>
                </c:pt>
                <c:pt idx="204">
                  <c:v>104.0</c:v>
                </c:pt>
                <c:pt idx="205">
                  <c:v>105.0</c:v>
                </c:pt>
                <c:pt idx="206">
                  <c:v>106.0</c:v>
                </c:pt>
                <c:pt idx="207">
                  <c:v>107.0</c:v>
                </c:pt>
                <c:pt idx="208">
                  <c:v>108.0</c:v>
                </c:pt>
                <c:pt idx="209">
                  <c:v>109.0</c:v>
                </c:pt>
                <c:pt idx="210">
                  <c:v>110.0</c:v>
                </c:pt>
                <c:pt idx="211">
                  <c:v>111.0</c:v>
                </c:pt>
                <c:pt idx="212">
                  <c:v>112.0</c:v>
                </c:pt>
                <c:pt idx="213">
                  <c:v>113.0</c:v>
                </c:pt>
                <c:pt idx="214">
                  <c:v>114.0</c:v>
                </c:pt>
                <c:pt idx="215">
                  <c:v>115.0</c:v>
                </c:pt>
                <c:pt idx="216">
                  <c:v>116.0</c:v>
                </c:pt>
                <c:pt idx="217">
                  <c:v>117.0</c:v>
                </c:pt>
                <c:pt idx="218">
                  <c:v>118.0</c:v>
                </c:pt>
                <c:pt idx="219">
                  <c:v>119.0</c:v>
                </c:pt>
                <c:pt idx="220">
                  <c:v>120.0</c:v>
                </c:pt>
                <c:pt idx="221">
                  <c:v>121.0</c:v>
                </c:pt>
                <c:pt idx="222">
                  <c:v>122.0</c:v>
                </c:pt>
                <c:pt idx="223">
                  <c:v>123.0</c:v>
                </c:pt>
                <c:pt idx="224">
                  <c:v>124.0</c:v>
                </c:pt>
                <c:pt idx="225">
                  <c:v>125.0</c:v>
                </c:pt>
                <c:pt idx="226">
                  <c:v>126.0</c:v>
                </c:pt>
                <c:pt idx="227">
                  <c:v>127.0</c:v>
                </c:pt>
                <c:pt idx="228">
                  <c:v>128.0</c:v>
                </c:pt>
                <c:pt idx="229">
                  <c:v>129.0</c:v>
                </c:pt>
                <c:pt idx="230">
                  <c:v>130.0</c:v>
                </c:pt>
                <c:pt idx="231">
                  <c:v>131.0</c:v>
                </c:pt>
                <c:pt idx="232">
                  <c:v>132.0</c:v>
                </c:pt>
                <c:pt idx="233">
                  <c:v>133.0</c:v>
                </c:pt>
                <c:pt idx="234">
                  <c:v>134.0</c:v>
                </c:pt>
                <c:pt idx="235">
                  <c:v>135.0</c:v>
                </c:pt>
                <c:pt idx="236">
                  <c:v>136.0</c:v>
                </c:pt>
                <c:pt idx="237">
                  <c:v>137.0</c:v>
                </c:pt>
                <c:pt idx="238">
                  <c:v>138.0</c:v>
                </c:pt>
                <c:pt idx="239">
                  <c:v>139.0</c:v>
                </c:pt>
                <c:pt idx="240">
                  <c:v>140.0</c:v>
                </c:pt>
                <c:pt idx="241">
                  <c:v>141.0</c:v>
                </c:pt>
                <c:pt idx="242">
                  <c:v>142.0</c:v>
                </c:pt>
                <c:pt idx="243">
                  <c:v>143.0</c:v>
                </c:pt>
                <c:pt idx="244">
                  <c:v>144.0</c:v>
                </c:pt>
                <c:pt idx="245">
                  <c:v>145.0</c:v>
                </c:pt>
                <c:pt idx="246">
                  <c:v>146.0</c:v>
                </c:pt>
                <c:pt idx="247">
                  <c:v>147.0</c:v>
                </c:pt>
                <c:pt idx="248">
                  <c:v>148.0</c:v>
                </c:pt>
                <c:pt idx="249">
                  <c:v>149.0</c:v>
                </c:pt>
                <c:pt idx="250">
                  <c:v>150.0</c:v>
                </c:pt>
                <c:pt idx="251">
                  <c:v>151.0</c:v>
                </c:pt>
                <c:pt idx="252">
                  <c:v>152.0</c:v>
                </c:pt>
                <c:pt idx="253">
                  <c:v>153.0</c:v>
                </c:pt>
                <c:pt idx="254">
                  <c:v>154.0</c:v>
                </c:pt>
                <c:pt idx="255">
                  <c:v>155.0</c:v>
                </c:pt>
                <c:pt idx="256">
                  <c:v>156.0</c:v>
                </c:pt>
                <c:pt idx="257">
                  <c:v>157.0</c:v>
                </c:pt>
                <c:pt idx="258">
                  <c:v>158.0</c:v>
                </c:pt>
                <c:pt idx="259">
                  <c:v>159.0</c:v>
                </c:pt>
                <c:pt idx="260">
                  <c:v>160.0</c:v>
                </c:pt>
                <c:pt idx="261">
                  <c:v>161.0</c:v>
                </c:pt>
                <c:pt idx="262">
                  <c:v>162.0</c:v>
                </c:pt>
                <c:pt idx="263">
                  <c:v>163.0</c:v>
                </c:pt>
                <c:pt idx="264">
                  <c:v>164.0</c:v>
                </c:pt>
                <c:pt idx="265">
                  <c:v>165.0</c:v>
                </c:pt>
                <c:pt idx="266">
                  <c:v>166.0</c:v>
                </c:pt>
                <c:pt idx="267">
                  <c:v>167.0</c:v>
                </c:pt>
                <c:pt idx="268">
                  <c:v>168.0</c:v>
                </c:pt>
                <c:pt idx="269">
                  <c:v>169.0</c:v>
                </c:pt>
                <c:pt idx="270">
                  <c:v>170.0</c:v>
                </c:pt>
                <c:pt idx="271">
                  <c:v>171.0</c:v>
                </c:pt>
                <c:pt idx="272">
                  <c:v>172.0</c:v>
                </c:pt>
                <c:pt idx="273">
                  <c:v>173.0</c:v>
                </c:pt>
                <c:pt idx="274">
                  <c:v>174.0</c:v>
                </c:pt>
                <c:pt idx="275">
                  <c:v>175.0</c:v>
                </c:pt>
                <c:pt idx="276">
                  <c:v>176.0</c:v>
                </c:pt>
                <c:pt idx="277">
                  <c:v>177.0</c:v>
                </c:pt>
                <c:pt idx="278">
                  <c:v>178.0</c:v>
                </c:pt>
                <c:pt idx="279">
                  <c:v>179.0</c:v>
                </c:pt>
                <c:pt idx="280">
                  <c:v>180.0</c:v>
                </c:pt>
                <c:pt idx="281">
                  <c:v>181.0</c:v>
                </c:pt>
                <c:pt idx="282">
                  <c:v>182.0</c:v>
                </c:pt>
                <c:pt idx="283">
                  <c:v>183.0</c:v>
                </c:pt>
                <c:pt idx="284">
                  <c:v>184.0</c:v>
                </c:pt>
                <c:pt idx="285">
                  <c:v>185.0</c:v>
                </c:pt>
                <c:pt idx="286">
                  <c:v>186.0</c:v>
                </c:pt>
                <c:pt idx="287">
                  <c:v>187.0</c:v>
                </c:pt>
                <c:pt idx="288">
                  <c:v>188.0</c:v>
                </c:pt>
                <c:pt idx="289">
                  <c:v>189.0</c:v>
                </c:pt>
                <c:pt idx="290">
                  <c:v>190.0</c:v>
                </c:pt>
                <c:pt idx="291">
                  <c:v>191.0</c:v>
                </c:pt>
                <c:pt idx="292">
                  <c:v>192.0</c:v>
                </c:pt>
                <c:pt idx="293">
                  <c:v>193.0</c:v>
                </c:pt>
                <c:pt idx="294">
                  <c:v>194.0</c:v>
                </c:pt>
                <c:pt idx="295">
                  <c:v>195.0</c:v>
                </c:pt>
                <c:pt idx="296">
                  <c:v>196.0</c:v>
                </c:pt>
                <c:pt idx="297">
                  <c:v>197.0</c:v>
                </c:pt>
                <c:pt idx="298">
                  <c:v>198.0</c:v>
                </c:pt>
                <c:pt idx="299">
                  <c:v>199.0</c:v>
                </c:pt>
                <c:pt idx="300">
                  <c:v>200.0</c:v>
                </c:pt>
                <c:pt idx="301">
                  <c:v>201.0</c:v>
                </c:pt>
                <c:pt idx="302">
                  <c:v>202.0</c:v>
                </c:pt>
                <c:pt idx="303">
                  <c:v>203.0</c:v>
                </c:pt>
                <c:pt idx="304">
                  <c:v>204.0</c:v>
                </c:pt>
                <c:pt idx="305">
                  <c:v>205.0</c:v>
                </c:pt>
                <c:pt idx="306">
                  <c:v>206.0</c:v>
                </c:pt>
                <c:pt idx="307">
                  <c:v>207.0</c:v>
                </c:pt>
                <c:pt idx="308">
                  <c:v>208.0</c:v>
                </c:pt>
                <c:pt idx="309">
                  <c:v>209.0</c:v>
                </c:pt>
                <c:pt idx="310">
                  <c:v>210.0</c:v>
                </c:pt>
                <c:pt idx="311">
                  <c:v>211.0</c:v>
                </c:pt>
                <c:pt idx="312">
                  <c:v>212.0</c:v>
                </c:pt>
                <c:pt idx="313">
                  <c:v>213.0</c:v>
                </c:pt>
                <c:pt idx="314">
                  <c:v>214.0</c:v>
                </c:pt>
                <c:pt idx="315">
                  <c:v>215.0</c:v>
                </c:pt>
                <c:pt idx="316">
                  <c:v>216.0</c:v>
                </c:pt>
                <c:pt idx="317">
                  <c:v>217.0</c:v>
                </c:pt>
                <c:pt idx="318">
                  <c:v>218.0</c:v>
                </c:pt>
                <c:pt idx="319">
                  <c:v>219.0</c:v>
                </c:pt>
                <c:pt idx="320">
                  <c:v>220.0</c:v>
                </c:pt>
                <c:pt idx="321">
                  <c:v>221.0</c:v>
                </c:pt>
                <c:pt idx="322">
                  <c:v>222.0</c:v>
                </c:pt>
                <c:pt idx="323">
                  <c:v>223.0</c:v>
                </c:pt>
                <c:pt idx="324">
                  <c:v>224.0</c:v>
                </c:pt>
                <c:pt idx="325">
                  <c:v>225.0</c:v>
                </c:pt>
                <c:pt idx="326">
                  <c:v>226.0</c:v>
                </c:pt>
                <c:pt idx="327">
                  <c:v>227.0</c:v>
                </c:pt>
                <c:pt idx="328">
                  <c:v>228.0</c:v>
                </c:pt>
                <c:pt idx="329">
                  <c:v>229.0</c:v>
                </c:pt>
                <c:pt idx="330">
                  <c:v>230.0</c:v>
                </c:pt>
                <c:pt idx="331">
                  <c:v>231.0</c:v>
                </c:pt>
                <c:pt idx="332">
                  <c:v>232.0</c:v>
                </c:pt>
                <c:pt idx="333">
                  <c:v>233.0</c:v>
                </c:pt>
                <c:pt idx="334">
                  <c:v>234.0</c:v>
                </c:pt>
                <c:pt idx="335">
                  <c:v>235.0</c:v>
                </c:pt>
                <c:pt idx="336">
                  <c:v>236.0</c:v>
                </c:pt>
                <c:pt idx="337">
                  <c:v>237.0</c:v>
                </c:pt>
                <c:pt idx="338">
                  <c:v>238.0</c:v>
                </c:pt>
                <c:pt idx="339">
                  <c:v>239.0</c:v>
                </c:pt>
                <c:pt idx="340">
                  <c:v>240.0</c:v>
                </c:pt>
                <c:pt idx="341">
                  <c:v>241.0</c:v>
                </c:pt>
                <c:pt idx="342">
                  <c:v>242.0</c:v>
                </c:pt>
                <c:pt idx="343">
                  <c:v>243.0</c:v>
                </c:pt>
                <c:pt idx="344">
                  <c:v>244.0</c:v>
                </c:pt>
                <c:pt idx="345">
                  <c:v>245.0</c:v>
                </c:pt>
                <c:pt idx="346">
                  <c:v>246.0</c:v>
                </c:pt>
                <c:pt idx="347">
                  <c:v>247.0</c:v>
                </c:pt>
                <c:pt idx="348">
                  <c:v>248.0</c:v>
                </c:pt>
                <c:pt idx="349">
                  <c:v>249.0</c:v>
                </c:pt>
                <c:pt idx="350">
                  <c:v>250.0</c:v>
                </c:pt>
                <c:pt idx="351">
                  <c:v>251.0</c:v>
                </c:pt>
                <c:pt idx="352">
                  <c:v>252.0</c:v>
                </c:pt>
                <c:pt idx="353">
                  <c:v>253.0</c:v>
                </c:pt>
                <c:pt idx="354">
                  <c:v>254.0</c:v>
                </c:pt>
                <c:pt idx="355">
                  <c:v>255.0</c:v>
                </c:pt>
                <c:pt idx="356">
                  <c:v>256.0</c:v>
                </c:pt>
                <c:pt idx="357">
                  <c:v>257.0</c:v>
                </c:pt>
                <c:pt idx="358">
                  <c:v>258.0</c:v>
                </c:pt>
                <c:pt idx="359">
                  <c:v>259.0</c:v>
                </c:pt>
                <c:pt idx="360">
                  <c:v>260.0</c:v>
                </c:pt>
                <c:pt idx="361">
                  <c:v>261.0</c:v>
                </c:pt>
                <c:pt idx="362">
                  <c:v>262.0</c:v>
                </c:pt>
                <c:pt idx="363">
                  <c:v>263.0</c:v>
                </c:pt>
                <c:pt idx="364">
                  <c:v>264.0</c:v>
                </c:pt>
                <c:pt idx="365">
                  <c:v>265.0</c:v>
                </c:pt>
                <c:pt idx="366">
                  <c:v>266.0</c:v>
                </c:pt>
                <c:pt idx="367">
                  <c:v>267.0</c:v>
                </c:pt>
                <c:pt idx="368">
                  <c:v>268.0</c:v>
                </c:pt>
                <c:pt idx="369">
                  <c:v>269.0</c:v>
                </c:pt>
                <c:pt idx="370">
                  <c:v>270.0</c:v>
                </c:pt>
                <c:pt idx="371">
                  <c:v>271.0</c:v>
                </c:pt>
                <c:pt idx="372">
                  <c:v>272.0</c:v>
                </c:pt>
                <c:pt idx="373">
                  <c:v>273.0</c:v>
                </c:pt>
                <c:pt idx="374">
                  <c:v>274.0</c:v>
                </c:pt>
                <c:pt idx="375">
                  <c:v>275.0</c:v>
                </c:pt>
                <c:pt idx="376">
                  <c:v>276.0</c:v>
                </c:pt>
                <c:pt idx="377">
                  <c:v>277.0</c:v>
                </c:pt>
                <c:pt idx="378">
                  <c:v>278.0</c:v>
                </c:pt>
                <c:pt idx="379">
                  <c:v>279.0</c:v>
                </c:pt>
                <c:pt idx="380">
                  <c:v>280.0</c:v>
                </c:pt>
                <c:pt idx="381">
                  <c:v>281.0</c:v>
                </c:pt>
                <c:pt idx="382">
                  <c:v>282.0</c:v>
                </c:pt>
                <c:pt idx="383">
                  <c:v>283.0</c:v>
                </c:pt>
                <c:pt idx="384">
                  <c:v>284.0</c:v>
                </c:pt>
                <c:pt idx="385">
                  <c:v>285.0</c:v>
                </c:pt>
                <c:pt idx="386">
                  <c:v>286.0</c:v>
                </c:pt>
                <c:pt idx="387">
                  <c:v>287.0</c:v>
                </c:pt>
                <c:pt idx="388">
                  <c:v>288.0</c:v>
                </c:pt>
                <c:pt idx="389">
                  <c:v>289.0</c:v>
                </c:pt>
                <c:pt idx="390">
                  <c:v>290.0</c:v>
                </c:pt>
                <c:pt idx="391">
                  <c:v>291.0</c:v>
                </c:pt>
                <c:pt idx="392">
                  <c:v>292.0</c:v>
                </c:pt>
                <c:pt idx="393">
                  <c:v>293.0</c:v>
                </c:pt>
                <c:pt idx="394">
                  <c:v>294.0</c:v>
                </c:pt>
                <c:pt idx="395">
                  <c:v>295.0</c:v>
                </c:pt>
                <c:pt idx="396">
                  <c:v>296.0</c:v>
                </c:pt>
                <c:pt idx="397">
                  <c:v>297.0</c:v>
                </c:pt>
                <c:pt idx="398">
                  <c:v>298.0</c:v>
                </c:pt>
                <c:pt idx="399">
                  <c:v>299.0</c:v>
                </c:pt>
                <c:pt idx="400">
                  <c:v>300.0</c:v>
                </c:pt>
                <c:pt idx="401">
                  <c:v>301.0</c:v>
                </c:pt>
                <c:pt idx="402">
                  <c:v>302.0</c:v>
                </c:pt>
                <c:pt idx="403">
                  <c:v>303.0</c:v>
                </c:pt>
                <c:pt idx="404">
                  <c:v>304.0</c:v>
                </c:pt>
                <c:pt idx="405">
                  <c:v>305.0</c:v>
                </c:pt>
                <c:pt idx="406">
                  <c:v>306.0</c:v>
                </c:pt>
                <c:pt idx="407">
                  <c:v>307.0</c:v>
                </c:pt>
                <c:pt idx="408">
                  <c:v>308.0</c:v>
                </c:pt>
                <c:pt idx="409">
                  <c:v>309.0</c:v>
                </c:pt>
                <c:pt idx="410">
                  <c:v>310.0</c:v>
                </c:pt>
                <c:pt idx="411">
                  <c:v>311.0</c:v>
                </c:pt>
                <c:pt idx="412">
                  <c:v>312.0</c:v>
                </c:pt>
                <c:pt idx="413">
                  <c:v>313.0</c:v>
                </c:pt>
                <c:pt idx="414">
                  <c:v>314.0</c:v>
                </c:pt>
                <c:pt idx="415">
                  <c:v>315.0</c:v>
                </c:pt>
                <c:pt idx="416">
                  <c:v>316.0</c:v>
                </c:pt>
                <c:pt idx="417">
                  <c:v>317.0</c:v>
                </c:pt>
                <c:pt idx="418">
                  <c:v>318.0</c:v>
                </c:pt>
                <c:pt idx="419">
                  <c:v>319.0</c:v>
                </c:pt>
                <c:pt idx="420">
                  <c:v>320.0</c:v>
                </c:pt>
                <c:pt idx="421">
                  <c:v>321.0</c:v>
                </c:pt>
                <c:pt idx="422">
                  <c:v>322.0</c:v>
                </c:pt>
                <c:pt idx="423">
                  <c:v>323.0</c:v>
                </c:pt>
                <c:pt idx="424">
                  <c:v>324.0</c:v>
                </c:pt>
                <c:pt idx="425">
                  <c:v>325.0</c:v>
                </c:pt>
                <c:pt idx="426">
                  <c:v>326.0</c:v>
                </c:pt>
                <c:pt idx="427">
                  <c:v>327.0</c:v>
                </c:pt>
                <c:pt idx="428">
                  <c:v>328.0</c:v>
                </c:pt>
                <c:pt idx="429">
                  <c:v>329.0</c:v>
                </c:pt>
                <c:pt idx="430">
                  <c:v>330.0</c:v>
                </c:pt>
                <c:pt idx="431">
                  <c:v>331.0</c:v>
                </c:pt>
                <c:pt idx="432">
                  <c:v>332.0</c:v>
                </c:pt>
                <c:pt idx="433">
                  <c:v>333.0</c:v>
                </c:pt>
                <c:pt idx="434">
                  <c:v>334.0</c:v>
                </c:pt>
                <c:pt idx="435">
                  <c:v>335.0</c:v>
                </c:pt>
                <c:pt idx="436">
                  <c:v>336.0</c:v>
                </c:pt>
                <c:pt idx="437">
                  <c:v>337.0</c:v>
                </c:pt>
                <c:pt idx="438">
                  <c:v>338.0</c:v>
                </c:pt>
                <c:pt idx="439">
                  <c:v>339.0</c:v>
                </c:pt>
                <c:pt idx="440">
                  <c:v>340.0</c:v>
                </c:pt>
                <c:pt idx="441">
                  <c:v>341.0</c:v>
                </c:pt>
                <c:pt idx="442">
                  <c:v>342.0</c:v>
                </c:pt>
                <c:pt idx="443">
                  <c:v>343.0</c:v>
                </c:pt>
                <c:pt idx="444">
                  <c:v>344.0</c:v>
                </c:pt>
                <c:pt idx="445">
                  <c:v>345.0</c:v>
                </c:pt>
                <c:pt idx="446">
                  <c:v>346.0</c:v>
                </c:pt>
                <c:pt idx="447">
                  <c:v>347.0</c:v>
                </c:pt>
                <c:pt idx="448">
                  <c:v>348.0</c:v>
                </c:pt>
                <c:pt idx="449">
                  <c:v>349.0</c:v>
                </c:pt>
                <c:pt idx="450">
                  <c:v>350.0</c:v>
                </c:pt>
                <c:pt idx="451">
                  <c:v>351.0</c:v>
                </c:pt>
                <c:pt idx="452">
                  <c:v>352.0</c:v>
                </c:pt>
                <c:pt idx="453">
                  <c:v>353.0</c:v>
                </c:pt>
                <c:pt idx="454">
                  <c:v>354.0</c:v>
                </c:pt>
                <c:pt idx="455">
                  <c:v>355.0</c:v>
                </c:pt>
                <c:pt idx="456">
                  <c:v>356.0</c:v>
                </c:pt>
                <c:pt idx="457">
                  <c:v>357.0</c:v>
                </c:pt>
                <c:pt idx="458">
                  <c:v>358.0</c:v>
                </c:pt>
                <c:pt idx="459">
                  <c:v>359.0</c:v>
                </c:pt>
                <c:pt idx="460">
                  <c:v>360.0</c:v>
                </c:pt>
                <c:pt idx="461">
                  <c:v>361.0</c:v>
                </c:pt>
                <c:pt idx="462">
                  <c:v>362.0</c:v>
                </c:pt>
                <c:pt idx="463">
                  <c:v>363.0</c:v>
                </c:pt>
                <c:pt idx="464">
                  <c:v>364.0</c:v>
                </c:pt>
                <c:pt idx="465">
                  <c:v>365.0</c:v>
                </c:pt>
                <c:pt idx="466">
                  <c:v>366.0</c:v>
                </c:pt>
                <c:pt idx="467">
                  <c:v>367.0</c:v>
                </c:pt>
                <c:pt idx="468">
                  <c:v>368.0</c:v>
                </c:pt>
                <c:pt idx="469">
                  <c:v>369.0</c:v>
                </c:pt>
                <c:pt idx="470">
                  <c:v>370.0</c:v>
                </c:pt>
                <c:pt idx="471">
                  <c:v>371.0</c:v>
                </c:pt>
                <c:pt idx="472">
                  <c:v>372.0</c:v>
                </c:pt>
                <c:pt idx="473">
                  <c:v>373.0</c:v>
                </c:pt>
                <c:pt idx="474">
                  <c:v>374.0</c:v>
                </c:pt>
                <c:pt idx="475">
                  <c:v>375.0</c:v>
                </c:pt>
                <c:pt idx="476">
                  <c:v>376.0</c:v>
                </c:pt>
                <c:pt idx="477">
                  <c:v>377.0</c:v>
                </c:pt>
                <c:pt idx="478">
                  <c:v>378.0</c:v>
                </c:pt>
                <c:pt idx="479">
                  <c:v>379.0</c:v>
                </c:pt>
                <c:pt idx="480">
                  <c:v>380.0</c:v>
                </c:pt>
                <c:pt idx="481">
                  <c:v>381.0</c:v>
                </c:pt>
                <c:pt idx="482">
                  <c:v>382.0</c:v>
                </c:pt>
                <c:pt idx="483">
                  <c:v>383.0</c:v>
                </c:pt>
                <c:pt idx="484">
                  <c:v>384.0</c:v>
                </c:pt>
                <c:pt idx="485">
                  <c:v>385.0</c:v>
                </c:pt>
                <c:pt idx="486">
                  <c:v>386.0</c:v>
                </c:pt>
                <c:pt idx="487">
                  <c:v>387.0</c:v>
                </c:pt>
                <c:pt idx="488">
                  <c:v>388.0</c:v>
                </c:pt>
                <c:pt idx="489">
                  <c:v>389.0</c:v>
                </c:pt>
                <c:pt idx="490">
                  <c:v>390.0</c:v>
                </c:pt>
                <c:pt idx="491">
                  <c:v>391.0</c:v>
                </c:pt>
                <c:pt idx="492">
                  <c:v>392.0</c:v>
                </c:pt>
                <c:pt idx="493">
                  <c:v>393.0</c:v>
                </c:pt>
                <c:pt idx="494">
                  <c:v>394.0</c:v>
                </c:pt>
                <c:pt idx="495">
                  <c:v>395.0</c:v>
                </c:pt>
                <c:pt idx="496">
                  <c:v>396.0</c:v>
                </c:pt>
                <c:pt idx="497">
                  <c:v>397.0</c:v>
                </c:pt>
                <c:pt idx="498">
                  <c:v>398.0</c:v>
                </c:pt>
                <c:pt idx="499">
                  <c:v>399.0</c:v>
                </c:pt>
                <c:pt idx="500">
                  <c:v>400.0</c:v>
                </c:pt>
                <c:pt idx="501">
                  <c:v>401.0</c:v>
                </c:pt>
                <c:pt idx="502">
                  <c:v>402.0</c:v>
                </c:pt>
                <c:pt idx="503">
                  <c:v>403.0</c:v>
                </c:pt>
                <c:pt idx="504">
                  <c:v>404.0</c:v>
                </c:pt>
                <c:pt idx="505">
                  <c:v>405.0</c:v>
                </c:pt>
                <c:pt idx="506">
                  <c:v>406.0</c:v>
                </c:pt>
                <c:pt idx="507">
                  <c:v>407.0</c:v>
                </c:pt>
                <c:pt idx="508">
                  <c:v>408.0</c:v>
                </c:pt>
                <c:pt idx="509">
                  <c:v>409.0</c:v>
                </c:pt>
                <c:pt idx="510">
                  <c:v>410.0</c:v>
                </c:pt>
                <c:pt idx="511">
                  <c:v>411.0</c:v>
                </c:pt>
                <c:pt idx="512">
                  <c:v>412.0</c:v>
                </c:pt>
                <c:pt idx="513">
                  <c:v>413.0</c:v>
                </c:pt>
                <c:pt idx="514">
                  <c:v>414.0</c:v>
                </c:pt>
                <c:pt idx="515">
                  <c:v>415.0</c:v>
                </c:pt>
                <c:pt idx="516">
                  <c:v>416.0</c:v>
                </c:pt>
                <c:pt idx="517">
                  <c:v>417.0</c:v>
                </c:pt>
                <c:pt idx="518">
                  <c:v>418.0</c:v>
                </c:pt>
                <c:pt idx="519">
                  <c:v>419.0</c:v>
                </c:pt>
                <c:pt idx="520">
                  <c:v>420.0</c:v>
                </c:pt>
                <c:pt idx="521">
                  <c:v>421.0</c:v>
                </c:pt>
                <c:pt idx="522">
                  <c:v>422.0</c:v>
                </c:pt>
                <c:pt idx="523">
                  <c:v>423.0</c:v>
                </c:pt>
                <c:pt idx="524">
                  <c:v>424.0</c:v>
                </c:pt>
                <c:pt idx="525">
                  <c:v>425.0</c:v>
                </c:pt>
                <c:pt idx="526">
                  <c:v>426.0</c:v>
                </c:pt>
                <c:pt idx="527">
                  <c:v>427.0</c:v>
                </c:pt>
                <c:pt idx="528">
                  <c:v>428.0</c:v>
                </c:pt>
                <c:pt idx="529">
                  <c:v>429.0</c:v>
                </c:pt>
                <c:pt idx="530">
                  <c:v>430.0</c:v>
                </c:pt>
                <c:pt idx="531">
                  <c:v>431.0</c:v>
                </c:pt>
                <c:pt idx="532">
                  <c:v>432.0</c:v>
                </c:pt>
                <c:pt idx="533">
                  <c:v>433.0</c:v>
                </c:pt>
                <c:pt idx="534">
                  <c:v>434.0</c:v>
                </c:pt>
                <c:pt idx="535">
                  <c:v>435.0</c:v>
                </c:pt>
                <c:pt idx="536">
                  <c:v>436.0</c:v>
                </c:pt>
                <c:pt idx="537">
                  <c:v>437.0</c:v>
                </c:pt>
                <c:pt idx="538">
                  <c:v>438.0</c:v>
                </c:pt>
                <c:pt idx="539">
                  <c:v>439.0</c:v>
                </c:pt>
                <c:pt idx="540">
                  <c:v>440.0</c:v>
                </c:pt>
                <c:pt idx="541">
                  <c:v>441.0</c:v>
                </c:pt>
                <c:pt idx="542">
                  <c:v>442.0</c:v>
                </c:pt>
                <c:pt idx="543">
                  <c:v>443.0</c:v>
                </c:pt>
                <c:pt idx="544">
                  <c:v>444.0</c:v>
                </c:pt>
                <c:pt idx="545">
                  <c:v>445.0</c:v>
                </c:pt>
                <c:pt idx="546">
                  <c:v>446.0</c:v>
                </c:pt>
                <c:pt idx="547">
                  <c:v>447.0</c:v>
                </c:pt>
                <c:pt idx="548">
                  <c:v>448.0</c:v>
                </c:pt>
                <c:pt idx="549">
                  <c:v>449.0</c:v>
                </c:pt>
                <c:pt idx="550">
                  <c:v>450.0</c:v>
                </c:pt>
                <c:pt idx="551">
                  <c:v>451.0</c:v>
                </c:pt>
                <c:pt idx="552">
                  <c:v>452.0</c:v>
                </c:pt>
                <c:pt idx="553">
                  <c:v>453.0</c:v>
                </c:pt>
                <c:pt idx="554">
                  <c:v>454.0</c:v>
                </c:pt>
                <c:pt idx="555">
                  <c:v>455.0</c:v>
                </c:pt>
                <c:pt idx="556">
                  <c:v>456.0</c:v>
                </c:pt>
                <c:pt idx="557">
                  <c:v>457.0</c:v>
                </c:pt>
                <c:pt idx="558">
                  <c:v>458.0</c:v>
                </c:pt>
                <c:pt idx="559">
                  <c:v>459.0</c:v>
                </c:pt>
                <c:pt idx="560">
                  <c:v>460.0</c:v>
                </c:pt>
                <c:pt idx="561">
                  <c:v>461.0</c:v>
                </c:pt>
                <c:pt idx="562">
                  <c:v>462.0</c:v>
                </c:pt>
                <c:pt idx="563">
                  <c:v>463.0</c:v>
                </c:pt>
                <c:pt idx="564">
                  <c:v>464.0</c:v>
                </c:pt>
                <c:pt idx="565">
                  <c:v>465.0</c:v>
                </c:pt>
                <c:pt idx="566">
                  <c:v>466.0</c:v>
                </c:pt>
                <c:pt idx="567">
                  <c:v>467.0</c:v>
                </c:pt>
                <c:pt idx="568">
                  <c:v>468.0</c:v>
                </c:pt>
                <c:pt idx="569">
                  <c:v>469.0</c:v>
                </c:pt>
                <c:pt idx="570">
                  <c:v>470.0</c:v>
                </c:pt>
                <c:pt idx="571">
                  <c:v>471.0</c:v>
                </c:pt>
                <c:pt idx="572">
                  <c:v>472.0</c:v>
                </c:pt>
                <c:pt idx="573">
                  <c:v>473.0</c:v>
                </c:pt>
                <c:pt idx="574">
                  <c:v>474.0</c:v>
                </c:pt>
                <c:pt idx="575">
                  <c:v>475.0</c:v>
                </c:pt>
                <c:pt idx="576">
                  <c:v>476.0</c:v>
                </c:pt>
                <c:pt idx="577">
                  <c:v>477.0</c:v>
                </c:pt>
                <c:pt idx="578">
                  <c:v>478.0</c:v>
                </c:pt>
                <c:pt idx="579">
                  <c:v>479.0</c:v>
                </c:pt>
                <c:pt idx="580">
                  <c:v>480.0</c:v>
                </c:pt>
                <c:pt idx="581">
                  <c:v>481.0</c:v>
                </c:pt>
                <c:pt idx="582">
                  <c:v>482.0</c:v>
                </c:pt>
                <c:pt idx="583">
                  <c:v>483.0</c:v>
                </c:pt>
                <c:pt idx="584">
                  <c:v>484.0</c:v>
                </c:pt>
                <c:pt idx="585">
                  <c:v>485.0</c:v>
                </c:pt>
                <c:pt idx="586">
                  <c:v>486.0</c:v>
                </c:pt>
                <c:pt idx="587">
                  <c:v>487.0</c:v>
                </c:pt>
                <c:pt idx="588">
                  <c:v>488.0</c:v>
                </c:pt>
                <c:pt idx="589">
                  <c:v>489.0</c:v>
                </c:pt>
                <c:pt idx="590">
                  <c:v>490.0</c:v>
                </c:pt>
                <c:pt idx="591">
                  <c:v>491.0</c:v>
                </c:pt>
                <c:pt idx="592">
                  <c:v>492.0</c:v>
                </c:pt>
                <c:pt idx="593">
                  <c:v>493.0</c:v>
                </c:pt>
                <c:pt idx="594">
                  <c:v>494.0</c:v>
                </c:pt>
                <c:pt idx="595">
                  <c:v>495.0</c:v>
                </c:pt>
                <c:pt idx="596">
                  <c:v>496.0</c:v>
                </c:pt>
                <c:pt idx="597">
                  <c:v>497.0</c:v>
                </c:pt>
                <c:pt idx="598">
                  <c:v>498.0</c:v>
                </c:pt>
                <c:pt idx="599">
                  <c:v>499.0</c:v>
                </c:pt>
                <c:pt idx="600">
                  <c:v>500.0</c:v>
                </c:pt>
                <c:pt idx="601">
                  <c:v>501.0</c:v>
                </c:pt>
                <c:pt idx="602">
                  <c:v>502.0</c:v>
                </c:pt>
                <c:pt idx="603">
                  <c:v>503.0</c:v>
                </c:pt>
                <c:pt idx="604">
                  <c:v>504.0</c:v>
                </c:pt>
                <c:pt idx="605">
                  <c:v>505.0</c:v>
                </c:pt>
                <c:pt idx="606">
                  <c:v>506.0</c:v>
                </c:pt>
                <c:pt idx="607">
                  <c:v>507.0</c:v>
                </c:pt>
                <c:pt idx="608">
                  <c:v>508.0</c:v>
                </c:pt>
                <c:pt idx="609">
                  <c:v>509.0</c:v>
                </c:pt>
                <c:pt idx="610">
                  <c:v>510.0</c:v>
                </c:pt>
                <c:pt idx="611">
                  <c:v>511.0</c:v>
                </c:pt>
                <c:pt idx="612">
                  <c:v>512.0</c:v>
                </c:pt>
                <c:pt idx="613">
                  <c:v>513.0</c:v>
                </c:pt>
                <c:pt idx="614">
                  <c:v>514.0</c:v>
                </c:pt>
                <c:pt idx="615">
                  <c:v>515.0</c:v>
                </c:pt>
                <c:pt idx="616">
                  <c:v>516.0</c:v>
                </c:pt>
                <c:pt idx="617">
                  <c:v>517.0</c:v>
                </c:pt>
                <c:pt idx="618">
                  <c:v>518.0</c:v>
                </c:pt>
                <c:pt idx="619">
                  <c:v>519.0</c:v>
                </c:pt>
                <c:pt idx="620">
                  <c:v>520.0</c:v>
                </c:pt>
                <c:pt idx="621">
                  <c:v>521.0</c:v>
                </c:pt>
                <c:pt idx="622">
                  <c:v>522.0</c:v>
                </c:pt>
                <c:pt idx="623">
                  <c:v>523.0</c:v>
                </c:pt>
                <c:pt idx="624">
                  <c:v>524.0</c:v>
                </c:pt>
                <c:pt idx="625">
                  <c:v>525.0</c:v>
                </c:pt>
                <c:pt idx="626">
                  <c:v>526.0</c:v>
                </c:pt>
                <c:pt idx="627">
                  <c:v>527.0</c:v>
                </c:pt>
                <c:pt idx="628">
                  <c:v>528.0</c:v>
                </c:pt>
                <c:pt idx="629">
                  <c:v>529.0</c:v>
                </c:pt>
                <c:pt idx="630">
                  <c:v>530.0</c:v>
                </c:pt>
                <c:pt idx="631">
                  <c:v>531.0</c:v>
                </c:pt>
                <c:pt idx="632">
                  <c:v>532.0</c:v>
                </c:pt>
                <c:pt idx="633">
                  <c:v>533.0</c:v>
                </c:pt>
                <c:pt idx="634">
                  <c:v>534.0</c:v>
                </c:pt>
                <c:pt idx="635">
                  <c:v>535.0</c:v>
                </c:pt>
                <c:pt idx="636">
                  <c:v>536.0</c:v>
                </c:pt>
                <c:pt idx="637">
                  <c:v>537.0</c:v>
                </c:pt>
                <c:pt idx="638">
                  <c:v>538.0</c:v>
                </c:pt>
                <c:pt idx="639">
                  <c:v>539.0</c:v>
                </c:pt>
                <c:pt idx="640">
                  <c:v>540.0</c:v>
                </c:pt>
                <c:pt idx="641">
                  <c:v>541.0</c:v>
                </c:pt>
                <c:pt idx="642">
                  <c:v>542.0</c:v>
                </c:pt>
                <c:pt idx="643">
                  <c:v>543.0</c:v>
                </c:pt>
                <c:pt idx="644">
                  <c:v>544.0</c:v>
                </c:pt>
                <c:pt idx="645">
                  <c:v>545.0</c:v>
                </c:pt>
                <c:pt idx="646">
                  <c:v>546.0</c:v>
                </c:pt>
                <c:pt idx="647">
                  <c:v>547.0</c:v>
                </c:pt>
                <c:pt idx="648">
                  <c:v>548.0</c:v>
                </c:pt>
                <c:pt idx="649">
                  <c:v>549.0</c:v>
                </c:pt>
                <c:pt idx="650">
                  <c:v>550.0</c:v>
                </c:pt>
                <c:pt idx="651">
                  <c:v>551.0</c:v>
                </c:pt>
                <c:pt idx="652">
                  <c:v>552.0</c:v>
                </c:pt>
                <c:pt idx="653">
                  <c:v>553.0</c:v>
                </c:pt>
                <c:pt idx="654">
                  <c:v>554.0</c:v>
                </c:pt>
                <c:pt idx="655">
                  <c:v>555.0</c:v>
                </c:pt>
                <c:pt idx="656">
                  <c:v>556.0</c:v>
                </c:pt>
                <c:pt idx="657">
                  <c:v>557.0</c:v>
                </c:pt>
                <c:pt idx="658">
                  <c:v>558.0</c:v>
                </c:pt>
                <c:pt idx="659">
                  <c:v>559.0</c:v>
                </c:pt>
                <c:pt idx="660">
                  <c:v>560.0</c:v>
                </c:pt>
                <c:pt idx="661">
                  <c:v>561.0</c:v>
                </c:pt>
                <c:pt idx="662">
                  <c:v>562.0</c:v>
                </c:pt>
                <c:pt idx="663">
                  <c:v>563.0</c:v>
                </c:pt>
                <c:pt idx="664">
                  <c:v>564.0</c:v>
                </c:pt>
                <c:pt idx="665">
                  <c:v>565.0</c:v>
                </c:pt>
                <c:pt idx="666">
                  <c:v>566.0</c:v>
                </c:pt>
                <c:pt idx="667">
                  <c:v>567.0</c:v>
                </c:pt>
                <c:pt idx="668">
                  <c:v>568.0</c:v>
                </c:pt>
                <c:pt idx="669">
                  <c:v>569.0</c:v>
                </c:pt>
                <c:pt idx="670">
                  <c:v>570.0</c:v>
                </c:pt>
                <c:pt idx="671">
                  <c:v>571.0</c:v>
                </c:pt>
                <c:pt idx="672">
                  <c:v>572.0</c:v>
                </c:pt>
                <c:pt idx="673">
                  <c:v>573.0</c:v>
                </c:pt>
                <c:pt idx="674">
                  <c:v>574.0</c:v>
                </c:pt>
                <c:pt idx="675">
                  <c:v>575.0</c:v>
                </c:pt>
                <c:pt idx="676">
                  <c:v>576.0</c:v>
                </c:pt>
                <c:pt idx="677">
                  <c:v>577.0</c:v>
                </c:pt>
                <c:pt idx="678">
                  <c:v>578.0</c:v>
                </c:pt>
                <c:pt idx="679">
                  <c:v>579.0</c:v>
                </c:pt>
                <c:pt idx="680">
                  <c:v>580.0</c:v>
                </c:pt>
                <c:pt idx="681">
                  <c:v>581.0</c:v>
                </c:pt>
                <c:pt idx="682">
                  <c:v>582.0</c:v>
                </c:pt>
                <c:pt idx="683">
                  <c:v>583.0</c:v>
                </c:pt>
                <c:pt idx="684">
                  <c:v>584.0</c:v>
                </c:pt>
                <c:pt idx="685">
                  <c:v>585.0</c:v>
                </c:pt>
                <c:pt idx="686">
                  <c:v>586.0</c:v>
                </c:pt>
                <c:pt idx="687">
                  <c:v>587.0</c:v>
                </c:pt>
                <c:pt idx="688">
                  <c:v>588.0</c:v>
                </c:pt>
                <c:pt idx="689">
                  <c:v>589.0</c:v>
                </c:pt>
                <c:pt idx="690">
                  <c:v>590.0</c:v>
                </c:pt>
                <c:pt idx="691">
                  <c:v>591.0</c:v>
                </c:pt>
                <c:pt idx="692">
                  <c:v>592.0</c:v>
                </c:pt>
                <c:pt idx="693">
                  <c:v>593.0</c:v>
                </c:pt>
                <c:pt idx="694">
                  <c:v>594.0</c:v>
                </c:pt>
                <c:pt idx="695">
                  <c:v>595.0</c:v>
                </c:pt>
                <c:pt idx="696">
                  <c:v>596.0</c:v>
                </c:pt>
                <c:pt idx="697">
                  <c:v>597.0</c:v>
                </c:pt>
                <c:pt idx="698">
                  <c:v>598.0</c:v>
                </c:pt>
                <c:pt idx="699">
                  <c:v>599.0</c:v>
                </c:pt>
                <c:pt idx="700">
                  <c:v>600.0</c:v>
                </c:pt>
                <c:pt idx="701">
                  <c:v>601.0</c:v>
                </c:pt>
                <c:pt idx="702">
                  <c:v>602.0</c:v>
                </c:pt>
                <c:pt idx="703">
                  <c:v>603.0</c:v>
                </c:pt>
                <c:pt idx="704">
                  <c:v>604.0</c:v>
                </c:pt>
                <c:pt idx="705">
                  <c:v>605.0</c:v>
                </c:pt>
                <c:pt idx="706">
                  <c:v>606.0</c:v>
                </c:pt>
                <c:pt idx="707">
                  <c:v>607.0</c:v>
                </c:pt>
                <c:pt idx="708">
                  <c:v>608.0</c:v>
                </c:pt>
                <c:pt idx="709">
                  <c:v>609.0</c:v>
                </c:pt>
                <c:pt idx="710">
                  <c:v>610.0</c:v>
                </c:pt>
                <c:pt idx="711">
                  <c:v>611.0</c:v>
                </c:pt>
                <c:pt idx="712">
                  <c:v>612.0</c:v>
                </c:pt>
                <c:pt idx="713">
                  <c:v>613.0</c:v>
                </c:pt>
                <c:pt idx="714">
                  <c:v>614.0</c:v>
                </c:pt>
                <c:pt idx="715">
                  <c:v>615.0</c:v>
                </c:pt>
                <c:pt idx="716">
                  <c:v>616.0</c:v>
                </c:pt>
                <c:pt idx="717">
                  <c:v>617.0</c:v>
                </c:pt>
                <c:pt idx="718">
                  <c:v>618.0</c:v>
                </c:pt>
                <c:pt idx="719">
                  <c:v>619.0</c:v>
                </c:pt>
                <c:pt idx="720">
                  <c:v>620.0</c:v>
                </c:pt>
                <c:pt idx="721">
                  <c:v>621.0</c:v>
                </c:pt>
                <c:pt idx="722">
                  <c:v>622.0</c:v>
                </c:pt>
                <c:pt idx="723">
                  <c:v>623.0</c:v>
                </c:pt>
                <c:pt idx="724">
                  <c:v>624.0</c:v>
                </c:pt>
                <c:pt idx="725">
                  <c:v>625.0</c:v>
                </c:pt>
                <c:pt idx="726">
                  <c:v>626.0</c:v>
                </c:pt>
                <c:pt idx="727">
                  <c:v>627.0</c:v>
                </c:pt>
                <c:pt idx="728">
                  <c:v>628.0</c:v>
                </c:pt>
                <c:pt idx="729">
                  <c:v>629.0</c:v>
                </c:pt>
                <c:pt idx="730">
                  <c:v>630.0</c:v>
                </c:pt>
                <c:pt idx="731">
                  <c:v>631.0</c:v>
                </c:pt>
                <c:pt idx="732">
                  <c:v>632.0</c:v>
                </c:pt>
                <c:pt idx="733">
                  <c:v>633.0</c:v>
                </c:pt>
                <c:pt idx="734">
                  <c:v>634.0</c:v>
                </c:pt>
                <c:pt idx="735">
                  <c:v>635.0</c:v>
                </c:pt>
                <c:pt idx="736">
                  <c:v>636.0</c:v>
                </c:pt>
                <c:pt idx="737">
                  <c:v>637.0</c:v>
                </c:pt>
                <c:pt idx="738">
                  <c:v>638.0</c:v>
                </c:pt>
                <c:pt idx="739">
                  <c:v>639.0</c:v>
                </c:pt>
                <c:pt idx="740">
                  <c:v>640.0</c:v>
                </c:pt>
                <c:pt idx="741">
                  <c:v>641.0</c:v>
                </c:pt>
                <c:pt idx="742">
                  <c:v>642.0</c:v>
                </c:pt>
                <c:pt idx="743">
                  <c:v>643.0</c:v>
                </c:pt>
                <c:pt idx="744">
                  <c:v>644.0</c:v>
                </c:pt>
                <c:pt idx="745">
                  <c:v>645.0</c:v>
                </c:pt>
                <c:pt idx="746">
                  <c:v>646.0</c:v>
                </c:pt>
                <c:pt idx="747">
                  <c:v>647.0</c:v>
                </c:pt>
                <c:pt idx="748">
                  <c:v>648.0</c:v>
                </c:pt>
                <c:pt idx="749">
                  <c:v>649.0</c:v>
                </c:pt>
                <c:pt idx="750">
                  <c:v>650.0</c:v>
                </c:pt>
                <c:pt idx="751">
                  <c:v>651.0</c:v>
                </c:pt>
                <c:pt idx="752">
                  <c:v>652.0</c:v>
                </c:pt>
                <c:pt idx="753">
                  <c:v>653.0</c:v>
                </c:pt>
                <c:pt idx="754">
                  <c:v>654.0</c:v>
                </c:pt>
                <c:pt idx="755">
                  <c:v>655.0</c:v>
                </c:pt>
                <c:pt idx="756">
                  <c:v>656.0</c:v>
                </c:pt>
                <c:pt idx="757">
                  <c:v>657.0</c:v>
                </c:pt>
                <c:pt idx="758">
                  <c:v>658.0</c:v>
                </c:pt>
                <c:pt idx="759">
                  <c:v>659.0</c:v>
                </c:pt>
                <c:pt idx="760">
                  <c:v>660.0</c:v>
                </c:pt>
                <c:pt idx="761">
                  <c:v>661.0</c:v>
                </c:pt>
                <c:pt idx="762">
                  <c:v>662.0</c:v>
                </c:pt>
                <c:pt idx="763">
                  <c:v>663.0</c:v>
                </c:pt>
                <c:pt idx="764">
                  <c:v>664.0</c:v>
                </c:pt>
                <c:pt idx="765">
                  <c:v>665.0</c:v>
                </c:pt>
                <c:pt idx="766">
                  <c:v>666.0</c:v>
                </c:pt>
                <c:pt idx="767">
                  <c:v>667.0</c:v>
                </c:pt>
                <c:pt idx="768">
                  <c:v>668.0</c:v>
                </c:pt>
                <c:pt idx="769">
                  <c:v>669.0</c:v>
                </c:pt>
                <c:pt idx="770">
                  <c:v>670.0</c:v>
                </c:pt>
                <c:pt idx="771">
                  <c:v>671.0</c:v>
                </c:pt>
                <c:pt idx="772">
                  <c:v>672.0</c:v>
                </c:pt>
                <c:pt idx="773">
                  <c:v>673.0</c:v>
                </c:pt>
                <c:pt idx="774">
                  <c:v>674.0</c:v>
                </c:pt>
                <c:pt idx="775">
                  <c:v>675.0</c:v>
                </c:pt>
                <c:pt idx="776">
                  <c:v>676.0</c:v>
                </c:pt>
                <c:pt idx="777">
                  <c:v>677.0</c:v>
                </c:pt>
                <c:pt idx="778">
                  <c:v>678.0</c:v>
                </c:pt>
                <c:pt idx="779">
                  <c:v>679.0</c:v>
                </c:pt>
                <c:pt idx="780">
                  <c:v>680.0</c:v>
                </c:pt>
                <c:pt idx="781">
                  <c:v>681.0</c:v>
                </c:pt>
                <c:pt idx="782">
                  <c:v>682.0</c:v>
                </c:pt>
                <c:pt idx="783">
                  <c:v>683.0</c:v>
                </c:pt>
                <c:pt idx="784">
                  <c:v>684.0</c:v>
                </c:pt>
                <c:pt idx="785">
                  <c:v>685.0</c:v>
                </c:pt>
                <c:pt idx="786">
                  <c:v>686.0</c:v>
                </c:pt>
                <c:pt idx="787">
                  <c:v>687.0</c:v>
                </c:pt>
                <c:pt idx="788">
                  <c:v>688.0</c:v>
                </c:pt>
                <c:pt idx="789">
                  <c:v>689.0</c:v>
                </c:pt>
                <c:pt idx="790">
                  <c:v>690.0</c:v>
                </c:pt>
                <c:pt idx="791">
                  <c:v>691.0</c:v>
                </c:pt>
                <c:pt idx="792">
                  <c:v>692.0</c:v>
                </c:pt>
                <c:pt idx="793">
                  <c:v>693.0</c:v>
                </c:pt>
                <c:pt idx="794">
                  <c:v>694.0</c:v>
                </c:pt>
                <c:pt idx="795">
                  <c:v>695.0</c:v>
                </c:pt>
                <c:pt idx="796">
                  <c:v>696.0</c:v>
                </c:pt>
                <c:pt idx="797">
                  <c:v>697.0</c:v>
                </c:pt>
                <c:pt idx="798">
                  <c:v>698.0</c:v>
                </c:pt>
                <c:pt idx="799">
                  <c:v>699.0</c:v>
                </c:pt>
                <c:pt idx="800">
                  <c:v>700.0</c:v>
                </c:pt>
                <c:pt idx="801">
                  <c:v>701.0</c:v>
                </c:pt>
                <c:pt idx="802">
                  <c:v>702.0</c:v>
                </c:pt>
                <c:pt idx="803">
                  <c:v>703.0</c:v>
                </c:pt>
                <c:pt idx="804">
                  <c:v>704.0</c:v>
                </c:pt>
                <c:pt idx="805">
                  <c:v>705.0</c:v>
                </c:pt>
                <c:pt idx="806">
                  <c:v>706.0</c:v>
                </c:pt>
                <c:pt idx="807">
                  <c:v>707.0</c:v>
                </c:pt>
                <c:pt idx="808">
                  <c:v>708.0</c:v>
                </c:pt>
                <c:pt idx="809">
                  <c:v>709.0</c:v>
                </c:pt>
                <c:pt idx="810">
                  <c:v>710.0</c:v>
                </c:pt>
                <c:pt idx="811">
                  <c:v>711.0</c:v>
                </c:pt>
                <c:pt idx="812">
                  <c:v>712.0</c:v>
                </c:pt>
                <c:pt idx="813">
                  <c:v>713.0</c:v>
                </c:pt>
                <c:pt idx="814">
                  <c:v>714.0</c:v>
                </c:pt>
                <c:pt idx="815">
                  <c:v>715.0</c:v>
                </c:pt>
                <c:pt idx="816">
                  <c:v>716.0</c:v>
                </c:pt>
                <c:pt idx="817">
                  <c:v>717.0</c:v>
                </c:pt>
                <c:pt idx="818">
                  <c:v>718.0</c:v>
                </c:pt>
                <c:pt idx="819">
                  <c:v>719.0</c:v>
                </c:pt>
                <c:pt idx="820">
                  <c:v>720.0</c:v>
                </c:pt>
                <c:pt idx="821">
                  <c:v>721.0</c:v>
                </c:pt>
                <c:pt idx="822">
                  <c:v>722.0</c:v>
                </c:pt>
                <c:pt idx="823">
                  <c:v>723.0</c:v>
                </c:pt>
                <c:pt idx="824">
                  <c:v>724.0</c:v>
                </c:pt>
                <c:pt idx="825">
                  <c:v>725.0</c:v>
                </c:pt>
                <c:pt idx="826">
                  <c:v>726.0</c:v>
                </c:pt>
                <c:pt idx="827">
                  <c:v>727.0</c:v>
                </c:pt>
                <c:pt idx="828">
                  <c:v>728.0</c:v>
                </c:pt>
                <c:pt idx="829">
                  <c:v>729.0</c:v>
                </c:pt>
                <c:pt idx="830">
                  <c:v>730.0</c:v>
                </c:pt>
                <c:pt idx="831">
                  <c:v>731.0</c:v>
                </c:pt>
                <c:pt idx="832">
                  <c:v>732.0</c:v>
                </c:pt>
                <c:pt idx="833">
                  <c:v>733.0</c:v>
                </c:pt>
                <c:pt idx="834">
                  <c:v>734.0</c:v>
                </c:pt>
                <c:pt idx="835">
                  <c:v>735.0</c:v>
                </c:pt>
                <c:pt idx="836">
                  <c:v>736.0</c:v>
                </c:pt>
                <c:pt idx="837">
                  <c:v>737.0</c:v>
                </c:pt>
                <c:pt idx="838">
                  <c:v>738.0</c:v>
                </c:pt>
                <c:pt idx="839">
                  <c:v>739.0</c:v>
                </c:pt>
                <c:pt idx="840">
                  <c:v>740.0</c:v>
                </c:pt>
                <c:pt idx="841">
                  <c:v>741.0</c:v>
                </c:pt>
                <c:pt idx="842">
                  <c:v>742.0</c:v>
                </c:pt>
                <c:pt idx="843">
                  <c:v>743.0</c:v>
                </c:pt>
                <c:pt idx="844">
                  <c:v>744.0</c:v>
                </c:pt>
                <c:pt idx="845">
                  <c:v>745.0</c:v>
                </c:pt>
                <c:pt idx="846">
                  <c:v>746.0</c:v>
                </c:pt>
                <c:pt idx="847">
                  <c:v>747.0</c:v>
                </c:pt>
                <c:pt idx="848">
                  <c:v>748.0</c:v>
                </c:pt>
                <c:pt idx="849">
                  <c:v>749.0</c:v>
                </c:pt>
                <c:pt idx="850">
                  <c:v>750.0</c:v>
                </c:pt>
                <c:pt idx="851">
                  <c:v>751.0</c:v>
                </c:pt>
                <c:pt idx="852">
                  <c:v>752.0</c:v>
                </c:pt>
                <c:pt idx="853">
                  <c:v>753.0</c:v>
                </c:pt>
                <c:pt idx="854">
                  <c:v>754.0</c:v>
                </c:pt>
                <c:pt idx="855">
                  <c:v>755.0</c:v>
                </c:pt>
                <c:pt idx="856">
                  <c:v>756.0</c:v>
                </c:pt>
                <c:pt idx="857">
                  <c:v>757.0</c:v>
                </c:pt>
                <c:pt idx="858">
                  <c:v>758.0</c:v>
                </c:pt>
                <c:pt idx="859">
                  <c:v>759.0</c:v>
                </c:pt>
                <c:pt idx="860">
                  <c:v>760.0</c:v>
                </c:pt>
                <c:pt idx="861">
                  <c:v>761.0</c:v>
                </c:pt>
                <c:pt idx="862">
                  <c:v>762.0</c:v>
                </c:pt>
                <c:pt idx="863">
                  <c:v>763.0</c:v>
                </c:pt>
                <c:pt idx="864">
                  <c:v>764.0</c:v>
                </c:pt>
                <c:pt idx="865">
                  <c:v>765.0</c:v>
                </c:pt>
                <c:pt idx="866">
                  <c:v>766.0</c:v>
                </c:pt>
                <c:pt idx="867">
                  <c:v>767.0</c:v>
                </c:pt>
                <c:pt idx="868">
                  <c:v>768.0</c:v>
                </c:pt>
                <c:pt idx="869">
                  <c:v>769.0</c:v>
                </c:pt>
                <c:pt idx="870">
                  <c:v>770.0</c:v>
                </c:pt>
                <c:pt idx="871">
                  <c:v>771.0</c:v>
                </c:pt>
                <c:pt idx="872">
                  <c:v>772.0</c:v>
                </c:pt>
                <c:pt idx="873">
                  <c:v>773.0</c:v>
                </c:pt>
                <c:pt idx="874">
                  <c:v>774.0</c:v>
                </c:pt>
                <c:pt idx="875">
                  <c:v>775.0</c:v>
                </c:pt>
                <c:pt idx="876">
                  <c:v>776.0</c:v>
                </c:pt>
                <c:pt idx="877">
                  <c:v>777.0</c:v>
                </c:pt>
                <c:pt idx="878">
                  <c:v>778.0</c:v>
                </c:pt>
                <c:pt idx="879">
                  <c:v>779.0</c:v>
                </c:pt>
                <c:pt idx="880">
                  <c:v>780.0</c:v>
                </c:pt>
                <c:pt idx="881">
                  <c:v>781.0</c:v>
                </c:pt>
                <c:pt idx="882">
                  <c:v>782.0</c:v>
                </c:pt>
                <c:pt idx="883">
                  <c:v>783.0</c:v>
                </c:pt>
                <c:pt idx="884">
                  <c:v>784.0</c:v>
                </c:pt>
                <c:pt idx="885">
                  <c:v>785.0</c:v>
                </c:pt>
                <c:pt idx="886">
                  <c:v>786.0</c:v>
                </c:pt>
                <c:pt idx="887">
                  <c:v>787.0</c:v>
                </c:pt>
                <c:pt idx="888">
                  <c:v>788.0</c:v>
                </c:pt>
                <c:pt idx="889">
                  <c:v>789.0</c:v>
                </c:pt>
                <c:pt idx="890">
                  <c:v>790.0</c:v>
                </c:pt>
                <c:pt idx="891">
                  <c:v>791.0</c:v>
                </c:pt>
                <c:pt idx="892">
                  <c:v>792.0</c:v>
                </c:pt>
                <c:pt idx="893">
                  <c:v>793.0</c:v>
                </c:pt>
                <c:pt idx="894">
                  <c:v>794.0</c:v>
                </c:pt>
                <c:pt idx="895">
                  <c:v>795.0</c:v>
                </c:pt>
                <c:pt idx="896">
                  <c:v>796.0</c:v>
                </c:pt>
                <c:pt idx="897">
                  <c:v>797.0</c:v>
                </c:pt>
                <c:pt idx="898">
                  <c:v>798.0</c:v>
                </c:pt>
                <c:pt idx="899">
                  <c:v>799.0</c:v>
                </c:pt>
                <c:pt idx="900">
                  <c:v>800.0</c:v>
                </c:pt>
                <c:pt idx="901">
                  <c:v>801.0</c:v>
                </c:pt>
                <c:pt idx="902">
                  <c:v>802.0</c:v>
                </c:pt>
                <c:pt idx="903">
                  <c:v>803.0</c:v>
                </c:pt>
                <c:pt idx="904">
                  <c:v>804.0</c:v>
                </c:pt>
                <c:pt idx="905">
                  <c:v>805.0</c:v>
                </c:pt>
                <c:pt idx="906">
                  <c:v>806.0</c:v>
                </c:pt>
                <c:pt idx="907">
                  <c:v>807.0</c:v>
                </c:pt>
                <c:pt idx="908">
                  <c:v>808.0</c:v>
                </c:pt>
                <c:pt idx="909">
                  <c:v>809.0</c:v>
                </c:pt>
                <c:pt idx="910">
                  <c:v>810.0</c:v>
                </c:pt>
                <c:pt idx="911">
                  <c:v>811.0</c:v>
                </c:pt>
                <c:pt idx="912">
                  <c:v>812.0</c:v>
                </c:pt>
                <c:pt idx="913">
                  <c:v>813.0</c:v>
                </c:pt>
                <c:pt idx="914">
                  <c:v>814.0</c:v>
                </c:pt>
                <c:pt idx="915">
                  <c:v>815.0</c:v>
                </c:pt>
                <c:pt idx="916">
                  <c:v>816.0</c:v>
                </c:pt>
                <c:pt idx="917">
                  <c:v>817.0</c:v>
                </c:pt>
                <c:pt idx="918">
                  <c:v>818.0</c:v>
                </c:pt>
                <c:pt idx="919">
                  <c:v>819.0</c:v>
                </c:pt>
                <c:pt idx="920">
                  <c:v>820.0</c:v>
                </c:pt>
                <c:pt idx="921">
                  <c:v>821.0</c:v>
                </c:pt>
                <c:pt idx="922">
                  <c:v>822.0</c:v>
                </c:pt>
                <c:pt idx="923">
                  <c:v>823.0</c:v>
                </c:pt>
                <c:pt idx="924">
                  <c:v>824.0</c:v>
                </c:pt>
                <c:pt idx="925">
                  <c:v>825.0</c:v>
                </c:pt>
                <c:pt idx="926">
                  <c:v>826.0</c:v>
                </c:pt>
                <c:pt idx="927">
                  <c:v>827.0</c:v>
                </c:pt>
                <c:pt idx="928">
                  <c:v>828.0</c:v>
                </c:pt>
                <c:pt idx="929">
                  <c:v>829.0</c:v>
                </c:pt>
                <c:pt idx="930">
                  <c:v>830.0</c:v>
                </c:pt>
                <c:pt idx="931">
                  <c:v>831.0</c:v>
                </c:pt>
                <c:pt idx="932">
                  <c:v>832.0</c:v>
                </c:pt>
                <c:pt idx="933">
                  <c:v>833.0</c:v>
                </c:pt>
                <c:pt idx="934">
                  <c:v>834.0</c:v>
                </c:pt>
                <c:pt idx="935">
                  <c:v>835.0</c:v>
                </c:pt>
                <c:pt idx="936">
                  <c:v>836.0</c:v>
                </c:pt>
                <c:pt idx="937">
                  <c:v>837.0</c:v>
                </c:pt>
                <c:pt idx="938">
                  <c:v>838.0</c:v>
                </c:pt>
                <c:pt idx="939">
                  <c:v>839.0</c:v>
                </c:pt>
                <c:pt idx="940">
                  <c:v>840.0</c:v>
                </c:pt>
                <c:pt idx="941">
                  <c:v>841.0</c:v>
                </c:pt>
                <c:pt idx="942">
                  <c:v>842.0</c:v>
                </c:pt>
                <c:pt idx="943">
                  <c:v>843.0</c:v>
                </c:pt>
                <c:pt idx="944">
                  <c:v>844.0</c:v>
                </c:pt>
                <c:pt idx="945">
                  <c:v>845.0</c:v>
                </c:pt>
                <c:pt idx="946">
                  <c:v>846.0</c:v>
                </c:pt>
                <c:pt idx="947">
                  <c:v>847.0</c:v>
                </c:pt>
                <c:pt idx="948">
                  <c:v>848.0</c:v>
                </c:pt>
                <c:pt idx="949">
                  <c:v>849.0</c:v>
                </c:pt>
                <c:pt idx="950">
                  <c:v>850.0</c:v>
                </c:pt>
                <c:pt idx="951">
                  <c:v>851.0</c:v>
                </c:pt>
                <c:pt idx="952">
                  <c:v>852.0</c:v>
                </c:pt>
                <c:pt idx="953">
                  <c:v>853.0</c:v>
                </c:pt>
                <c:pt idx="954">
                  <c:v>854.0</c:v>
                </c:pt>
                <c:pt idx="955">
                  <c:v>855.0</c:v>
                </c:pt>
                <c:pt idx="956">
                  <c:v>856.0</c:v>
                </c:pt>
                <c:pt idx="957">
                  <c:v>857.0</c:v>
                </c:pt>
                <c:pt idx="958">
                  <c:v>858.0</c:v>
                </c:pt>
                <c:pt idx="959">
                  <c:v>859.0</c:v>
                </c:pt>
                <c:pt idx="960">
                  <c:v>860.0</c:v>
                </c:pt>
                <c:pt idx="961">
                  <c:v>861.0</c:v>
                </c:pt>
                <c:pt idx="962">
                  <c:v>862.0</c:v>
                </c:pt>
                <c:pt idx="963">
                  <c:v>863.0</c:v>
                </c:pt>
                <c:pt idx="964">
                  <c:v>864.0</c:v>
                </c:pt>
                <c:pt idx="965">
                  <c:v>865.0</c:v>
                </c:pt>
                <c:pt idx="966">
                  <c:v>866.0</c:v>
                </c:pt>
                <c:pt idx="967">
                  <c:v>867.0</c:v>
                </c:pt>
                <c:pt idx="968">
                  <c:v>868.0</c:v>
                </c:pt>
                <c:pt idx="969">
                  <c:v>869.0</c:v>
                </c:pt>
                <c:pt idx="970">
                  <c:v>870.0</c:v>
                </c:pt>
                <c:pt idx="971">
                  <c:v>871.0</c:v>
                </c:pt>
                <c:pt idx="972">
                  <c:v>872.0</c:v>
                </c:pt>
                <c:pt idx="973">
                  <c:v>873.0</c:v>
                </c:pt>
                <c:pt idx="974">
                  <c:v>874.0</c:v>
                </c:pt>
                <c:pt idx="975">
                  <c:v>875.0</c:v>
                </c:pt>
                <c:pt idx="976">
                  <c:v>876.0</c:v>
                </c:pt>
                <c:pt idx="977">
                  <c:v>877.0</c:v>
                </c:pt>
                <c:pt idx="978">
                  <c:v>878.0</c:v>
                </c:pt>
                <c:pt idx="979">
                  <c:v>879.0</c:v>
                </c:pt>
                <c:pt idx="980">
                  <c:v>880.0</c:v>
                </c:pt>
                <c:pt idx="981">
                  <c:v>881.0</c:v>
                </c:pt>
                <c:pt idx="982">
                  <c:v>882.0</c:v>
                </c:pt>
                <c:pt idx="983">
                  <c:v>883.0</c:v>
                </c:pt>
                <c:pt idx="984">
                  <c:v>884.0</c:v>
                </c:pt>
                <c:pt idx="985">
                  <c:v>885.0</c:v>
                </c:pt>
                <c:pt idx="986">
                  <c:v>886.0</c:v>
                </c:pt>
                <c:pt idx="987">
                  <c:v>887.0</c:v>
                </c:pt>
                <c:pt idx="988">
                  <c:v>888.0</c:v>
                </c:pt>
                <c:pt idx="989">
                  <c:v>889.0</c:v>
                </c:pt>
                <c:pt idx="990">
                  <c:v>890.0</c:v>
                </c:pt>
                <c:pt idx="991">
                  <c:v>891.0</c:v>
                </c:pt>
                <c:pt idx="992">
                  <c:v>892.0</c:v>
                </c:pt>
                <c:pt idx="993">
                  <c:v>893.0</c:v>
                </c:pt>
                <c:pt idx="994">
                  <c:v>894.0</c:v>
                </c:pt>
                <c:pt idx="995">
                  <c:v>895.0</c:v>
                </c:pt>
                <c:pt idx="996">
                  <c:v>896.0</c:v>
                </c:pt>
                <c:pt idx="997">
                  <c:v>897.0</c:v>
                </c:pt>
                <c:pt idx="998">
                  <c:v>898.0</c:v>
                </c:pt>
                <c:pt idx="999">
                  <c:v>899.0</c:v>
                </c:pt>
                <c:pt idx="1000">
                  <c:v>900.0</c:v>
                </c:pt>
                <c:pt idx="1001">
                  <c:v>901.0</c:v>
                </c:pt>
                <c:pt idx="1002">
                  <c:v>902.0</c:v>
                </c:pt>
                <c:pt idx="1003">
                  <c:v>903.0</c:v>
                </c:pt>
                <c:pt idx="1004">
                  <c:v>904.0</c:v>
                </c:pt>
                <c:pt idx="1005">
                  <c:v>905.0</c:v>
                </c:pt>
                <c:pt idx="1006">
                  <c:v>906.0</c:v>
                </c:pt>
                <c:pt idx="1007">
                  <c:v>907.0</c:v>
                </c:pt>
                <c:pt idx="1008">
                  <c:v>908.0</c:v>
                </c:pt>
                <c:pt idx="1009">
                  <c:v>909.0</c:v>
                </c:pt>
                <c:pt idx="1010">
                  <c:v>910.0</c:v>
                </c:pt>
                <c:pt idx="1011">
                  <c:v>911.0</c:v>
                </c:pt>
                <c:pt idx="1012">
                  <c:v>912.0</c:v>
                </c:pt>
                <c:pt idx="1013">
                  <c:v>913.0</c:v>
                </c:pt>
                <c:pt idx="1014">
                  <c:v>914.0</c:v>
                </c:pt>
                <c:pt idx="1015">
                  <c:v>915.0</c:v>
                </c:pt>
                <c:pt idx="1016">
                  <c:v>916.0</c:v>
                </c:pt>
                <c:pt idx="1017">
                  <c:v>917.0</c:v>
                </c:pt>
                <c:pt idx="1018">
                  <c:v>918.0</c:v>
                </c:pt>
                <c:pt idx="1019">
                  <c:v>919.0</c:v>
                </c:pt>
                <c:pt idx="1020">
                  <c:v>920.0</c:v>
                </c:pt>
                <c:pt idx="1021">
                  <c:v>921.0</c:v>
                </c:pt>
                <c:pt idx="1022">
                  <c:v>922.0</c:v>
                </c:pt>
                <c:pt idx="1023">
                  <c:v>923.0</c:v>
                </c:pt>
                <c:pt idx="1024">
                  <c:v>924.0</c:v>
                </c:pt>
                <c:pt idx="1025">
                  <c:v>925.0</c:v>
                </c:pt>
                <c:pt idx="1026">
                  <c:v>926.0</c:v>
                </c:pt>
                <c:pt idx="1027">
                  <c:v>927.0</c:v>
                </c:pt>
                <c:pt idx="1028">
                  <c:v>928.0</c:v>
                </c:pt>
                <c:pt idx="1029">
                  <c:v>929.0</c:v>
                </c:pt>
                <c:pt idx="1030">
                  <c:v>930.0</c:v>
                </c:pt>
                <c:pt idx="1031">
                  <c:v>931.0</c:v>
                </c:pt>
                <c:pt idx="1032">
                  <c:v>932.0</c:v>
                </c:pt>
                <c:pt idx="1033">
                  <c:v>933.0</c:v>
                </c:pt>
                <c:pt idx="1034">
                  <c:v>934.0</c:v>
                </c:pt>
                <c:pt idx="1035">
                  <c:v>935.0</c:v>
                </c:pt>
                <c:pt idx="1036">
                  <c:v>936.0</c:v>
                </c:pt>
                <c:pt idx="1037">
                  <c:v>937.0</c:v>
                </c:pt>
                <c:pt idx="1038">
                  <c:v>938.0</c:v>
                </c:pt>
                <c:pt idx="1039">
                  <c:v>939.0</c:v>
                </c:pt>
                <c:pt idx="1040">
                  <c:v>940.0</c:v>
                </c:pt>
                <c:pt idx="1041">
                  <c:v>941.0</c:v>
                </c:pt>
                <c:pt idx="1042">
                  <c:v>942.0</c:v>
                </c:pt>
                <c:pt idx="1043">
                  <c:v>943.0</c:v>
                </c:pt>
                <c:pt idx="1044">
                  <c:v>944.0</c:v>
                </c:pt>
                <c:pt idx="1045">
                  <c:v>945.0</c:v>
                </c:pt>
                <c:pt idx="1046">
                  <c:v>946.0</c:v>
                </c:pt>
                <c:pt idx="1047">
                  <c:v>947.0</c:v>
                </c:pt>
                <c:pt idx="1048">
                  <c:v>948.0</c:v>
                </c:pt>
                <c:pt idx="1049">
                  <c:v>949.0</c:v>
                </c:pt>
                <c:pt idx="1050">
                  <c:v>950.0</c:v>
                </c:pt>
                <c:pt idx="1051">
                  <c:v>951.0</c:v>
                </c:pt>
                <c:pt idx="1052">
                  <c:v>952.0</c:v>
                </c:pt>
                <c:pt idx="1053">
                  <c:v>953.0</c:v>
                </c:pt>
                <c:pt idx="1054">
                  <c:v>954.0</c:v>
                </c:pt>
                <c:pt idx="1055">
                  <c:v>955.0</c:v>
                </c:pt>
                <c:pt idx="1056">
                  <c:v>956.0</c:v>
                </c:pt>
                <c:pt idx="1057">
                  <c:v>957.0</c:v>
                </c:pt>
                <c:pt idx="1058">
                  <c:v>958.0</c:v>
                </c:pt>
                <c:pt idx="1059">
                  <c:v>959.0</c:v>
                </c:pt>
                <c:pt idx="1060">
                  <c:v>960.0</c:v>
                </c:pt>
                <c:pt idx="1061">
                  <c:v>961.0</c:v>
                </c:pt>
                <c:pt idx="1062">
                  <c:v>962.0</c:v>
                </c:pt>
                <c:pt idx="1063">
                  <c:v>963.0</c:v>
                </c:pt>
                <c:pt idx="1064">
                  <c:v>964.0</c:v>
                </c:pt>
                <c:pt idx="1065">
                  <c:v>965.0</c:v>
                </c:pt>
                <c:pt idx="1066">
                  <c:v>966.0</c:v>
                </c:pt>
                <c:pt idx="1067">
                  <c:v>967.0</c:v>
                </c:pt>
                <c:pt idx="1068">
                  <c:v>968.0</c:v>
                </c:pt>
                <c:pt idx="1069">
                  <c:v>969.0</c:v>
                </c:pt>
                <c:pt idx="1070">
                  <c:v>970.0</c:v>
                </c:pt>
                <c:pt idx="1071">
                  <c:v>971.0</c:v>
                </c:pt>
                <c:pt idx="1072">
                  <c:v>972.0</c:v>
                </c:pt>
                <c:pt idx="1073">
                  <c:v>973.0</c:v>
                </c:pt>
                <c:pt idx="1074">
                  <c:v>974.0</c:v>
                </c:pt>
                <c:pt idx="1075">
                  <c:v>975.0</c:v>
                </c:pt>
                <c:pt idx="1076">
                  <c:v>976.0</c:v>
                </c:pt>
                <c:pt idx="1077">
                  <c:v>977.0</c:v>
                </c:pt>
                <c:pt idx="1078">
                  <c:v>978.0</c:v>
                </c:pt>
                <c:pt idx="1079">
                  <c:v>979.0</c:v>
                </c:pt>
                <c:pt idx="1080">
                  <c:v>980.0</c:v>
                </c:pt>
                <c:pt idx="1081">
                  <c:v>981.0</c:v>
                </c:pt>
                <c:pt idx="1082">
                  <c:v>982.0</c:v>
                </c:pt>
                <c:pt idx="1083">
                  <c:v>983.0</c:v>
                </c:pt>
                <c:pt idx="1084">
                  <c:v>984.0</c:v>
                </c:pt>
                <c:pt idx="1085">
                  <c:v>985.0</c:v>
                </c:pt>
                <c:pt idx="1086">
                  <c:v>986.0</c:v>
                </c:pt>
                <c:pt idx="1087">
                  <c:v>987.0</c:v>
                </c:pt>
                <c:pt idx="1088">
                  <c:v>988.0</c:v>
                </c:pt>
                <c:pt idx="1089">
                  <c:v>989.0</c:v>
                </c:pt>
                <c:pt idx="1090">
                  <c:v>990.0</c:v>
                </c:pt>
                <c:pt idx="1091">
                  <c:v>991.0</c:v>
                </c:pt>
                <c:pt idx="1092">
                  <c:v>992.0</c:v>
                </c:pt>
                <c:pt idx="1093">
                  <c:v>993.0</c:v>
                </c:pt>
                <c:pt idx="1094">
                  <c:v>994.0</c:v>
                </c:pt>
                <c:pt idx="1095">
                  <c:v>995.0</c:v>
                </c:pt>
                <c:pt idx="1096">
                  <c:v>996.0</c:v>
                </c:pt>
                <c:pt idx="1097">
                  <c:v>997.0</c:v>
                </c:pt>
                <c:pt idx="1098">
                  <c:v>998.0</c:v>
                </c:pt>
                <c:pt idx="1099">
                  <c:v>999.0</c:v>
                </c:pt>
              </c:numCache>
            </c:numRef>
          </c:cat>
          <c:val>
            <c:numRef>
              <c:f>'[1]Comp 92'!$D$2:$D$1101</c:f>
              <c:numCache>
                <c:formatCode>General</c:formatCode>
                <c:ptCount val="1100"/>
                <c:pt idx="0">
                  <c:v>-0.049475</c:v>
                </c:pt>
                <c:pt idx="1">
                  <c:v>-0.003532</c:v>
                </c:pt>
                <c:pt idx="2">
                  <c:v>0.038281</c:v>
                </c:pt>
                <c:pt idx="3">
                  <c:v>0.075318</c:v>
                </c:pt>
                <c:pt idx="4">
                  <c:v>0.107074</c:v>
                </c:pt>
                <c:pt idx="5">
                  <c:v>0.133181</c:v>
                </c:pt>
                <c:pt idx="6">
                  <c:v>0.153423</c:v>
                </c:pt>
                <c:pt idx="7">
                  <c:v>0.167698</c:v>
                </c:pt>
                <c:pt idx="8">
                  <c:v>0.176059</c:v>
                </c:pt>
                <c:pt idx="9">
                  <c:v>0.178673</c:v>
                </c:pt>
                <c:pt idx="10">
                  <c:v>0.175803</c:v>
                </c:pt>
                <c:pt idx="11">
                  <c:v>0.167822</c:v>
                </c:pt>
                <c:pt idx="12">
                  <c:v>0.15517</c:v>
                </c:pt>
                <c:pt idx="13">
                  <c:v>0.138352</c:v>
                </c:pt>
                <c:pt idx="14">
                  <c:v>0.117908</c:v>
                </c:pt>
                <c:pt idx="15">
                  <c:v>0.094415</c:v>
                </c:pt>
                <c:pt idx="16">
                  <c:v>0.068456</c:v>
                </c:pt>
                <c:pt idx="17">
                  <c:v>0.040622</c:v>
                </c:pt>
                <c:pt idx="18">
                  <c:v>0.01149</c:v>
                </c:pt>
                <c:pt idx="19">
                  <c:v>-0.018398</c:v>
                </c:pt>
                <c:pt idx="20">
                  <c:v>-0.048527</c:v>
                </c:pt>
                <c:pt idx="21">
                  <c:v>-0.078413</c:v>
                </c:pt>
                <c:pt idx="22">
                  <c:v>-0.107615</c:v>
                </c:pt>
                <c:pt idx="23">
                  <c:v>-0.135736</c:v>
                </c:pt>
                <c:pt idx="24">
                  <c:v>-0.162413</c:v>
                </c:pt>
                <c:pt idx="25">
                  <c:v>-0.18731</c:v>
                </c:pt>
                <c:pt idx="26">
                  <c:v>-0.210142</c:v>
                </c:pt>
                <c:pt idx="27">
                  <c:v>-0.230648</c:v>
                </c:pt>
                <c:pt idx="28">
                  <c:v>-0.248593</c:v>
                </c:pt>
                <c:pt idx="29">
                  <c:v>-0.263759</c:v>
                </c:pt>
                <c:pt idx="30">
                  <c:v>-0.275948</c:v>
                </c:pt>
                <c:pt idx="31">
                  <c:v>-0.284983</c:v>
                </c:pt>
                <c:pt idx="32">
                  <c:v>-0.290697</c:v>
                </c:pt>
                <c:pt idx="33">
                  <c:v>-0.29293</c:v>
                </c:pt>
                <c:pt idx="34">
                  <c:v>-0.29153</c:v>
                </c:pt>
                <c:pt idx="35">
                  <c:v>-0.28637</c:v>
                </c:pt>
                <c:pt idx="36">
                  <c:v>-0.277328</c:v>
                </c:pt>
                <c:pt idx="37">
                  <c:v>-0.264327</c:v>
                </c:pt>
                <c:pt idx="38">
                  <c:v>-0.24729</c:v>
                </c:pt>
                <c:pt idx="39">
                  <c:v>-0.226204</c:v>
                </c:pt>
                <c:pt idx="40">
                  <c:v>-0.201081</c:v>
                </c:pt>
                <c:pt idx="41">
                  <c:v>-0.171997</c:v>
                </c:pt>
                <c:pt idx="42">
                  <c:v>-0.139085</c:v>
                </c:pt>
                <c:pt idx="43">
                  <c:v>-0.102528</c:v>
                </c:pt>
                <c:pt idx="44">
                  <c:v>-0.062604</c:v>
                </c:pt>
                <c:pt idx="45">
                  <c:v>-0.019638</c:v>
                </c:pt>
                <c:pt idx="46">
                  <c:v>0.025948</c:v>
                </c:pt>
                <c:pt idx="47">
                  <c:v>0.073658</c:v>
                </c:pt>
                <c:pt idx="48">
                  <c:v>0.122918</c:v>
                </c:pt>
                <c:pt idx="49">
                  <c:v>0.173105</c:v>
                </c:pt>
                <c:pt idx="50">
                  <c:v>0.223526</c:v>
                </c:pt>
                <c:pt idx="51">
                  <c:v>0.273435</c:v>
                </c:pt>
                <c:pt idx="52">
                  <c:v>0.322042</c:v>
                </c:pt>
                <c:pt idx="53">
                  <c:v>0.368557</c:v>
                </c:pt>
                <c:pt idx="54">
                  <c:v>0.412174</c:v>
                </c:pt>
                <c:pt idx="55">
                  <c:v>0.452096</c:v>
                </c:pt>
                <c:pt idx="56">
                  <c:v>0.487549</c:v>
                </c:pt>
                <c:pt idx="57">
                  <c:v>0.517832</c:v>
                </c:pt>
                <c:pt idx="58">
                  <c:v>0.542306</c:v>
                </c:pt>
                <c:pt idx="59">
                  <c:v>0.560403</c:v>
                </c:pt>
                <c:pt idx="60">
                  <c:v>0.571678</c:v>
                </c:pt>
                <c:pt idx="61">
                  <c:v>0.575795</c:v>
                </c:pt>
                <c:pt idx="62">
                  <c:v>0.572559</c:v>
                </c:pt>
                <c:pt idx="63">
                  <c:v>0.56189</c:v>
                </c:pt>
                <c:pt idx="64">
                  <c:v>0.543859</c:v>
                </c:pt>
                <c:pt idx="65">
                  <c:v>0.518694</c:v>
                </c:pt>
                <c:pt idx="66">
                  <c:v>0.48674</c:v>
                </c:pt>
                <c:pt idx="67">
                  <c:v>0.448508</c:v>
                </c:pt>
                <c:pt idx="68">
                  <c:v>0.404615</c:v>
                </c:pt>
                <c:pt idx="69">
                  <c:v>0.35578</c:v>
                </c:pt>
                <c:pt idx="70">
                  <c:v>0.302844</c:v>
                </c:pt>
                <c:pt idx="71">
                  <c:v>0.246697</c:v>
                </c:pt>
                <c:pt idx="72">
                  <c:v>0.188298</c:v>
                </c:pt>
                <c:pt idx="73">
                  <c:v>0.128631</c:v>
                </c:pt>
                <c:pt idx="74">
                  <c:v>0.068707</c:v>
                </c:pt>
                <c:pt idx="75">
                  <c:v>0.009486</c:v>
                </c:pt>
                <c:pt idx="76">
                  <c:v>-0.04808</c:v>
                </c:pt>
                <c:pt idx="77">
                  <c:v>-0.103117</c:v>
                </c:pt>
                <c:pt idx="78">
                  <c:v>-0.154824</c:v>
                </c:pt>
                <c:pt idx="79">
                  <c:v>-0.202512</c:v>
                </c:pt>
                <c:pt idx="80">
                  <c:v>-0.2456</c:v>
                </c:pt>
                <c:pt idx="81">
                  <c:v>-0.283632</c:v>
                </c:pt>
                <c:pt idx="82">
                  <c:v>-0.316284</c:v>
                </c:pt>
                <c:pt idx="83">
                  <c:v>-0.343381</c:v>
                </c:pt>
                <c:pt idx="84">
                  <c:v>-0.364874</c:v>
                </c:pt>
                <c:pt idx="85">
                  <c:v>-0.38085</c:v>
                </c:pt>
                <c:pt idx="86">
                  <c:v>-0.391524</c:v>
                </c:pt>
                <c:pt idx="87">
                  <c:v>-0.397213</c:v>
                </c:pt>
                <c:pt idx="88">
                  <c:v>-0.398348</c:v>
                </c:pt>
                <c:pt idx="89">
                  <c:v>-0.395439</c:v>
                </c:pt>
                <c:pt idx="90">
                  <c:v>-0.389057</c:v>
                </c:pt>
                <c:pt idx="91">
                  <c:v>-0.379827</c:v>
                </c:pt>
                <c:pt idx="92">
                  <c:v>-0.36838</c:v>
                </c:pt>
                <c:pt idx="93">
                  <c:v>-0.355357</c:v>
                </c:pt>
                <c:pt idx="94">
                  <c:v>-0.341378</c:v>
                </c:pt>
                <c:pt idx="95">
                  <c:v>-0.327035</c:v>
                </c:pt>
                <c:pt idx="96">
                  <c:v>-0.312845</c:v>
                </c:pt>
                <c:pt idx="97">
                  <c:v>-0.299277</c:v>
                </c:pt>
                <c:pt idx="98">
                  <c:v>-0.286706</c:v>
                </c:pt>
                <c:pt idx="99">
                  <c:v>-0.275429</c:v>
                </c:pt>
                <c:pt idx="100">
                  <c:v>-0.265636</c:v>
                </c:pt>
                <c:pt idx="101">
                  <c:v>-0.25744</c:v>
                </c:pt>
                <c:pt idx="102">
                  <c:v>-0.25082</c:v>
                </c:pt>
                <c:pt idx="103">
                  <c:v>-0.245722</c:v>
                </c:pt>
                <c:pt idx="104">
                  <c:v>-0.241972</c:v>
                </c:pt>
                <c:pt idx="105">
                  <c:v>-0.239339</c:v>
                </c:pt>
                <c:pt idx="106">
                  <c:v>-0.237526</c:v>
                </c:pt>
                <c:pt idx="107">
                  <c:v>-0.236206</c:v>
                </c:pt>
                <c:pt idx="108">
                  <c:v>-0.23501</c:v>
                </c:pt>
                <c:pt idx="109">
                  <c:v>-0.233565</c:v>
                </c:pt>
                <c:pt idx="110">
                  <c:v>-0.231488</c:v>
                </c:pt>
                <c:pt idx="111">
                  <c:v>-0.228421</c:v>
                </c:pt>
                <c:pt idx="112">
                  <c:v>-0.224039</c:v>
                </c:pt>
                <c:pt idx="113">
                  <c:v>-0.218058</c:v>
                </c:pt>
                <c:pt idx="114">
                  <c:v>-0.210256</c:v>
                </c:pt>
                <c:pt idx="115">
                  <c:v>-0.200456</c:v>
                </c:pt>
                <c:pt idx="116">
                  <c:v>-0.188571</c:v>
                </c:pt>
                <c:pt idx="117">
                  <c:v>-0.174568</c:v>
                </c:pt>
                <c:pt idx="118">
                  <c:v>-0.158469</c:v>
                </c:pt>
                <c:pt idx="119">
                  <c:v>-0.1404</c:v>
                </c:pt>
                <c:pt idx="120">
                  <c:v>-0.120521</c:v>
                </c:pt>
                <c:pt idx="121">
                  <c:v>-0.099056</c:v>
                </c:pt>
                <c:pt idx="122">
                  <c:v>-0.076275</c:v>
                </c:pt>
                <c:pt idx="123">
                  <c:v>-0.052477</c:v>
                </c:pt>
                <c:pt idx="124">
                  <c:v>-0.028011</c:v>
                </c:pt>
                <c:pt idx="125">
                  <c:v>-0.003208</c:v>
                </c:pt>
                <c:pt idx="126">
                  <c:v>0.021574</c:v>
                </c:pt>
                <c:pt idx="127">
                  <c:v>0.046004</c:v>
                </c:pt>
                <c:pt idx="128">
                  <c:v>0.069746</c:v>
                </c:pt>
                <c:pt idx="129">
                  <c:v>0.092516</c:v>
                </c:pt>
                <c:pt idx="130">
                  <c:v>0.114039</c:v>
                </c:pt>
                <c:pt idx="131">
                  <c:v>0.134075</c:v>
                </c:pt>
                <c:pt idx="132">
                  <c:v>0.152442</c:v>
                </c:pt>
                <c:pt idx="133">
                  <c:v>0.168975</c:v>
                </c:pt>
                <c:pt idx="134">
                  <c:v>0.183561</c:v>
                </c:pt>
                <c:pt idx="135">
                  <c:v>0.196115</c:v>
                </c:pt>
                <c:pt idx="136">
                  <c:v>0.206566</c:v>
                </c:pt>
                <c:pt idx="137">
                  <c:v>0.214895</c:v>
                </c:pt>
                <c:pt idx="138">
                  <c:v>0.221053</c:v>
                </c:pt>
                <c:pt idx="139">
                  <c:v>0.22502</c:v>
                </c:pt>
                <c:pt idx="140">
                  <c:v>0.226759</c:v>
                </c:pt>
                <c:pt idx="141">
                  <c:v>0.22623</c:v>
                </c:pt>
                <c:pt idx="142">
                  <c:v>0.223356</c:v>
                </c:pt>
                <c:pt idx="143">
                  <c:v>0.218035</c:v>
                </c:pt>
                <c:pt idx="144">
                  <c:v>0.210153</c:v>
                </c:pt>
                <c:pt idx="145">
                  <c:v>0.199538</c:v>
                </c:pt>
                <c:pt idx="146">
                  <c:v>0.185991</c:v>
                </c:pt>
                <c:pt idx="147">
                  <c:v>0.169298</c:v>
                </c:pt>
                <c:pt idx="148">
                  <c:v>0.149178</c:v>
                </c:pt>
                <c:pt idx="149">
                  <c:v>0.125365</c:v>
                </c:pt>
                <c:pt idx="150">
                  <c:v>0.097582</c:v>
                </c:pt>
                <c:pt idx="151">
                  <c:v>0.065544</c:v>
                </c:pt>
                <c:pt idx="152">
                  <c:v>0.028988</c:v>
                </c:pt>
                <c:pt idx="153">
                  <c:v>-0.012316</c:v>
                </c:pt>
                <c:pt idx="154">
                  <c:v>-0.058544</c:v>
                </c:pt>
                <c:pt idx="155">
                  <c:v>-0.109802</c:v>
                </c:pt>
                <c:pt idx="156">
                  <c:v>-0.166132</c:v>
                </c:pt>
                <c:pt idx="157">
                  <c:v>-0.227449</c:v>
                </c:pt>
                <c:pt idx="158">
                  <c:v>-0.293589</c:v>
                </c:pt>
                <c:pt idx="159">
                  <c:v>-0.364252</c:v>
                </c:pt>
                <c:pt idx="160">
                  <c:v>-0.439003</c:v>
                </c:pt>
                <c:pt idx="161">
                  <c:v>-0.517281</c:v>
                </c:pt>
                <c:pt idx="162">
                  <c:v>-0.598389</c:v>
                </c:pt>
                <c:pt idx="163">
                  <c:v>-0.681511</c:v>
                </c:pt>
                <c:pt idx="164">
                  <c:v>-0.765681</c:v>
                </c:pt>
                <c:pt idx="165">
                  <c:v>-0.849855</c:v>
                </c:pt>
                <c:pt idx="166">
                  <c:v>-0.932857</c:v>
                </c:pt>
                <c:pt idx="167">
                  <c:v>-1.013474</c:v>
                </c:pt>
                <c:pt idx="168">
                  <c:v>-1.090399</c:v>
                </c:pt>
                <c:pt idx="169">
                  <c:v>-1.162323</c:v>
                </c:pt>
                <c:pt idx="170">
                  <c:v>-1.22793</c:v>
                </c:pt>
                <c:pt idx="171">
                  <c:v>-1.285952</c:v>
                </c:pt>
                <c:pt idx="172">
                  <c:v>-1.33516</c:v>
                </c:pt>
                <c:pt idx="173">
                  <c:v>-1.374451</c:v>
                </c:pt>
                <c:pt idx="174">
                  <c:v>-1.402823</c:v>
                </c:pt>
                <c:pt idx="175">
                  <c:v>-1.419431</c:v>
                </c:pt>
                <c:pt idx="176">
                  <c:v>-1.42361</c:v>
                </c:pt>
                <c:pt idx="177">
                  <c:v>-1.414898</c:v>
                </c:pt>
                <c:pt idx="178">
                  <c:v>-1.39306</c:v>
                </c:pt>
                <c:pt idx="179">
                  <c:v>-1.358074</c:v>
                </c:pt>
                <c:pt idx="180">
                  <c:v>-1.310176</c:v>
                </c:pt>
                <c:pt idx="181">
                  <c:v>-1.249853</c:v>
                </c:pt>
                <c:pt idx="182">
                  <c:v>-1.177813</c:v>
                </c:pt>
                <c:pt idx="183">
                  <c:v>-1.095008</c:v>
                </c:pt>
                <c:pt idx="184">
                  <c:v>-1.002605</c:v>
                </c:pt>
                <c:pt idx="185">
                  <c:v>-0.901973</c:v>
                </c:pt>
                <c:pt idx="186">
                  <c:v>-0.794648</c:v>
                </c:pt>
                <c:pt idx="187">
                  <c:v>-0.682319</c:v>
                </c:pt>
                <c:pt idx="188">
                  <c:v>-0.566779</c:v>
                </c:pt>
                <c:pt idx="189">
                  <c:v>-0.449908</c:v>
                </c:pt>
                <c:pt idx="190">
                  <c:v>-0.333609</c:v>
                </c:pt>
                <c:pt idx="191">
                  <c:v>-0.219804</c:v>
                </c:pt>
                <c:pt idx="192">
                  <c:v>-0.110369</c:v>
                </c:pt>
                <c:pt idx="193">
                  <c:v>-0.007097</c:v>
                </c:pt>
                <c:pt idx="194">
                  <c:v>0.088322</c:v>
                </c:pt>
                <c:pt idx="195">
                  <c:v>0.174349</c:v>
                </c:pt>
                <c:pt idx="196">
                  <c:v>0.249612</c:v>
                </c:pt>
                <c:pt idx="197">
                  <c:v>0.312948</c:v>
                </c:pt>
                <c:pt idx="198">
                  <c:v>0.363406</c:v>
                </c:pt>
                <c:pt idx="199">
                  <c:v>0.400287</c:v>
                </c:pt>
                <c:pt idx="200">
                  <c:v>0.42312</c:v>
                </c:pt>
                <c:pt idx="201">
                  <c:v>0.431692</c:v>
                </c:pt>
                <c:pt idx="202">
                  <c:v>0.426035</c:v>
                </c:pt>
                <c:pt idx="203">
                  <c:v>0.406427</c:v>
                </c:pt>
                <c:pt idx="204">
                  <c:v>0.373389</c:v>
                </c:pt>
                <c:pt idx="205">
                  <c:v>0.327621</c:v>
                </c:pt>
                <c:pt idx="206">
                  <c:v>0.270046</c:v>
                </c:pt>
                <c:pt idx="207">
                  <c:v>0.201744</c:v>
                </c:pt>
                <c:pt idx="208">
                  <c:v>0.123943</c:v>
                </c:pt>
                <c:pt idx="209">
                  <c:v>0.037975</c:v>
                </c:pt>
                <c:pt idx="210">
                  <c:v>-0.054736</c:v>
                </c:pt>
                <c:pt idx="211">
                  <c:v>-0.152735</c:v>
                </c:pt>
                <c:pt idx="212">
                  <c:v>-0.254514</c:v>
                </c:pt>
                <c:pt idx="213">
                  <c:v>-0.358609</c:v>
                </c:pt>
                <c:pt idx="214">
                  <c:v>-0.463571</c:v>
                </c:pt>
                <c:pt idx="215">
                  <c:v>-0.568033</c:v>
                </c:pt>
                <c:pt idx="216">
                  <c:v>-0.670703</c:v>
                </c:pt>
                <c:pt idx="217">
                  <c:v>-0.770395</c:v>
                </c:pt>
                <c:pt idx="218">
                  <c:v>-0.866033</c:v>
                </c:pt>
                <c:pt idx="219">
                  <c:v>-0.956704</c:v>
                </c:pt>
                <c:pt idx="220">
                  <c:v>-1.041615</c:v>
                </c:pt>
                <c:pt idx="221">
                  <c:v>-1.120132</c:v>
                </c:pt>
                <c:pt idx="222">
                  <c:v>-1.191768</c:v>
                </c:pt>
                <c:pt idx="223">
                  <c:v>-1.256193</c:v>
                </c:pt>
                <c:pt idx="224">
                  <c:v>-1.313204</c:v>
                </c:pt>
                <c:pt idx="225">
                  <c:v>-1.362756</c:v>
                </c:pt>
                <c:pt idx="226">
                  <c:v>-1.404916</c:v>
                </c:pt>
                <c:pt idx="227">
                  <c:v>-1.439869</c:v>
                </c:pt>
                <c:pt idx="228">
                  <c:v>-1.467909</c:v>
                </c:pt>
                <c:pt idx="229">
                  <c:v>-1.489419</c:v>
                </c:pt>
                <c:pt idx="230">
                  <c:v>-1.504834</c:v>
                </c:pt>
                <c:pt idx="231">
                  <c:v>-1.514689</c:v>
                </c:pt>
                <c:pt idx="232">
                  <c:v>-1.519534</c:v>
                </c:pt>
                <c:pt idx="233">
                  <c:v>-1.51998</c:v>
                </c:pt>
                <c:pt idx="234">
                  <c:v>-1.516628</c:v>
                </c:pt>
                <c:pt idx="235">
                  <c:v>-1.510101</c:v>
                </c:pt>
                <c:pt idx="236">
                  <c:v>-1.501039</c:v>
                </c:pt>
                <c:pt idx="237">
                  <c:v>-1.490043</c:v>
                </c:pt>
                <c:pt idx="238">
                  <c:v>-1.477706</c:v>
                </c:pt>
                <c:pt idx="239">
                  <c:v>-1.46461</c:v>
                </c:pt>
                <c:pt idx="240">
                  <c:v>-1.451288</c:v>
                </c:pt>
                <c:pt idx="241">
                  <c:v>-1.43824</c:v>
                </c:pt>
                <c:pt idx="242">
                  <c:v>-1.425926</c:v>
                </c:pt>
                <c:pt idx="243">
                  <c:v>-1.414764</c:v>
                </c:pt>
                <c:pt idx="244">
                  <c:v>-1.405135</c:v>
                </c:pt>
                <c:pt idx="245">
                  <c:v>-1.397355</c:v>
                </c:pt>
                <c:pt idx="246">
                  <c:v>-1.391702</c:v>
                </c:pt>
                <c:pt idx="247">
                  <c:v>-1.388413</c:v>
                </c:pt>
                <c:pt idx="248">
                  <c:v>-1.387665</c:v>
                </c:pt>
                <c:pt idx="249">
                  <c:v>-1.389573</c:v>
                </c:pt>
                <c:pt idx="250">
                  <c:v>-1.394223</c:v>
                </c:pt>
                <c:pt idx="251">
                  <c:v>-1.401646</c:v>
                </c:pt>
                <c:pt idx="252">
                  <c:v>-1.411806</c:v>
                </c:pt>
                <c:pt idx="253">
                  <c:v>-1.424633</c:v>
                </c:pt>
                <c:pt idx="254">
                  <c:v>-1.440006</c:v>
                </c:pt>
                <c:pt idx="255">
                  <c:v>-1.457749</c:v>
                </c:pt>
                <c:pt idx="256">
                  <c:v>-1.47766</c:v>
                </c:pt>
                <c:pt idx="257">
                  <c:v>-1.499474</c:v>
                </c:pt>
                <c:pt idx="258">
                  <c:v>-1.522914</c:v>
                </c:pt>
                <c:pt idx="259">
                  <c:v>-1.547646</c:v>
                </c:pt>
                <c:pt idx="260">
                  <c:v>-1.573339</c:v>
                </c:pt>
                <c:pt idx="261">
                  <c:v>-1.599611</c:v>
                </c:pt>
                <c:pt idx="262">
                  <c:v>-1.626105</c:v>
                </c:pt>
                <c:pt idx="263">
                  <c:v>-1.652424</c:v>
                </c:pt>
                <c:pt idx="264">
                  <c:v>-1.678211</c:v>
                </c:pt>
                <c:pt idx="265">
                  <c:v>-1.703097</c:v>
                </c:pt>
                <c:pt idx="266">
                  <c:v>-1.726735</c:v>
                </c:pt>
                <c:pt idx="267">
                  <c:v>-1.748819</c:v>
                </c:pt>
                <c:pt idx="268">
                  <c:v>-1.769063</c:v>
                </c:pt>
                <c:pt idx="269">
                  <c:v>-1.787239</c:v>
                </c:pt>
                <c:pt idx="270">
                  <c:v>-1.803163</c:v>
                </c:pt>
                <c:pt idx="271">
                  <c:v>-1.816703</c:v>
                </c:pt>
                <c:pt idx="272">
                  <c:v>-1.827778</c:v>
                </c:pt>
                <c:pt idx="273">
                  <c:v>-1.836379</c:v>
                </c:pt>
                <c:pt idx="274">
                  <c:v>-1.842542</c:v>
                </c:pt>
                <c:pt idx="275">
                  <c:v>-1.846335</c:v>
                </c:pt>
                <c:pt idx="276">
                  <c:v>-1.847914</c:v>
                </c:pt>
                <c:pt idx="277">
                  <c:v>-1.847442</c:v>
                </c:pt>
                <c:pt idx="278">
                  <c:v>-1.845125</c:v>
                </c:pt>
                <c:pt idx="279">
                  <c:v>-1.841194</c:v>
                </c:pt>
                <c:pt idx="280">
                  <c:v>-1.835891</c:v>
                </c:pt>
                <c:pt idx="281">
                  <c:v>-1.829455</c:v>
                </c:pt>
                <c:pt idx="282">
                  <c:v>-1.822122</c:v>
                </c:pt>
                <c:pt idx="283">
                  <c:v>-1.814083</c:v>
                </c:pt>
                <c:pt idx="284">
                  <c:v>-1.805516</c:v>
                </c:pt>
                <c:pt idx="285">
                  <c:v>-1.796538</c:v>
                </c:pt>
                <c:pt idx="286">
                  <c:v>-1.78721</c:v>
                </c:pt>
                <c:pt idx="287">
                  <c:v>-1.777542</c:v>
                </c:pt>
                <c:pt idx="288">
                  <c:v>-1.767481</c:v>
                </c:pt>
                <c:pt idx="289">
                  <c:v>-1.756892</c:v>
                </c:pt>
                <c:pt idx="290">
                  <c:v>-1.745557</c:v>
                </c:pt>
                <c:pt idx="291">
                  <c:v>-1.733236</c:v>
                </c:pt>
                <c:pt idx="292">
                  <c:v>-1.719599</c:v>
                </c:pt>
                <c:pt idx="293">
                  <c:v>-1.704253</c:v>
                </c:pt>
                <c:pt idx="294">
                  <c:v>-1.686814</c:v>
                </c:pt>
                <c:pt idx="295">
                  <c:v>-1.666824</c:v>
                </c:pt>
                <c:pt idx="296">
                  <c:v>-1.643843</c:v>
                </c:pt>
                <c:pt idx="297">
                  <c:v>-1.617449</c:v>
                </c:pt>
                <c:pt idx="298">
                  <c:v>-1.587235</c:v>
                </c:pt>
                <c:pt idx="299">
                  <c:v>-1.552846</c:v>
                </c:pt>
                <c:pt idx="300">
                  <c:v>-1.513997</c:v>
                </c:pt>
                <c:pt idx="301">
                  <c:v>-1.470485</c:v>
                </c:pt>
                <c:pt idx="302">
                  <c:v>-1.42222</c:v>
                </c:pt>
                <c:pt idx="303">
                  <c:v>-1.369201</c:v>
                </c:pt>
                <c:pt idx="304">
                  <c:v>-1.311573</c:v>
                </c:pt>
                <c:pt idx="305">
                  <c:v>-1.249604</c:v>
                </c:pt>
                <c:pt idx="306">
                  <c:v>-1.18371</c:v>
                </c:pt>
                <c:pt idx="307">
                  <c:v>-1.114428</c:v>
                </c:pt>
                <c:pt idx="308">
                  <c:v>-1.042424</c:v>
                </c:pt>
                <c:pt idx="309">
                  <c:v>-0.968477</c:v>
                </c:pt>
                <c:pt idx="310">
                  <c:v>-0.893472</c:v>
                </c:pt>
                <c:pt idx="311">
                  <c:v>-0.818366</c:v>
                </c:pt>
                <c:pt idx="312">
                  <c:v>-0.744201</c:v>
                </c:pt>
                <c:pt idx="313">
                  <c:v>-0.672015</c:v>
                </c:pt>
                <c:pt idx="314">
                  <c:v>-0.602879</c:v>
                </c:pt>
                <c:pt idx="315">
                  <c:v>-0.537827</c:v>
                </c:pt>
                <c:pt idx="316">
                  <c:v>-0.477848</c:v>
                </c:pt>
                <c:pt idx="317">
                  <c:v>-0.423825</c:v>
                </c:pt>
                <c:pt idx="318">
                  <c:v>-0.376537</c:v>
                </c:pt>
                <c:pt idx="319">
                  <c:v>-0.336613</c:v>
                </c:pt>
                <c:pt idx="320">
                  <c:v>-0.304529</c:v>
                </c:pt>
                <c:pt idx="321">
                  <c:v>-0.280556</c:v>
                </c:pt>
                <c:pt idx="322">
                  <c:v>-0.26477</c:v>
                </c:pt>
                <c:pt idx="323">
                  <c:v>-0.257035</c:v>
                </c:pt>
                <c:pt idx="324">
                  <c:v>-0.25701</c:v>
                </c:pt>
                <c:pt idx="325">
                  <c:v>-0.264118</c:v>
                </c:pt>
                <c:pt idx="326">
                  <c:v>-0.277604</c:v>
                </c:pt>
                <c:pt idx="327">
                  <c:v>-0.296499</c:v>
                </c:pt>
                <c:pt idx="328">
                  <c:v>-0.319696</c:v>
                </c:pt>
                <c:pt idx="329">
                  <c:v>-0.345919</c:v>
                </c:pt>
                <c:pt idx="330">
                  <c:v>-0.373811</c:v>
                </c:pt>
                <c:pt idx="331">
                  <c:v>-0.401923</c:v>
                </c:pt>
                <c:pt idx="332">
                  <c:v>-0.4288</c:v>
                </c:pt>
                <c:pt idx="333">
                  <c:v>-0.452971</c:v>
                </c:pt>
                <c:pt idx="334">
                  <c:v>-0.473019</c:v>
                </c:pt>
                <c:pt idx="335">
                  <c:v>-0.487633</c:v>
                </c:pt>
                <c:pt idx="336">
                  <c:v>-0.495629</c:v>
                </c:pt>
                <c:pt idx="337">
                  <c:v>-0.495967</c:v>
                </c:pt>
                <c:pt idx="338">
                  <c:v>-0.487853</c:v>
                </c:pt>
                <c:pt idx="339">
                  <c:v>-0.470675</c:v>
                </c:pt>
                <c:pt idx="340">
                  <c:v>-0.444102</c:v>
                </c:pt>
                <c:pt idx="341">
                  <c:v>-0.408043</c:v>
                </c:pt>
                <c:pt idx="342">
                  <c:v>-0.36269</c:v>
                </c:pt>
                <c:pt idx="343">
                  <c:v>-0.308503</c:v>
                </c:pt>
                <c:pt idx="344">
                  <c:v>-0.246171</c:v>
                </c:pt>
                <c:pt idx="345">
                  <c:v>-0.176671</c:v>
                </c:pt>
                <c:pt idx="346">
                  <c:v>-0.101158</c:v>
                </c:pt>
                <c:pt idx="347">
                  <c:v>-0.020994</c:v>
                </c:pt>
                <c:pt idx="348">
                  <c:v>0.06231</c:v>
                </c:pt>
                <c:pt idx="349">
                  <c:v>0.147142</c:v>
                </c:pt>
                <c:pt idx="350">
                  <c:v>0.231805</c:v>
                </c:pt>
                <c:pt idx="351">
                  <c:v>0.314616</c:v>
                </c:pt>
                <c:pt idx="352">
                  <c:v>0.393904</c:v>
                </c:pt>
                <c:pt idx="353">
                  <c:v>0.468062</c:v>
                </c:pt>
                <c:pt idx="354">
                  <c:v>0.535624</c:v>
                </c:pt>
                <c:pt idx="355">
                  <c:v>0.595267</c:v>
                </c:pt>
                <c:pt idx="356">
                  <c:v>0.645873</c:v>
                </c:pt>
                <c:pt idx="357">
                  <c:v>0.686555</c:v>
                </c:pt>
                <c:pt idx="358">
                  <c:v>0.716651</c:v>
                </c:pt>
                <c:pt idx="359">
                  <c:v>0.73579</c:v>
                </c:pt>
                <c:pt idx="360">
                  <c:v>0.743878</c:v>
                </c:pt>
                <c:pt idx="361">
                  <c:v>0.741062</c:v>
                </c:pt>
                <c:pt idx="362">
                  <c:v>0.727784</c:v>
                </c:pt>
                <c:pt idx="363">
                  <c:v>0.704705</c:v>
                </c:pt>
                <c:pt idx="364">
                  <c:v>0.672736</c:v>
                </c:pt>
                <c:pt idx="365">
                  <c:v>0.632954</c:v>
                </c:pt>
                <c:pt idx="366">
                  <c:v>0.586597</c:v>
                </c:pt>
                <c:pt idx="367">
                  <c:v>0.535019</c:v>
                </c:pt>
                <c:pt idx="368">
                  <c:v>0.479641</c:v>
                </c:pt>
                <c:pt idx="369">
                  <c:v>0.421914</c:v>
                </c:pt>
                <c:pt idx="370">
                  <c:v>0.363263</c:v>
                </c:pt>
                <c:pt idx="371">
                  <c:v>0.305067</c:v>
                </c:pt>
                <c:pt idx="372">
                  <c:v>0.248564</c:v>
                </c:pt>
                <c:pt idx="373">
                  <c:v>0.194875</c:v>
                </c:pt>
                <c:pt idx="374">
                  <c:v>0.144958</c:v>
                </c:pt>
                <c:pt idx="375">
                  <c:v>0.099563</c:v>
                </c:pt>
                <c:pt idx="376">
                  <c:v>0.059204</c:v>
                </c:pt>
                <c:pt idx="377">
                  <c:v>0.024223</c:v>
                </c:pt>
                <c:pt idx="378">
                  <c:v>-0.005304</c:v>
                </c:pt>
                <c:pt idx="379">
                  <c:v>-0.029489</c:v>
                </c:pt>
                <c:pt idx="380">
                  <c:v>-0.04867</c:v>
                </c:pt>
                <c:pt idx="381">
                  <c:v>-0.06334</c:v>
                </c:pt>
                <c:pt idx="382">
                  <c:v>-0.074165</c:v>
                </c:pt>
                <c:pt idx="383">
                  <c:v>-0.081897</c:v>
                </c:pt>
                <c:pt idx="384">
                  <c:v>-0.087393</c:v>
                </c:pt>
                <c:pt idx="385">
                  <c:v>-0.091529</c:v>
                </c:pt>
                <c:pt idx="386">
                  <c:v>-0.095188</c:v>
                </c:pt>
                <c:pt idx="387">
                  <c:v>-0.099173</c:v>
                </c:pt>
                <c:pt idx="388">
                  <c:v>-0.104241</c:v>
                </c:pt>
                <c:pt idx="389">
                  <c:v>-0.111002</c:v>
                </c:pt>
                <c:pt idx="390">
                  <c:v>-0.119913</c:v>
                </c:pt>
                <c:pt idx="391">
                  <c:v>-0.131236</c:v>
                </c:pt>
                <c:pt idx="392">
                  <c:v>-0.14505</c:v>
                </c:pt>
                <c:pt idx="393">
                  <c:v>-0.161201</c:v>
                </c:pt>
                <c:pt idx="394">
                  <c:v>-0.179331</c:v>
                </c:pt>
                <c:pt idx="395">
                  <c:v>-0.198869</c:v>
                </c:pt>
                <c:pt idx="396">
                  <c:v>-0.219047</c:v>
                </c:pt>
                <c:pt idx="397">
                  <c:v>-0.238929</c:v>
                </c:pt>
                <c:pt idx="398">
                  <c:v>-0.257436</c:v>
                </c:pt>
                <c:pt idx="399">
                  <c:v>-0.273385</c:v>
                </c:pt>
                <c:pt idx="400">
                  <c:v>-0.285532</c:v>
                </c:pt>
                <c:pt idx="401">
                  <c:v>-0.292616</c:v>
                </c:pt>
                <c:pt idx="402">
                  <c:v>-0.293407</c:v>
                </c:pt>
                <c:pt idx="403">
                  <c:v>-0.28675</c:v>
                </c:pt>
                <c:pt idx="404">
                  <c:v>-0.27165</c:v>
                </c:pt>
                <c:pt idx="405">
                  <c:v>-0.247258</c:v>
                </c:pt>
                <c:pt idx="406">
                  <c:v>-0.212974</c:v>
                </c:pt>
                <c:pt idx="407">
                  <c:v>-0.168438</c:v>
                </c:pt>
                <c:pt idx="408">
                  <c:v>-0.113577</c:v>
                </c:pt>
                <c:pt idx="409">
                  <c:v>-0.048622</c:v>
                </c:pt>
                <c:pt idx="410">
                  <c:v>0.025877</c:v>
                </c:pt>
                <c:pt idx="411">
                  <c:v>0.10907</c:v>
                </c:pt>
                <c:pt idx="412">
                  <c:v>0.199768</c:v>
                </c:pt>
                <c:pt idx="413">
                  <c:v>0.296539</c:v>
                </c:pt>
                <c:pt idx="414">
                  <c:v>0.397645</c:v>
                </c:pt>
                <c:pt idx="415">
                  <c:v>0.501173</c:v>
                </c:pt>
                <c:pt idx="416">
                  <c:v>0.605015</c:v>
                </c:pt>
                <c:pt idx="417">
                  <c:v>0.706962</c:v>
                </c:pt>
                <c:pt idx="418">
                  <c:v>0.804746</c:v>
                </c:pt>
                <c:pt idx="419">
                  <c:v>0.896111</c:v>
                </c:pt>
                <c:pt idx="420">
                  <c:v>0.978854</c:v>
                </c:pt>
                <c:pt idx="421">
                  <c:v>1.050926</c:v>
                </c:pt>
                <c:pt idx="422">
                  <c:v>1.110472</c:v>
                </c:pt>
                <c:pt idx="423">
                  <c:v>1.15588</c:v>
                </c:pt>
                <c:pt idx="424">
                  <c:v>1.185846</c:v>
                </c:pt>
                <c:pt idx="425">
                  <c:v>1.199432</c:v>
                </c:pt>
                <c:pt idx="426">
                  <c:v>1.196061</c:v>
                </c:pt>
                <c:pt idx="427">
                  <c:v>1.175566</c:v>
                </c:pt>
                <c:pt idx="428">
                  <c:v>1.138207</c:v>
                </c:pt>
                <c:pt idx="429">
                  <c:v>1.084654</c:v>
                </c:pt>
                <c:pt idx="430">
                  <c:v>1.015988</c:v>
                </c:pt>
                <c:pt idx="431">
                  <c:v>0.933646</c:v>
                </c:pt>
                <c:pt idx="432">
                  <c:v>0.83944</c:v>
                </c:pt>
                <c:pt idx="433">
                  <c:v>0.735461</c:v>
                </c:pt>
                <c:pt idx="434">
                  <c:v>0.624078</c:v>
                </c:pt>
                <c:pt idx="435">
                  <c:v>0.507799</c:v>
                </c:pt>
                <c:pt idx="436">
                  <c:v>0.389286</c:v>
                </c:pt>
                <c:pt idx="437">
                  <c:v>0.271229</c:v>
                </c:pt>
                <c:pt idx="438">
                  <c:v>0.156279</c:v>
                </c:pt>
                <c:pt idx="439">
                  <c:v>0.046994</c:v>
                </c:pt>
                <c:pt idx="440">
                  <c:v>-0.054232</c:v>
                </c:pt>
                <c:pt idx="441">
                  <c:v>-0.145249</c:v>
                </c:pt>
                <c:pt idx="442">
                  <c:v>-0.224203</c:v>
                </c:pt>
                <c:pt idx="443">
                  <c:v>-0.28958</c:v>
                </c:pt>
                <c:pt idx="444">
                  <c:v>-0.340258</c:v>
                </c:pt>
                <c:pt idx="445">
                  <c:v>-0.375511</c:v>
                </c:pt>
                <c:pt idx="446">
                  <c:v>-0.395043</c:v>
                </c:pt>
                <c:pt idx="447">
                  <c:v>-0.399006</c:v>
                </c:pt>
                <c:pt idx="448">
                  <c:v>-0.387973</c:v>
                </c:pt>
                <c:pt idx="449">
                  <c:v>-0.362898</c:v>
                </c:pt>
                <c:pt idx="450">
                  <c:v>-0.325126</c:v>
                </c:pt>
                <c:pt idx="451">
                  <c:v>-0.276305</c:v>
                </c:pt>
                <c:pt idx="452">
                  <c:v>-0.218385</c:v>
                </c:pt>
                <c:pt idx="453">
                  <c:v>-0.153502</c:v>
                </c:pt>
                <c:pt idx="454">
                  <c:v>-0.083953</c:v>
                </c:pt>
                <c:pt idx="455">
                  <c:v>-0.012109</c:v>
                </c:pt>
                <c:pt idx="456">
                  <c:v>0.059639</c:v>
                </c:pt>
                <c:pt idx="457">
                  <c:v>0.128987</c:v>
                </c:pt>
                <c:pt idx="458">
                  <c:v>0.193749</c:v>
                </c:pt>
                <c:pt idx="459">
                  <c:v>0.251941</c:v>
                </c:pt>
                <c:pt idx="460">
                  <c:v>0.301825</c:v>
                </c:pt>
                <c:pt idx="461">
                  <c:v>0.34197</c:v>
                </c:pt>
                <c:pt idx="462">
                  <c:v>0.371274</c:v>
                </c:pt>
                <c:pt idx="463">
                  <c:v>0.388998</c:v>
                </c:pt>
                <c:pt idx="464">
                  <c:v>0.394791</c:v>
                </c:pt>
                <c:pt idx="465">
                  <c:v>0.388677</c:v>
                </c:pt>
                <c:pt idx="466">
                  <c:v>0.371071</c:v>
                </c:pt>
                <c:pt idx="467">
                  <c:v>0.342735</c:v>
                </c:pt>
                <c:pt idx="468">
                  <c:v>0.304745</c:v>
                </c:pt>
                <c:pt idx="469">
                  <c:v>0.25849</c:v>
                </c:pt>
                <c:pt idx="470">
                  <c:v>0.20557</c:v>
                </c:pt>
                <c:pt idx="471">
                  <c:v>0.147784</c:v>
                </c:pt>
                <c:pt idx="472">
                  <c:v>0.08704</c:v>
                </c:pt>
                <c:pt idx="473">
                  <c:v>0.02532</c:v>
                </c:pt>
                <c:pt idx="474">
                  <c:v>-0.035414</c:v>
                </c:pt>
                <c:pt idx="475">
                  <c:v>-0.093268</c:v>
                </c:pt>
                <c:pt idx="476">
                  <c:v>-0.14648</c:v>
                </c:pt>
                <c:pt idx="477">
                  <c:v>-0.193468</c:v>
                </c:pt>
                <c:pt idx="478">
                  <c:v>-0.232887</c:v>
                </c:pt>
                <c:pt idx="479">
                  <c:v>-0.263659</c:v>
                </c:pt>
                <c:pt idx="480">
                  <c:v>-0.285024</c:v>
                </c:pt>
                <c:pt idx="481">
                  <c:v>-0.296544</c:v>
                </c:pt>
                <c:pt idx="482">
                  <c:v>-0.298123</c:v>
                </c:pt>
                <c:pt idx="483">
                  <c:v>-0.290008</c:v>
                </c:pt>
                <c:pt idx="484">
                  <c:v>-0.272776</c:v>
                </c:pt>
                <c:pt idx="485">
                  <c:v>-0.247292</c:v>
                </c:pt>
                <c:pt idx="486">
                  <c:v>-0.214718</c:v>
                </c:pt>
                <c:pt idx="487">
                  <c:v>-0.176441</c:v>
                </c:pt>
                <c:pt idx="488">
                  <c:v>-0.134061</c:v>
                </c:pt>
                <c:pt idx="489">
                  <c:v>-0.089289</c:v>
                </c:pt>
                <c:pt idx="490">
                  <c:v>-0.043946</c:v>
                </c:pt>
                <c:pt idx="491">
                  <c:v>0.000125</c:v>
                </c:pt>
                <c:pt idx="492">
                  <c:v>0.041107</c:v>
                </c:pt>
                <c:pt idx="493">
                  <c:v>0.077293</c:v>
                </c:pt>
                <c:pt idx="494">
                  <c:v>0.10709</c:v>
                </c:pt>
                <c:pt idx="495">
                  <c:v>0.129105</c:v>
                </c:pt>
                <c:pt idx="496">
                  <c:v>0.142161</c:v>
                </c:pt>
                <c:pt idx="497">
                  <c:v>0.14535</c:v>
                </c:pt>
                <c:pt idx="498">
                  <c:v>0.138058</c:v>
                </c:pt>
                <c:pt idx="499">
                  <c:v>0.11996</c:v>
                </c:pt>
                <c:pt idx="500">
                  <c:v>0.091063</c:v>
                </c:pt>
                <c:pt idx="501">
                  <c:v>0.051667</c:v>
                </c:pt>
                <c:pt idx="502">
                  <c:v>0.002396</c:v>
                </c:pt>
                <c:pt idx="503">
                  <c:v>-0.055893</c:v>
                </c:pt>
                <c:pt idx="504">
                  <c:v>-0.122058</c:v>
                </c:pt>
                <c:pt idx="505">
                  <c:v>-0.194758</c:v>
                </c:pt>
                <c:pt idx="506">
                  <c:v>-0.272469</c:v>
                </c:pt>
                <c:pt idx="507">
                  <c:v>-0.353549</c:v>
                </c:pt>
                <c:pt idx="508">
                  <c:v>-0.436282</c:v>
                </c:pt>
                <c:pt idx="509">
                  <c:v>-0.518909</c:v>
                </c:pt>
                <c:pt idx="510">
                  <c:v>-0.599682</c:v>
                </c:pt>
                <c:pt idx="511">
                  <c:v>-0.67695</c:v>
                </c:pt>
                <c:pt idx="512">
                  <c:v>-0.749132</c:v>
                </c:pt>
                <c:pt idx="513">
                  <c:v>-0.814829</c:v>
                </c:pt>
                <c:pt idx="514">
                  <c:v>-0.872808</c:v>
                </c:pt>
                <c:pt idx="515">
                  <c:v>-0.922034</c:v>
                </c:pt>
                <c:pt idx="516">
                  <c:v>-0.961742</c:v>
                </c:pt>
                <c:pt idx="517">
                  <c:v>-0.991367</c:v>
                </c:pt>
                <c:pt idx="518">
                  <c:v>-1.010605</c:v>
                </c:pt>
                <c:pt idx="519">
                  <c:v>-1.0194</c:v>
                </c:pt>
                <c:pt idx="520">
                  <c:v>-1.017931</c:v>
                </c:pt>
                <c:pt idx="521">
                  <c:v>-1.006594</c:v>
                </c:pt>
                <c:pt idx="522">
                  <c:v>-0.98598</c:v>
                </c:pt>
                <c:pt idx="523">
                  <c:v>-0.95684</c:v>
                </c:pt>
                <c:pt idx="524">
                  <c:v>-0.920088</c:v>
                </c:pt>
                <c:pt idx="525">
                  <c:v>-0.876718</c:v>
                </c:pt>
                <c:pt idx="526">
                  <c:v>-0.827807</c:v>
                </c:pt>
                <c:pt idx="527">
                  <c:v>-0.774455</c:v>
                </c:pt>
                <c:pt idx="528">
                  <c:v>-0.717763</c:v>
                </c:pt>
                <c:pt idx="529">
                  <c:v>-0.658817</c:v>
                </c:pt>
                <c:pt idx="530">
                  <c:v>-0.598616</c:v>
                </c:pt>
                <c:pt idx="531">
                  <c:v>-0.538094</c:v>
                </c:pt>
                <c:pt idx="532">
                  <c:v>-0.478071</c:v>
                </c:pt>
                <c:pt idx="533">
                  <c:v>-0.419227</c:v>
                </c:pt>
                <c:pt idx="534">
                  <c:v>-0.362146</c:v>
                </c:pt>
                <c:pt idx="535">
                  <c:v>-0.307239</c:v>
                </c:pt>
                <c:pt idx="536">
                  <c:v>-0.254809</c:v>
                </c:pt>
                <c:pt idx="537">
                  <c:v>-0.205028</c:v>
                </c:pt>
                <c:pt idx="538">
                  <c:v>-0.157934</c:v>
                </c:pt>
                <c:pt idx="539">
                  <c:v>-0.113483</c:v>
                </c:pt>
                <c:pt idx="540">
                  <c:v>-0.071533</c:v>
                </c:pt>
                <c:pt idx="541">
                  <c:v>-0.031876</c:v>
                </c:pt>
                <c:pt idx="542">
                  <c:v>0.005717</c:v>
                </c:pt>
                <c:pt idx="543">
                  <c:v>0.041511</c:v>
                </c:pt>
                <c:pt idx="544">
                  <c:v>0.07577</c:v>
                </c:pt>
                <c:pt idx="545">
                  <c:v>0.108734</c:v>
                </c:pt>
                <c:pt idx="546">
                  <c:v>0.140593</c:v>
                </c:pt>
                <c:pt idx="547">
                  <c:v>0.171491</c:v>
                </c:pt>
                <c:pt idx="548">
                  <c:v>0.201494</c:v>
                </c:pt>
                <c:pt idx="549">
                  <c:v>0.230601</c:v>
                </c:pt>
                <c:pt idx="550">
                  <c:v>0.258731</c:v>
                </c:pt>
                <c:pt idx="551">
                  <c:v>0.285729</c:v>
                </c:pt>
                <c:pt idx="552">
                  <c:v>0.311351</c:v>
                </c:pt>
                <c:pt idx="553">
                  <c:v>0.335312</c:v>
                </c:pt>
                <c:pt idx="554">
                  <c:v>0.357255</c:v>
                </c:pt>
                <c:pt idx="555">
                  <c:v>0.376795</c:v>
                </c:pt>
                <c:pt idx="556">
                  <c:v>0.393522</c:v>
                </c:pt>
                <c:pt idx="557">
                  <c:v>0.407058</c:v>
                </c:pt>
                <c:pt idx="558">
                  <c:v>0.41701</c:v>
                </c:pt>
                <c:pt idx="559">
                  <c:v>0.423032</c:v>
                </c:pt>
                <c:pt idx="560">
                  <c:v>0.424868</c:v>
                </c:pt>
                <c:pt idx="561">
                  <c:v>0.422309</c:v>
                </c:pt>
                <c:pt idx="562">
                  <c:v>0.415257</c:v>
                </c:pt>
                <c:pt idx="563">
                  <c:v>0.403706</c:v>
                </c:pt>
                <c:pt idx="564">
                  <c:v>0.387777</c:v>
                </c:pt>
                <c:pt idx="565">
                  <c:v>0.367707</c:v>
                </c:pt>
                <c:pt idx="566">
                  <c:v>0.343844</c:v>
                </c:pt>
                <c:pt idx="567">
                  <c:v>0.316653</c:v>
                </c:pt>
                <c:pt idx="568">
                  <c:v>0.28672</c:v>
                </c:pt>
                <c:pt idx="569">
                  <c:v>0.25471</c:v>
                </c:pt>
                <c:pt idx="570">
                  <c:v>0.221357</c:v>
                </c:pt>
                <c:pt idx="571">
                  <c:v>0.187473</c:v>
                </c:pt>
                <c:pt idx="572">
                  <c:v>0.153885</c:v>
                </c:pt>
                <c:pt idx="573">
                  <c:v>0.121435</c:v>
                </c:pt>
                <c:pt idx="574">
                  <c:v>0.090962</c:v>
                </c:pt>
                <c:pt idx="575">
                  <c:v>0.063246</c:v>
                </c:pt>
                <c:pt idx="576">
                  <c:v>0.039027</c:v>
                </c:pt>
                <c:pt idx="577">
                  <c:v>0.018951</c:v>
                </c:pt>
                <c:pt idx="578">
                  <c:v>0.003565</c:v>
                </c:pt>
                <c:pt idx="579">
                  <c:v>-0.006707</c:v>
                </c:pt>
                <c:pt idx="580">
                  <c:v>-0.011589</c:v>
                </c:pt>
                <c:pt idx="581">
                  <c:v>-0.010926</c:v>
                </c:pt>
                <c:pt idx="582">
                  <c:v>-0.00473</c:v>
                </c:pt>
                <c:pt idx="583">
                  <c:v>0.006838</c:v>
                </c:pt>
                <c:pt idx="584">
                  <c:v>0.023489</c:v>
                </c:pt>
                <c:pt idx="585">
                  <c:v>0.0448</c:v>
                </c:pt>
                <c:pt idx="586">
                  <c:v>0.070216</c:v>
                </c:pt>
                <c:pt idx="587">
                  <c:v>0.099083</c:v>
                </c:pt>
                <c:pt idx="588">
                  <c:v>0.130661</c:v>
                </c:pt>
                <c:pt idx="589">
                  <c:v>0.164154</c:v>
                </c:pt>
                <c:pt idx="590">
                  <c:v>0.19873</c:v>
                </c:pt>
                <c:pt idx="591">
                  <c:v>0.233551</c:v>
                </c:pt>
                <c:pt idx="592">
                  <c:v>0.267787</c:v>
                </c:pt>
                <c:pt idx="593">
                  <c:v>0.300691</c:v>
                </c:pt>
                <c:pt idx="594">
                  <c:v>0.331539</c:v>
                </c:pt>
                <c:pt idx="595">
                  <c:v>0.359718</c:v>
                </c:pt>
                <c:pt idx="596">
                  <c:v>0.384715</c:v>
                </c:pt>
                <c:pt idx="597">
                  <c:v>0.40615</c:v>
                </c:pt>
                <c:pt idx="598">
                  <c:v>0.42378</c:v>
                </c:pt>
                <c:pt idx="599">
                  <c:v>0.437499</c:v>
                </c:pt>
                <c:pt idx="600">
                  <c:v>0.447339</c:v>
                </c:pt>
                <c:pt idx="601">
                  <c:v>0.453484</c:v>
                </c:pt>
                <c:pt idx="602">
                  <c:v>0.456238</c:v>
                </c:pt>
                <c:pt idx="603">
                  <c:v>0.456059</c:v>
                </c:pt>
                <c:pt idx="604">
                  <c:v>0.453482</c:v>
                </c:pt>
                <c:pt idx="605">
                  <c:v>0.44914</c:v>
                </c:pt>
                <c:pt idx="606">
                  <c:v>0.443743</c:v>
                </c:pt>
                <c:pt idx="607">
                  <c:v>0.438035</c:v>
                </c:pt>
                <c:pt idx="608">
                  <c:v>0.432772</c:v>
                </c:pt>
                <c:pt idx="609">
                  <c:v>0.428707</c:v>
                </c:pt>
                <c:pt idx="610">
                  <c:v>0.426578</c:v>
                </c:pt>
                <c:pt idx="611">
                  <c:v>0.42704</c:v>
                </c:pt>
                <c:pt idx="612">
                  <c:v>0.430688</c:v>
                </c:pt>
                <c:pt idx="613">
                  <c:v>0.438004</c:v>
                </c:pt>
                <c:pt idx="614">
                  <c:v>0.449366</c:v>
                </c:pt>
                <c:pt idx="615">
                  <c:v>0.465026</c:v>
                </c:pt>
                <c:pt idx="616">
                  <c:v>0.485084</c:v>
                </c:pt>
                <c:pt idx="617">
                  <c:v>0.509515</c:v>
                </c:pt>
                <c:pt idx="618">
                  <c:v>0.538147</c:v>
                </c:pt>
                <c:pt idx="619">
                  <c:v>0.570683</c:v>
                </c:pt>
                <c:pt idx="620">
                  <c:v>0.60667</c:v>
                </c:pt>
                <c:pt idx="621">
                  <c:v>0.645569</c:v>
                </c:pt>
                <c:pt idx="622">
                  <c:v>0.686711</c:v>
                </c:pt>
                <c:pt idx="623">
                  <c:v>0.729367</c:v>
                </c:pt>
                <c:pt idx="624">
                  <c:v>0.772744</c:v>
                </c:pt>
                <c:pt idx="625">
                  <c:v>0.816005</c:v>
                </c:pt>
                <c:pt idx="626">
                  <c:v>0.858318</c:v>
                </c:pt>
                <c:pt idx="627">
                  <c:v>0.898841</c:v>
                </c:pt>
                <c:pt idx="628">
                  <c:v>0.936772</c:v>
                </c:pt>
                <c:pt idx="629">
                  <c:v>0.971384</c:v>
                </c:pt>
                <c:pt idx="630">
                  <c:v>1.002002</c:v>
                </c:pt>
                <c:pt idx="631">
                  <c:v>1.028056</c:v>
                </c:pt>
                <c:pt idx="632">
                  <c:v>1.049098</c:v>
                </c:pt>
                <c:pt idx="633">
                  <c:v>1.064796</c:v>
                </c:pt>
                <c:pt idx="634">
                  <c:v>1.074964</c:v>
                </c:pt>
                <c:pt idx="635">
                  <c:v>1.079539</c:v>
                </c:pt>
                <c:pt idx="636">
                  <c:v>1.078618</c:v>
                </c:pt>
                <c:pt idx="637">
                  <c:v>1.072423</c:v>
                </c:pt>
                <c:pt idx="638">
                  <c:v>1.061308</c:v>
                </c:pt>
                <c:pt idx="639">
                  <c:v>1.045755</c:v>
                </c:pt>
                <c:pt idx="640">
                  <c:v>1.026363</c:v>
                </c:pt>
                <c:pt idx="641">
                  <c:v>1.003806</c:v>
                </c:pt>
                <c:pt idx="642">
                  <c:v>0.978855</c:v>
                </c:pt>
                <c:pt idx="643">
                  <c:v>0.952341</c:v>
                </c:pt>
                <c:pt idx="644">
                  <c:v>0.925119</c:v>
                </c:pt>
                <c:pt idx="645">
                  <c:v>0.898086</c:v>
                </c:pt>
                <c:pt idx="646">
                  <c:v>0.87211</c:v>
                </c:pt>
                <c:pt idx="647">
                  <c:v>0.848059</c:v>
                </c:pt>
                <c:pt idx="648">
                  <c:v>0.826755</c:v>
                </c:pt>
                <c:pt idx="649">
                  <c:v>0.808957</c:v>
                </c:pt>
                <c:pt idx="650">
                  <c:v>0.795343</c:v>
                </c:pt>
                <c:pt idx="651">
                  <c:v>0.786529</c:v>
                </c:pt>
                <c:pt idx="652">
                  <c:v>0.783016</c:v>
                </c:pt>
                <c:pt idx="653">
                  <c:v>0.785188</c:v>
                </c:pt>
                <c:pt idx="654">
                  <c:v>0.793337</c:v>
                </c:pt>
                <c:pt idx="655">
                  <c:v>0.807614</c:v>
                </c:pt>
                <c:pt idx="656">
                  <c:v>0.828072</c:v>
                </c:pt>
                <c:pt idx="657">
                  <c:v>0.854639</c:v>
                </c:pt>
                <c:pt idx="658">
                  <c:v>0.887156</c:v>
                </c:pt>
                <c:pt idx="659">
                  <c:v>0.92532</c:v>
                </c:pt>
                <c:pt idx="660">
                  <c:v>0.968762</c:v>
                </c:pt>
                <c:pt idx="661">
                  <c:v>1.017035</c:v>
                </c:pt>
                <c:pt idx="662">
                  <c:v>1.069578</c:v>
                </c:pt>
                <c:pt idx="663">
                  <c:v>1.125808</c:v>
                </c:pt>
                <c:pt idx="664">
                  <c:v>1.185075</c:v>
                </c:pt>
                <c:pt idx="665">
                  <c:v>1.246699</c:v>
                </c:pt>
                <c:pt idx="666">
                  <c:v>1.309961</c:v>
                </c:pt>
                <c:pt idx="667">
                  <c:v>1.374151</c:v>
                </c:pt>
                <c:pt idx="668">
                  <c:v>1.438552</c:v>
                </c:pt>
                <c:pt idx="669">
                  <c:v>1.502462</c:v>
                </c:pt>
                <c:pt idx="670">
                  <c:v>1.5652</c:v>
                </c:pt>
                <c:pt idx="671">
                  <c:v>1.626117</c:v>
                </c:pt>
                <c:pt idx="672">
                  <c:v>1.684626</c:v>
                </c:pt>
                <c:pt idx="673">
                  <c:v>1.740141</c:v>
                </c:pt>
                <c:pt idx="674">
                  <c:v>1.792189</c:v>
                </c:pt>
                <c:pt idx="675">
                  <c:v>1.840325</c:v>
                </c:pt>
                <c:pt idx="676">
                  <c:v>1.884173</c:v>
                </c:pt>
                <c:pt idx="677">
                  <c:v>1.923428</c:v>
                </c:pt>
                <c:pt idx="678">
                  <c:v>1.957863</c:v>
                </c:pt>
                <c:pt idx="679">
                  <c:v>1.987299</c:v>
                </c:pt>
                <c:pt idx="680">
                  <c:v>2.011646</c:v>
                </c:pt>
                <c:pt idx="681">
                  <c:v>2.030871</c:v>
                </c:pt>
                <c:pt idx="682">
                  <c:v>2.045004</c:v>
                </c:pt>
                <c:pt idx="683">
                  <c:v>2.054132</c:v>
                </c:pt>
                <c:pt idx="684">
                  <c:v>2.058427</c:v>
                </c:pt>
                <c:pt idx="685">
                  <c:v>2.058085</c:v>
                </c:pt>
                <c:pt idx="686">
                  <c:v>2.053377</c:v>
                </c:pt>
                <c:pt idx="687">
                  <c:v>2.044591</c:v>
                </c:pt>
                <c:pt idx="688">
                  <c:v>2.032071</c:v>
                </c:pt>
                <c:pt idx="689">
                  <c:v>2.016179</c:v>
                </c:pt>
                <c:pt idx="690">
                  <c:v>1.997321</c:v>
                </c:pt>
                <c:pt idx="691">
                  <c:v>1.9759</c:v>
                </c:pt>
                <c:pt idx="692">
                  <c:v>1.952343</c:v>
                </c:pt>
                <c:pt idx="693">
                  <c:v>1.927073</c:v>
                </c:pt>
                <c:pt idx="694">
                  <c:v>1.900516</c:v>
                </c:pt>
                <c:pt idx="695">
                  <c:v>1.87309</c:v>
                </c:pt>
                <c:pt idx="696">
                  <c:v>1.845189</c:v>
                </c:pt>
                <c:pt idx="697">
                  <c:v>1.817191</c:v>
                </c:pt>
                <c:pt idx="698">
                  <c:v>1.789437</c:v>
                </c:pt>
                <c:pt idx="699">
                  <c:v>1.762249</c:v>
                </c:pt>
                <c:pt idx="700">
                  <c:v>1.735899</c:v>
                </c:pt>
                <c:pt idx="701">
                  <c:v>1.710628</c:v>
                </c:pt>
                <c:pt idx="702">
                  <c:v>1.686635</c:v>
                </c:pt>
                <c:pt idx="703">
                  <c:v>1.664061</c:v>
                </c:pt>
                <c:pt idx="704">
                  <c:v>1.643033</c:v>
                </c:pt>
                <c:pt idx="705">
                  <c:v>1.6236</c:v>
                </c:pt>
                <c:pt idx="706">
                  <c:v>1.605801</c:v>
                </c:pt>
                <c:pt idx="707">
                  <c:v>1.589615</c:v>
                </c:pt>
                <c:pt idx="708">
                  <c:v>1.574994</c:v>
                </c:pt>
                <c:pt idx="709">
                  <c:v>1.561862</c:v>
                </c:pt>
                <c:pt idx="710">
                  <c:v>1.550128</c:v>
                </c:pt>
                <c:pt idx="711">
                  <c:v>1.539671</c:v>
                </c:pt>
                <c:pt idx="712">
                  <c:v>1.530368</c:v>
                </c:pt>
                <c:pt idx="713">
                  <c:v>1.522098</c:v>
                </c:pt>
                <c:pt idx="714">
                  <c:v>1.514721</c:v>
                </c:pt>
                <c:pt idx="715">
                  <c:v>1.508142</c:v>
                </c:pt>
                <c:pt idx="716">
                  <c:v>1.502252</c:v>
                </c:pt>
                <c:pt idx="717">
                  <c:v>1.496988</c:v>
                </c:pt>
                <c:pt idx="718">
                  <c:v>1.4923</c:v>
                </c:pt>
                <c:pt idx="719">
                  <c:v>1.488184</c:v>
                </c:pt>
                <c:pt idx="720">
                  <c:v>1.484662</c:v>
                </c:pt>
                <c:pt idx="721">
                  <c:v>1.481781</c:v>
                </c:pt>
                <c:pt idx="722">
                  <c:v>1.479635</c:v>
                </c:pt>
                <c:pt idx="723">
                  <c:v>1.478338</c:v>
                </c:pt>
                <c:pt idx="724">
                  <c:v>1.478061</c:v>
                </c:pt>
                <c:pt idx="725">
                  <c:v>1.478946</c:v>
                </c:pt>
                <c:pt idx="726">
                  <c:v>1.481213</c:v>
                </c:pt>
                <c:pt idx="727">
                  <c:v>1.485061</c:v>
                </c:pt>
                <c:pt idx="728">
                  <c:v>1.4907</c:v>
                </c:pt>
                <c:pt idx="729">
                  <c:v>1.498331</c:v>
                </c:pt>
                <c:pt idx="730">
                  <c:v>1.50815</c:v>
                </c:pt>
                <c:pt idx="731">
                  <c:v>1.52033</c:v>
                </c:pt>
                <c:pt idx="732">
                  <c:v>1.535008</c:v>
                </c:pt>
                <c:pt idx="733">
                  <c:v>1.55228</c:v>
                </c:pt>
                <c:pt idx="734">
                  <c:v>1.572203</c:v>
                </c:pt>
                <c:pt idx="735">
                  <c:v>1.594777</c:v>
                </c:pt>
                <c:pt idx="736">
                  <c:v>1.619969</c:v>
                </c:pt>
                <c:pt idx="737">
                  <c:v>1.647663</c:v>
                </c:pt>
                <c:pt idx="738">
                  <c:v>1.677673</c:v>
                </c:pt>
                <c:pt idx="739">
                  <c:v>1.709784</c:v>
                </c:pt>
                <c:pt idx="740">
                  <c:v>1.743722</c:v>
                </c:pt>
                <c:pt idx="741">
                  <c:v>1.779138</c:v>
                </c:pt>
                <c:pt idx="742">
                  <c:v>1.815665</c:v>
                </c:pt>
                <c:pt idx="743">
                  <c:v>1.852888</c:v>
                </c:pt>
                <c:pt idx="744">
                  <c:v>1.890365</c:v>
                </c:pt>
                <c:pt idx="745">
                  <c:v>1.927643</c:v>
                </c:pt>
                <c:pt idx="746">
                  <c:v>1.964265</c:v>
                </c:pt>
                <c:pt idx="747">
                  <c:v>1.999766</c:v>
                </c:pt>
                <c:pt idx="748">
                  <c:v>2.033741</c:v>
                </c:pt>
                <c:pt idx="749">
                  <c:v>2.065767</c:v>
                </c:pt>
                <c:pt idx="750">
                  <c:v>2.095498</c:v>
                </c:pt>
                <c:pt idx="751">
                  <c:v>2.122634</c:v>
                </c:pt>
                <c:pt idx="752">
                  <c:v>2.146924</c:v>
                </c:pt>
                <c:pt idx="753">
                  <c:v>2.168216</c:v>
                </c:pt>
                <c:pt idx="754">
                  <c:v>2.186406</c:v>
                </c:pt>
                <c:pt idx="755">
                  <c:v>2.201476</c:v>
                </c:pt>
                <c:pt idx="756">
                  <c:v>2.213489</c:v>
                </c:pt>
                <c:pt idx="757">
                  <c:v>2.222568</c:v>
                </c:pt>
                <c:pt idx="758">
                  <c:v>2.228936</c:v>
                </c:pt>
                <c:pt idx="759">
                  <c:v>2.232837</c:v>
                </c:pt>
                <c:pt idx="760">
                  <c:v>2.234622</c:v>
                </c:pt>
                <c:pt idx="761">
                  <c:v>2.234649</c:v>
                </c:pt>
                <c:pt idx="762">
                  <c:v>2.23331</c:v>
                </c:pt>
                <c:pt idx="763">
                  <c:v>2.231042</c:v>
                </c:pt>
                <c:pt idx="764">
                  <c:v>2.228259</c:v>
                </c:pt>
                <c:pt idx="765">
                  <c:v>2.225363</c:v>
                </c:pt>
                <c:pt idx="766">
                  <c:v>2.222747</c:v>
                </c:pt>
                <c:pt idx="767">
                  <c:v>2.220752</c:v>
                </c:pt>
                <c:pt idx="768">
                  <c:v>2.219688</c:v>
                </c:pt>
                <c:pt idx="769">
                  <c:v>2.21976</c:v>
                </c:pt>
                <c:pt idx="770">
                  <c:v>2.221133</c:v>
                </c:pt>
                <c:pt idx="771">
                  <c:v>2.223891</c:v>
                </c:pt>
                <c:pt idx="772">
                  <c:v>2.227997</c:v>
                </c:pt>
                <c:pt idx="773">
                  <c:v>2.233374</c:v>
                </c:pt>
                <c:pt idx="774">
                  <c:v>2.239816</c:v>
                </c:pt>
                <c:pt idx="775">
                  <c:v>2.247057</c:v>
                </c:pt>
                <c:pt idx="776">
                  <c:v>2.254744</c:v>
                </c:pt>
                <c:pt idx="777">
                  <c:v>2.262461</c:v>
                </c:pt>
                <c:pt idx="778">
                  <c:v>2.269735</c:v>
                </c:pt>
                <c:pt idx="779">
                  <c:v>2.276046</c:v>
                </c:pt>
                <c:pt idx="780">
                  <c:v>2.280852</c:v>
                </c:pt>
                <c:pt idx="781">
                  <c:v>2.283595</c:v>
                </c:pt>
                <c:pt idx="782">
                  <c:v>2.28372</c:v>
                </c:pt>
                <c:pt idx="783">
                  <c:v>2.28071</c:v>
                </c:pt>
                <c:pt idx="784">
                  <c:v>2.274081</c:v>
                </c:pt>
                <c:pt idx="785">
                  <c:v>2.263407</c:v>
                </c:pt>
                <c:pt idx="786">
                  <c:v>2.248334</c:v>
                </c:pt>
                <c:pt idx="787">
                  <c:v>2.228615</c:v>
                </c:pt>
                <c:pt idx="788">
                  <c:v>2.204074</c:v>
                </c:pt>
                <c:pt idx="789">
                  <c:v>2.174659</c:v>
                </c:pt>
                <c:pt idx="790">
                  <c:v>2.140439</c:v>
                </c:pt>
                <c:pt idx="791">
                  <c:v>2.101583</c:v>
                </c:pt>
                <c:pt idx="792">
                  <c:v>2.058383</c:v>
                </c:pt>
                <c:pt idx="793">
                  <c:v>2.011258</c:v>
                </c:pt>
                <c:pt idx="794">
                  <c:v>1.960731</c:v>
                </c:pt>
                <c:pt idx="795">
                  <c:v>1.907399</c:v>
                </c:pt>
                <c:pt idx="796">
                  <c:v>1.85197</c:v>
                </c:pt>
                <c:pt idx="797">
                  <c:v>1.795227</c:v>
                </c:pt>
                <c:pt idx="798">
                  <c:v>1.738015</c:v>
                </c:pt>
                <c:pt idx="799">
                  <c:v>1.681185</c:v>
                </c:pt>
                <c:pt idx="800">
                  <c:v>1.625638</c:v>
                </c:pt>
                <c:pt idx="801">
                  <c:v>1.57228</c:v>
                </c:pt>
                <c:pt idx="802">
                  <c:v>1.521972</c:v>
                </c:pt>
                <c:pt idx="803">
                  <c:v>1.475567</c:v>
                </c:pt>
                <c:pt idx="804">
                  <c:v>1.433841</c:v>
                </c:pt>
                <c:pt idx="805">
                  <c:v>1.39752</c:v>
                </c:pt>
                <c:pt idx="806">
                  <c:v>1.367237</c:v>
                </c:pt>
                <c:pt idx="807">
                  <c:v>1.343519</c:v>
                </c:pt>
                <c:pt idx="808">
                  <c:v>1.326787</c:v>
                </c:pt>
                <c:pt idx="809">
                  <c:v>1.317362</c:v>
                </c:pt>
                <c:pt idx="810">
                  <c:v>1.315426</c:v>
                </c:pt>
                <c:pt idx="811">
                  <c:v>1.321049</c:v>
                </c:pt>
                <c:pt idx="812">
                  <c:v>1.334181</c:v>
                </c:pt>
                <c:pt idx="813">
                  <c:v>1.354639</c:v>
                </c:pt>
                <c:pt idx="814">
                  <c:v>1.382152</c:v>
                </c:pt>
                <c:pt idx="815">
                  <c:v>1.416312</c:v>
                </c:pt>
                <c:pt idx="816">
                  <c:v>1.456635</c:v>
                </c:pt>
                <c:pt idx="817">
                  <c:v>1.502555</c:v>
                </c:pt>
                <c:pt idx="818">
                  <c:v>1.553435</c:v>
                </c:pt>
                <c:pt idx="819">
                  <c:v>1.60857</c:v>
                </c:pt>
                <c:pt idx="820">
                  <c:v>1.667204</c:v>
                </c:pt>
                <c:pt idx="821">
                  <c:v>1.728585</c:v>
                </c:pt>
                <c:pt idx="822">
                  <c:v>1.791896</c:v>
                </c:pt>
                <c:pt idx="823">
                  <c:v>1.856346</c:v>
                </c:pt>
                <c:pt idx="824">
                  <c:v>1.921146</c:v>
                </c:pt>
                <c:pt idx="825">
                  <c:v>1.985541</c:v>
                </c:pt>
                <c:pt idx="826">
                  <c:v>2.048782</c:v>
                </c:pt>
                <c:pt idx="827">
                  <c:v>2.110176</c:v>
                </c:pt>
                <c:pt idx="828">
                  <c:v>2.16908</c:v>
                </c:pt>
                <c:pt idx="829">
                  <c:v>2.224886</c:v>
                </c:pt>
                <c:pt idx="830">
                  <c:v>2.277086</c:v>
                </c:pt>
                <c:pt idx="831">
                  <c:v>2.32519</c:v>
                </c:pt>
                <c:pt idx="832">
                  <c:v>2.368797</c:v>
                </c:pt>
                <c:pt idx="833">
                  <c:v>2.407581</c:v>
                </c:pt>
                <c:pt idx="834">
                  <c:v>2.441267</c:v>
                </c:pt>
                <c:pt idx="835">
                  <c:v>2.469655</c:v>
                </c:pt>
                <c:pt idx="836">
                  <c:v>2.492613</c:v>
                </c:pt>
                <c:pt idx="837">
                  <c:v>2.510084</c:v>
                </c:pt>
                <c:pt idx="838">
                  <c:v>2.522055</c:v>
                </c:pt>
                <c:pt idx="839">
                  <c:v>2.528582</c:v>
                </c:pt>
                <c:pt idx="840">
                  <c:v>2.529783</c:v>
                </c:pt>
                <c:pt idx="841">
                  <c:v>2.525827</c:v>
                </c:pt>
                <c:pt idx="842">
                  <c:v>2.516948</c:v>
                </c:pt>
                <c:pt idx="843">
                  <c:v>2.503416</c:v>
                </c:pt>
                <c:pt idx="844">
                  <c:v>2.48555</c:v>
                </c:pt>
                <c:pt idx="845">
                  <c:v>2.463719</c:v>
                </c:pt>
                <c:pt idx="846">
                  <c:v>2.438342</c:v>
                </c:pt>
                <c:pt idx="847">
                  <c:v>2.409855</c:v>
                </c:pt>
                <c:pt idx="848">
                  <c:v>2.378728</c:v>
                </c:pt>
                <c:pt idx="849">
                  <c:v>2.345474</c:v>
                </c:pt>
                <c:pt idx="850">
                  <c:v>2.310622</c:v>
                </c:pt>
                <c:pt idx="851">
                  <c:v>2.274711</c:v>
                </c:pt>
                <c:pt idx="852">
                  <c:v>2.238299</c:v>
                </c:pt>
                <c:pt idx="853">
                  <c:v>2.201952</c:v>
                </c:pt>
                <c:pt idx="854">
                  <c:v>2.166218</c:v>
                </c:pt>
                <c:pt idx="855">
                  <c:v>2.131642</c:v>
                </c:pt>
                <c:pt idx="856">
                  <c:v>2.098757</c:v>
                </c:pt>
                <c:pt idx="857">
                  <c:v>2.068043</c:v>
                </c:pt>
                <c:pt idx="858">
                  <c:v>2.039977</c:v>
                </c:pt>
                <c:pt idx="859">
                  <c:v>2.014946</c:v>
                </c:pt>
                <c:pt idx="860">
                  <c:v>1.993342</c:v>
                </c:pt>
                <c:pt idx="861">
                  <c:v>1.975462</c:v>
                </c:pt>
                <c:pt idx="862">
                  <c:v>1.961531</c:v>
                </c:pt>
                <c:pt idx="863">
                  <c:v>1.951714</c:v>
                </c:pt>
                <c:pt idx="864">
                  <c:v>1.946109</c:v>
                </c:pt>
                <c:pt idx="865">
                  <c:v>1.944707</c:v>
                </c:pt>
                <c:pt idx="866">
                  <c:v>1.947439</c:v>
                </c:pt>
                <c:pt idx="867">
                  <c:v>1.95416</c:v>
                </c:pt>
                <c:pt idx="868">
                  <c:v>1.964627</c:v>
                </c:pt>
                <c:pt idx="869">
                  <c:v>1.978559</c:v>
                </c:pt>
                <c:pt idx="870">
                  <c:v>1.995585</c:v>
                </c:pt>
                <c:pt idx="871">
                  <c:v>2.015259</c:v>
                </c:pt>
                <c:pt idx="872">
                  <c:v>2.037134</c:v>
                </c:pt>
                <c:pt idx="873">
                  <c:v>2.060687</c:v>
                </c:pt>
                <c:pt idx="874">
                  <c:v>2.08538</c:v>
                </c:pt>
                <c:pt idx="875">
                  <c:v>2.110668</c:v>
                </c:pt>
                <c:pt idx="876">
                  <c:v>2.136008</c:v>
                </c:pt>
                <c:pt idx="877">
                  <c:v>2.160868</c:v>
                </c:pt>
                <c:pt idx="878">
                  <c:v>2.184741</c:v>
                </c:pt>
                <c:pt idx="879">
                  <c:v>2.207166</c:v>
                </c:pt>
                <c:pt idx="880">
                  <c:v>2.22773</c:v>
                </c:pt>
                <c:pt idx="881">
                  <c:v>2.246069</c:v>
                </c:pt>
                <c:pt idx="882">
                  <c:v>2.261897</c:v>
                </c:pt>
                <c:pt idx="883">
                  <c:v>2.275021</c:v>
                </c:pt>
                <c:pt idx="884">
                  <c:v>2.285297</c:v>
                </c:pt>
                <c:pt idx="885">
                  <c:v>2.292678</c:v>
                </c:pt>
                <c:pt idx="886">
                  <c:v>2.297199</c:v>
                </c:pt>
                <c:pt idx="887">
                  <c:v>2.298961</c:v>
                </c:pt>
                <c:pt idx="888">
                  <c:v>2.298148</c:v>
                </c:pt>
                <c:pt idx="889">
                  <c:v>2.294993</c:v>
                </c:pt>
                <c:pt idx="890">
                  <c:v>2.2898</c:v>
                </c:pt>
                <c:pt idx="891">
                  <c:v>2.282896</c:v>
                </c:pt>
                <c:pt idx="892">
                  <c:v>2.274652</c:v>
                </c:pt>
                <c:pt idx="893">
                  <c:v>2.265445</c:v>
                </c:pt>
                <c:pt idx="894">
                  <c:v>2.255671</c:v>
                </c:pt>
                <c:pt idx="895">
                  <c:v>2.2457</c:v>
                </c:pt>
                <c:pt idx="896">
                  <c:v>2.235884</c:v>
                </c:pt>
                <c:pt idx="897">
                  <c:v>2.226536</c:v>
                </c:pt>
                <c:pt idx="898">
                  <c:v>2.217924</c:v>
                </c:pt>
                <c:pt idx="899">
                  <c:v>2.210264</c:v>
                </c:pt>
                <c:pt idx="900">
                  <c:v>2.203706</c:v>
                </c:pt>
                <c:pt idx="901">
                  <c:v>2.198341</c:v>
                </c:pt>
                <c:pt idx="902">
                  <c:v>2.194187</c:v>
                </c:pt>
                <c:pt idx="903">
                  <c:v>2.191209</c:v>
                </c:pt>
                <c:pt idx="904">
                  <c:v>2.189291</c:v>
                </c:pt>
                <c:pt idx="905">
                  <c:v>2.188281</c:v>
                </c:pt>
                <c:pt idx="906">
                  <c:v>2.187972</c:v>
                </c:pt>
                <c:pt idx="907">
                  <c:v>2.188105</c:v>
                </c:pt>
                <c:pt idx="908">
                  <c:v>2.188428</c:v>
                </c:pt>
                <c:pt idx="909">
                  <c:v>2.188652</c:v>
                </c:pt>
                <c:pt idx="910">
                  <c:v>2.188502</c:v>
                </c:pt>
                <c:pt idx="911">
                  <c:v>2.18773</c:v>
                </c:pt>
                <c:pt idx="912">
                  <c:v>2.186112</c:v>
                </c:pt>
                <c:pt idx="913">
                  <c:v>2.183457</c:v>
                </c:pt>
                <c:pt idx="914">
                  <c:v>2.17966</c:v>
                </c:pt>
                <c:pt idx="915">
                  <c:v>2.174652</c:v>
                </c:pt>
                <c:pt idx="916">
                  <c:v>2.168456</c:v>
                </c:pt>
                <c:pt idx="917">
                  <c:v>2.161183</c:v>
                </c:pt>
                <c:pt idx="918">
                  <c:v>2.152998</c:v>
                </c:pt>
                <c:pt idx="919">
                  <c:v>2.144179</c:v>
                </c:pt>
                <c:pt idx="920">
                  <c:v>2.135052</c:v>
                </c:pt>
                <c:pt idx="921">
                  <c:v>2.126023</c:v>
                </c:pt>
                <c:pt idx="922">
                  <c:v>2.117559</c:v>
                </c:pt>
                <c:pt idx="923">
                  <c:v>2.110156</c:v>
                </c:pt>
                <c:pt idx="924">
                  <c:v>2.104351</c:v>
                </c:pt>
                <c:pt idx="925">
                  <c:v>2.100695</c:v>
                </c:pt>
                <c:pt idx="926">
                  <c:v>2.099717</c:v>
                </c:pt>
                <c:pt idx="927">
                  <c:v>2.101937</c:v>
                </c:pt>
                <c:pt idx="928">
                  <c:v>2.107806</c:v>
                </c:pt>
                <c:pt idx="929">
                  <c:v>2.117742</c:v>
                </c:pt>
                <c:pt idx="930">
                  <c:v>2.132046</c:v>
                </c:pt>
                <c:pt idx="931">
                  <c:v>2.15094</c:v>
                </c:pt>
                <c:pt idx="932">
                  <c:v>2.174535</c:v>
                </c:pt>
                <c:pt idx="933">
                  <c:v>2.202807</c:v>
                </c:pt>
                <c:pt idx="934">
                  <c:v>2.235609</c:v>
                </c:pt>
                <c:pt idx="935">
                  <c:v>2.272671</c:v>
                </c:pt>
                <c:pt idx="936">
                  <c:v>2.313568</c:v>
                </c:pt>
                <c:pt idx="937">
                  <c:v>2.357762</c:v>
                </c:pt>
                <c:pt idx="938">
                  <c:v>2.404596</c:v>
                </c:pt>
                <c:pt idx="939">
                  <c:v>2.4533</c:v>
                </c:pt>
                <c:pt idx="940">
                  <c:v>2.503027</c:v>
                </c:pt>
                <c:pt idx="941">
                  <c:v>2.55283</c:v>
                </c:pt>
                <c:pt idx="942">
                  <c:v>2.60175</c:v>
                </c:pt>
                <c:pt idx="943">
                  <c:v>2.64878</c:v>
                </c:pt>
                <c:pt idx="944">
                  <c:v>2.692918</c:v>
                </c:pt>
                <c:pt idx="945">
                  <c:v>2.73317</c:v>
                </c:pt>
                <c:pt idx="946">
                  <c:v>2.768632</c:v>
                </c:pt>
                <c:pt idx="947">
                  <c:v>2.79844</c:v>
                </c:pt>
                <c:pt idx="948">
                  <c:v>2.821841</c:v>
                </c:pt>
                <c:pt idx="949">
                  <c:v>2.838211</c:v>
                </c:pt>
                <c:pt idx="950">
                  <c:v>2.847058</c:v>
                </c:pt>
                <c:pt idx="951">
                  <c:v>2.848028</c:v>
                </c:pt>
                <c:pt idx="952">
                  <c:v>2.840954</c:v>
                </c:pt>
                <c:pt idx="953">
                  <c:v>2.825829</c:v>
                </c:pt>
                <c:pt idx="954">
                  <c:v>2.80281</c:v>
                </c:pt>
                <c:pt idx="955">
                  <c:v>2.772228</c:v>
                </c:pt>
                <c:pt idx="956">
                  <c:v>2.734571</c:v>
                </c:pt>
                <c:pt idx="957">
                  <c:v>2.690483</c:v>
                </c:pt>
                <c:pt idx="958">
                  <c:v>2.640727</c:v>
                </c:pt>
                <c:pt idx="959">
                  <c:v>2.586186</c:v>
                </c:pt>
                <c:pt idx="960">
                  <c:v>2.527839</c:v>
                </c:pt>
                <c:pt idx="961">
                  <c:v>2.466726</c:v>
                </c:pt>
                <c:pt idx="962">
                  <c:v>2.403941</c:v>
                </c:pt>
                <c:pt idx="963">
                  <c:v>2.340571</c:v>
                </c:pt>
                <c:pt idx="964">
                  <c:v>2.277698</c:v>
                </c:pt>
                <c:pt idx="965">
                  <c:v>2.216374</c:v>
                </c:pt>
                <c:pt idx="966">
                  <c:v>2.157566</c:v>
                </c:pt>
                <c:pt idx="967">
                  <c:v>2.102185</c:v>
                </c:pt>
                <c:pt idx="968">
                  <c:v>2.051023</c:v>
                </c:pt>
                <c:pt idx="969">
                  <c:v>2.004742</c:v>
                </c:pt>
                <c:pt idx="970">
                  <c:v>1.963885</c:v>
                </c:pt>
                <c:pt idx="971">
                  <c:v>1.928851</c:v>
                </c:pt>
                <c:pt idx="972">
                  <c:v>1.899885</c:v>
                </c:pt>
                <c:pt idx="973">
                  <c:v>1.877094</c:v>
                </c:pt>
                <c:pt idx="974">
                  <c:v>1.860444</c:v>
                </c:pt>
                <c:pt idx="975">
                  <c:v>1.849765</c:v>
                </c:pt>
                <c:pt idx="976">
                  <c:v>1.844769</c:v>
                </c:pt>
                <c:pt idx="977">
                  <c:v>1.845061</c:v>
                </c:pt>
                <c:pt idx="978">
                  <c:v>1.850158</c:v>
                </c:pt>
                <c:pt idx="979">
                  <c:v>1.859513</c:v>
                </c:pt>
                <c:pt idx="980">
                  <c:v>1.87251</c:v>
                </c:pt>
                <c:pt idx="981">
                  <c:v>1.888544</c:v>
                </c:pt>
                <c:pt idx="982">
                  <c:v>1.90696</c:v>
                </c:pt>
                <c:pt idx="983">
                  <c:v>1.927144</c:v>
                </c:pt>
                <c:pt idx="984">
                  <c:v>1.948501</c:v>
                </c:pt>
                <c:pt idx="985">
                  <c:v>1.970495</c:v>
                </c:pt>
                <c:pt idx="986">
                  <c:v>1.992649</c:v>
                </c:pt>
                <c:pt idx="987">
                  <c:v>2.014547</c:v>
                </c:pt>
                <c:pt idx="988">
                  <c:v>2.03586</c:v>
                </c:pt>
                <c:pt idx="989">
                  <c:v>2.056356</c:v>
                </c:pt>
                <c:pt idx="990">
                  <c:v>2.075874</c:v>
                </c:pt>
                <c:pt idx="991">
                  <c:v>2.094334</c:v>
                </c:pt>
                <c:pt idx="992">
                  <c:v>2.111743</c:v>
                </c:pt>
                <c:pt idx="993">
                  <c:v>2.128176</c:v>
                </c:pt>
                <c:pt idx="994">
                  <c:v>2.143754</c:v>
                </c:pt>
                <c:pt idx="995">
                  <c:v>2.158663</c:v>
                </c:pt>
                <c:pt idx="996">
                  <c:v>2.173099</c:v>
                </c:pt>
                <c:pt idx="997">
                  <c:v>2.187286</c:v>
                </c:pt>
                <c:pt idx="998">
                  <c:v>2.201441</c:v>
                </c:pt>
                <c:pt idx="999">
                  <c:v>2.215767</c:v>
                </c:pt>
                <c:pt idx="1000">
                  <c:v>2.230428</c:v>
                </c:pt>
                <c:pt idx="1001">
                  <c:v>2.245553</c:v>
                </c:pt>
                <c:pt idx="1002">
                  <c:v>2.261206</c:v>
                </c:pt>
                <c:pt idx="1003">
                  <c:v>2.277413</c:v>
                </c:pt>
                <c:pt idx="1004">
                  <c:v>2.294092</c:v>
                </c:pt>
                <c:pt idx="1005">
                  <c:v>2.311124</c:v>
                </c:pt>
                <c:pt idx="1006">
                  <c:v>2.328294</c:v>
                </c:pt>
                <c:pt idx="1007">
                  <c:v>2.345316</c:v>
                </c:pt>
                <c:pt idx="1008">
                  <c:v>2.361847</c:v>
                </c:pt>
                <c:pt idx="1009">
                  <c:v>2.377488</c:v>
                </c:pt>
                <c:pt idx="1010">
                  <c:v>2.391793</c:v>
                </c:pt>
                <c:pt idx="1011">
                  <c:v>2.404283</c:v>
                </c:pt>
                <c:pt idx="1012">
                  <c:v>2.414443</c:v>
                </c:pt>
                <c:pt idx="1013">
                  <c:v>2.421781</c:v>
                </c:pt>
                <c:pt idx="1014">
                  <c:v>2.425783</c:v>
                </c:pt>
                <c:pt idx="1015">
                  <c:v>2.425986</c:v>
                </c:pt>
                <c:pt idx="1016">
                  <c:v>2.421954</c:v>
                </c:pt>
                <c:pt idx="1017">
                  <c:v>2.413308</c:v>
                </c:pt>
                <c:pt idx="1018">
                  <c:v>2.399738</c:v>
                </c:pt>
                <c:pt idx="1019">
                  <c:v>2.381001</c:v>
                </c:pt>
                <c:pt idx="1020">
                  <c:v>2.356954</c:v>
                </c:pt>
                <c:pt idx="1021">
                  <c:v>2.327518</c:v>
                </c:pt>
                <c:pt idx="1022">
                  <c:v>2.292721</c:v>
                </c:pt>
                <c:pt idx="1023">
                  <c:v>2.252685</c:v>
                </c:pt>
                <c:pt idx="1024">
                  <c:v>2.207608</c:v>
                </c:pt>
                <c:pt idx="1025">
                  <c:v>2.157784</c:v>
                </c:pt>
                <c:pt idx="1026">
                  <c:v>2.103587</c:v>
                </c:pt>
                <c:pt idx="1027">
                  <c:v>2.045455</c:v>
                </c:pt>
                <c:pt idx="1028">
                  <c:v>1.983863</c:v>
                </c:pt>
                <c:pt idx="1029">
                  <c:v>1.919345</c:v>
                </c:pt>
                <c:pt idx="1030">
                  <c:v>1.852482</c:v>
                </c:pt>
                <c:pt idx="1031">
                  <c:v>1.783828</c:v>
                </c:pt>
                <c:pt idx="1032">
                  <c:v>1.713983</c:v>
                </c:pt>
                <c:pt idx="1033">
                  <c:v>1.643495</c:v>
                </c:pt>
                <c:pt idx="1034">
                  <c:v>1.572926</c:v>
                </c:pt>
                <c:pt idx="1035">
                  <c:v>1.502782</c:v>
                </c:pt>
                <c:pt idx="1036">
                  <c:v>1.433547</c:v>
                </c:pt>
                <c:pt idx="1037">
                  <c:v>1.365647</c:v>
                </c:pt>
                <c:pt idx="1038">
                  <c:v>1.299443</c:v>
                </c:pt>
                <c:pt idx="1039">
                  <c:v>1.235269</c:v>
                </c:pt>
                <c:pt idx="1040">
                  <c:v>1.173375</c:v>
                </c:pt>
                <c:pt idx="1041">
                  <c:v>1.113973</c:v>
                </c:pt>
                <c:pt idx="1042">
                  <c:v>1.057226</c:v>
                </c:pt>
                <c:pt idx="1043">
                  <c:v>1.003239</c:v>
                </c:pt>
                <c:pt idx="1044">
                  <c:v>0.952092</c:v>
                </c:pt>
                <c:pt idx="1045">
                  <c:v>0.903818</c:v>
                </c:pt>
                <c:pt idx="1046">
                  <c:v>0.858449</c:v>
                </c:pt>
                <c:pt idx="1047">
                  <c:v>0.815973</c:v>
                </c:pt>
                <c:pt idx="1048">
                  <c:v>0.776396</c:v>
                </c:pt>
                <c:pt idx="1049">
                  <c:v>0.739708</c:v>
                </c:pt>
                <c:pt idx="1050">
                  <c:v>0.7059</c:v>
                </c:pt>
                <c:pt idx="1051">
                  <c:v>0.674995</c:v>
                </c:pt>
                <c:pt idx="1052">
                  <c:v>0.647024</c:v>
                </c:pt>
                <c:pt idx="1053">
                  <c:v>0.622019</c:v>
                </c:pt>
                <c:pt idx="1054">
                  <c:v>0.60006</c:v>
                </c:pt>
                <c:pt idx="1055">
                  <c:v>0.581207</c:v>
                </c:pt>
                <c:pt idx="1056">
                  <c:v>0.56555</c:v>
                </c:pt>
                <c:pt idx="1057">
                  <c:v>0.553192</c:v>
                </c:pt>
                <c:pt idx="1058">
                  <c:v>0.54423</c:v>
                </c:pt>
                <c:pt idx="1059">
                  <c:v>0.538748</c:v>
                </c:pt>
                <c:pt idx="1060">
                  <c:v>0.536833</c:v>
                </c:pt>
                <c:pt idx="1061">
                  <c:v>0.538535</c:v>
                </c:pt>
                <c:pt idx="1062">
                  <c:v>0.543881</c:v>
                </c:pt>
                <c:pt idx="1063">
                  <c:v>0.552853</c:v>
                </c:pt>
                <c:pt idx="1064">
                  <c:v>0.565393</c:v>
                </c:pt>
                <c:pt idx="1065">
                  <c:v>0.581387</c:v>
                </c:pt>
                <c:pt idx="1066">
                  <c:v>0.600667</c:v>
                </c:pt>
                <c:pt idx="1067">
                  <c:v>0.623011</c:v>
                </c:pt>
                <c:pt idx="1068">
                  <c:v>0.648131</c:v>
                </c:pt>
                <c:pt idx="1069">
                  <c:v>0.675676</c:v>
                </c:pt>
                <c:pt idx="1070">
                  <c:v>0.705264</c:v>
                </c:pt>
                <c:pt idx="1071">
                  <c:v>0.736444</c:v>
                </c:pt>
                <c:pt idx="1072">
                  <c:v>0.768718</c:v>
                </c:pt>
                <c:pt idx="1073">
                  <c:v>0.801582</c:v>
                </c:pt>
                <c:pt idx="1074">
                  <c:v>0.834492</c:v>
                </c:pt>
                <c:pt idx="1075">
                  <c:v>0.866902</c:v>
                </c:pt>
                <c:pt idx="1076">
                  <c:v>0.898289</c:v>
                </c:pt>
                <c:pt idx="1077">
                  <c:v>0.928126</c:v>
                </c:pt>
                <c:pt idx="1078">
                  <c:v>0.955943</c:v>
                </c:pt>
                <c:pt idx="1079">
                  <c:v>0.981313</c:v>
                </c:pt>
                <c:pt idx="1080">
                  <c:v>1.003849</c:v>
                </c:pt>
                <c:pt idx="1081">
                  <c:v>1.02327</c:v>
                </c:pt>
                <c:pt idx="1082">
                  <c:v>1.03934</c:v>
                </c:pt>
                <c:pt idx="1083">
                  <c:v>1.051942</c:v>
                </c:pt>
                <c:pt idx="1084">
                  <c:v>1.061025</c:v>
                </c:pt>
                <c:pt idx="1085">
                  <c:v>1.06664</c:v>
                </c:pt>
                <c:pt idx="1086">
                  <c:v>1.068951</c:v>
                </c:pt>
                <c:pt idx="1087">
                  <c:v>1.068161</c:v>
                </c:pt>
                <c:pt idx="1088">
                  <c:v>1.064596</c:v>
                </c:pt>
                <c:pt idx="1089">
                  <c:v>1.05862</c:v>
                </c:pt>
                <c:pt idx="1090">
                  <c:v>1.050681</c:v>
                </c:pt>
                <c:pt idx="1091">
                  <c:v>1.041254</c:v>
                </c:pt>
                <c:pt idx="1092">
                  <c:v>1.030848</c:v>
                </c:pt>
                <c:pt idx="1093">
                  <c:v>1.019996</c:v>
                </c:pt>
                <c:pt idx="1094">
                  <c:v>1.009221</c:v>
                </c:pt>
                <c:pt idx="1095">
                  <c:v>0.999032</c:v>
                </c:pt>
                <c:pt idx="1096">
                  <c:v>0.98989</c:v>
                </c:pt>
                <c:pt idx="1097">
                  <c:v>0.982219</c:v>
                </c:pt>
                <c:pt idx="1098">
                  <c:v>0.976382</c:v>
                </c:pt>
                <c:pt idx="1099">
                  <c:v>0.972662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7637576"/>
        <c:axId val="-2137432408"/>
      </c:lineChart>
      <c:catAx>
        <c:axId val="-21376375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</a:t>
                </a:r>
                <a:r>
                  <a:rPr lang="en-US" baseline="0"/>
                  <a:t> after stimulus (ms)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7432408"/>
        <c:crosses val="autoZero"/>
        <c:auto val="1"/>
        <c:lblAlgn val="ctr"/>
        <c:lblOffset val="100"/>
        <c:tickLblSkip val="100"/>
        <c:noMultiLvlLbl val="0"/>
      </c:catAx>
      <c:valAx>
        <c:axId val="-2137432408"/>
        <c:scaling>
          <c:orientation val="minMax"/>
          <c:max val="8.0"/>
          <c:min val="-4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Mean amplitude (μV)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76375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Coop P4</a:t>
            </a:r>
          </a:p>
        </c:rich>
      </c:tx>
      <c:layout/>
      <c:overlay val="1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'[1]Coop 92'!$B$1</c:f>
              <c:strCache>
                <c:ptCount val="1"/>
                <c:pt idx="0">
                  <c:v>Plaus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numRef>
              <c:f>'[1]Coop 92'!$A$2:$A$1101</c:f>
              <c:numCache>
                <c:formatCode>General</c:formatCode>
                <c:ptCount val="1100"/>
                <c:pt idx="0">
                  <c:v>-100.0</c:v>
                </c:pt>
                <c:pt idx="1">
                  <c:v>-99.0</c:v>
                </c:pt>
                <c:pt idx="2">
                  <c:v>-98.0</c:v>
                </c:pt>
                <c:pt idx="3">
                  <c:v>-97.0</c:v>
                </c:pt>
                <c:pt idx="4">
                  <c:v>-96.0</c:v>
                </c:pt>
                <c:pt idx="5">
                  <c:v>-95.0</c:v>
                </c:pt>
                <c:pt idx="6">
                  <c:v>-94.0</c:v>
                </c:pt>
                <c:pt idx="7">
                  <c:v>-93.0</c:v>
                </c:pt>
                <c:pt idx="8">
                  <c:v>-92.0</c:v>
                </c:pt>
                <c:pt idx="9">
                  <c:v>-91.0</c:v>
                </c:pt>
                <c:pt idx="10">
                  <c:v>-90.0</c:v>
                </c:pt>
                <c:pt idx="11">
                  <c:v>-89.0</c:v>
                </c:pt>
                <c:pt idx="12">
                  <c:v>-88.0</c:v>
                </c:pt>
                <c:pt idx="13">
                  <c:v>-87.0</c:v>
                </c:pt>
                <c:pt idx="14">
                  <c:v>-86.0</c:v>
                </c:pt>
                <c:pt idx="15">
                  <c:v>-85.0</c:v>
                </c:pt>
                <c:pt idx="16">
                  <c:v>-84.0</c:v>
                </c:pt>
                <c:pt idx="17">
                  <c:v>-83.0</c:v>
                </c:pt>
                <c:pt idx="18">
                  <c:v>-82.0</c:v>
                </c:pt>
                <c:pt idx="19">
                  <c:v>-81.0</c:v>
                </c:pt>
                <c:pt idx="20">
                  <c:v>-80.0</c:v>
                </c:pt>
                <c:pt idx="21">
                  <c:v>-79.0</c:v>
                </c:pt>
                <c:pt idx="22">
                  <c:v>-78.0</c:v>
                </c:pt>
                <c:pt idx="23">
                  <c:v>-77.0</c:v>
                </c:pt>
                <c:pt idx="24">
                  <c:v>-76.0</c:v>
                </c:pt>
                <c:pt idx="25">
                  <c:v>-75.0</c:v>
                </c:pt>
                <c:pt idx="26">
                  <c:v>-74.0</c:v>
                </c:pt>
                <c:pt idx="27">
                  <c:v>-73.0</c:v>
                </c:pt>
                <c:pt idx="28">
                  <c:v>-72.0</c:v>
                </c:pt>
                <c:pt idx="29">
                  <c:v>-71.0</c:v>
                </c:pt>
                <c:pt idx="30">
                  <c:v>-70.0</c:v>
                </c:pt>
                <c:pt idx="31">
                  <c:v>-69.0</c:v>
                </c:pt>
                <c:pt idx="32">
                  <c:v>-68.0</c:v>
                </c:pt>
                <c:pt idx="33">
                  <c:v>-67.0</c:v>
                </c:pt>
                <c:pt idx="34">
                  <c:v>-66.0</c:v>
                </c:pt>
                <c:pt idx="35">
                  <c:v>-65.0</c:v>
                </c:pt>
                <c:pt idx="36">
                  <c:v>-64.0</c:v>
                </c:pt>
                <c:pt idx="37">
                  <c:v>-63.0</c:v>
                </c:pt>
                <c:pt idx="38">
                  <c:v>-62.0</c:v>
                </c:pt>
                <c:pt idx="39">
                  <c:v>-61.0</c:v>
                </c:pt>
                <c:pt idx="40">
                  <c:v>-60.0</c:v>
                </c:pt>
                <c:pt idx="41">
                  <c:v>-59.0</c:v>
                </c:pt>
                <c:pt idx="42">
                  <c:v>-58.0</c:v>
                </c:pt>
                <c:pt idx="43">
                  <c:v>-57.0</c:v>
                </c:pt>
                <c:pt idx="44">
                  <c:v>-56.0</c:v>
                </c:pt>
                <c:pt idx="45">
                  <c:v>-55.0</c:v>
                </c:pt>
                <c:pt idx="46">
                  <c:v>-54.0</c:v>
                </c:pt>
                <c:pt idx="47">
                  <c:v>-53.0</c:v>
                </c:pt>
                <c:pt idx="48">
                  <c:v>-52.0</c:v>
                </c:pt>
                <c:pt idx="49">
                  <c:v>-51.0</c:v>
                </c:pt>
                <c:pt idx="50">
                  <c:v>-50.0</c:v>
                </c:pt>
                <c:pt idx="51">
                  <c:v>-49.0</c:v>
                </c:pt>
                <c:pt idx="52">
                  <c:v>-48.0</c:v>
                </c:pt>
                <c:pt idx="53">
                  <c:v>-47.0</c:v>
                </c:pt>
                <c:pt idx="54">
                  <c:v>-46.0</c:v>
                </c:pt>
                <c:pt idx="55">
                  <c:v>-45.0</c:v>
                </c:pt>
                <c:pt idx="56">
                  <c:v>-44.0</c:v>
                </c:pt>
                <c:pt idx="57">
                  <c:v>-43.0</c:v>
                </c:pt>
                <c:pt idx="58">
                  <c:v>-42.0</c:v>
                </c:pt>
                <c:pt idx="59">
                  <c:v>-41.0</c:v>
                </c:pt>
                <c:pt idx="60">
                  <c:v>-40.0</c:v>
                </c:pt>
                <c:pt idx="61">
                  <c:v>-39.0</c:v>
                </c:pt>
                <c:pt idx="62">
                  <c:v>-38.0</c:v>
                </c:pt>
                <c:pt idx="63">
                  <c:v>-37.0</c:v>
                </c:pt>
                <c:pt idx="64">
                  <c:v>-36.0</c:v>
                </c:pt>
                <c:pt idx="65">
                  <c:v>-35.0</c:v>
                </c:pt>
                <c:pt idx="66">
                  <c:v>-34.0</c:v>
                </c:pt>
                <c:pt idx="67">
                  <c:v>-33.0</c:v>
                </c:pt>
                <c:pt idx="68">
                  <c:v>-32.0</c:v>
                </c:pt>
                <c:pt idx="69">
                  <c:v>-31.0</c:v>
                </c:pt>
                <c:pt idx="70">
                  <c:v>-30.0</c:v>
                </c:pt>
                <c:pt idx="71">
                  <c:v>-29.0</c:v>
                </c:pt>
                <c:pt idx="72">
                  <c:v>-28.0</c:v>
                </c:pt>
                <c:pt idx="73">
                  <c:v>-27.0</c:v>
                </c:pt>
                <c:pt idx="74">
                  <c:v>-26.0</c:v>
                </c:pt>
                <c:pt idx="75">
                  <c:v>-25.0</c:v>
                </c:pt>
                <c:pt idx="76">
                  <c:v>-24.0</c:v>
                </c:pt>
                <c:pt idx="77">
                  <c:v>-23.0</c:v>
                </c:pt>
                <c:pt idx="78">
                  <c:v>-22.0</c:v>
                </c:pt>
                <c:pt idx="79">
                  <c:v>-21.0</c:v>
                </c:pt>
                <c:pt idx="80">
                  <c:v>-20.0</c:v>
                </c:pt>
                <c:pt idx="81">
                  <c:v>-19.0</c:v>
                </c:pt>
                <c:pt idx="82">
                  <c:v>-18.0</c:v>
                </c:pt>
                <c:pt idx="83">
                  <c:v>-17.0</c:v>
                </c:pt>
                <c:pt idx="84">
                  <c:v>-16.0</c:v>
                </c:pt>
                <c:pt idx="85">
                  <c:v>-15.0</c:v>
                </c:pt>
                <c:pt idx="86">
                  <c:v>-14.0</c:v>
                </c:pt>
                <c:pt idx="87">
                  <c:v>-13.0</c:v>
                </c:pt>
                <c:pt idx="88">
                  <c:v>-12.0</c:v>
                </c:pt>
                <c:pt idx="89">
                  <c:v>-11.0</c:v>
                </c:pt>
                <c:pt idx="90">
                  <c:v>-10.0</c:v>
                </c:pt>
                <c:pt idx="91">
                  <c:v>-9.0</c:v>
                </c:pt>
                <c:pt idx="92">
                  <c:v>-8.0</c:v>
                </c:pt>
                <c:pt idx="93">
                  <c:v>-7.0</c:v>
                </c:pt>
                <c:pt idx="94">
                  <c:v>-6.0</c:v>
                </c:pt>
                <c:pt idx="95">
                  <c:v>-5.0</c:v>
                </c:pt>
                <c:pt idx="96">
                  <c:v>-4.0</c:v>
                </c:pt>
                <c:pt idx="97">
                  <c:v>-3.0</c:v>
                </c:pt>
                <c:pt idx="98">
                  <c:v>-2.0</c:v>
                </c:pt>
                <c:pt idx="99">
                  <c:v>-1.0</c:v>
                </c:pt>
                <c:pt idx="100">
                  <c:v>0.0</c:v>
                </c:pt>
                <c:pt idx="101">
                  <c:v>1.0</c:v>
                </c:pt>
                <c:pt idx="102">
                  <c:v>2.0</c:v>
                </c:pt>
                <c:pt idx="103">
                  <c:v>3.0</c:v>
                </c:pt>
                <c:pt idx="104">
                  <c:v>4.0</c:v>
                </c:pt>
                <c:pt idx="105">
                  <c:v>5.0</c:v>
                </c:pt>
                <c:pt idx="106">
                  <c:v>6.0</c:v>
                </c:pt>
                <c:pt idx="107">
                  <c:v>7.0</c:v>
                </c:pt>
                <c:pt idx="108">
                  <c:v>8.0</c:v>
                </c:pt>
                <c:pt idx="109">
                  <c:v>9.0</c:v>
                </c:pt>
                <c:pt idx="110">
                  <c:v>10.0</c:v>
                </c:pt>
                <c:pt idx="111">
                  <c:v>11.0</c:v>
                </c:pt>
                <c:pt idx="112">
                  <c:v>12.0</c:v>
                </c:pt>
                <c:pt idx="113">
                  <c:v>13.0</c:v>
                </c:pt>
                <c:pt idx="114">
                  <c:v>14.0</c:v>
                </c:pt>
                <c:pt idx="115">
                  <c:v>15.0</c:v>
                </c:pt>
                <c:pt idx="116">
                  <c:v>16.0</c:v>
                </c:pt>
                <c:pt idx="117">
                  <c:v>17.0</c:v>
                </c:pt>
                <c:pt idx="118">
                  <c:v>18.0</c:v>
                </c:pt>
                <c:pt idx="119">
                  <c:v>19.0</c:v>
                </c:pt>
                <c:pt idx="120">
                  <c:v>20.0</c:v>
                </c:pt>
                <c:pt idx="121">
                  <c:v>21.0</c:v>
                </c:pt>
                <c:pt idx="122">
                  <c:v>22.0</c:v>
                </c:pt>
                <c:pt idx="123">
                  <c:v>23.0</c:v>
                </c:pt>
                <c:pt idx="124">
                  <c:v>24.0</c:v>
                </c:pt>
                <c:pt idx="125">
                  <c:v>25.0</c:v>
                </c:pt>
                <c:pt idx="126">
                  <c:v>26.0</c:v>
                </c:pt>
                <c:pt idx="127">
                  <c:v>27.0</c:v>
                </c:pt>
                <c:pt idx="128">
                  <c:v>28.0</c:v>
                </c:pt>
                <c:pt idx="129">
                  <c:v>29.0</c:v>
                </c:pt>
                <c:pt idx="130">
                  <c:v>30.0</c:v>
                </c:pt>
                <c:pt idx="131">
                  <c:v>31.0</c:v>
                </c:pt>
                <c:pt idx="132">
                  <c:v>32.0</c:v>
                </c:pt>
                <c:pt idx="133">
                  <c:v>33.0</c:v>
                </c:pt>
                <c:pt idx="134">
                  <c:v>34.0</c:v>
                </c:pt>
                <c:pt idx="135">
                  <c:v>35.0</c:v>
                </c:pt>
                <c:pt idx="136">
                  <c:v>36.0</c:v>
                </c:pt>
                <c:pt idx="137">
                  <c:v>37.0</c:v>
                </c:pt>
                <c:pt idx="138">
                  <c:v>38.0</c:v>
                </c:pt>
                <c:pt idx="139">
                  <c:v>39.0</c:v>
                </c:pt>
                <c:pt idx="140">
                  <c:v>40.0</c:v>
                </c:pt>
                <c:pt idx="141">
                  <c:v>41.0</c:v>
                </c:pt>
                <c:pt idx="142">
                  <c:v>42.0</c:v>
                </c:pt>
                <c:pt idx="143">
                  <c:v>43.0</c:v>
                </c:pt>
                <c:pt idx="144">
                  <c:v>44.0</c:v>
                </c:pt>
                <c:pt idx="145">
                  <c:v>45.0</c:v>
                </c:pt>
                <c:pt idx="146">
                  <c:v>46.0</c:v>
                </c:pt>
                <c:pt idx="147">
                  <c:v>47.0</c:v>
                </c:pt>
                <c:pt idx="148">
                  <c:v>48.0</c:v>
                </c:pt>
                <c:pt idx="149">
                  <c:v>49.0</c:v>
                </c:pt>
                <c:pt idx="150">
                  <c:v>50.0</c:v>
                </c:pt>
                <c:pt idx="151">
                  <c:v>51.0</c:v>
                </c:pt>
                <c:pt idx="152">
                  <c:v>52.0</c:v>
                </c:pt>
                <c:pt idx="153">
                  <c:v>53.0</c:v>
                </c:pt>
                <c:pt idx="154">
                  <c:v>54.0</c:v>
                </c:pt>
                <c:pt idx="155">
                  <c:v>55.0</c:v>
                </c:pt>
                <c:pt idx="156">
                  <c:v>56.0</c:v>
                </c:pt>
                <c:pt idx="157">
                  <c:v>57.0</c:v>
                </c:pt>
                <c:pt idx="158">
                  <c:v>58.0</c:v>
                </c:pt>
                <c:pt idx="159">
                  <c:v>59.0</c:v>
                </c:pt>
                <c:pt idx="160">
                  <c:v>60.0</c:v>
                </c:pt>
                <c:pt idx="161">
                  <c:v>61.0</c:v>
                </c:pt>
                <c:pt idx="162">
                  <c:v>62.0</c:v>
                </c:pt>
                <c:pt idx="163">
                  <c:v>63.0</c:v>
                </c:pt>
                <c:pt idx="164">
                  <c:v>64.0</c:v>
                </c:pt>
                <c:pt idx="165">
                  <c:v>65.0</c:v>
                </c:pt>
                <c:pt idx="166">
                  <c:v>66.0</c:v>
                </c:pt>
                <c:pt idx="167">
                  <c:v>67.0</c:v>
                </c:pt>
                <c:pt idx="168">
                  <c:v>68.0</c:v>
                </c:pt>
                <c:pt idx="169">
                  <c:v>69.0</c:v>
                </c:pt>
                <c:pt idx="170">
                  <c:v>70.0</c:v>
                </c:pt>
                <c:pt idx="171">
                  <c:v>71.0</c:v>
                </c:pt>
                <c:pt idx="172">
                  <c:v>72.0</c:v>
                </c:pt>
                <c:pt idx="173">
                  <c:v>73.0</c:v>
                </c:pt>
                <c:pt idx="174">
                  <c:v>74.0</c:v>
                </c:pt>
                <c:pt idx="175">
                  <c:v>75.0</c:v>
                </c:pt>
                <c:pt idx="176">
                  <c:v>76.0</c:v>
                </c:pt>
                <c:pt idx="177">
                  <c:v>77.0</c:v>
                </c:pt>
                <c:pt idx="178">
                  <c:v>78.0</c:v>
                </c:pt>
                <c:pt idx="179">
                  <c:v>79.0</c:v>
                </c:pt>
                <c:pt idx="180">
                  <c:v>80.0</c:v>
                </c:pt>
                <c:pt idx="181">
                  <c:v>81.0</c:v>
                </c:pt>
                <c:pt idx="182">
                  <c:v>82.0</c:v>
                </c:pt>
                <c:pt idx="183">
                  <c:v>83.0</c:v>
                </c:pt>
                <c:pt idx="184">
                  <c:v>84.0</c:v>
                </c:pt>
                <c:pt idx="185">
                  <c:v>85.0</c:v>
                </c:pt>
                <c:pt idx="186">
                  <c:v>86.0</c:v>
                </c:pt>
                <c:pt idx="187">
                  <c:v>87.0</c:v>
                </c:pt>
                <c:pt idx="188">
                  <c:v>88.0</c:v>
                </c:pt>
                <c:pt idx="189">
                  <c:v>89.0</c:v>
                </c:pt>
                <c:pt idx="190">
                  <c:v>90.0</c:v>
                </c:pt>
                <c:pt idx="191">
                  <c:v>91.0</c:v>
                </c:pt>
                <c:pt idx="192">
                  <c:v>92.0</c:v>
                </c:pt>
                <c:pt idx="193">
                  <c:v>93.0</c:v>
                </c:pt>
                <c:pt idx="194">
                  <c:v>94.0</c:v>
                </c:pt>
                <c:pt idx="195">
                  <c:v>95.0</c:v>
                </c:pt>
                <c:pt idx="196">
                  <c:v>96.0</c:v>
                </c:pt>
                <c:pt idx="197">
                  <c:v>97.0</c:v>
                </c:pt>
                <c:pt idx="198">
                  <c:v>98.0</c:v>
                </c:pt>
                <c:pt idx="199">
                  <c:v>99.0</c:v>
                </c:pt>
                <c:pt idx="200">
                  <c:v>100.0</c:v>
                </c:pt>
                <c:pt idx="201">
                  <c:v>101.0</c:v>
                </c:pt>
                <c:pt idx="202">
                  <c:v>102.0</c:v>
                </c:pt>
                <c:pt idx="203">
                  <c:v>103.0</c:v>
                </c:pt>
                <c:pt idx="204">
                  <c:v>104.0</c:v>
                </c:pt>
                <c:pt idx="205">
                  <c:v>105.0</c:v>
                </c:pt>
                <c:pt idx="206">
                  <c:v>106.0</c:v>
                </c:pt>
                <c:pt idx="207">
                  <c:v>107.0</c:v>
                </c:pt>
                <c:pt idx="208">
                  <c:v>108.0</c:v>
                </c:pt>
                <c:pt idx="209">
                  <c:v>109.0</c:v>
                </c:pt>
                <c:pt idx="210">
                  <c:v>110.0</c:v>
                </c:pt>
                <c:pt idx="211">
                  <c:v>111.0</c:v>
                </c:pt>
                <c:pt idx="212">
                  <c:v>112.0</c:v>
                </c:pt>
                <c:pt idx="213">
                  <c:v>113.0</c:v>
                </c:pt>
                <c:pt idx="214">
                  <c:v>114.0</c:v>
                </c:pt>
                <c:pt idx="215">
                  <c:v>115.0</c:v>
                </c:pt>
                <c:pt idx="216">
                  <c:v>116.0</c:v>
                </c:pt>
                <c:pt idx="217">
                  <c:v>117.0</c:v>
                </c:pt>
                <c:pt idx="218">
                  <c:v>118.0</c:v>
                </c:pt>
                <c:pt idx="219">
                  <c:v>119.0</c:v>
                </c:pt>
                <c:pt idx="220">
                  <c:v>120.0</c:v>
                </c:pt>
                <c:pt idx="221">
                  <c:v>121.0</c:v>
                </c:pt>
                <c:pt idx="222">
                  <c:v>122.0</c:v>
                </c:pt>
                <c:pt idx="223">
                  <c:v>123.0</c:v>
                </c:pt>
                <c:pt idx="224">
                  <c:v>124.0</c:v>
                </c:pt>
                <c:pt idx="225">
                  <c:v>125.0</c:v>
                </c:pt>
                <c:pt idx="226">
                  <c:v>126.0</c:v>
                </c:pt>
                <c:pt idx="227">
                  <c:v>127.0</c:v>
                </c:pt>
                <c:pt idx="228">
                  <c:v>128.0</c:v>
                </c:pt>
                <c:pt idx="229">
                  <c:v>129.0</c:v>
                </c:pt>
                <c:pt idx="230">
                  <c:v>130.0</c:v>
                </c:pt>
                <c:pt idx="231">
                  <c:v>131.0</c:v>
                </c:pt>
                <c:pt idx="232">
                  <c:v>132.0</c:v>
                </c:pt>
                <c:pt idx="233">
                  <c:v>133.0</c:v>
                </c:pt>
                <c:pt idx="234">
                  <c:v>134.0</c:v>
                </c:pt>
                <c:pt idx="235">
                  <c:v>135.0</c:v>
                </c:pt>
                <c:pt idx="236">
                  <c:v>136.0</c:v>
                </c:pt>
                <c:pt idx="237">
                  <c:v>137.0</c:v>
                </c:pt>
                <c:pt idx="238">
                  <c:v>138.0</c:v>
                </c:pt>
                <c:pt idx="239">
                  <c:v>139.0</c:v>
                </c:pt>
                <c:pt idx="240">
                  <c:v>140.0</c:v>
                </c:pt>
                <c:pt idx="241">
                  <c:v>141.0</c:v>
                </c:pt>
                <c:pt idx="242">
                  <c:v>142.0</c:v>
                </c:pt>
                <c:pt idx="243">
                  <c:v>143.0</c:v>
                </c:pt>
                <c:pt idx="244">
                  <c:v>144.0</c:v>
                </c:pt>
                <c:pt idx="245">
                  <c:v>145.0</c:v>
                </c:pt>
                <c:pt idx="246">
                  <c:v>146.0</c:v>
                </c:pt>
                <c:pt idx="247">
                  <c:v>147.0</c:v>
                </c:pt>
                <c:pt idx="248">
                  <c:v>148.0</c:v>
                </c:pt>
                <c:pt idx="249">
                  <c:v>149.0</c:v>
                </c:pt>
                <c:pt idx="250">
                  <c:v>150.0</c:v>
                </c:pt>
                <c:pt idx="251">
                  <c:v>151.0</c:v>
                </c:pt>
                <c:pt idx="252">
                  <c:v>152.0</c:v>
                </c:pt>
                <c:pt idx="253">
                  <c:v>153.0</c:v>
                </c:pt>
                <c:pt idx="254">
                  <c:v>154.0</c:v>
                </c:pt>
                <c:pt idx="255">
                  <c:v>155.0</c:v>
                </c:pt>
                <c:pt idx="256">
                  <c:v>156.0</c:v>
                </c:pt>
                <c:pt idx="257">
                  <c:v>157.0</c:v>
                </c:pt>
                <c:pt idx="258">
                  <c:v>158.0</c:v>
                </c:pt>
                <c:pt idx="259">
                  <c:v>159.0</c:v>
                </c:pt>
                <c:pt idx="260">
                  <c:v>160.0</c:v>
                </c:pt>
                <c:pt idx="261">
                  <c:v>161.0</c:v>
                </c:pt>
                <c:pt idx="262">
                  <c:v>162.0</c:v>
                </c:pt>
                <c:pt idx="263">
                  <c:v>163.0</c:v>
                </c:pt>
                <c:pt idx="264">
                  <c:v>164.0</c:v>
                </c:pt>
                <c:pt idx="265">
                  <c:v>165.0</c:v>
                </c:pt>
                <c:pt idx="266">
                  <c:v>166.0</c:v>
                </c:pt>
                <c:pt idx="267">
                  <c:v>167.0</c:v>
                </c:pt>
                <c:pt idx="268">
                  <c:v>168.0</c:v>
                </c:pt>
                <c:pt idx="269">
                  <c:v>169.0</c:v>
                </c:pt>
                <c:pt idx="270">
                  <c:v>170.0</c:v>
                </c:pt>
                <c:pt idx="271">
                  <c:v>171.0</c:v>
                </c:pt>
                <c:pt idx="272">
                  <c:v>172.0</c:v>
                </c:pt>
                <c:pt idx="273">
                  <c:v>173.0</c:v>
                </c:pt>
                <c:pt idx="274">
                  <c:v>174.0</c:v>
                </c:pt>
                <c:pt idx="275">
                  <c:v>175.0</c:v>
                </c:pt>
                <c:pt idx="276">
                  <c:v>176.0</c:v>
                </c:pt>
                <c:pt idx="277">
                  <c:v>177.0</c:v>
                </c:pt>
                <c:pt idx="278">
                  <c:v>178.0</c:v>
                </c:pt>
                <c:pt idx="279">
                  <c:v>179.0</c:v>
                </c:pt>
                <c:pt idx="280">
                  <c:v>180.0</c:v>
                </c:pt>
                <c:pt idx="281">
                  <c:v>181.0</c:v>
                </c:pt>
                <c:pt idx="282">
                  <c:v>182.0</c:v>
                </c:pt>
                <c:pt idx="283">
                  <c:v>183.0</c:v>
                </c:pt>
                <c:pt idx="284">
                  <c:v>184.0</c:v>
                </c:pt>
                <c:pt idx="285">
                  <c:v>185.0</c:v>
                </c:pt>
                <c:pt idx="286">
                  <c:v>186.0</c:v>
                </c:pt>
                <c:pt idx="287">
                  <c:v>187.0</c:v>
                </c:pt>
                <c:pt idx="288">
                  <c:v>188.0</c:v>
                </c:pt>
                <c:pt idx="289">
                  <c:v>189.0</c:v>
                </c:pt>
                <c:pt idx="290">
                  <c:v>190.0</c:v>
                </c:pt>
                <c:pt idx="291">
                  <c:v>191.0</c:v>
                </c:pt>
                <c:pt idx="292">
                  <c:v>192.0</c:v>
                </c:pt>
                <c:pt idx="293">
                  <c:v>193.0</c:v>
                </c:pt>
                <c:pt idx="294">
                  <c:v>194.0</c:v>
                </c:pt>
                <c:pt idx="295">
                  <c:v>195.0</c:v>
                </c:pt>
                <c:pt idx="296">
                  <c:v>196.0</c:v>
                </c:pt>
                <c:pt idx="297">
                  <c:v>197.0</c:v>
                </c:pt>
                <c:pt idx="298">
                  <c:v>198.0</c:v>
                </c:pt>
                <c:pt idx="299">
                  <c:v>199.0</c:v>
                </c:pt>
                <c:pt idx="300">
                  <c:v>200.0</c:v>
                </c:pt>
                <c:pt idx="301">
                  <c:v>201.0</c:v>
                </c:pt>
                <c:pt idx="302">
                  <c:v>202.0</c:v>
                </c:pt>
                <c:pt idx="303">
                  <c:v>203.0</c:v>
                </c:pt>
                <c:pt idx="304">
                  <c:v>204.0</c:v>
                </c:pt>
                <c:pt idx="305">
                  <c:v>205.0</c:v>
                </c:pt>
                <c:pt idx="306">
                  <c:v>206.0</c:v>
                </c:pt>
                <c:pt idx="307">
                  <c:v>207.0</c:v>
                </c:pt>
                <c:pt idx="308">
                  <c:v>208.0</c:v>
                </c:pt>
                <c:pt idx="309">
                  <c:v>209.0</c:v>
                </c:pt>
                <c:pt idx="310">
                  <c:v>210.0</c:v>
                </c:pt>
                <c:pt idx="311">
                  <c:v>211.0</c:v>
                </c:pt>
                <c:pt idx="312">
                  <c:v>212.0</c:v>
                </c:pt>
                <c:pt idx="313">
                  <c:v>213.0</c:v>
                </c:pt>
                <c:pt idx="314">
                  <c:v>214.0</c:v>
                </c:pt>
                <c:pt idx="315">
                  <c:v>215.0</c:v>
                </c:pt>
                <c:pt idx="316">
                  <c:v>216.0</c:v>
                </c:pt>
                <c:pt idx="317">
                  <c:v>217.0</c:v>
                </c:pt>
                <c:pt idx="318">
                  <c:v>218.0</c:v>
                </c:pt>
                <c:pt idx="319">
                  <c:v>219.0</c:v>
                </c:pt>
                <c:pt idx="320">
                  <c:v>220.0</c:v>
                </c:pt>
                <c:pt idx="321">
                  <c:v>221.0</c:v>
                </c:pt>
                <c:pt idx="322">
                  <c:v>222.0</c:v>
                </c:pt>
                <c:pt idx="323">
                  <c:v>223.0</c:v>
                </c:pt>
                <c:pt idx="324">
                  <c:v>224.0</c:v>
                </c:pt>
                <c:pt idx="325">
                  <c:v>225.0</c:v>
                </c:pt>
                <c:pt idx="326">
                  <c:v>226.0</c:v>
                </c:pt>
                <c:pt idx="327">
                  <c:v>227.0</c:v>
                </c:pt>
                <c:pt idx="328">
                  <c:v>228.0</c:v>
                </c:pt>
                <c:pt idx="329">
                  <c:v>229.0</c:v>
                </c:pt>
                <c:pt idx="330">
                  <c:v>230.0</c:v>
                </c:pt>
                <c:pt idx="331">
                  <c:v>231.0</c:v>
                </c:pt>
                <c:pt idx="332">
                  <c:v>232.0</c:v>
                </c:pt>
                <c:pt idx="333">
                  <c:v>233.0</c:v>
                </c:pt>
                <c:pt idx="334">
                  <c:v>234.0</c:v>
                </c:pt>
                <c:pt idx="335">
                  <c:v>235.0</c:v>
                </c:pt>
                <c:pt idx="336">
                  <c:v>236.0</c:v>
                </c:pt>
                <c:pt idx="337">
                  <c:v>237.0</c:v>
                </c:pt>
                <c:pt idx="338">
                  <c:v>238.0</c:v>
                </c:pt>
                <c:pt idx="339">
                  <c:v>239.0</c:v>
                </c:pt>
                <c:pt idx="340">
                  <c:v>240.0</c:v>
                </c:pt>
                <c:pt idx="341">
                  <c:v>241.0</c:v>
                </c:pt>
                <c:pt idx="342">
                  <c:v>242.0</c:v>
                </c:pt>
                <c:pt idx="343">
                  <c:v>243.0</c:v>
                </c:pt>
                <c:pt idx="344">
                  <c:v>244.0</c:v>
                </c:pt>
                <c:pt idx="345">
                  <c:v>245.0</c:v>
                </c:pt>
                <c:pt idx="346">
                  <c:v>246.0</c:v>
                </c:pt>
                <c:pt idx="347">
                  <c:v>247.0</c:v>
                </c:pt>
                <c:pt idx="348">
                  <c:v>248.0</c:v>
                </c:pt>
                <c:pt idx="349">
                  <c:v>249.0</c:v>
                </c:pt>
                <c:pt idx="350">
                  <c:v>250.0</c:v>
                </c:pt>
                <c:pt idx="351">
                  <c:v>251.0</c:v>
                </c:pt>
                <c:pt idx="352">
                  <c:v>252.0</c:v>
                </c:pt>
                <c:pt idx="353">
                  <c:v>253.0</c:v>
                </c:pt>
                <c:pt idx="354">
                  <c:v>254.0</c:v>
                </c:pt>
                <c:pt idx="355">
                  <c:v>255.0</c:v>
                </c:pt>
                <c:pt idx="356">
                  <c:v>256.0</c:v>
                </c:pt>
                <c:pt idx="357">
                  <c:v>257.0</c:v>
                </c:pt>
                <c:pt idx="358">
                  <c:v>258.0</c:v>
                </c:pt>
                <c:pt idx="359">
                  <c:v>259.0</c:v>
                </c:pt>
                <c:pt idx="360">
                  <c:v>260.0</c:v>
                </c:pt>
                <c:pt idx="361">
                  <c:v>261.0</c:v>
                </c:pt>
                <c:pt idx="362">
                  <c:v>262.0</c:v>
                </c:pt>
                <c:pt idx="363">
                  <c:v>263.0</c:v>
                </c:pt>
                <c:pt idx="364">
                  <c:v>264.0</c:v>
                </c:pt>
                <c:pt idx="365">
                  <c:v>265.0</c:v>
                </c:pt>
                <c:pt idx="366">
                  <c:v>266.0</c:v>
                </c:pt>
                <c:pt idx="367">
                  <c:v>267.0</c:v>
                </c:pt>
                <c:pt idx="368">
                  <c:v>268.0</c:v>
                </c:pt>
                <c:pt idx="369">
                  <c:v>269.0</c:v>
                </c:pt>
                <c:pt idx="370">
                  <c:v>270.0</c:v>
                </c:pt>
                <c:pt idx="371">
                  <c:v>271.0</c:v>
                </c:pt>
                <c:pt idx="372">
                  <c:v>272.0</c:v>
                </c:pt>
                <c:pt idx="373">
                  <c:v>273.0</c:v>
                </c:pt>
                <c:pt idx="374">
                  <c:v>274.0</c:v>
                </c:pt>
                <c:pt idx="375">
                  <c:v>275.0</c:v>
                </c:pt>
                <c:pt idx="376">
                  <c:v>276.0</c:v>
                </c:pt>
                <c:pt idx="377">
                  <c:v>277.0</c:v>
                </c:pt>
                <c:pt idx="378">
                  <c:v>278.0</c:v>
                </c:pt>
                <c:pt idx="379">
                  <c:v>279.0</c:v>
                </c:pt>
                <c:pt idx="380">
                  <c:v>280.0</c:v>
                </c:pt>
                <c:pt idx="381">
                  <c:v>281.0</c:v>
                </c:pt>
                <c:pt idx="382">
                  <c:v>282.0</c:v>
                </c:pt>
                <c:pt idx="383">
                  <c:v>283.0</c:v>
                </c:pt>
                <c:pt idx="384">
                  <c:v>284.0</c:v>
                </c:pt>
                <c:pt idx="385">
                  <c:v>285.0</c:v>
                </c:pt>
                <c:pt idx="386">
                  <c:v>286.0</c:v>
                </c:pt>
                <c:pt idx="387">
                  <c:v>287.0</c:v>
                </c:pt>
                <c:pt idx="388">
                  <c:v>288.0</c:v>
                </c:pt>
                <c:pt idx="389">
                  <c:v>289.0</c:v>
                </c:pt>
                <c:pt idx="390">
                  <c:v>290.0</c:v>
                </c:pt>
                <c:pt idx="391">
                  <c:v>291.0</c:v>
                </c:pt>
                <c:pt idx="392">
                  <c:v>292.0</c:v>
                </c:pt>
                <c:pt idx="393">
                  <c:v>293.0</c:v>
                </c:pt>
                <c:pt idx="394">
                  <c:v>294.0</c:v>
                </c:pt>
                <c:pt idx="395">
                  <c:v>295.0</c:v>
                </c:pt>
                <c:pt idx="396">
                  <c:v>296.0</c:v>
                </c:pt>
                <c:pt idx="397">
                  <c:v>297.0</c:v>
                </c:pt>
                <c:pt idx="398">
                  <c:v>298.0</c:v>
                </c:pt>
                <c:pt idx="399">
                  <c:v>299.0</c:v>
                </c:pt>
                <c:pt idx="400">
                  <c:v>300.0</c:v>
                </c:pt>
                <c:pt idx="401">
                  <c:v>301.0</c:v>
                </c:pt>
                <c:pt idx="402">
                  <c:v>302.0</c:v>
                </c:pt>
                <c:pt idx="403">
                  <c:v>303.0</c:v>
                </c:pt>
                <c:pt idx="404">
                  <c:v>304.0</c:v>
                </c:pt>
                <c:pt idx="405">
                  <c:v>305.0</c:v>
                </c:pt>
                <c:pt idx="406">
                  <c:v>306.0</c:v>
                </c:pt>
                <c:pt idx="407">
                  <c:v>307.0</c:v>
                </c:pt>
                <c:pt idx="408">
                  <c:v>308.0</c:v>
                </c:pt>
                <c:pt idx="409">
                  <c:v>309.0</c:v>
                </c:pt>
                <c:pt idx="410">
                  <c:v>310.0</c:v>
                </c:pt>
                <c:pt idx="411">
                  <c:v>311.0</c:v>
                </c:pt>
                <c:pt idx="412">
                  <c:v>312.0</c:v>
                </c:pt>
                <c:pt idx="413">
                  <c:v>313.0</c:v>
                </c:pt>
                <c:pt idx="414">
                  <c:v>314.0</c:v>
                </c:pt>
                <c:pt idx="415">
                  <c:v>315.0</c:v>
                </c:pt>
                <c:pt idx="416">
                  <c:v>316.0</c:v>
                </c:pt>
                <c:pt idx="417">
                  <c:v>317.0</c:v>
                </c:pt>
                <c:pt idx="418">
                  <c:v>318.0</c:v>
                </c:pt>
                <c:pt idx="419">
                  <c:v>319.0</c:v>
                </c:pt>
                <c:pt idx="420">
                  <c:v>320.0</c:v>
                </c:pt>
                <c:pt idx="421">
                  <c:v>321.0</c:v>
                </c:pt>
                <c:pt idx="422">
                  <c:v>322.0</c:v>
                </c:pt>
                <c:pt idx="423">
                  <c:v>323.0</c:v>
                </c:pt>
                <c:pt idx="424">
                  <c:v>324.0</c:v>
                </c:pt>
                <c:pt idx="425">
                  <c:v>325.0</c:v>
                </c:pt>
                <c:pt idx="426">
                  <c:v>326.0</c:v>
                </c:pt>
                <c:pt idx="427">
                  <c:v>327.0</c:v>
                </c:pt>
                <c:pt idx="428">
                  <c:v>328.0</c:v>
                </c:pt>
                <c:pt idx="429">
                  <c:v>329.0</c:v>
                </c:pt>
                <c:pt idx="430">
                  <c:v>330.0</c:v>
                </c:pt>
                <c:pt idx="431">
                  <c:v>331.0</c:v>
                </c:pt>
                <c:pt idx="432">
                  <c:v>332.0</c:v>
                </c:pt>
                <c:pt idx="433">
                  <c:v>333.0</c:v>
                </c:pt>
                <c:pt idx="434">
                  <c:v>334.0</c:v>
                </c:pt>
                <c:pt idx="435">
                  <c:v>335.0</c:v>
                </c:pt>
                <c:pt idx="436">
                  <c:v>336.0</c:v>
                </c:pt>
                <c:pt idx="437">
                  <c:v>337.0</c:v>
                </c:pt>
                <c:pt idx="438">
                  <c:v>338.0</c:v>
                </c:pt>
                <c:pt idx="439">
                  <c:v>339.0</c:v>
                </c:pt>
                <c:pt idx="440">
                  <c:v>340.0</c:v>
                </c:pt>
                <c:pt idx="441">
                  <c:v>341.0</c:v>
                </c:pt>
                <c:pt idx="442">
                  <c:v>342.0</c:v>
                </c:pt>
                <c:pt idx="443">
                  <c:v>343.0</c:v>
                </c:pt>
                <c:pt idx="444">
                  <c:v>344.0</c:v>
                </c:pt>
                <c:pt idx="445">
                  <c:v>345.0</c:v>
                </c:pt>
                <c:pt idx="446">
                  <c:v>346.0</c:v>
                </c:pt>
                <c:pt idx="447">
                  <c:v>347.0</c:v>
                </c:pt>
                <c:pt idx="448">
                  <c:v>348.0</c:v>
                </c:pt>
                <c:pt idx="449">
                  <c:v>349.0</c:v>
                </c:pt>
                <c:pt idx="450">
                  <c:v>350.0</c:v>
                </c:pt>
                <c:pt idx="451">
                  <c:v>351.0</c:v>
                </c:pt>
                <c:pt idx="452">
                  <c:v>352.0</c:v>
                </c:pt>
                <c:pt idx="453">
                  <c:v>353.0</c:v>
                </c:pt>
                <c:pt idx="454">
                  <c:v>354.0</c:v>
                </c:pt>
                <c:pt idx="455">
                  <c:v>355.0</c:v>
                </c:pt>
                <c:pt idx="456">
                  <c:v>356.0</c:v>
                </c:pt>
                <c:pt idx="457">
                  <c:v>357.0</c:v>
                </c:pt>
                <c:pt idx="458">
                  <c:v>358.0</c:v>
                </c:pt>
                <c:pt idx="459">
                  <c:v>359.0</c:v>
                </c:pt>
                <c:pt idx="460">
                  <c:v>360.0</c:v>
                </c:pt>
                <c:pt idx="461">
                  <c:v>361.0</c:v>
                </c:pt>
                <c:pt idx="462">
                  <c:v>362.0</c:v>
                </c:pt>
                <c:pt idx="463">
                  <c:v>363.0</c:v>
                </c:pt>
                <c:pt idx="464">
                  <c:v>364.0</c:v>
                </c:pt>
                <c:pt idx="465">
                  <c:v>365.0</c:v>
                </c:pt>
                <c:pt idx="466">
                  <c:v>366.0</c:v>
                </c:pt>
                <c:pt idx="467">
                  <c:v>367.0</c:v>
                </c:pt>
                <c:pt idx="468">
                  <c:v>368.0</c:v>
                </c:pt>
                <c:pt idx="469">
                  <c:v>369.0</c:v>
                </c:pt>
                <c:pt idx="470">
                  <c:v>370.0</c:v>
                </c:pt>
                <c:pt idx="471">
                  <c:v>371.0</c:v>
                </c:pt>
                <c:pt idx="472">
                  <c:v>372.0</c:v>
                </c:pt>
                <c:pt idx="473">
                  <c:v>373.0</c:v>
                </c:pt>
                <c:pt idx="474">
                  <c:v>374.0</c:v>
                </c:pt>
                <c:pt idx="475">
                  <c:v>375.0</c:v>
                </c:pt>
                <c:pt idx="476">
                  <c:v>376.0</c:v>
                </c:pt>
                <c:pt idx="477">
                  <c:v>377.0</c:v>
                </c:pt>
                <c:pt idx="478">
                  <c:v>378.0</c:v>
                </c:pt>
                <c:pt idx="479">
                  <c:v>379.0</c:v>
                </c:pt>
                <c:pt idx="480">
                  <c:v>380.0</c:v>
                </c:pt>
                <c:pt idx="481">
                  <c:v>381.0</c:v>
                </c:pt>
                <c:pt idx="482">
                  <c:v>382.0</c:v>
                </c:pt>
                <c:pt idx="483">
                  <c:v>383.0</c:v>
                </c:pt>
                <c:pt idx="484">
                  <c:v>384.0</c:v>
                </c:pt>
                <c:pt idx="485">
                  <c:v>385.0</c:v>
                </c:pt>
                <c:pt idx="486">
                  <c:v>386.0</c:v>
                </c:pt>
                <c:pt idx="487">
                  <c:v>387.0</c:v>
                </c:pt>
                <c:pt idx="488">
                  <c:v>388.0</c:v>
                </c:pt>
                <c:pt idx="489">
                  <c:v>389.0</c:v>
                </c:pt>
                <c:pt idx="490">
                  <c:v>390.0</c:v>
                </c:pt>
                <c:pt idx="491">
                  <c:v>391.0</c:v>
                </c:pt>
                <c:pt idx="492">
                  <c:v>392.0</c:v>
                </c:pt>
                <c:pt idx="493">
                  <c:v>393.0</c:v>
                </c:pt>
                <c:pt idx="494">
                  <c:v>394.0</c:v>
                </c:pt>
                <c:pt idx="495">
                  <c:v>395.0</c:v>
                </c:pt>
                <c:pt idx="496">
                  <c:v>396.0</c:v>
                </c:pt>
                <c:pt idx="497">
                  <c:v>397.0</c:v>
                </c:pt>
                <c:pt idx="498">
                  <c:v>398.0</c:v>
                </c:pt>
                <c:pt idx="499">
                  <c:v>399.0</c:v>
                </c:pt>
                <c:pt idx="500">
                  <c:v>400.0</c:v>
                </c:pt>
                <c:pt idx="501">
                  <c:v>401.0</c:v>
                </c:pt>
                <c:pt idx="502">
                  <c:v>402.0</c:v>
                </c:pt>
                <c:pt idx="503">
                  <c:v>403.0</c:v>
                </c:pt>
                <c:pt idx="504">
                  <c:v>404.0</c:v>
                </c:pt>
                <c:pt idx="505">
                  <c:v>405.0</c:v>
                </c:pt>
                <c:pt idx="506">
                  <c:v>406.0</c:v>
                </c:pt>
                <c:pt idx="507">
                  <c:v>407.0</c:v>
                </c:pt>
                <c:pt idx="508">
                  <c:v>408.0</c:v>
                </c:pt>
                <c:pt idx="509">
                  <c:v>409.0</c:v>
                </c:pt>
                <c:pt idx="510">
                  <c:v>410.0</c:v>
                </c:pt>
                <c:pt idx="511">
                  <c:v>411.0</c:v>
                </c:pt>
                <c:pt idx="512">
                  <c:v>412.0</c:v>
                </c:pt>
                <c:pt idx="513">
                  <c:v>413.0</c:v>
                </c:pt>
                <c:pt idx="514">
                  <c:v>414.0</c:v>
                </c:pt>
                <c:pt idx="515">
                  <c:v>415.0</c:v>
                </c:pt>
                <c:pt idx="516">
                  <c:v>416.0</c:v>
                </c:pt>
                <c:pt idx="517">
                  <c:v>417.0</c:v>
                </c:pt>
                <c:pt idx="518">
                  <c:v>418.0</c:v>
                </c:pt>
                <c:pt idx="519">
                  <c:v>419.0</c:v>
                </c:pt>
                <c:pt idx="520">
                  <c:v>420.0</c:v>
                </c:pt>
                <c:pt idx="521">
                  <c:v>421.0</c:v>
                </c:pt>
                <c:pt idx="522">
                  <c:v>422.0</c:v>
                </c:pt>
                <c:pt idx="523">
                  <c:v>423.0</c:v>
                </c:pt>
                <c:pt idx="524">
                  <c:v>424.0</c:v>
                </c:pt>
                <c:pt idx="525">
                  <c:v>425.0</c:v>
                </c:pt>
                <c:pt idx="526">
                  <c:v>426.0</c:v>
                </c:pt>
                <c:pt idx="527">
                  <c:v>427.0</c:v>
                </c:pt>
                <c:pt idx="528">
                  <c:v>428.0</c:v>
                </c:pt>
                <c:pt idx="529">
                  <c:v>429.0</c:v>
                </c:pt>
                <c:pt idx="530">
                  <c:v>430.0</c:v>
                </c:pt>
                <c:pt idx="531">
                  <c:v>431.0</c:v>
                </c:pt>
                <c:pt idx="532">
                  <c:v>432.0</c:v>
                </c:pt>
                <c:pt idx="533">
                  <c:v>433.0</c:v>
                </c:pt>
                <c:pt idx="534">
                  <c:v>434.0</c:v>
                </c:pt>
                <c:pt idx="535">
                  <c:v>435.0</c:v>
                </c:pt>
                <c:pt idx="536">
                  <c:v>436.0</c:v>
                </c:pt>
                <c:pt idx="537">
                  <c:v>437.0</c:v>
                </c:pt>
                <c:pt idx="538">
                  <c:v>438.0</c:v>
                </c:pt>
                <c:pt idx="539">
                  <c:v>439.0</c:v>
                </c:pt>
                <c:pt idx="540">
                  <c:v>440.0</c:v>
                </c:pt>
                <c:pt idx="541">
                  <c:v>441.0</c:v>
                </c:pt>
                <c:pt idx="542">
                  <c:v>442.0</c:v>
                </c:pt>
                <c:pt idx="543">
                  <c:v>443.0</c:v>
                </c:pt>
                <c:pt idx="544">
                  <c:v>444.0</c:v>
                </c:pt>
                <c:pt idx="545">
                  <c:v>445.0</c:v>
                </c:pt>
                <c:pt idx="546">
                  <c:v>446.0</c:v>
                </c:pt>
                <c:pt idx="547">
                  <c:v>447.0</c:v>
                </c:pt>
                <c:pt idx="548">
                  <c:v>448.0</c:v>
                </c:pt>
                <c:pt idx="549">
                  <c:v>449.0</c:v>
                </c:pt>
                <c:pt idx="550">
                  <c:v>450.0</c:v>
                </c:pt>
                <c:pt idx="551">
                  <c:v>451.0</c:v>
                </c:pt>
                <c:pt idx="552">
                  <c:v>452.0</c:v>
                </c:pt>
                <c:pt idx="553">
                  <c:v>453.0</c:v>
                </c:pt>
                <c:pt idx="554">
                  <c:v>454.0</c:v>
                </c:pt>
                <c:pt idx="555">
                  <c:v>455.0</c:v>
                </c:pt>
                <c:pt idx="556">
                  <c:v>456.0</c:v>
                </c:pt>
                <c:pt idx="557">
                  <c:v>457.0</c:v>
                </c:pt>
                <c:pt idx="558">
                  <c:v>458.0</c:v>
                </c:pt>
                <c:pt idx="559">
                  <c:v>459.0</c:v>
                </c:pt>
                <c:pt idx="560">
                  <c:v>460.0</c:v>
                </c:pt>
                <c:pt idx="561">
                  <c:v>461.0</c:v>
                </c:pt>
                <c:pt idx="562">
                  <c:v>462.0</c:v>
                </c:pt>
                <c:pt idx="563">
                  <c:v>463.0</c:v>
                </c:pt>
                <c:pt idx="564">
                  <c:v>464.0</c:v>
                </c:pt>
                <c:pt idx="565">
                  <c:v>465.0</c:v>
                </c:pt>
                <c:pt idx="566">
                  <c:v>466.0</c:v>
                </c:pt>
                <c:pt idx="567">
                  <c:v>467.0</c:v>
                </c:pt>
                <c:pt idx="568">
                  <c:v>468.0</c:v>
                </c:pt>
                <c:pt idx="569">
                  <c:v>469.0</c:v>
                </c:pt>
                <c:pt idx="570">
                  <c:v>470.0</c:v>
                </c:pt>
                <c:pt idx="571">
                  <c:v>471.0</c:v>
                </c:pt>
                <c:pt idx="572">
                  <c:v>472.0</c:v>
                </c:pt>
                <c:pt idx="573">
                  <c:v>473.0</c:v>
                </c:pt>
                <c:pt idx="574">
                  <c:v>474.0</c:v>
                </c:pt>
                <c:pt idx="575">
                  <c:v>475.0</c:v>
                </c:pt>
                <c:pt idx="576">
                  <c:v>476.0</c:v>
                </c:pt>
                <c:pt idx="577">
                  <c:v>477.0</c:v>
                </c:pt>
                <c:pt idx="578">
                  <c:v>478.0</c:v>
                </c:pt>
                <c:pt idx="579">
                  <c:v>479.0</c:v>
                </c:pt>
                <c:pt idx="580">
                  <c:v>480.0</c:v>
                </c:pt>
                <c:pt idx="581">
                  <c:v>481.0</c:v>
                </c:pt>
                <c:pt idx="582">
                  <c:v>482.0</c:v>
                </c:pt>
                <c:pt idx="583">
                  <c:v>483.0</c:v>
                </c:pt>
                <c:pt idx="584">
                  <c:v>484.0</c:v>
                </c:pt>
                <c:pt idx="585">
                  <c:v>485.0</c:v>
                </c:pt>
                <c:pt idx="586">
                  <c:v>486.0</c:v>
                </c:pt>
                <c:pt idx="587">
                  <c:v>487.0</c:v>
                </c:pt>
                <c:pt idx="588">
                  <c:v>488.0</c:v>
                </c:pt>
                <c:pt idx="589">
                  <c:v>489.0</c:v>
                </c:pt>
                <c:pt idx="590">
                  <c:v>490.0</c:v>
                </c:pt>
                <c:pt idx="591">
                  <c:v>491.0</c:v>
                </c:pt>
                <c:pt idx="592">
                  <c:v>492.0</c:v>
                </c:pt>
                <c:pt idx="593">
                  <c:v>493.0</c:v>
                </c:pt>
                <c:pt idx="594">
                  <c:v>494.0</c:v>
                </c:pt>
                <c:pt idx="595">
                  <c:v>495.0</c:v>
                </c:pt>
                <c:pt idx="596">
                  <c:v>496.0</c:v>
                </c:pt>
                <c:pt idx="597">
                  <c:v>497.0</c:v>
                </c:pt>
                <c:pt idx="598">
                  <c:v>498.0</c:v>
                </c:pt>
                <c:pt idx="599">
                  <c:v>499.0</c:v>
                </c:pt>
                <c:pt idx="600">
                  <c:v>500.0</c:v>
                </c:pt>
                <c:pt idx="601">
                  <c:v>501.0</c:v>
                </c:pt>
                <c:pt idx="602">
                  <c:v>502.0</c:v>
                </c:pt>
                <c:pt idx="603">
                  <c:v>503.0</c:v>
                </c:pt>
                <c:pt idx="604">
                  <c:v>504.0</c:v>
                </c:pt>
                <c:pt idx="605">
                  <c:v>505.0</c:v>
                </c:pt>
                <c:pt idx="606">
                  <c:v>506.0</c:v>
                </c:pt>
                <c:pt idx="607">
                  <c:v>507.0</c:v>
                </c:pt>
                <c:pt idx="608">
                  <c:v>508.0</c:v>
                </c:pt>
                <c:pt idx="609">
                  <c:v>509.0</c:v>
                </c:pt>
                <c:pt idx="610">
                  <c:v>510.0</c:v>
                </c:pt>
                <c:pt idx="611">
                  <c:v>511.0</c:v>
                </c:pt>
                <c:pt idx="612">
                  <c:v>512.0</c:v>
                </c:pt>
                <c:pt idx="613">
                  <c:v>513.0</c:v>
                </c:pt>
                <c:pt idx="614">
                  <c:v>514.0</c:v>
                </c:pt>
                <c:pt idx="615">
                  <c:v>515.0</c:v>
                </c:pt>
                <c:pt idx="616">
                  <c:v>516.0</c:v>
                </c:pt>
                <c:pt idx="617">
                  <c:v>517.0</c:v>
                </c:pt>
                <c:pt idx="618">
                  <c:v>518.0</c:v>
                </c:pt>
                <c:pt idx="619">
                  <c:v>519.0</c:v>
                </c:pt>
                <c:pt idx="620">
                  <c:v>520.0</c:v>
                </c:pt>
                <c:pt idx="621">
                  <c:v>521.0</c:v>
                </c:pt>
                <c:pt idx="622">
                  <c:v>522.0</c:v>
                </c:pt>
                <c:pt idx="623">
                  <c:v>523.0</c:v>
                </c:pt>
                <c:pt idx="624">
                  <c:v>524.0</c:v>
                </c:pt>
                <c:pt idx="625">
                  <c:v>525.0</c:v>
                </c:pt>
                <c:pt idx="626">
                  <c:v>526.0</c:v>
                </c:pt>
                <c:pt idx="627">
                  <c:v>527.0</c:v>
                </c:pt>
                <c:pt idx="628">
                  <c:v>528.0</c:v>
                </c:pt>
                <c:pt idx="629">
                  <c:v>529.0</c:v>
                </c:pt>
                <c:pt idx="630">
                  <c:v>530.0</c:v>
                </c:pt>
                <c:pt idx="631">
                  <c:v>531.0</c:v>
                </c:pt>
                <c:pt idx="632">
                  <c:v>532.0</c:v>
                </c:pt>
                <c:pt idx="633">
                  <c:v>533.0</c:v>
                </c:pt>
                <c:pt idx="634">
                  <c:v>534.0</c:v>
                </c:pt>
                <c:pt idx="635">
                  <c:v>535.0</c:v>
                </c:pt>
                <c:pt idx="636">
                  <c:v>536.0</c:v>
                </c:pt>
                <c:pt idx="637">
                  <c:v>537.0</c:v>
                </c:pt>
                <c:pt idx="638">
                  <c:v>538.0</c:v>
                </c:pt>
                <c:pt idx="639">
                  <c:v>539.0</c:v>
                </c:pt>
                <c:pt idx="640">
                  <c:v>540.0</c:v>
                </c:pt>
                <c:pt idx="641">
                  <c:v>541.0</c:v>
                </c:pt>
                <c:pt idx="642">
                  <c:v>542.0</c:v>
                </c:pt>
                <c:pt idx="643">
                  <c:v>543.0</c:v>
                </c:pt>
                <c:pt idx="644">
                  <c:v>544.0</c:v>
                </c:pt>
                <c:pt idx="645">
                  <c:v>545.0</c:v>
                </c:pt>
                <c:pt idx="646">
                  <c:v>546.0</c:v>
                </c:pt>
                <c:pt idx="647">
                  <c:v>547.0</c:v>
                </c:pt>
                <c:pt idx="648">
                  <c:v>548.0</c:v>
                </c:pt>
                <c:pt idx="649">
                  <c:v>549.0</c:v>
                </c:pt>
                <c:pt idx="650">
                  <c:v>550.0</c:v>
                </c:pt>
                <c:pt idx="651">
                  <c:v>551.0</c:v>
                </c:pt>
                <c:pt idx="652">
                  <c:v>552.0</c:v>
                </c:pt>
                <c:pt idx="653">
                  <c:v>553.0</c:v>
                </c:pt>
                <c:pt idx="654">
                  <c:v>554.0</c:v>
                </c:pt>
                <c:pt idx="655">
                  <c:v>555.0</c:v>
                </c:pt>
                <c:pt idx="656">
                  <c:v>556.0</c:v>
                </c:pt>
                <c:pt idx="657">
                  <c:v>557.0</c:v>
                </c:pt>
                <c:pt idx="658">
                  <c:v>558.0</c:v>
                </c:pt>
                <c:pt idx="659">
                  <c:v>559.0</c:v>
                </c:pt>
                <c:pt idx="660">
                  <c:v>560.0</c:v>
                </c:pt>
                <c:pt idx="661">
                  <c:v>561.0</c:v>
                </c:pt>
                <c:pt idx="662">
                  <c:v>562.0</c:v>
                </c:pt>
                <c:pt idx="663">
                  <c:v>563.0</c:v>
                </c:pt>
                <c:pt idx="664">
                  <c:v>564.0</c:v>
                </c:pt>
                <c:pt idx="665">
                  <c:v>565.0</c:v>
                </c:pt>
                <c:pt idx="666">
                  <c:v>566.0</c:v>
                </c:pt>
                <c:pt idx="667">
                  <c:v>567.0</c:v>
                </c:pt>
                <c:pt idx="668">
                  <c:v>568.0</c:v>
                </c:pt>
                <c:pt idx="669">
                  <c:v>569.0</c:v>
                </c:pt>
                <c:pt idx="670">
                  <c:v>570.0</c:v>
                </c:pt>
                <c:pt idx="671">
                  <c:v>571.0</c:v>
                </c:pt>
                <c:pt idx="672">
                  <c:v>572.0</c:v>
                </c:pt>
                <c:pt idx="673">
                  <c:v>573.0</c:v>
                </c:pt>
                <c:pt idx="674">
                  <c:v>574.0</c:v>
                </c:pt>
                <c:pt idx="675">
                  <c:v>575.0</c:v>
                </c:pt>
                <c:pt idx="676">
                  <c:v>576.0</c:v>
                </c:pt>
                <c:pt idx="677">
                  <c:v>577.0</c:v>
                </c:pt>
                <c:pt idx="678">
                  <c:v>578.0</c:v>
                </c:pt>
                <c:pt idx="679">
                  <c:v>579.0</c:v>
                </c:pt>
                <c:pt idx="680">
                  <c:v>580.0</c:v>
                </c:pt>
                <c:pt idx="681">
                  <c:v>581.0</c:v>
                </c:pt>
                <c:pt idx="682">
                  <c:v>582.0</c:v>
                </c:pt>
                <c:pt idx="683">
                  <c:v>583.0</c:v>
                </c:pt>
                <c:pt idx="684">
                  <c:v>584.0</c:v>
                </c:pt>
                <c:pt idx="685">
                  <c:v>585.0</c:v>
                </c:pt>
                <c:pt idx="686">
                  <c:v>586.0</c:v>
                </c:pt>
                <c:pt idx="687">
                  <c:v>587.0</c:v>
                </c:pt>
                <c:pt idx="688">
                  <c:v>588.0</c:v>
                </c:pt>
                <c:pt idx="689">
                  <c:v>589.0</c:v>
                </c:pt>
                <c:pt idx="690">
                  <c:v>590.0</c:v>
                </c:pt>
                <c:pt idx="691">
                  <c:v>591.0</c:v>
                </c:pt>
                <c:pt idx="692">
                  <c:v>592.0</c:v>
                </c:pt>
                <c:pt idx="693">
                  <c:v>593.0</c:v>
                </c:pt>
                <c:pt idx="694">
                  <c:v>594.0</c:v>
                </c:pt>
                <c:pt idx="695">
                  <c:v>595.0</c:v>
                </c:pt>
                <c:pt idx="696">
                  <c:v>596.0</c:v>
                </c:pt>
                <c:pt idx="697">
                  <c:v>597.0</c:v>
                </c:pt>
                <c:pt idx="698">
                  <c:v>598.0</c:v>
                </c:pt>
                <c:pt idx="699">
                  <c:v>599.0</c:v>
                </c:pt>
                <c:pt idx="700">
                  <c:v>600.0</c:v>
                </c:pt>
                <c:pt idx="701">
                  <c:v>601.0</c:v>
                </c:pt>
                <c:pt idx="702">
                  <c:v>602.0</c:v>
                </c:pt>
                <c:pt idx="703">
                  <c:v>603.0</c:v>
                </c:pt>
                <c:pt idx="704">
                  <c:v>604.0</c:v>
                </c:pt>
                <c:pt idx="705">
                  <c:v>605.0</c:v>
                </c:pt>
                <c:pt idx="706">
                  <c:v>606.0</c:v>
                </c:pt>
                <c:pt idx="707">
                  <c:v>607.0</c:v>
                </c:pt>
                <c:pt idx="708">
                  <c:v>608.0</c:v>
                </c:pt>
                <c:pt idx="709">
                  <c:v>609.0</c:v>
                </c:pt>
                <c:pt idx="710">
                  <c:v>610.0</c:v>
                </c:pt>
                <c:pt idx="711">
                  <c:v>611.0</c:v>
                </c:pt>
                <c:pt idx="712">
                  <c:v>612.0</c:v>
                </c:pt>
                <c:pt idx="713">
                  <c:v>613.0</c:v>
                </c:pt>
                <c:pt idx="714">
                  <c:v>614.0</c:v>
                </c:pt>
                <c:pt idx="715">
                  <c:v>615.0</c:v>
                </c:pt>
                <c:pt idx="716">
                  <c:v>616.0</c:v>
                </c:pt>
                <c:pt idx="717">
                  <c:v>617.0</c:v>
                </c:pt>
                <c:pt idx="718">
                  <c:v>618.0</c:v>
                </c:pt>
                <c:pt idx="719">
                  <c:v>619.0</c:v>
                </c:pt>
                <c:pt idx="720">
                  <c:v>620.0</c:v>
                </c:pt>
                <c:pt idx="721">
                  <c:v>621.0</c:v>
                </c:pt>
                <c:pt idx="722">
                  <c:v>622.0</c:v>
                </c:pt>
                <c:pt idx="723">
                  <c:v>623.0</c:v>
                </c:pt>
                <c:pt idx="724">
                  <c:v>624.0</c:v>
                </c:pt>
                <c:pt idx="725">
                  <c:v>625.0</c:v>
                </c:pt>
                <c:pt idx="726">
                  <c:v>626.0</c:v>
                </c:pt>
                <c:pt idx="727">
                  <c:v>627.0</c:v>
                </c:pt>
                <c:pt idx="728">
                  <c:v>628.0</c:v>
                </c:pt>
                <c:pt idx="729">
                  <c:v>629.0</c:v>
                </c:pt>
                <c:pt idx="730">
                  <c:v>630.0</c:v>
                </c:pt>
                <c:pt idx="731">
                  <c:v>631.0</c:v>
                </c:pt>
                <c:pt idx="732">
                  <c:v>632.0</c:v>
                </c:pt>
                <c:pt idx="733">
                  <c:v>633.0</c:v>
                </c:pt>
                <c:pt idx="734">
                  <c:v>634.0</c:v>
                </c:pt>
                <c:pt idx="735">
                  <c:v>635.0</c:v>
                </c:pt>
                <c:pt idx="736">
                  <c:v>636.0</c:v>
                </c:pt>
                <c:pt idx="737">
                  <c:v>637.0</c:v>
                </c:pt>
                <c:pt idx="738">
                  <c:v>638.0</c:v>
                </c:pt>
                <c:pt idx="739">
                  <c:v>639.0</c:v>
                </c:pt>
                <c:pt idx="740">
                  <c:v>640.0</c:v>
                </c:pt>
                <c:pt idx="741">
                  <c:v>641.0</c:v>
                </c:pt>
                <c:pt idx="742">
                  <c:v>642.0</c:v>
                </c:pt>
                <c:pt idx="743">
                  <c:v>643.0</c:v>
                </c:pt>
                <c:pt idx="744">
                  <c:v>644.0</c:v>
                </c:pt>
                <c:pt idx="745">
                  <c:v>645.0</c:v>
                </c:pt>
                <c:pt idx="746">
                  <c:v>646.0</c:v>
                </c:pt>
                <c:pt idx="747">
                  <c:v>647.0</c:v>
                </c:pt>
                <c:pt idx="748">
                  <c:v>648.0</c:v>
                </c:pt>
                <c:pt idx="749">
                  <c:v>649.0</c:v>
                </c:pt>
                <c:pt idx="750">
                  <c:v>650.0</c:v>
                </c:pt>
                <c:pt idx="751">
                  <c:v>651.0</c:v>
                </c:pt>
                <c:pt idx="752">
                  <c:v>652.0</c:v>
                </c:pt>
                <c:pt idx="753">
                  <c:v>653.0</c:v>
                </c:pt>
                <c:pt idx="754">
                  <c:v>654.0</c:v>
                </c:pt>
                <c:pt idx="755">
                  <c:v>655.0</c:v>
                </c:pt>
                <c:pt idx="756">
                  <c:v>656.0</c:v>
                </c:pt>
                <c:pt idx="757">
                  <c:v>657.0</c:v>
                </c:pt>
                <c:pt idx="758">
                  <c:v>658.0</c:v>
                </c:pt>
                <c:pt idx="759">
                  <c:v>659.0</c:v>
                </c:pt>
                <c:pt idx="760">
                  <c:v>660.0</c:v>
                </c:pt>
                <c:pt idx="761">
                  <c:v>661.0</c:v>
                </c:pt>
                <c:pt idx="762">
                  <c:v>662.0</c:v>
                </c:pt>
                <c:pt idx="763">
                  <c:v>663.0</c:v>
                </c:pt>
                <c:pt idx="764">
                  <c:v>664.0</c:v>
                </c:pt>
                <c:pt idx="765">
                  <c:v>665.0</c:v>
                </c:pt>
                <c:pt idx="766">
                  <c:v>666.0</c:v>
                </c:pt>
                <c:pt idx="767">
                  <c:v>667.0</c:v>
                </c:pt>
                <c:pt idx="768">
                  <c:v>668.0</c:v>
                </c:pt>
                <c:pt idx="769">
                  <c:v>669.0</c:v>
                </c:pt>
                <c:pt idx="770">
                  <c:v>670.0</c:v>
                </c:pt>
                <c:pt idx="771">
                  <c:v>671.0</c:v>
                </c:pt>
                <c:pt idx="772">
                  <c:v>672.0</c:v>
                </c:pt>
                <c:pt idx="773">
                  <c:v>673.0</c:v>
                </c:pt>
                <c:pt idx="774">
                  <c:v>674.0</c:v>
                </c:pt>
                <c:pt idx="775">
                  <c:v>675.0</c:v>
                </c:pt>
                <c:pt idx="776">
                  <c:v>676.0</c:v>
                </c:pt>
                <c:pt idx="777">
                  <c:v>677.0</c:v>
                </c:pt>
                <c:pt idx="778">
                  <c:v>678.0</c:v>
                </c:pt>
                <c:pt idx="779">
                  <c:v>679.0</c:v>
                </c:pt>
                <c:pt idx="780">
                  <c:v>680.0</c:v>
                </c:pt>
                <c:pt idx="781">
                  <c:v>681.0</c:v>
                </c:pt>
                <c:pt idx="782">
                  <c:v>682.0</c:v>
                </c:pt>
                <c:pt idx="783">
                  <c:v>683.0</c:v>
                </c:pt>
                <c:pt idx="784">
                  <c:v>684.0</c:v>
                </c:pt>
                <c:pt idx="785">
                  <c:v>685.0</c:v>
                </c:pt>
                <c:pt idx="786">
                  <c:v>686.0</c:v>
                </c:pt>
                <c:pt idx="787">
                  <c:v>687.0</c:v>
                </c:pt>
                <c:pt idx="788">
                  <c:v>688.0</c:v>
                </c:pt>
                <c:pt idx="789">
                  <c:v>689.0</c:v>
                </c:pt>
                <c:pt idx="790">
                  <c:v>690.0</c:v>
                </c:pt>
                <c:pt idx="791">
                  <c:v>691.0</c:v>
                </c:pt>
                <c:pt idx="792">
                  <c:v>692.0</c:v>
                </c:pt>
                <c:pt idx="793">
                  <c:v>693.0</c:v>
                </c:pt>
                <c:pt idx="794">
                  <c:v>694.0</c:v>
                </c:pt>
                <c:pt idx="795">
                  <c:v>695.0</c:v>
                </c:pt>
                <c:pt idx="796">
                  <c:v>696.0</c:v>
                </c:pt>
                <c:pt idx="797">
                  <c:v>697.0</c:v>
                </c:pt>
                <c:pt idx="798">
                  <c:v>698.0</c:v>
                </c:pt>
                <c:pt idx="799">
                  <c:v>699.0</c:v>
                </c:pt>
                <c:pt idx="800">
                  <c:v>700.0</c:v>
                </c:pt>
                <c:pt idx="801">
                  <c:v>701.0</c:v>
                </c:pt>
                <c:pt idx="802">
                  <c:v>702.0</c:v>
                </c:pt>
                <c:pt idx="803">
                  <c:v>703.0</c:v>
                </c:pt>
                <c:pt idx="804">
                  <c:v>704.0</c:v>
                </c:pt>
                <c:pt idx="805">
                  <c:v>705.0</c:v>
                </c:pt>
                <c:pt idx="806">
                  <c:v>706.0</c:v>
                </c:pt>
                <c:pt idx="807">
                  <c:v>707.0</c:v>
                </c:pt>
                <c:pt idx="808">
                  <c:v>708.0</c:v>
                </c:pt>
                <c:pt idx="809">
                  <c:v>709.0</c:v>
                </c:pt>
                <c:pt idx="810">
                  <c:v>710.0</c:v>
                </c:pt>
                <c:pt idx="811">
                  <c:v>711.0</c:v>
                </c:pt>
                <c:pt idx="812">
                  <c:v>712.0</c:v>
                </c:pt>
                <c:pt idx="813">
                  <c:v>713.0</c:v>
                </c:pt>
                <c:pt idx="814">
                  <c:v>714.0</c:v>
                </c:pt>
                <c:pt idx="815">
                  <c:v>715.0</c:v>
                </c:pt>
                <c:pt idx="816">
                  <c:v>716.0</c:v>
                </c:pt>
                <c:pt idx="817">
                  <c:v>717.0</c:v>
                </c:pt>
                <c:pt idx="818">
                  <c:v>718.0</c:v>
                </c:pt>
                <c:pt idx="819">
                  <c:v>719.0</c:v>
                </c:pt>
                <c:pt idx="820">
                  <c:v>720.0</c:v>
                </c:pt>
                <c:pt idx="821">
                  <c:v>721.0</c:v>
                </c:pt>
                <c:pt idx="822">
                  <c:v>722.0</c:v>
                </c:pt>
                <c:pt idx="823">
                  <c:v>723.0</c:v>
                </c:pt>
                <c:pt idx="824">
                  <c:v>724.0</c:v>
                </c:pt>
                <c:pt idx="825">
                  <c:v>725.0</c:v>
                </c:pt>
                <c:pt idx="826">
                  <c:v>726.0</c:v>
                </c:pt>
                <c:pt idx="827">
                  <c:v>727.0</c:v>
                </c:pt>
                <c:pt idx="828">
                  <c:v>728.0</c:v>
                </c:pt>
                <c:pt idx="829">
                  <c:v>729.0</c:v>
                </c:pt>
                <c:pt idx="830">
                  <c:v>730.0</c:v>
                </c:pt>
                <c:pt idx="831">
                  <c:v>731.0</c:v>
                </c:pt>
                <c:pt idx="832">
                  <c:v>732.0</c:v>
                </c:pt>
                <c:pt idx="833">
                  <c:v>733.0</c:v>
                </c:pt>
                <c:pt idx="834">
                  <c:v>734.0</c:v>
                </c:pt>
                <c:pt idx="835">
                  <c:v>735.0</c:v>
                </c:pt>
                <c:pt idx="836">
                  <c:v>736.0</c:v>
                </c:pt>
                <c:pt idx="837">
                  <c:v>737.0</c:v>
                </c:pt>
                <c:pt idx="838">
                  <c:v>738.0</c:v>
                </c:pt>
                <c:pt idx="839">
                  <c:v>739.0</c:v>
                </c:pt>
                <c:pt idx="840">
                  <c:v>740.0</c:v>
                </c:pt>
                <c:pt idx="841">
                  <c:v>741.0</c:v>
                </c:pt>
                <c:pt idx="842">
                  <c:v>742.0</c:v>
                </c:pt>
                <c:pt idx="843">
                  <c:v>743.0</c:v>
                </c:pt>
                <c:pt idx="844">
                  <c:v>744.0</c:v>
                </c:pt>
                <c:pt idx="845">
                  <c:v>745.0</c:v>
                </c:pt>
                <c:pt idx="846">
                  <c:v>746.0</c:v>
                </c:pt>
                <c:pt idx="847">
                  <c:v>747.0</c:v>
                </c:pt>
                <c:pt idx="848">
                  <c:v>748.0</c:v>
                </c:pt>
                <c:pt idx="849">
                  <c:v>749.0</c:v>
                </c:pt>
                <c:pt idx="850">
                  <c:v>750.0</c:v>
                </c:pt>
                <c:pt idx="851">
                  <c:v>751.0</c:v>
                </c:pt>
                <c:pt idx="852">
                  <c:v>752.0</c:v>
                </c:pt>
                <c:pt idx="853">
                  <c:v>753.0</c:v>
                </c:pt>
                <c:pt idx="854">
                  <c:v>754.0</c:v>
                </c:pt>
                <c:pt idx="855">
                  <c:v>755.0</c:v>
                </c:pt>
                <c:pt idx="856">
                  <c:v>756.0</c:v>
                </c:pt>
                <c:pt idx="857">
                  <c:v>757.0</c:v>
                </c:pt>
                <c:pt idx="858">
                  <c:v>758.0</c:v>
                </c:pt>
                <c:pt idx="859">
                  <c:v>759.0</c:v>
                </c:pt>
                <c:pt idx="860">
                  <c:v>760.0</c:v>
                </c:pt>
                <c:pt idx="861">
                  <c:v>761.0</c:v>
                </c:pt>
                <c:pt idx="862">
                  <c:v>762.0</c:v>
                </c:pt>
                <c:pt idx="863">
                  <c:v>763.0</c:v>
                </c:pt>
                <c:pt idx="864">
                  <c:v>764.0</c:v>
                </c:pt>
                <c:pt idx="865">
                  <c:v>765.0</c:v>
                </c:pt>
                <c:pt idx="866">
                  <c:v>766.0</c:v>
                </c:pt>
                <c:pt idx="867">
                  <c:v>767.0</c:v>
                </c:pt>
                <c:pt idx="868">
                  <c:v>768.0</c:v>
                </c:pt>
                <c:pt idx="869">
                  <c:v>769.0</c:v>
                </c:pt>
                <c:pt idx="870">
                  <c:v>770.0</c:v>
                </c:pt>
                <c:pt idx="871">
                  <c:v>771.0</c:v>
                </c:pt>
                <c:pt idx="872">
                  <c:v>772.0</c:v>
                </c:pt>
                <c:pt idx="873">
                  <c:v>773.0</c:v>
                </c:pt>
                <c:pt idx="874">
                  <c:v>774.0</c:v>
                </c:pt>
                <c:pt idx="875">
                  <c:v>775.0</c:v>
                </c:pt>
                <c:pt idx="876">
                  <c:v>776.0</c:v>
                </c:pt>
                <c:pt idx="877">
                  <c:v>777.0</c:v>
                </c:pt>
                <c:pt idx="878">
                  <c:v>778.0</c:v>
                </c:pt>
                <c:pt idx="879">
                  <c:v>779.0</c:v>
                </c:pt>
                <c:pt idx="880">
                  <c:v>780.0</c:v>
                </c:pt>
                <c:pt idx="881">
                  <c:v>781.0</c:v>
                </c:pt>
                <c:pt idx="882">
                  <c:v>782.0</c:v>
                </c:pt>
                <c:pt idx="883">
                  <c:v>783.0</c:v>
                </c:pt>
                <c:pt idx="884">
                  <c:v>784.0</c:v>
                </c:pt>
                <c:pt idx="885">
                  <c:v>785.0</c:v>
                </c:pt>
                <c:pt idx="886">
                  <c:v>786.0</c:v>
                </c:pt>
                <c:pt idx="887">
                  <c:v>787.0</c:v>
                </c:pt>
                <c:pt idx="888">
                  <c:v>788.0</c:v>
                </c:pt>
                <c:pt idx="889">
                  <c:v>789.0</c:v>
                </c:pt>
                <c:pt idx="890">
                  <c:v>790.0</c:v>
                </c:pt>
                <c:pt idx="891">
                  <c:v>791.0</c:v>
                </c:pt>
                <c:pt idx="892">
                  <c:v>792.0</c:v>
                </c:pt>
                <c:pt idx="893">
                  <c:v>793.0</c:v>
                </c:pt>
                <c:pt idx="894">
                  <c:v>794.0</c:v>
                </c:pt>
                <c:pt idx="895">
                  <c:v>795.0</c:v>
                </c:pt>
                <c:pt idx="896">
                  <c:v>796.0</c:v>
                </c:pt>
                <c:pt idx="897">
                  <c:v>797.0</c:v>
                </c:pt>
                <c:pt idx="898">
                  <c:v>798.0</c:v>
                </c:pt>
                <c:pt idx="899">
                  <c:v>799.0</c:v>
                </c:pt>
                <c:pt idx="900">
                  <c:v>800.0</c:v>
                </c:pt>
                <c:pt idx="901">
                  <c:v>801.0</c:v>
                </c:pt>
                <c:pt idx="902">
                  <c:v>802.0</c:v>
                </c:pt>
                <c:pt idx="903">
                  <c:v>803.0</c:v>
                </c:pt>
                <c:pt idx="904">
                  <c:v>804.0</c:v>
                </c:pt>
                <c:pt idx="905">
                  <c:v>805.0</c:v>
                </c:pt>
                <c:pt idx="906">
                  <c:v>806.0</c:v>
                </c:pt>
                <c:pt idx="907">
                  <c:v>807.0</c:v>
                </c:pt>
                <c:pt idx="908">
                  <c:v>808.0</c:v>
                </c:pt>
                <c:pt idx="909">
                  <c:v>809.0</c:v>
                </c:pt>
                <c:pt idx="910">
                  <c:v>810.0</c:v>
                </c:pt>
                <c:pt idx="911">
                  <c:v>811.0</c:v>
                </c:pt>
                <c:pt idx="912">
                  <c:v>812.0</c:v>
                </c:pt>
                <c:pt idx="913">
                  <c:v>813.0</c:v>
                </c:pt>
                <c:pt idx="914">
                  <c:v>814.0</c:v>
                </c:pt>
                <c:pt idx="915">
                  <c:v>815.0</c:v>
                </c:pt>
                <c:pt idx="916">
                  <c:v>816.0</c:v>
                </c:pt>
                <c:pt idx="917">
                  <c:v>817.0</c:v>
                </c:pt>
                <c:pt idx="918">
                  <c:v>818.0</c:v>
                </c:pt>
                <c:pt idx="919">
                  <c:v>819.0</c:v>
                </c:pt>
                <c:pt idx="920">
                  <c:v>820.0</c:v>
                </c:pt>
                <c:pt idx="921">
                  <c:v>821.0</c:v>
                </c:pt>
                <c:pt idx="922">
                  <c:v>822.0</c:v>
                </c:pt>
                <c:pt idx="923">
                  <c:v>823.0</c:v>
                </c:pt>
                <c:pt idx="924">
                  <c:v>824.0</c:v>
                </c:pt>
                <c:pt idx="925">
                  <c:v>825.0</c:v>
                </c:pt>
                <c:pt idx="926">
                  <c:v>826.0</c:v>
                </c:pt>
                <c:pt idx="927">
                  <c:v>827.0</c:v>
                </c:pt>
                <c:pt idx="928">
                  <c:v>828.0</c:v>
                </c:pt>
                <c:pt idx="929">
                  <c:v>829.0</c:v>
                </c:pt>
                <c:pt idx="930">
                  <c:v>830.0</c:v>
                </c:pt>
                <c:pt idx="931">
                  <c:v>831.0</c:v>
                </c:pt>
                <c:pt idx="932">
                  <c:v>832.0</c:v>
                </c:pt>
                <c:pt idx="933">
                  <c:v>833.0</c:v>
                </c:pt>
                <c:pt idx="934">
                  <c:v>834.0</c:v>
                </c:pt>
                <c:pt idx="935">
                  <c:v>835.0</c:v>
                </c:pt>
                <c:pt idx="936">
                  <c:v>836.0</c:v>
                </c:pt>
                <c:pt idx="937">
                  <c:v>837.0</c:v>
                </c:pt>
                <c:pt idx="938">
                  <c:v>838.0</c:v>
                </c:pt>
                <c:pt idx="939">
                  <c:v>839.0</c:v>
                </c:pt>
                <c:pt idx="940">
                  <c:v>840.0</c:v>
                </c:pt>
                <c:pt idx="941">
                  <c:v>841.0</c:v>
                </c:pt>
                <c:pt idx="942">
                  <c:v>842.0</c:v>
                </c:pt>
                <c:pt idx="943">
                  <c:v>843.0</c:v>
                </c:pt>
                <c:pt idx="944">
                  <c:v>844.0</c:v>
                </c:pt>
                <c:pt idx="945">
                  <c:v>845.0</c:v>
                </c:pt>
                <c:pt idx="946">
                  <c:v>846.0</c:v>
                </c:pt>
                <c:pt idx="947">
                  <c:v>847.0</c:v>
                </c:pt>
                <c:pt idx="948">
                  <c:v>848.0</c:v>
                </c:pt>
                <c:pt idx="949">
                  <c:v>849.0</c:v>
                </c:pt>
                <c:pt idx="950">
                  <c:v>850.0</c:v>
                </c:pt>
                <c:pt idx="951">
                  <c:v>851.0</c:v>
                </c:pt>
                <c:pt idx="952">
                  <c:v>852.0</c:v>
                </c:pt>
                <c:pt idx="953">
                  <c:v>853.0</c:v>
                </c:pt>
                <c:pt idx="954">
                  <c:v>854.0</c:v>
                </c:pt>
                <c:pt idx="955">
                  <c:v>855.0</c:v>
                </c:pt>
                <c:pt idx="956">
                  <c:v>856.0</c:v>
                </c:pt>
                <c:pt idx="957">
                  <c:v>857.0</c:v>
                </c:pt>
                <c:pt idx="958">
                  <c:v>858.0</c:v>
                </c:pt>
                <c:pt idx="959">
                  <c:v>859.0</c:v>
                </c:pt>
                <c:pt idx="960">
                  <c:v>860.0</c:v>
                </c:pt>
                <c:pt idx="961">
                  <c:v>861.0</c:v>
                </c:pt>
                <c:pt idx="962">
                  <c:v>862.0</c:v>
                </c:pt>
                <c:pt idx="963">
                  <c:v>863.0</c:v>
                </c:pt>
                <c:pt idx="964">
                  <c:v>864.0</c:v>
                </c:pt>
                <c:pt idx="965">
                  <c:v>865.0</c:v>
                </c:pt>
                <c:pt idx="966">
                  <c:v>866.0</c:v>
                </c:pt>
                <c:pt idx="967">
                  <c:v>867.0</c:v>
                </c:pt>
                <c:pt idx="968">
                  <c:v>868.0</c:v>
                </c:pt>
                <c:pt idx="969">
                  <c:v>869.0</c:v>
                </c:pt>
                <c:pt idx="970">
                  <c:v>870.0</c:v>
                </c:pt>
                <c:pt idx="971">
                  <c:v>871.0</c:v>
                </c:pt>
                <c:pt idx="972">
                  <c:v>872.0</c:v>
                </c:pt>
                <c:pt idx="973">
                  <c:v>873.0</c:v>
                </c:pt>
                <c:pt idx="974">
                  <c:v>874.0</c:v>
                </c:pt>
                <c:pt idx="975">
                  <c:v>875.0</c:v>
                </c:pt>
                <c:pt idx="976">
                  <c:v>876.0</c:v>
                </c:pt>
                <c:pt idx="977">
                  <c:v>877.0</c:v>
                </c:pt>
                <c:pt idx="978">
                  <c:v>878.0</c:v>
                </c:pt>
                <c:pt idx="979">
                  <c:v>879.0</c:v>
                </c:pt>
                <c:pt idx="980">
                  <c:v>880.0</c:v>
                </c:pt>
                <c:pt idx="981">
                  <c:v>881.0</c:v>
                </c:pt>
                <c:pt idx="982">
                  <c:v>882.0</c:v>
                </c:pt>
                <c:pt idx="983">
                  <c:v>883.0</c:v>
                </c:pt>
                <c:pt idx="984">
                  <c:v>884.0</c:v>
                </c:pt>
                <c:pt idx="985">
                  <c:v>885.0</c:v>
                </c:pt>
                <c:pt idx="986">
                  <c:v>886.0</c:v>
                </c:pt>
                <c:pt idx="987">
                  <c:v>887.0</c:v>
                </c:pt>
                <c:pt idx="988">
                  <c:v>888.0</c:v>
                </c:pt>
                <c:pt idx="989">
                  <c:v>889.0</c:v>
                </c:pt>
                <c:pt idx="990">
                  <c:v>890.0</c:v>
                </c:pt>
                <c:pt idx="991">
                  <c:v>891.0</c:v>
                </c:pt>
                <c:pt idx="992">
                  <c:v>892.0</c:v>
                </c:pt>
                <c:pt idx="993">
                  <c:v>893.0</c:v>
                </c:pt>
                <c:pt idx="994">
                  <c:v>894.0</c:v>
                </c:pt>
                <c:pt idx="995">
                  <c:v>895.0</c:v>
                </c:pt>
                <c:pt idx="996">
                  <c:v>896.0</c:v>
                </c:pt>
                <c:pt idx="997">
                  <c:v>897.0</c:v>
                </c:pt>
                <c:pt idx="998">
                  <c:v>898.0</c:v>
                </c:pt>
                <c:pt idx="999">
                  <c:v>899.0</c:v>
                </c:pt>
                <c:pt idx="1000">
                  <c:v>900.0</c:v>
                </c:pt>
                <c:pt idx="1001">
                  <c:v>901.0</c:v>
                </c:pt>
                <c:pt idx="1002">
                  <c:v>902.0</c:v>
                </c:pt>
                <c:pt idx="1003">
                  <c:v>903.0</c:v>
                </c:pt>
                <c:pt idx="1004">
                  <c:v>904.0</c:v>
                </c:pt>
                <c:pt idx="1005">
                  <c:v>905.0</c:v>
                </c:pt>
                <c:pt idx="1006">
                  <c:v>906.0</c:v>
                </c:pt>
                <c:pt idx="1007">
                  <c:v>907.0</c:v>
                </c:pt>
                <c:pt idx="1008">
                  <c:v>908.0</c:v>
                </c:pt>
                <c:pt idx="1009">
                  <c:v>909.0</c:v>
                </c:pt>
                <c:pt idx="1010">
                  <c:v>910.0</c:v>
                </c:pt>
                <c:pt idx="1011">
                  <c:v>911.0</c:v>
                </c:pt>
                <c:pt idx="1012">
                  <c:v>912.0</c:v>
                </c:pt>
                <c:pt idx="1013">
                  <c:v>913.0</c:v>
                </c:pt>
                <c:pt idx="1014">
                  <c:v>914.0</c:v>
                </c:pt>
                <c:pt idx="1015">
                  <c:v>915.0</c:v>
                </c:pt>
                <c:pt idx="1016">
                  <c:v>916.0</c:v>
                </c:pt>
                <c:pt idx="1017">
                  <c:v>917.0</c:v>
                </c:pt>
                <c:pt idx="1018">
                  <c:v>918.0</c:v>
                </c:pt>
                <c:pt idx="1019">
                  <c:v>919.0</c:v>
                </c:pt>
                <c:pt idx="1020">
                  <c:v>920.0</c:v>
                </c:pt>
                <c:pt idx="1021">
                  <c:v>921.0</c:v>
                </c:pt>
                <c:pt idx="1022">
                  <c:v>922.0</c:v>
                </c:pt>
                <c:pt idx="1023">
                  <c:v>923.0</c:v>
                </c:pt>
                <c:pt idx="1024">
                  <c:v>924.0</c:v>
                </c:pt>
                <c:pt idx="1025">
                  <c:v>925.0</c:v>
                </c:pt>
                <c:pt idx="1026">
                  <c:v>926.0</c:v>
                </c:pt>
                <c:pt idx="1027">
                  <c:v>927.0</c:v>
                </c:pt>
                <c:pt idx="1028">
                  <c:v>928.0</c:v>
                </c:pt>
                <c:pt idx="1029">
                  <c:v>929.0</c:v>
                </c:pt>
                <c:pt idx="1030">
                  <c:v>930.0</c:v>
                </c:pt>
                <c:pt idx="1031">
                  <c:v>931.0</c:v>
                </c:pt>
                <c:pt idx="1032">
                  <c:v>932.0</c:v>
                </c:pt>
                <c:pt idx="1033">
                  <c:v>933.0</c:v>
                </c:pt>
                <c:pt idx="1034">
                  <c:v>934.0</c:v>
                </c:pt>
                <c:pt idx="1035">
                  <c:v>935.0</c:v>
                </c:pt>
                <c:pt idx="1036">
                  <c:v>936.0</c:v>
                </c:pt>
                <c:pt idx="1037">
                  <c:v>937.0</c:v>
                </c:pt>
                <c:pt idx="1038">
                  <c:v>938.0</c:v>
                </c:pt>
                <c:pt idx="1039">
                  <c:v>939.0</c:v>
                </c:pt>
                <c:pt idx="1040">
                  <c:v>940.0</c:v>
                </c:pt>
                <c:pt idx="1041">
                  <c:v>941.0</c:v>
                </c:pt>
                <c:pt idx="1042">
                  <c:v>942.0</c:v>
                </c:pt>
                <c:pt idx="1043">
                  <c:v>943.0</c:v>
                </c:pt>
                <c:pt idx="1044">
                  <c:v>944.0</c:v>
                </c:pt>
                <c:pt idx="1045">
                  <c:v>945.0</c:v>
                </c:pt>
                <c:pt idx="1046">
                  <c:v>946.0</c:v>
                </c:pt>
                <c:pt idx="1047">
                  <c:v>947.0</c:v>
                </c:pt>
                <c:pt idx="1048">
                  <c:v>948.0</c:v>
                </c:pt>
                <c:pt idx="1049">
                  <c:v>949.0</c:v>
                </c:pt>
                <c:pt idx="1050">
                  <c:v>950.0</c:v>
                </c:pt>
                <c:pt idx="1051">
                  <c:v>951.0</c:v>
                </c:pt>
                <c:pt idx="1052">
                  <c:v>952.0</c:v>
                </c:pt>
                <c:pt idx="1053">
                  <c:v>953.0</c:v>
                </c:pt>
                <c:pt idx="1054">
                  <c:v>954.0</c:v>
                </c:pt>
                <c:pt idx="1055">
                  <c:v>955.0</c:v>
                </c:pt>
                <c:pt idx="1056">
                  <c:v>956.0</c:v>
                </c:pt>
                <c:pt idx="1057">
                  <c:v>957.0</c:v>
                </c:pt>
                <c:pt idx="1058">
                  <c:v>958.0</c:v>
                </c:pt>
                <c:pt idx="1059">
                  <c:v>959.0</c:v>
                </c:pt>
                <c:pt idx="1060">
                  <c:v>960.0</c:v>
                </c:pt>
                <c:pt idx="1061">
                  <c:v>961.0</c:v>
                </c:pt>
                <c:pt idx="1062">
                  <c:v>962.0</c:v>
                </c:pt>
                <c:pt idx="1063">
                  <c:v>963.0</c:v>
                </c:pt>
                <c:pt idx="1064">
                  <c:v>964.0</c:v>
                </c:pt>
                <c:pt idx="1065">
                  <c:v>965.0</c:v>
                </c:pt>
                <c:pt idx="1066">
                  <c:v>966.0</c:v>
                </c:pt>
                <c:pt idx="1067">
                  <c:v>967.0</c:v>
                </c:pt>
                <c:pt idx="1068">
                  <c:v>968.0</c:v>
                </c:pt>
                <c:pt idx="1069">
                  <c:v>969.0</c:v>
                </c:pt>
                <c:pt idx="1070">
                  <c:v>970.0</c:v>
                </c:pt>
                <c:pt idx="1071">
                  <c:v>971.0</c:v>
                </c:pt>
                <c:pt idx="1072">
                  <c:v>972.0</c:v>
                </c:pt>
                <c:pt idx="1073">
                  <c:v>973.0</c:v>
                </c:pt>
                <c:pt idx="1074">
                  <c:v>974.0</c:v>
                </c:pt>
                <c:pt idx="1075">
                  <c:v>975.0</c:v>
                </c:pt>
                <c:pt idx="1076">
                  <c:v>976.0</c:v>
                </c:pt>
                <c:pt idx="1077">
                  <c:v>977.0</c:v>
                </c:pt>
                <c:pt idx="1078">
                  <c:v>978.0</c:v>
                </c:pt>
                <c:pt idx="1079">
                  <c:v>979.0</c:v>
                </c:pt>
                <c:pt idx="1080">
                  <c:v>980.0</c:v>
                </c:pt>
                <c:pt idx="1081">
                  <c:v>981.0</c:v>
                </c:pt>
                <c:pt idx="1082">
                  <c:v>982.0</c:v>
                </c:pt>
                <c:pt idx="1083">
                  <c:v>983.0</c:v>
                </c:pt>
                <c:pt idx="1084">
                  <c:v>984.0</c:v>
                </c:pt>
                <c:pt idx="1085">
                  <c:v>985.0</c:v>
                </c:pt>
                <c:pt idx="1086">
                  <c:v>986.0</c:v>
                </c:pt>
                <c:pt idx="1087">
                  <c:v>987.0</c:v>
                </c:pt>
                <c:pt idx="1088">
                  <c:v>988.0</c:v>
                </c:pt>
                <c:pt idx="1089">
                  <c:v>989.0</c:v>
                </c:pt>
                <c:pt idx="1090">
                  <c:v>990.0</c:v>
                </c:pt>
                <c:pt idx="1091">
                  <c:v>991.0</c:v>
                </c:pt>
                <c:pt idx="1092">
                  <c:v>992.0</c:v>
                </c:pt>
                <c:pt idx="1093">
                  <c:v>993.0</c:v>
                </c:pt>
                <c:pt idx="1094">
                  <c:v>994.0</c:v>
                </c:pt>
                <c:pt idx="1095">
                  <c:v>995.0</c:v>
                </c:pt>
                <c:pt idx="1096">
                  <c:v>996.0</c:v>
                </c:pt>
                <c:pt idx="1097">
                  <c:v>997.0</c:v>
                </c:pt>
                <c:pt idx="1098">
                  <c:v>998.0</c:v>
                </c:pt>
                <c:pt idx="1099">
                  <c:v>999.0</c:v>
                </c:pt>
              </c:numCache>
            </c:numRef>
          </c:cat>
          <c:val>
            <c:numRef>
              <c:f>'[1]Coop 92'!$B$2:$B$1101</c:f>
              <c:numCache>
                <c:formatCode>General</c:formatCode>
                <c:ptCount val="1100"/>
                <c:pt idx="0">
                  <c:v>-0.039733</c:v>
                </c:pt>
                <c:pt idx="1">
                  <c:v>-0.0401</c:v>
                </c:pt>
                <c:pt idx="2">
                  <c:v>-0.037595</c:v>
                </c:pt>
                <c:pt idx="3">
                  <c:v>-0.033188</c:v>
                </c:pt>
                <c:pt idx="4">
                  <c:v>-0.027934</c:v>
                </c:pt>
                <c:pt idx="5">
                  <c:v>-0.022965</c:v>
                </c:pt>
                <c:pt idx="6">
                  <c:v>-0.019408</c:v>
                </c:pt>
                <c:pt idx="7">
                  <c:v>-0.018393</c:v>
                </c:pt>
                <c:pt idx="8">
                  <c:v>-0.020982</c:v>
                </c:pt>
                <c:pt idx="9">
                  <c:v>-0.028144</c:v>
                </c:pt>
                <c:pt idx="10">
                  <c:v>-0.040715</c:v>
                </c:pt>
                <c:pt idx="11">
                  <c:v>-0.059376</c:v>
                </c:pt>
                <c:pt idx="12">
                  <c:v>-0.084623</c:v>
                </c:pt>
                <c:pt idx="13">
                  <c:v>-0.11674</c:v>
                </c:pt>
                <c:pt idx="14">
                  <c:v>-0.155795</c:v>
                </c:pt>
                <c:pt idx="15">
                  <c:v>-0.201618</c:v>
                </c:pt>
                <c:pt idx="16">
                  <c:v>-0.253814</c:v>
                </c:pt>
                <c:pt idx="17">
                  <c:v>-0.311763</c:v>
                </c:pt>
                <c:pt idx="18">
                  <c:v>-0.374627</c:v>
                </c:pt>
                <c:pt idx="19">
                  <c:v>-0.441383</c:v>
                </c:pt>
                <c:pt idx="20">
                  <c:v>-0.510834</c:v>
                </c:pt>
                <c:pt idx="21">
                  <c:v>-0.581651</c:v>
                </c:pt>
                <c:pt idx="22">
                  <c:v>-0.652406</c:v>
                </c:pt>
                <c:pt idx="23">
                  <c:v>-0.7216</c:v>
                </c:pt>
                <c:pt idx="24">
                  <c:v>-0.787713</c:v>
                </c:pt>
                <c:pt idx="25">
                  <c:v>-0.849246</c:v>
                </c:pt>
                <c:pt idx="26">
                  <c:v>-0.904753</c:v>
                </c:pt>
                <c:pt idx="27">
                  <c:v>-0.952886</c:v>
                </c:pt>
                <c:pt idx="28">
                  <c:v>-0.992436</c:v>
                </c:pt>
                <c:pt idx="29">
                  <c:v>-1.022359</c:v>
                </c:pt>
                <c:pt idx="30">
                  <c:v>-1.04181</c:v>
                </c:pt>
                <c:pt idx="31">
                  <c:v>-1.050163</c:v>
                </c:pt>
                <c:pt idx="32">
                  <c:v>-1.047029</c:v>
                </c:pt>
                <c:pt idx="33">
                  <c:v>-1.032264</c:v>
                </c:pt>
                <c:pt idx="34">
                  <c:v>-1.005977</c:v>
                </c:pt>
                <c:pt idx="35">
                  <c:v>-0.968526</c:v>
                </c:pt>
                <c:pt idx="36">
                  <c:v>-0.920499</c:v>
                </c:pt>
                <c:pt idx="37">
                  <c:v>-0.862709</c:v>
                </c:pt>
                <c:pt idx="38">
                  <c:v>-0.796173</c:v>
                </c:pt>
                <c:pt idx="39">
                  <c:v>-0.722062</c:v>
                </c:pt>
                <c:pt idx="40">
                  <c:v>-0.641715</c:v>
                </c:pt>
                <c:pt idx="41">
                  <c:v>-0.556543</c:v>
                </c:pt>
                <c:pt idx="42">
                  <c:v>-0.468046</c:v>
                </c:pt>
                <c:pt idx="43">
                  <c:v>-0.377742</c:v>
                </c:pt>
                <c:pt idx="44">
                  <c:v>-0.287141</c:v>
                </c:pt>
                <c:pt idx="45">
                  <c:v>-0.1977</c:v>
                </c:pt>
                <c:pt idx="46">
                  <c:v>-0.110795</c:v>
                </c:pt>
                <c:pt idx="47">
                  <c:v>-0.02768</c:v>
                </c:pt>
                <c:pt idx="48">
                  <c:v>0.050533</c:v>
                </c:pt>
                <c:pt idx="49">
                  <c:v>0.122905</c:v>
                </c:pt>
                <c:pt idx="50">
                  <c:v>0.188681</c:v>
                </c:pt>
                <c:pt idx="51">
                  <c:v>0.247311</c:v>
                </c:pt>
                <c:pt idx="52">
                  <c:v>0.298453</c:v>
                </c:pt>
                <c:pt idx="53">
                  <c:v>0.341973</c:v>
                </c:pt>
                <c:pt idx="54">
                  <c:v>0.377938</c:v>
                </c:pt>
                <c:pt idx="55">
                  <c:v>0.406609</c:v>
                </c:pt>
                <c:pt idx="56">
                  <c:v>0.428426</c:v>
                </c:pt>
                <c:pt idx="57">
                  <c:v>0.443987</c:v>
                </c:pt>
                <c:pt idx="58">
                  <c:v>0.454015</c:v>
                </c:pt>
                <c:pt idx="59">
                  <c:v>0.45934</c:v>
                </c:pt>
                <c:pt idx="60">
                  <c:v>0.460869</c:v>
                </c:pt>
                <c:pt idx="61">
                  <c:v>0.459549</c:v>
                </c:pt>
                <c:pt idx="62">
                  <c:v>0.45634</c:v>
                </c:pt>
                <c:pt idx="63">
                  <c:v>0.452179</c:v>
                </c:pt>
                <c:pt idx="64">
                  <c:v>0.447963</c:v>
                </c:pt>
                <c:pt idx="65">
                  <c:v>0.444502</c:v>
                </c:pt>
                <c:pt idx="66">
                  <c:v>0.442516</c:v>
                </c:pt>
                <c:pt idx="67">
                  <c:v>0.442593</c:v>
                </c:pt>
                <c:pt idx="68">
                  <c:v>0.445208</c:v>
                </c:pt>
                <c:pt idx="69">
                  <c:v>0.450656</c:v>
                </c:pt>
                <c:pt idx="70">
                  <c:v>0.459105</c:v>
                </c:pt>
                <c:pt idx="71">
                  <c:v>0.470551</c:v>
                </c:pt>
                <c:pt idx="72">
                  <c:v>0.484844</c:v>
                </c:pt>
                <c:pt idx="73">
                  <c:v>0.501674</c:v>
                </c:pt>
                <c:pt idx="74">
                  <c:v>0.520604</c:v>
                </c:pt>
                <c:pt idx="75">
                  <c:v>0.541073</c:v>
                </c:pt>
                <c:pt idx="76">
                  <c:v>0.56241</c:v>
                </c:pt>
                <c:pt idx="77">
                  <c:v>0.583868</c:v>
                </c:pt>
                <c:pt idx="78">
                  <c:v>0.604637</c:v>
                </c:pt>
                <c:pt idx="79">
                  <c:v>0.623864</c:v>
                </c:pt>
                <c:pt idx="80">
                  <c:v>0.640697</c:v>
                </c:pt>
                <c:pt idx="81">
                  <c:v>0.654279</c:v>
                </c:pt>
                <c:pt idx="82">
                  <c:v>0.6638</c:v>
                </c:pt>
                <c:pt idx="83">
                  <c:v>0.668503</c:v>
                </c:pt>
                <c:pt idx="84">
                  <c:v>0.667703</c:v>
                </c:pt>
                <c:pt idx="85">
                  <c:v>0.66082</c:v>
                </c:pt>
                <c:pt idx="86">
                  <c:v>0.647376</c:v>
                </c:pt>
                <c:pt idx="87">
                  <c:v>0.627014</c:v>
                </c:pt>
                <c:pt idx="88">
                  <c:v>0.599515</c:v>
                </c:pt>
                <c:pt idx="89">
                  <c:v>0.564791</c:v>
                </c:pt>
                <c:pt idx="90">
                  <c:v>0.522895</c:v>
                </c:pt>
                <c:pt idx="91">
                  <c:v>0.474016</c:v>
                </c:pt>
                <c:pt idx="92">
                  <c:v>0.418468</c:v>
                </c:pt>
                <c:pt idx="93">
                  <c:v>0.356703</c:v>
                </c:pt>
                <c:pt idx="94">
                  <c:v>0.289283</c:v>
                </c:pt>
                <c:pt idx="95">
                  <c:v>0.216873</c:v>
                </c:pt>
                <c:pt idx="96">
                  <c:v>0.140225</c:v>
                </c:pt>
                <c:pt idx="97">
                  <c:v>0.060172</c:v>
                </c:pt>
                <c:pt idx="98">
                  <c:v>-0.0224</c:v>
                </c:pt>
                <c:pt idx="99">
                  <c:v>-0.106552</c:v>
                </c:pt>
                <c:pt idx="100">
                  <c:v>-0.19133</c:v>
                </c:pt>
                <c:pt idx="101">
                  <c:v>-0.275775</c:v>
                </c:pt>
                <c:pt idx="102">
                  <c:v>-0.358924</c:v>
                </c:pt>
                <c:pt idx="103">
                  <c:v>-0.439848</c:v>
                </c:pt>
                <c:pt idx="104">
                  <c:v>-0.517653</c:v>
                </c:pt>
                <c:pt idx="105">
                  <c:v>-0.591502</c:v>
                </c:pt>
                <c:pt idx="106">
                  <c:v>-0.660613</c:v>
                </c:pt>
                <c:pt idx="107">
                  <c:v>-0.724291</c:v>
                </c:pt>
                <c:pt idx="108">
                  <c:v>-0.781919</c:v>
                </c:pt>
                <c:pt idx="109">
                  <c:v>-0.832973</c:v>
                </c:pt>
                <c:pt idx="110">
                  <c:v>-0.87703</c:v>
                </c:pt>
                <c:pt idx="111">
                  <c:v>-0.913761</c:v>
                </c:pt>
                <c:pt idx="112">
                  <c:v>-0.942949</c:v>
                </c:pt>
                <c:pt idx="113">
                  <c:v>-0.964471</c:v>
                </c:pt>
                <c:pt idx="114">
                  <c:v>-0.97832</c:v>
                </c:pt>
                <c:pt idx="115">
                  <c:v>-0.984585</c:v>
                </c:pt>
                <c:pt idx="116">
                  <c:v>-0.983457</c:v>
                </c:pt>
                <c:pt idx="117">
                  <c:v>-0.97521</c:v>
                </c:pt>
                <c:pt idx="118">
                  <c:v>-0.960218</c:v>
                </c:pt>
                <c:pt idx="119">
                  <c:v>-0.938925</c:v>
                </c:pt>
                <c:pt idx="120">
                  <c:v>-0.911849</c:v>
                </c:pt>
                <c:pt idx="121">
                  <c:v>-0.879567</c:v>
                </c:pt>
                <c:pt idx="122">
                  <c:v>-0.842714</c:v>
                </c:pt>
                <c:pt idx="123">
                  <c:v>-0.801959</c:v>
                </c:pt>
                <c:pt idx="124">
                  <c:v>-0.757993</c:v>
                </c:pt>
                <c:pt idx="125">
                  <c:v>-0.71153</c:v>
                </c:pt>
                <c:pt idx="126">
                  <c:v>-0.663287</c:v>
                </c:pt>
                <c:pt idx="127">
                  <c:v>-0.613965</c:v>
                </c:pt>
                <c:pt idx="128">
                  <c:v>-0.564248</c:v>
                </c:pt>
                <c:pt idx="129">
                  <c:v>-0.514788</c:v>
                </c:pt>
                <c:pt idx="130">
                  <c:v>-0.466187</c:v>
                </c:pt>
                <c:pt idx="131">
                  <c:v>-0.418994</c:v>
                </c:pt>
                <c:pt idx="132">
                  <c:v>-0.373691</c:v>
                </c:pt>
                <c:pt idx="133">
                  <c:v>-0.330682</c:v>
                </c:pt>
                <c:pt idx="134">
                  <c:v>-0.290297</c:v>
                </c:pt>
                <c:pt idx="135">
                  <c:v>-0.252776</c:v>
                </c:pt>
                <c:pt idx="136">
                  <c:v>-0.21827</c:v>
                </c:pt>
                <c:pt idx="137">
                  <c:v>-0.186836</c:v>
                </c:pt>
                <c:pt idx="138">
                  <c:v>-0.158453</c:v>
                </c:pt>
                <c:pt idx="139">
                  <c:v>-0.133001</c:v>
                </c:pt>
                <c:pt idx="140">
                  <c:v>-0.11029</c:v>
                </c:pt>
                <c:pt idx="141">
                  <c:v>-0.09006</c:v>
                </c:pt>
                <c:pt idx="142">
                  <c:v>-0.071975</c:v>
                </c:pt>
                <c:pt idx="143">
                  <c:v>-0.055656</c:v>
                </c:pt>
                <c:pt idx="144">
                  <c:v>-0.040688</c:v>
                </c:pt>
                <c:pt idx="145">
                  <c:v>-0.026629</c:v>
                </c:pt>
                <c:pt idx="146">
                  <c:v>-0.013037</c:v>
                </c:pt>
                <c:pt idx="147">
                  <c:v>0.000531</c:v>
                </c:pt>
                <c:pt idx="148">
                  <c:v>0.014478</c:v>
                </c:pt>
                <c:pt idx="149">
                  <c:v>0.029173</c:v>
                </c:pt>
                <c:pt idx="150">
                  <c:v>0.044938</c:v>
                </c:pt>
                <c:pt idx="151">
                  <c:v>0.062014</c:v>
                </c:pt>
                <c:pt idx="152">
                  <c:v>0.080566</c:v>
                </c:pt>
                <c:pt idx="153">
                  <c:v>0.10066</c:v>
                </c:pt>
                <c:pt idx="154">
                  <c:v>0.122281</c:v>
                </c:pt>
                <c:pt idx="155">
                  <c:v>0.14529</c:v>
                </c:pt>
                <c:pt idx="156">
                  <c:v>0.169464</c:v>
                </c:pt>
                <c:pt idx="157">
                  <c:v>0.194471</c:v>
                </c:pt>
                <c:pt idx="158">
                  <c:v>0.219894</c:v>
                </c:pt>
                <c:pt idx="159">
                  <c:v>0.245224</c:v>
                </c:pt>
                <c:pt idx="160">
                  <c:v>0.269886</c:v>
                </c:pt>
                <c:pt idx="161">
                  <c:v>0.293252</c:v>
                </c:pt>
                <c:pt idx="162">
                  <c:v>0.314651</c:v>
                </c:pt>
                <c:pt idx="163">
                  <c:v>0.333394</c:v>
                </c:pt>
                <c:pt idx="164">
                  <c:v>0.348799</c:v>
                </c:pt>
                <c:pt idx="165">
                  <c:v>0.360211</c:v>
                </c:pt>
                <c:pt idx="166">
                  <c:v>0.367024</c:v>
                </c:pt>
                <c:pt idx="167">
                  <c:v>0.368703</c:v>
                </c:pt>
                <c:pt idx="168">
                  <c:v>0.364804</c:v>
                </c:pt>
                <c:pt idx="169">
                  <c:v>0.355</c:v>
                </c:pt>
                <c:pt idx="170">
                  <c:v>0.339081</c:v>
                </c:pt>
                <c:pt idx="171">
                  <c:v>0.316996</c:v>
                </c:pt>
                <c:pt idx="172">
                  <c:v>0.288822</c:v>
                </c:pt>
                <c:pt idx="173">
                  <c:v>0.254813</c:v>
                </c:pt>
                <c:pt idx="174">
                  <c:v>0.215364</c:v>
                </c:pt>
                <c:pt idx="175">
                  <c:v>0.17103</c:v>
                </c:pt>
                <c:pt idx="176">
                  <c:v>0.122513</c:v>
                </c:pt>
                <c:pt idx="177">
                  <c:v>0.070639</c:v>
                </c:pt>
                <c:pt idx="178">
                  <c:v>0.016351</c:v>
                </c:pt>
                <c:pt idx="179">
                  <c:v>-0.039312</c:v>
                </c:pt>
                <c:pt idx="180">
                  <c:v>-0.095253</c:v>
                </c:pt>
                <c:pt idx="181">
                  <c:v>-0.150323</c:v>
                </c:pt>
                <c:pt idx="182">
                  <c:v>-0.203376</c:v>
                </c:pt>
                <c:pt idx="183">
                  <c:v>-0.25328</c:v>
                </c:pt>
                <c:pt idx="184">
                  <c:v>-0.298958</c:v>
                </c:pt>
                <c:pt idx="185">
                  <c:v>-0.339409</c:v>
                </c:pt>
                <c:pt idx="186">
                  <c:v>-0.373757</c:v>
                </c:pt>
                <c:pt idx="187">
                  <c:v>-0.401253</c:v>
                </c:pt>
                <c:pt idx="188">
                  <c:v>-0.421322</c:v>
                </c:pt>
                <c:pt idx="189">
                  <c:v>-0.433554</c:v>
                </c:pt>
                <c:pt idx="190">
                  <c:v>-0.437751</c:v>
                </c:pt>
                <c:pt idx="191">
                  <c:v>-0.433914</c:v>
                </c:pt>
                <c:pt idx="192">
                  <c:v>-0.422249</c:v>
                </c:pt>
                <c:pt idx="193">
                  <c:v>-0.403173</c:v>
                </c:pt>
                <c:pt idx="194">
                  <c:v>-0.377298</c:v>
                </c:pt>
                <c:pt idx="195">
                  <c:v>-0.345425</c:v>
                </c:pt>
                <c:pt idx="196">
                  <c:v>-0.30851</c:v>
                </c:pt>
                <c:pt idx="197">
                  <c:v>-0.267656</c:v>
                </c:pt>
                <c:pt idx="198">
                  <c:v>-0.224075</c:v>
                </c:pt>
                <c:pt idx="199">
                  <c:v>-0.179062</c:v>
                </c:pt>
                <c:pt idx="200">
                  <c:v>-0.133951</c:v>
                </c:pt>
                <c:pt idx="201">
                  <c:v>-0.090086</c:v>
                </c:pt>
                <c:pt idx="202">
                  <c:v>-0.048782</c:v>
                </c:pt>
                <c:pt idx="203">
                  <c:v>-0.011288</c:v>
                </c:pt>
                <c:pt idx="204">
                  <c:v>0.021241</c:v>
                </c:pt>
                <c:pt idx="205">
                  <c:v>0.047796</c:v>
                </c:pt>
                <c:pt idx="206">
                  <c:v>0.067507</c:v>
                </c:pt>
                <c:pt idx="207">
                  <c:v>0.079707</c:v>
                </c:pt>
                <c:pt idx="208">
                  <c:v>0.083921</c:v>
                </c:pt>
                <c:pt idx="209">
                  <c:v>0.079894</c:v>
                </c:pt>
                <c:pt idx="210">
                  <c:v>0.067591</c:v>
                </c:pt>
                <c:pt idx="211">
                  <c:v>0.047208</c:v>
                </c:pt>
                <c:pt idx="212">
                  <c:v>0.019149</c:v>
                </c:pt>
                <c:pt idx="213">
                  <c:v>-0.01598</c:v>
                </c:pt>
                <c:pt idx="214">
                  <c:v>-0.057383</c:v>
                </c:pt>
                <c:pt idx="215">
                  <c:v>-0.104101</c:v>
                </c:pt>
                <c:pt idx="216">
                  <c:v>-0.155052</c:v>
                </c:pt>
                <c:pt idx="217">
                  <c:v>-0.209041</c:v>
                </c:pt>
                <c:pt idx="218">
                  <c:v>-0.264813</c:v>
                </c:pt>
                <c:pt idx="219">
                  <c:v>-0.321092</c:v>
                </c:pt>
                <c:pt idx="220">
                  <c:v>-0.376588</c:v>
                </c:pt>
                <c:pt idx="221">
                  <c:v>-0.430076</c:v>
                </c:pt>
                <c:pt idx="222">
                  <c:v>-0.480409</c:v>
                </c:pt>
                <c:pt idx="223">
                  <c:v>-0.526545</c:v>
                </c:pt>
                <c:pt idx="224">
                  <c:v>-0.56759</c:v>
                </c:pt>
                <c:pt idx="225">
                  <c:v>-0.602808</c:v>
                </c:pt>
                <c:pt idx="226">
                  <c:v>-0.631648</c:v>
                </c:pt>
                <c:pt idx="227">
                  <c:v>-0.653757</c:v>
                </c:pt>
                <c:pt idx="228">
                  <c:v>-0.668985</c:v>
                </c:pt>
                <c:pt idx="229">
                  <c:v>-0.677384</c:v>
                </c:pt>
                <c:pt idx="230">
                  <c:v>-0.679199</c:v>
                </c:pt>
                <c:pt idx="231">
                  <c:v>-0.674873</c:v>
                </c:pt>
                <c:pt idx="232">
                  <c:v>-0.665001</c:v>
                </c:pt>
                <c:pt idx="233">
                  <c:v>-0.650332</c:v>
                </c:pt>
                <c:pt idx="234">
                  <c:v>-0.631729</c:v>
                </c:pt>
                <c:pt idx="235">
                  <c:v>-0.610142</c:v>
                </c:pt>
                <c:pt idx="236">
                  <c:v>-0.586566</c:v>
                </c:pt>
                <c:pt idx="237">
                  <c:v>-0.562032</c:v>
                </c:pt>
                <c:pt idx="238">
                  <c:v>-0.53754</c:v>
                </c:pt>
                <c:pt idx="239">
                  <c:v>-0.514056</c:v>
                </c:pt>
                <c:pt idx="240">
                  <c:v>-0.492462</c:v>
                </c:pt>
                <c:pt idx="241">
                  <c:v>-0.473528</c:v>
                </c:pt>
                <c:pt idx="242">
                  <c:v>-0.457892</c:v>
                </c:pt>
                <c:pt idx="243">
                  <c:v>-0.446055</c:v>
                </c:pt>
                <c:pt idx="244">
                  <c:v>-0.438331</c:v>
                </c:pt>
                <c:pt idx="245">
                  <c:v>-0.434879</c:v>
                </c:pt>
                <c:pt idx="246">
                  <c:v>-0.43567</c:v>
                </c:pt>
                <c:pt idx="247">
                  <c:v>-0.4405</c:v>
                </c:pt>
                <c:pt idx="248">
                  <c:v>-0.449011</c:v>
                </c:pt>
                <c:pt idx="249">
                  <c:v>-0.460688</c:v>
                </c:pt>
                <c:pt idx="250">
                  <c:v>-0.474881</c:v>
                </c:pt>
                <c:pt idx="251">
                  <c:v>-0.490844</c:v>
                </c:pt>
                <c:pt idx="252">
                  <c:v>-0.507744</c:v>
                </c:pt>
                <c:pt idx="253">
                  <c:v>-0.524691</c:v>
                </c:pt>
                <c:pt idx="254">
                  <c:v>-0.540793</c:v>
                </c:pt>
                <c:pt idx="255">
                  <c:v>-0.555155</c:v>
                </c:pt>
                <c:pt idx="256">
                  <c:v>-0.566932</c:v>
                </c:pt>
                <c:pt idx="257">
                  <c:v>-0.575351</c:v>
                </c:pt>
                <c:pt idx="258">
                  <c:v>-0.579731</c:v>
                </c:pt>
                <c:pt idx="259">
                  <c:v>-0.579515</c:v>
                </c:pt>
                <c:pt idx="260">
                  <c:v>-0.574285</c:v>
                </c:pt>
                <c:pt idx="261">
                  <c:v>-0.563777</c:v>
                </c:pt>
                <c:pt idx="262">
                  <c:v>-0.547887</c:v>
                </c:pt>
                <c:pt idx="263">
                  <c:v>-0.526675</c:v>
                </c:pt>
                <c:pt idx="264">
                  <c:v>-0.500365</c:v>
                </c:pt>
                <c:pt idx="265">
                  <c:v>-0.469331</c:v>
                </c:pt>
                <c:pt idx="266">
                  <c:v>-0.434092</c:v>
                </c:pt>
                <c:pt idx="267">
                  <c:v>-0.395284</c:v>
                </c:pt>
                <c:pt idx="268">
                  <c:v>-0.353649</c:v>
                </c:pt>
                <c:pt idx="269">
                  <c:v>-0.309995</c:v>
                </c:pt>
                <c:pt idx="270">
                  <c:v>-0.265184</c:v>
                </c:pt>
                <c:pt idx="271">
                  <c:v>-0.220098</c:v>
                </c:pt>
                <c:pt idx="272">
                  <c:v>-0.175594</c:v>
                </c:pt>
                <c:pt idx="273">
                  <c:v>-0.132501</c:v>
                </c:pt>
                <c:pt idx="274">
                  <c:v>-0.091576</c:v>
                </c:pt>
                <c:pt idx="275">
                  <c:v>-0.053486</c:v>
                </c:pt>
                <c:pt idx="276">
                  <c:v>-0.018781</c:v>
                </c:pt>
                <c:pt idx="277">
                  <c:v>0.012124</c:v>
                </c:pt>
                <c:pt idx="278">
                  <c:v>0.038949</c:v>
                </c:pt>
                <c:pt idx="279">
                  <c:v>0.061565</c:v>
                </c:pt>
                <c:pt idx="280">
                  <c:v>0.080004</c:v>
                </c:pt>
                <c:pt idx="281">
                  <c:v>0.094449</c:v>
                </c:pt>
                <c:pt idx="282">
                  <c:v>0.105218</c:v>
                </c:pt>
                <c:pt idx="283">
                  <c:v>0.112765</c:v>
                </c:pt>
                <c:pt idx="284">
                  <c:v>0.11766</c:v>
                </c:pt>
                <c:pt idx="285">
                  <c:v>0.120559</c:v>
                </c:pt>
                <c:pt idx="286">
                  <c:v>0.122188</c:v>
                </c:pt>
                <c:pt idx="287">
                  <c:v>0.123316</c:v>
                </c:pt>
                <c:pt idx="288">
                  <c:v>0.124727</c:v>
                </c:pt>
                <c:pt idx="289">
                  <c:v>0.127187</c:v>
                </c:pt>
                <c:pt idx="290">
                  <c:v>0.131424</c:v>
                </c:pt>
                <c:pt idx="291">
                  <c:v>0.138104</c:v>
                </c:pt>
                <c:pt idx="292">
                  <c:v>0.147798</c:v>
                </c:pt>
                <c:pt idx="293">
                  <c:v>0.160978</c:v>
                </c:pt>
                <c:pt idx="294">
                  <c:v>0.177983</c:v>
                </c:pt>
                <c:pt idx="295">
                  <c:v>0.199025</c:v>
                </c:pt>
                <c:pt idx="296">
                  <c:v>0.224172</c:v>
                </c:pt>
                <c:pt idx="297">
                  <c:v>0.253344</c:v>
                </c:pt>
                <c:pt idx="298">
                  <c:v>0.286327</c:v>
                </c:pt>
                <c:pt idx="299">
                  <c:v>0.32278</c:v>
                </c:pt>
                <c:pt idx="300">
                  <c:v>0.362246</c:v>
                </c:pt>
                <c:pt idx="301">
                  <c:v>0.404164</c:v>
                </c:pt>
                <c:pt idx="302">
                  <c:v>0.447894</c:v>
                </c:pt>
                <c:pt idx="303">
                  <c:v>0.492758</c:v>
                </c:pt>
                <c:pt idx="304">
                  <c:v>0.538025</c:v>
                </c:pt>
                <c:pt idx="305">
                  <c:v>0.582978</c:v>
                </c:pt>
                <c:pt idx="306">
                  <c:v>0.626921</c:v>
                </c:pt>
                <c:pt idx="307">
                  <c:v>0.669207</c:v>
                </c:pt>
                <c:pt idx="308">
                  <c:v>0.70926</c:v>
                </c:pt>
                <c:pt idx="309">
                  <c:v>0.746603</c:v>
                </c:pt>
                <c:pt idx="310">
                  <c:v>0.780874</c:v>
                </c:pt>
                <c:pt idx="311">
                  <c:v>0.811839</c:v>
                </c:pt>
                <c:pt idx="312">
                  <c:v>0.83939</c:v>
                </c:pt>
                <c:pt idx="313">
                  <c:v>0.863575</c:v>
                </c:pt>
                <c:pt idx="314">
                  <c:v>0.884577</c:v>
                </c:pt>
                <c:pt idx="315">
                  <c:v>0.902706</c:v>
                </c:pt>
                <c:pt idx="316">
                  <c:v>0.91841</c:v>
                </c:pt>
                <c:pt idx="317">
                  <c:v>0.932236</c:v>
                </c:pt>
                <c:pt idx="318">
                  <c:v>0.944832</c:v>
                </c:pt>
                <c:pt idx="319">
                  <c:v>0.956906</c:v>
                </c:pt>
                <c:pt idx="320">
                  <c:v>0.969211</c:v>
                </c:pt>
                <c:pt idx="321">
                  <c:v>0.982522</c:v>
                </c:pt>
                <c:pt idx="322">
                  <c:v>0.997606</c:v>
                </c:pt>
                <c:pt idx="323">
                  <c:v>1.015178</c:v>
                </c:pt>
                <c:pt idx="324">
                  <c:v>1.035909</c:v>
                </c:pt>
                <c:pt idx="325">
                  <c:v>1.060366</c:v>
                </c:pt>
                <c:pt idx="326">
                  <c:v>1.089018</c:v>
                </c:pt>
                <c:pt idx="327">
                  <c:v>1.122202</c:v>
                </c:pt>
                <c:pt idx="328">
                  <c:v>1.160112</c:v>
                </c:pt>
                <c:pt idx="329">
                  <c:v>1.202792</c:v>
                </c:pt>
                <c:pt idx="330">
                  <c:v>1.250133</c:v>
                </c:pt>
                <c:pt idx="331">
                  <c:v>1.301868</c:v>
                </c:pt>
                <c:pt idx="332">
                  <c:v>1.357585</c:v>
                </c:pt>
                <c:pt idx="333">
                  <c:v>1.416733</c:v>
                </c:pt>
                <c:pt idx="334">
                  <c:v>1.478635</c:v>
                </c:pt>
                <c:pt idx="335">
                  <c:v>1.542522</c:v>
                </c:pt>
                <c:pt idx="336">
                  <c:v>1.607533</c:v>
                </c:pt>
                <c:pt idx="337">
                  <c:v>1.672759</c:v>
                </c:pt>
                <c:pt idx="338">
                  <c:v>1.73727</c:v>
                </c:pt>
                <c:pt idx="339">
                  <c:v>1.800132</c:v>
                </c:pt>
                <c:pt idx="340">
                  <c:v>1.860439</c:v>
                </c:pt>
                <c:pt idx="341">
                  <c:v>1.917353</c:v>
                </c:pt>
                <c:pt idx="342">
                  <c:v>1.970116</c:v>
                </c:pt>
                <c:pt idx="343">
                  <c:v>2.018077</c:v>
                </c:pt>
                <c:pt idx="344">
                  <c:v>2.060711</c:v>
                </c:pt>
                <c:pt idx="345">
                  <c:v>2.097639</c:v>
                </c:pt>
                <c:pt idx="346">
                  <c:v>2.128634</c:v>
                </c:pt>
                <c:pt idx="347">
                  <c:v>2.153625</c:v>
                </c:pt>
                <c:pt idx="348">
                  <c:v>2.172701</c:v>
                </c:pt>
                <c:pt idx="349">
                  <c:v>2.186109</c:v>
                </c:pt>
                <c:pt idx="350">
                  <c:v>2.194248</c:v>
                </c:pt>
                <c:pt idx="351">
                  <c:v>2.197637</c:v>
                </c:pt>
                <c:pt idx="352">
                  <c:v>2.196922</c:v>
                </c:pt>
                <c:pt idx="353">
                  <c:v>2.192834</c:v>
                </c:pt>
                <c:pt idx="354">
                  <c:v>2.186169</c:v>
                </c:pt>
                <c:pt idx="355">
                  <c:v>2.177778</c:v>
                </c:pt>
                <c:pt idx="356">
                  <c:v>2.168504</c:v>
                </c:pt>
                <c:pt idx="357">
                  <c:v>2.15919</c:v>
                </c:pt>
                <c:pt idx="358">
                  <c:v>2.150633</c:v>
                </c:pt>
                <c:pt idx="359">
                  <c:v>2.143557</c:v>
                </c:pt>
                <c:pt idx="360">
                  <c:v>2.138601</c:v>
                </c:pt>
                <c:pt idx="361">
                  <c:v>2.13628</c:v>
                </c:pt>
                <c:pt idx="362">
                  <c:v>2.13699</c:v>
                </c:pt>
                <c:pt idx="363">
                  <c:v>2.140977</c:v>
                </c:pt>
                <c:pt idx="364">
                  <c:v>2.148344</c:v>
                </c:pt>
                <c:pt idx="365">
                  <c:v>2.159035</c:v>
                </c:pt>
                <c:pt idx="366">
                  <c:v>2.172853</c:v>
                </c:pt>
                <c:pt idx="367">
                  <c:v>2.189455</c:v>
                </c:pt>
                <c:pt idx="368">
                  <c:v>2.208367</c:v>
                </c:pt>
                <c:pt idx="369">
                  <c:v>2.229004</c:v>
                </c:pt>
                <c:pt idx="370">
                  <c:v>2.250685</c:v>
                </c:pt>
                <c:pt idx="371">
                  <c:v>2.272666</c:v>
                </c:pt>
                <c:pt idx="372">
                  <c:v>2.294147</c:v>
                </c:pt>
                <c:pt idx="373">
                  <c:v>2.314321</c:v>
                </c:pt>
                <c:pt idx="374">
                  <c:v>2.332386</c:v>
                </c:pt>
                <c:pt idx="375">
                  <c:v>2.347577</c:v>
                </c:pt>
                <c:pt idx="376">
                  <c:v>2.359191</c:v>
                </c:pt>
                <c:pt idx="377">
                  <c:v>2.366617</c:v>
                </c:pt>
                <c:pt idx="378">
                  <c:v>2.369347</c:v>
                </c:pt>
                <c:pt idx="379">
                  <c:v>2.367001</c:v>
                </c:pt>
                <c:pt idx="380">
                  <c:v>2.359341</c:v>
                </c:pt>
                <c:pt idx="381">
                  <c:v>2.346268</c:v>
                </c:pt>
                <c:pt idx="382">
                  <c:v>2.327844</c:v>
                </c:pt>
                <c:pt idx="383">
                  <c:v>2.304292</c:v>
                </c:pt>
                <c:pt idx="384">
                  <c:v>2.275966</c:v>
                </c:pt>
                <c:pt idx="385">
                  <c:v>2.24337</c:v>
                </c:pt>
                <c:pt idx="386">
                  <c:v>2.207136</c:v>
                </c:pt>
                <c:pt idx="387">
                  <c:v>2.167996</c:v>
                </c:pt>
                <c:pt idx="388">
                  <c:v>2.126776</c:v>
                </c:pt>
                <c:pt idx="389">
                  <c:v>2.084367</c:v>
                </c:pt>
                <c:pt idx="390">
                  <c:v>2.04169</c:v>
                </c:pt>
                <c:pt idx="391">
                  <c:v>1.999689</c:v>
                </c:pt>
                <c:pt idx="392">
                  <c:v>1.959293</c:v>
                </c:pt>
                <c:pt idx="393">
                  <c:v>1.921387</c:v>
                </c:pt>
                <c:pt idx="394">
                  <c:v>1.886796</c:v>
                </c:pt>
                <c:pt idx="395">
                  <c:v>1.856258</c:v>
                </c:pt>
                <c:pt idx="396">
                  <c:v>1.83042</c:v>
                </c:pt>
                <c:pt idx="397">
                  <c:v>1.809792</c:v>
                </c:pt>
                <c:pt idx="398">
                  <c:v>1.794762</c:v>
                </c:pt>
                <c:pt idx="399">
                  <c:v>1.785578</c:v>
                </c:pt>
                <c:pt idx="400">
                  <c:v>1.78234</c:v>
                </c:pt>
                <c:pt idx="401">
                  <c:v>1.785014</c:v>
                </c:pt>
                <c:pt idx="402">
                  <c:v>1.793417</c:v>
                </c:pt>
                <c:pt idx="403">
                  <c:v>1.807242</c:v>
                </c:pt>
                <c:pt idx="404">
                  <c:v>1.826068</c:v>
                </c:pt>
                <c:pt idx="405">
                  <c:v>1.849366</c:v>
                </c:pt>
                <c:pt idx="406">
                  <c:v>1.876534</c:v>
                </c:pt>
                <c:pt idx="407">
                  <c:v>1.906898</c:v>
                </c:pt>
                <c:pt idx="408">
                  <c:v>1.939748</c:v>
                </c:pt>
                <c:pt idx="409">
                  <c:v>1.974358</c:v>
                </c:pt>
                <c:pt idx="410">
                  <c:v>2.009996</c:v>
                </c:pt>
                <c:pt idx="411">
                  <c:v>2.045958</c:v>
                </c:pt>
                <c:pt idx="412">
                  <c:v>2.081592</c:v>
                </c:pt>
                <c:pt idx="413">
                  <c:v>2.116299</c:v>
                </c:pt>
                <c:pt idx="414">
                  <c:v>2.149558</c:v>
                </c:pt>
                <c:pt idx="415">
                  <c:v>2.180935</c:v>
                </c:pt>
                <c:pt idx="416">
                  <c:v>2.210098</c:v>
                </c:pt>
                <c:pt idx="417">
                  <c:v>2.236818</c:v>
                </c:pt>
                <c:pt idx="418">
                  <c:v>2.260972</c:v>
                </c:pt>
                <c:pt idx="419">
                  <c:v>2.282532</c:v>
                </c:pt>
                <c:pt idx="420">
                  <c:v>2.30158</c:v>
                </c:pt>
                <c:pt idx="421">
                  <c:v>2.31828</c:v>
                </c:pt>
                <c:pt idx="422">
                  <c:v>2.332884</c:v>
                </c:pt>
                <c:pt idx="423">
                  <c:v>2.3457</c:v>
                </c:pt>
                <c:pt idx="424">
                  <c:v>2.357095</c:v>
                </c:pt>
                <c:pt idx="425">
                  <c:v>2.367464</c:v>
                </c:pt>
                <c:pt idx="426">
                  <c:v>2.377224</c:v>
                </c:pt>
                <c:pt idx="427">
                  <c:v>2.386794</c:v>
                </c:pt>
                <c:pt idx="428">
                  <c:v>2.396576</c:v>
                </c:pt>
                <c:pt idx="429">
                  <c:v>2.406934</c:v>
                </c:pt>
                <c:pt idx="430">
                  <c:v>2.418199</c:v>
                </c:pt>
                <c:pt idx="431">
                  <c:v>2.430636</c:v>
                </c:pt>
                <c:pt idx="432">
                  <c:v>2.444447</c:v>
                </c:pt>
                <c:pt idx="433">
                  <c:v>2.459761</c:v>
                </c:pt>
                <c:pt idx="434">
                  <c:v>2.476626</c:v>
                </c:pt>
                <c:pt idx="435">
                  <c:v>2.495013</c:v>
                </c:pt>
                <c:pt idx="436">
                  <c:v>2.51482</c:v>
                </c:pt>
                <c:pt idx="437">
                  <c:v>2.535866</c:v>
                </c:pt>
                <c:pt idx="438">
                  <c:v>2.557898</c:v>
                </c:pt>
                <c:pt idx="439">
                  <c:v>2.58062</c:v>
                </c:pt>
                <c:pt idx="440">
                  <c:v>2.603682</c:v>
                </c:pt>
                <c:pt idx="441">
                  <c:v>2.626701</c:v>
                </c:pt>
                <c:pt idx="442">
                  <c:v>2.649282</c:v>
                </c:pt>
                <c:pt idx="443">
                  <c:v>2.671016</c:v>
                </c:pt>
                <c:pt idx="444">
                  <c:v>2.691514</c:v>
                </c:pt>
                <c:pt idx="445">
                  <c:v>2.710401</c:v>
                </c:pt>
                <c:pt idx="446">
                  <c:v>2.727345</c:v>
                </c:pt>
                <c:pt idx="447">
                  <c:v>2.742061</c:v>
                </c:pt>
                <c:pt idx="448">
                  <c:v>2.754326</c:v>
                </c:pt>
                <c:pt idx="449">
                  <c:v>2.763986</c:v>
                </c:pt>
                <c:pt idx="450">
                  <c:v>2.770949</c:v>
                </c:pt>
                <c:pt idx="451">
                  <c:v>2.775222</c:v>
                </c:pt>
                <c:pt idx="452">
                  <c:v>2.776879</c:v>
                </c:pt>
                <c:pt idx="453">
                  <c:v>2.776075</c:v>
                </c:pt>
                <c:pt idx="454">
                  <c:v>2.773047</c:v>
                </c:pt>
                <c:pt idx="455">
                  <c:v>2.768092</c:v>
                </c:pt>
                <c:pt idx="456">
                  <c:v>2.761573</c:v>
                </c:pt>
                <c:pt idx="457">
                  <c:v>2.753908</c:v>
                </c:pt>
                <c:pt idx="458">
                  <c:v>2.745551</c:v>
                </c:pt>
                <c:pt idx="459">
                  <c:v>2.736985</c:v>
                </c:pt>
                <c:pt idx="460">
                  <c:v>2.728712</c:v>
                </c:pt>
                <c:pt idx="461">
                  <c:v>2.721233</c:v>
                </c:pt>
                <c:pt idx="462">
                  <c:v>2.715045</c:v>
                </c:pt>
                <c:pt idx="463">
                  <c:v>2.710615</c:v>
                </c:pt>
                <c:pt idx="464">
                  <c:v>2.708366</c:v>
                </c:pt>
                <c:pt idx="465">
                  <c:v>2.708687</c:v>
                </c:pt>
                <c:pt idx="466">
                  <c:v>2.711903</c:v>
                </c:pt>
                <c:pt idx="467">
                  <c:v>2.718271</c:v>
                </c:pt>
                <c:pt idx="468">
                  <c:v>2.727984</c:v>
                </c:pt>
                <c:pt idx="469">
                  <c:v>2.741144</c:v>
                </c:pt>
                <c:pt idx="470">
                  <c:v>2.757789</c:v>
                </c:pt>
                <c:pt idx="471">
                  <c:v>2.777868</c:v>
                </c:pt>
                <c:pt idx="472">
                  <c:v>2.801246</c:v>
                </c:pt>
                <c:pt idx="473">
                  <c:v>2.827722</c:v>
                </c:pt>
                <c:pt idx="474">
                  <c:v>2.857023</c:v>
                </c:pt>
                <c:pt idx="475">
                  <c:v>2.888803</c:v>
                </c:pt>
                <c:pt idx="476">
                  <c:v>2.922665</c:v>
                </c:pt>
                <c:pt idx="477">
                  <c:v>2.958168</c:v>
                </c:pt>
                <c:pt idx="478">
                  <c:v>2.994825</c:v>
                </c:pt>
                <c:pt idx="479">
                  <c:v>3.032121</c:v>
                </c:pt>
                <c:pt idx="480">
                  <c:v>3.069531</c:v>
                </c:pt>
                <c:pt idx="481">
                  <c:v>3.106517</c:v>
                </c:pt>
                <c:pt idx="482">
                  <c:v>3.142537</c:v>
                </c:pt>
                <c:pt idx="483">
                  <c:v>3.177076</c:v>
                </c:pt>
                <c:pt idx="484">
                  <c:v>3.209632</c:v>
                </c:pt>
                <c:pt idx="485">
                  <c:v>3.239743</c:v>
                </c:pt>
                <c:pt idx="486">
                  <c:v>3.266977</c:v>
                </c:pt>
                <c:pt idx="487">
                  <c:v>3.290951</c:v>
                </c:pt>
                <c:pt idx="488">
                  <c:v>3.311334</c:v>
                </c:pt>
                <c:pt idx="489">
                  <c:v>3.327854</c:v>
                </c:pt>
                <c:pt idx="490">
                  <c:v>3.340296</c:v>
                </c:pt>
                <c:pt idx="491">
                  <c:v>3.348505</c:v>
                </c:pt>
                <c:pt idx="492">
                  <c:v>3.352389</c:v>
                </c:pt>
                <c:pt idx="493">
                  <c:v>3.351923</c:v>
                </c:pt>
                <c:pt idx="494">
                  <c:v>3.347136</c:v>
                </c:pt>
                <c:pt idx="495">
                  <c:v>3.33813</c:v>
                </c:pt>
                <c:pt idx="496">
                  <c:v>3.325051</c:v>
                </c:pt>
                <c:pt idx="497">
                  <c:v>3.308109</c:v>
                </c:pt>
                <c:pt idx="498">
                  <c:v>3.28755</c:v>
                </c:pt>
                <c:pt idx="499">
                  <c:v>3.26368</c:v>
                </c:pt>
                <c:pt idx="500">
                  <c:v>3.236833</c:v>
                </c:pt>
                <c:pt idx="501">
                  <c:v>3.207374</c:v>
                </c:pt>
                <c:pt idx="502">
                  <c:v>3.175699</c:v>
                </c:pt>
                <c:pt idx="503">
                  <c:v>3.142226</c:v>
                </c:pt>
                <c:pt idx="504">
                  <c:v>3.107375</c:v>
                </c:pt>
                <c:pt idx="505">
                  <c:v>3.071568</c:v>
                </c:pt>
                <c:pt idx="506">
                  <c:v>3.035239</c:v>
                </c:pt>
                <c:pt idx="507">
                  <c:v>2.998806</c:v>
                </c:pt>
                <c:pt idx="508">
                  <c:v>2.962662</c:v>
                </c:pt>
                <c:pt idx="509">
                  <c:v>2.927185</c:v>
                </c:pt>
                <c:pt idx="510">
                  <c:v>2.892718</c:v>
                </c:pt>
                <c:pt idx="511">
                  <c:v>2.859569</c:v>
                </c:pt>
                <c:pt idx="512">
                  <c:v>2.828006</c:v>
                </c:pt>
                <c:pt idx="513">
                  <c:v>2.798241</c:v>
                </c:pt>
                <c:pt idx="514">
                  <c:v>2.770442</c:v>
                </c:pt>
                <c:pt idx="515">
                  <c:v>2.744714</c:v>
                </c:pt>
                <c:pt idx="516">
                  <c:v>2.721124</c:v>
                </c:pt>
                <c:pt idx="517">
                  <c:v>2.699661</c:v>
                </c:pt>
                <c:pt idx="518">
                  <c:v>2.680269</c:v>
                </c:pt>
                <c:pt idx="519">
                  <c:v>2.662832</c:v>
                </c:pt>
                <c:pt idx="520">
                  <c:v>2.647184</c:v>
                </c:pt>
                <c:pt idx="521">
                  <c:v>2.633103</c:v>
                </c:pt>
                <c:pt idx="522">
                  <c:v>2.620334</c:v>
                </c:pt>
                <c:pt idx="523">
                  <c:v>2.608576</c:v>
                </c:pt>
                <c:pt idx="524">
                  <c:v>2.597511</c:v>
                </c:pt>
                <c:pt idx="525">
                  <c:v>2.586787</c:v>
                </c:pt>
                <c:pt idx="526">
                  <c:v>2.576055</c:v>
                </c:pt>
                <c:pt idx="527">
                  <c:v>2.564955</c:v>
                </c:pt>
                <c:pt idx="528">
                  <c:v>2.553141</c:v>
                </c:pt>
                <c:pt idx="529">
                  <c:v>2.540284</c:v>
                </c:pt>
                <c:pt idx="530">
                  <c:v>2.526101</c:v>
                </c:pt>
                <c:pt idx="531">
                  <c:v>2.510329</c:v>
                </c:pt>
                <c:pt idx="532">
                  <c:v>2.492775</c:v>
                </c:pt>
                <c:pt idx="533">
                  <c:v>2.473289</c:v>
                </c:pt>
                <c:pt idx="534">
                  <c:v>2.451797</c:v>
                </c:pt>
                <c:pt idx="535">
                  <c:v>2.428295</c:v>
                </c:pt>
                <c:pt idx="536">
                  <c:v>2.402847</c:v>
                </c:pt>
                <c:pt idx="537">
                  <c:v>2.375605</c:v>
                </c:pt>
                <c:pt idx="538">
                  <c:v>2.346785</c:v>
                </c:pt>
                <c:pt idx="539">
                  <c:v>2.316691</c:v>
                </c:pt>
                <c:pt idx="540">
                  <c:v>2.28568</c:v>
                </c:pt>
                <c:pt idx="541">
                  <c:v>2.254176</c:v>
                </c:pt>
                <c:pt idx="542">
                  <c:v>2.222666</c:v>
                </c:pt>
                <c:pt idx="543">
                  <c:v>2.191667</c:v>
                </c:pt>
                <c:pt idx="544">
                  <c:v>2.161729</c:v>
                </c:pt>
                <c:pt idx="545">
                  <c:v>2.133423</c:v>
                </c:pt>
                <c:pt idx="546">
                  <c:v>2.107311</c:v>
                </c:pt>
                <c:pt idx="547">
                  <c:v>2.083948</c:v>
                </c:pt>
                <c:pt idx="548">
                  <c:v>2.063857</c:v>
                </c:pt>
                <c:pt idx="549">
                  <c:v>2.047513</c:v>
                </c:pt>
                <c:pt idx="550">
                  <c:v>2.03534</c:v>
                </c:pt>
                <c:pt idx="551">
                  <c:v>2.027688</c:v>
                </c:pt>
                <c:pt idx="552">
                  <c:v>2.024812</c:v>
                </c:pt>
                <c:pt idx="553">
                  <c:v>2.026889</c:v>
                </c:pt>
                <c:pt idx="554">
                  <c:v>2.033981</c:v>
                </c:pt>
                <c:pt idx="555">
                  <c:v>2.046058</c:v>
                </c:pt>
                <c:pt idx="556">
                  <c:v>2.062965</c:v>
                </c:pt>
                <c:pt idx="557">
                  <c:v>2.084457</c:v>
                </c:pt>
                <c:pt idx="558">
                  <c:v>2.11018</c:v>
                </c:pt>
                <c:pt idx="559">
                  <c:v>2.139684</c:v>
                </c:pt>
                <c:pt idx="560">
                  <c:v>2.172439</c:v>
                </c:pt>
                <c:pt idx="561">
                  <c:v>2.207828</c:v>
                </c:pt>
                <c:pt idx="562">
                  <c:v>2.245192</c:v>
                </c:pt>
                <c:pt idx="563">
                  <c:v>2.283829</c:v>
                </c:pt>
                <c:pt idx="564">
                  <c:v>2.323001</c:v>
                </c:pt>
                <c:pt idx="565">
                  <c:v>2.361976</c:v>
                </c:pt>
                <c:pt idx="566">
                  <c:v>2.400032</c:v>
                </c:pt>
                <c:pt idx="567">
                  <c:v>2.436485</c:v>
                </c:pt>
                <c:pt idx="568">
                  <c:v>2.4707</c:v>
                </c:pt>
                <c:pt idx="569">
                  <c:v>2.502116</c:v>
                </c:pt>
                <c:pt idx="570">
                  <c:v>2.530257</c:v>
                </c:pt>
                <c:pt idx="571">
                  <c:v>2.554746</c:v>
                </c:pt>
                <c:pt idx="572">
                  <c:v>2.575319</c:v>
                </c:pt>
                <c:pt idx="573">
                  <c:v>2.591828</c:v>
                </c:pt>
                <c:pt idx="574">
                  <c:v>2.60424</c:v>
                </c:pt>
                <c:pt idx="575">
                  <c:v>2.612655</c:v>
                </c:pt>
                <c:pt idx="576">
                  <c:v>2.617279</c:v>
                </c:pt>
                <c:pt idx="577">
                  <c:v>2.61844</c:v>
                </c:pt>
                <c:pt idx="578">
                  <c:v>2.616569</c:v>
                </c:pt>
                <c:pt idx="579">
                  <c:v>2.61217</c:v>
                </c:pt>
                <c:pt idx="580">
                  <c:v>2.605835</c:v>
                </c:pt>
                <c:pt idx="581">
                  <c:v>2.598201</c:v>
                </c:pt>
                <c:pt idx="582">
                  <c:v>2.58995</c:v>
                </c:pt>
                <c:pt idx="583">
                  <c:v>2.581768</c:v>
                </c:pt>
                <c:pt idx="584">
                  <c:v>2.574338</c:v>
                </c:pt>
                <c:pt idx="585">
                  <c:v>2.568314</c:v>
                </c:pt>
                <c:pt idx="586">
                  <c:v>2.564293</c:v>
                </c:pt>
                <c:pt idx="587">
                  <c:v>2.562804</c:v>
                </c:pt>
                <c:pt idx="588">
                  <c:v>2.564295</c:v>
                </c:pt>
                <c:pt idx="589">
                  <c:v>2.569103</c:v>
                </c:pt>
                <c:pt idx="590">
                  <c:v>2.577457</c:v>
                </c:pt>
                <c:pt idx="591">
                  <c:v>2.589465</c:v>
                </c:pt>
                <c:pt idx="592">
                  <c:v>2.605099</c:v>
                </c:pt>
                <c:pt idx="593">
                  <c:v>2.624219</c:v>
                </c:pt>
                <c:pt idx="594">
                  <c:v>2.646558</c:v>
                </c:pt>
                <c:pt idx="595">
                  <c:v>2.671721</c:v>
                </c:pt>
                <c:pt idx="596">
                  <c:v>2.699225</c:v>
                </c:pt>
                <c:pt idx="597">
                  <c:v>2.728488</c:v>
                </c:pt>
                <c:pt idx="598">
                  <c:v>2.758855</c:v>
                </c:pt>
                <c:pt idx="599">
                  <c:v>2.789622</c:v>
                </c:pt>
                <c:pt idx="600">
                  <c:v>2.820053</c:v>
                </c:pt>
                <c:pt idx="601">
                  <c:v>2.849393</c:v>
                </c:pt>
                <c:pt idx="602">
                  <c:v>2.87692</c:v>
                </c:pt>
                <c:pt idx="603">
                  <c:v>2.901933</c:v>
                </c:pt>
                <c:pt idx="604">
                  <c:v>2.923797</c:v>
                </c:pt>
                <c:pt idx="605">
                  <c:v>2.941953</c:v>
                </c:pt>
                <c:pt idx="606">
                  <c:v>2.955945</c:v>
                </c:pt>
                <c:pt idx="607">
                  <c:v>2.965421</c:v>
                </c:pt>
                <c:pt idx="608">
                  <c:v>2.970154</c:v>
                </c:pt>
                <c:pt idx="609">
                  <c:v>2.970054</c:v>
                </c:pt>
                <c:pt idx="610">
                  <c:v>2.965163</c:v>
                </c:pt>
                <c:pt idx="611">
                  <c:v>2.955664</c:v>
                </c:pt>
                <c:pt idx="612">
                  <c:v>2.941853</c:v>
                </c:pt>
                <c:pt idx="613">
                  <c:v>2.924159</c:v>
                </c:pt>
                <c:pt idx="614">
                  <c:v>2.903112</c:v>
                </c:pt>
                <c:pt idx="615">
                  <c:v>2.879335</c:v>
                </c:pt>
                <c:pt idx="616">
                  <c:v>2.853523</c:v>
                </c:pt>
                <c:pt idx="617">
                  <c:v>2.826413</c:v>
                </c:pt>
                <c:pt idx="618">
                  <c:v>2.798784</c:v>
                </c:pt>
                <c:pt idx="619">
                  <c:v>2.771401</c:v>
                </c:pt>
                <c:pt idx="620">
                  <c:v>2.745012</c:v>
                </c:pt>
                <c:pt idx="621">
                  <c:v>2.720319</c:v>
                </c:pt>
                <c:pt idx="622">
                  <c:v>2.697952</c:v>
                </c:pt>
                <c:pt idx="623">
                  <c:v>2.678445</c:v>
                </c:pt>
                <c:pt idx="624">
                  <c:v>2.662234</c:v>
                </c:pt>
                <c:pt idx="625">
                  <c:v>2.649625</c:v>
                </c:pt>
                <c:pt idx="626">
                  <c:v>2.640791</c:v>
                </c:pt>
                <c:pt idx="627">
                  <c:v>2.635765</c:v>
                </c:pt>
                <c:pt idx="628">
                  <c:v>2.634434</c:v>
                </c:pt>
                <c:pt idx="629">
                  <c:v>2.636557</c:v>
                </c:pt>
                <c:pt idx="630">
                  <c:v>2.641748</c:v>
                </c:pt>
                <c:pt idx="631">
                  <c:v>2.6495</c:v>
                </c:pt>
                <c:pt idx="632">
                  <c:v>2.65921</c:v>
                </c:pt>
                <c:pt idx="633">
                  <c:v>2.670178</c:v>
                </c:pt>
                <c:pt idx="634">
                  <c:v>2.681644</c:v>
                </c:pt>
                <c:pt idx="635">
                  <c:v>2.69281</c:v>
                </c:pt>
                <c:pt idx="636">
                  <c:v>2.702859</c:v>
                </c:pt>
                <c:pt idx="637">
                  <c:v>2.710996</c:v>
                </c:pt>
                <c:pt idx="638">
                  <c:v>2.716455</c:v>
                </c:pt>
                <c:pt idx="639">
                  <c:v>2.718545</c:v>
                </c:pt>
                <c:pt idx="640">
                  <c:v>2.71666</c:v>
                </c:pt>
                <c:pt idx="641">
                  <c:v>2.710313</c:v>
                </c:pt>
                <c:pt idx="642">
                  <c:v>2.699142</c:v>
                </c:pt>
                <c:pt idx="643">
                  <c:v>2.682932</c:v>
                </c:pt>
                <c:pt idx="644">
                  <c:v>2.661635</c:v>
                </c:pt>
                <c:pt idx="645">
                  <c:v>2.635351</c:v>
                </c:pt>
                <c:pt idx="646">
                  <c:v>2.604361</c:v>
                </c:pt>
                <c:pt idx="647">
                  <c:v>2.5691</c:v>
                </c:pt>
                <c:pt idx="648">
                  <c:v>2.530153</c:v>
                </c:pt>
                <c:pt idx="649">
                  <c:v>2.488253</c:v>
                </c:pt>
                <c:pt idx="650">
                  <c:v>2.444242</c:v>
                </c:pt>
                <c:pt idx="651">
                  <c:v>2.399078</c:v>
                </c:pt>
                <c:pt idx="652">
                  <c:v>2.353772</c:v>
                </c:pt>
                <c:pt idx="653">
                  <c:v>2.309408</c:v>
                </c:pt>
                <c:pt idx="654">
                  <c:v>2.267062</c:v>
                </c:pt>
                <c:pt idx="655">
                  <c:v>2.227813</c:v>
                </c:pt>
                <c:pt idx="656">
                  <c:v>2.192692</c:v>
                </c:pt>
                <c:pt idx="657">
                  <c:v>2.162654</c:v>
                </c:pt>
                <c:pt idx="658">
                  <c:v>2.138556</c:v>
                </c:pt>
                <c:pt idx="659">
                  <c:v>2.121125</c:v>
                </c:pt>
                <c:pt idx="660">
                  <c:v>2.110943</c:v>
                </c:pt>
                <c:pt idx="661">
                  <c:v>2.10842</c:v>
                </c:pt>
                <c:pt idx="662">
                  <c:v>2.113785</c:v>
                </c:pt>
                <c:pt idx="663">
                  <c:v>2.127087</c:v>
                </c:pt>
                <c:pt idx="664">
                  <c:v>2.148164</c:v>
                </c:pt>
                <c:pt idx="665">
                  <c:v>2.176677</c:v>
                </c:pt>
                <c:pt idx="666">
                  <c:v>2.212086</c:v>
                </c:pt>
                <c:pt idx="667">
                  <c:v>2.253691</c:v>
                </c:pt>
                <c:pt idx="668">
                  <c:v>2.300626</c:v>
                </c:pt>
                <c:pt idx="669">
                  <c:v>2.351895</c:v>
                </c:pt>
                <c:pt idx="670">
                  <c:v>2.406389</c:v>
                </c:pt>
                <c:pt idx="671">
                  <c:v>2.462916</c:v>
                </c:pt>
                <c:pt idx="672">
                  <c:v>2.520231</c:v>
                </c:pt>
                <c:pt idx="673">
                  <c:v>2.577065</c:v>
                </c:pt>
                <c:pt idx="674">
                  <c:v>2.632162</c:v>
                </c:pt>
                <c:pt idx="675">
                  <c:v>2.684309</c:v>
                </c:pt>
                <c:pt idx="676">
                  <c:v>2.732369</c:v>
                </c:pt>
                <c:pt idx="677">
                  <c:v>2.775309</c:v>
                </c:pt>
                <c:pt idx="678">
                  <c:v>2.812221</c:v>
                </c:pt>
                <c:pt idx="679">
                  <c:v>2.842355</c:v>
                </c:pt>
                <c:pt idx="680">
                  <c:v>2.865128</c:v>
                </c:pt>
                <c:pt idx="681">
                  <c:v>2.880139</c:v>
                </c:pt>
                <c:pt idx="682">
                  <c:v>2.887193</c:v>
                </c:pt>
                <c:pt idx="683">
                  <c:v>2.886282</c:v>
                </c:pt>
                <c:pt idx="684">
                  <c:v>2.877599</c:v>
                </c:pt>
                <c:pt idx="685">
                  <c:v>2.861526</c:v>
                </c:pt>
                <c:pt idx="686">
                  <c:v>2.838628</c:v>
                </c:pt>
                <c:pt idx="687">
                  <c:v>2.809628</c:v>
                </c:pt>
                <c:pt idx="688">
                  <c:v>2.775391</c:v>
                </c:pt>
                <c:pt idx="689">
                  <c:v>2.736904</c:v>
                </c:pt>
                <c:pt idx="690">
                  <c:v>2.695244</c:v>
                </c:pt>
                <c:pt idx="691">
                  <c:v>2.651554</c:v>
                </c:pt>
                <c:pt idx="692">
                  <c:v>2.60701</c:v>
                </c:pt>
                <c:pt idx="693">
                  <c:v>2.562796</c:v>
                </c:pt>
                <c:pt idx="694">
                  <c:v>2.520066</c:v>
                </c:pt>
                <c:pt idx="695">
                  <c:v>2.479917</c:v>
                </c:pt>
                <c:pt idx="696">
                  <c:v>2.443369</c:v>
                </c:pt>
                <c:pt idx="697">
                  <c:v>2.411326</c:v>
                </c:pt>
                <c:pt idx="698">
                  <c:v>2.384565</c:v>
                </c:pt>
                <c:pt idx="699">
                  <c:v>2.363724</c:v>
                </c:pt>
                <c:pt idx="700">
                  <c:v>2.349269</c:v>
                </c:pt>
                <c:pt idx="701">
                  <c:v>2.341499</c:v>
                </c:pt>
                <c:pt idx="702">
                  <c:v>2.340539</c:v>
                </c:pt>
                <c:pt idx="703">
                  <c:v>2.346338</c:v>
                </c:pt>
                <c:pt idx="704">
                  <c:v>2.358673</c:v>
                </c:pt>
                <c:pt idx="705">
                  <c:v>2.377155</c:v>
                </c:pt>
                <c:pt idx="706">
                  <c:v>2.401246</c:v>
                </c:pt>
                <c:pt idx="707">
                  <c:v>2.430272</c:v>
                </c:pt>
                <c:pt idx="708">
                  <c:v>2.463449</c:v>
                </c:pt>
                <c:pt idx="709">
                  <c:v>2.499894</c:v>
                </c:pt>
                <c:pt idx="710">
                  <c:v>2.538663</c:v>
                </c:pt>
                <c:pt idx="711">
                  <c:v>2.578762</c:v>
                </c:pt>
                <c:pt idx="712">
                  <c:v>2.619179</c:v>
                </c:pt>
                <c:pt idx="713">
                  <c:v>2.658914</c:v>
                </c:pt>
                <c:pt idx="714">
                  <c:v>2.696991</c:v>
                </c:pt>
                <c:pt idx="715">
                  <c:v>2.732497</c:v>
                </c:pt>
                <c:pt idx="716">
                  <c:v>2.764593</c:v>
                </c:pt>
                <c:pt idx="717">
                  <c:v>2.792533</c:v>
                </c:pt>
                <c:pt idx="718">
                  <c:v>2.815692</c:v>
                </c:pt>
                <c:pt idx="719">
                  <c:v>2.83357</c:v>
                </c:pt>
                <c:pt idx="720">
                  <c:v>2.845798</c:v>
                </c:pt>
                <c:pt idx="721">
                  <c:v>2.852155</c:v>
                </c:pt>
                <c:pt idx="722">
                  <c:v>2.852564</c:v>
                </c:pt>
                <c:pt idx="723">
                  <c:v>2.847089</c:v>
                </c:pt>
                <c:pt idx="724">
                  <c:v>2.835938</c:v>
                </c:pt>
                <c:pt idx="725">
                  <c:v>2.819443</c:v>
                </c:pt>
                <c:pt idx="726">
                  <c:v>2.79806</c:v>
                </c:pt>
                <c:pt idx="727">
                  <c:v>2.772355</c:v>
                </c:pt>
                <c:pt idx="728">
                  <c:v>2.74298</c:v>
                </c:pt>
                <c:pt idx="729">
                  <c:v>2.710657</c:v>
                </c:pt>
                <c:pt idx="730">
                  <c:v>2.676165</c:v>
                </c:pt>
                <c:pt idx="731">
                  <c:v>2.640315</c:v>
                </c:pt>
                <c:pt idx="732">
                  <c:v>2.603925</c:v>
                </c:pt>
                <c:pt idx="733">
                  <c:v>2.567818</c:v>
                </c:pt>
                <c:pt idx="734">
                  <c:v>2.532776</c:v>
                </c:pt>
                <c:pt idx="735">
                  <c:v>2.499546</c:v>
                </c:pt>
                <c:pt idx="736">
                  <c:v>2.468807</c:v>
                </c:pt>
                <c:pt idx="737">
                  <c:v>2.441161</c:v>
                </c:pt>
                <c:pt idx="738">
                  <c:v>2.417121</c:v>
                </c:pt>
                <c:pt idx="739">
                  <c:v>2.397094</c:v>
                </c:pt>
                <c:pt idx="740">
                  <c:v>2.381383</c:v>
                </c:pt>
                <c:pt idx="741">
                  <c:v>2.37017</c:v>
                </c:pt>
                <c:pt idx="742">
                  <c:v>2.36352</c:v>
                </c:pt>
                <c:pt idx="743">
                  <c:v>2.361386</c:v>
                </c:pt>
                <c:pt idx="744">
                  <c:v>2.3636</c:v>
                </c:pt>
                <c:pt idx="745">
                  <c:v>2.369889</c:v>
                </c:pt>
                <c:pt idx="746">
                  <c:v>2.37987</c:v>
                </c:pt>
                <c:pt idx="747">
                  <c:v>2.393079</c:v>
                </c:pt>
                <c:pt idx="748">
                  <c:v>2.40896</c:v>
                </c:pt>
                <c:pt idx="749">
                  <c:v>2.426895</c:v>
                </c:pt>
                <c:pt idx="750">
                  <c:v>2.446208</c:v>
                </c:pt>
                <c:pt idx="751">
                  <c:v>2.466182</c:v>
                </c:pt>
                <c:pt idx="752">
                  <c:v>2.486088</c:v>
                </c:pt>
                <c:pt idx="753">
                  <c:v>2.505177</c:v>
                </c:pt>
                <c:pt idx="754">
                  <c:v>2.522717</c:v>
                </c:pt>
                <c:pt idx="755">
                  <c:v>2.537995</c:v>
                </c:pt>
                <c:pt idx="756">
                  <c:v>2.550331</c:v>
                </c:pt>
                <c:pt idx="757">
                  <c:v>2.559107</c:v>
                </c:pt>
                <c:pt idx="758">
                  <c:v>2.563762</c:v>
                </c:pt>
                <c:pt idx="759">
                  <c:v>2.56382</c:v>
                </c:pt>
                <c:pt idx="760">
                  <c:v>2.558883</c:v>
                </c:pt>
                <c:pt idx="761">
                  <c:v>2.548654</c:v>
                </c:pt>
                <c:pt idx="762">
                  <c:v>2.532917</c:v>
                </c:pt>
                <c:pt idx="763">
                  <c:v>2.511576</c:v>
                </c:pt>
                <c:pt idx="764">
                  <c:v>2.484633</c:v>
                </c:pt>
                <c:pt idx="765">
                  <c:v>2.452189</c:v>
                </c:pt>
                <c:pt idx="766">
                  <c:v>2.414457</c:v>
                </c:pt>
                <c:pt idx="767">
                  <c:v>2.371744</c:v>
                </c:pt>
                <c:pt idx="768">
                  <c:v>2.324447</c:v>
                </c:pt>
                <c:pt idx="769">
                  <c:v>2.273054</c:v>
                </c:pt>
                <c:pt idx="770">
                  <c:v>2.218128</c:v>
                </c:pt>
                <c:pt idx="771">
                  <c:v>2.160292</c:v>
                </c:pt>
                <c:pt idx="772">
                  <c:v>2.100241</c:v>
                </c:pt>
                <c:pt idx="773">
                  <c:v>2.038702</c:v>
                </c:pt>
                <c:pt idx="774">
                  <c:v>1.97644</c:v>
                </c:pt>
                <c:pt idx="775">
                  <c:v>1.914235</c:v>
                </c:pt>
                <c:pt idx="776">
                  <c:v>1.852876</c:v>
                </c:pt>
                <c:pt idx="777">
                  <c:v>1.793148</c:v>
                </c:pt>
                <c:pt idx="778">
                  <c:v>1.735809</c:v>
                </c:pt>
                <c:pt idx="779">
                  <c:v>1.681594</c:v>
                </c:pt>
                <c:pt idx="780">
                  <c:v>1.631186</c:v>
                </c:pt>
                <c:pt idx="781">
                  <c:v>1.585216</c:v>
                </c:pt>
                <c:pt idx="782">
                  <c:v>1.544249</c:v>
                </c:pt>
                <c:pt idx="783">
                  <c:v>1.508791</c:v>
                </c:pt>
                <c:pt idx="784">
                  <c:v>1.479253</c:v>
                </c:pt>
                <c:pt idx="785">
                  <c:v>1.455973</c:v>
                </c:pt>
                <c:pt idx="786">
                  <c:v>1.439198</c:v>
                </c:pt>
                <c:pt idx="787">
                  <c:v>1.429082</c:v>
                </c:pt>
                <c:pt idx="788">
                  <c:v>1.425688</c:v>
                </c:pt>
                <c:pt idx="789">
                  <c:v>1.428987</c:v>
                </c:pt>
                <c:pt idx="790">
                  <c:v>1.438865</c:v>
                </c:pt>
                <c:pt idx="791">
                  <c:v>1.455117</c:v>
                </c:pt>
                <c:pt idx="792">
                  <c:v>1.477465</c:v>
                </c:pt>
                <c:pt idx="793">
                  <c:v>1.505553</c:v>
                </c:pt>
                <c:pt idx="794">
                  <c:v>1.538952</c:v>
                </c:pt>
                <c:pt idx="795">
                  <c:v>1.577189</c:v>
                </c:pt>
                <c:pt idx="796">
                  <c:v>1.619725</c:v>
                </c:pt>
                <c:pt idx="797">
                  <c:v>1.665992</c:v>
                </c:pt>
                <c:pt idx="798">
                  <c:v>1.715379</c:v>
                </c:pt>
                <c:pt idx="799">
                  <c:v>1.767262</c:v>
                </c:pt>
                <c:pt idx="800">
                  <c:v>1.820999</c:v>
                </c:pt>
                <c:pt idx="801">
                  <c:v>1.875945</c:v>
                </c:pt>
                <c:pt idx="802">
                  <c:v>1.931471</c:v>
                </c:pt>
                <c:pt idx="803">
                  <c:v>1.986956</c:v>
                </c:pt>
                <c:pt idx="804">
                  <c:v>2.041795</c:v>
                </c:pt>
                <c:pt idx="805">
                  <c:v>2.095421</c:v>
                </c:pt>
                <c:pt idx="806">
                  <c:v>2.147295</c:v>
                </c:pt>
                <c:pt idx="807">
                  <c:v>2.196918</c:v>
                </c:pt>
                <c:pt idx="808">
                  <c:v>2.243843</c:v>
                </c:pt>
                <c:pt idx="809">
                  <c:v>2.28766</c:v>
                </c:pt>
                <c:pt idx="810">
                  <c:v>2.32802</c:v>
                </c:pt>
                <c:pt idx="811">
                  <c:v>2.36461</c:v>
                </c:pt>
                <c:pt idx="812">
                  <c:v>2.397184</c:v>
                </c:pt>
                <c:pt idx="813">
                  <c:v>2.425526</c:v>
                </c:pt>
                <c:pt idx="814">
                  <c:v>2.449485</c:v>
                </c:pt>
                <c:pt idx="815">
                  <c:v>2.468951</c:v>
                </c:pt>
                <c:pt idx="816">
                  <c:v>2.483865</c:v>
                </c:pt>
                <c:pt idx="817">
                  <c:v>2.494202</c:v>
                </c:pt>
                <c:pt idx="818">
                  <c:v>2.499979</c:v>
                </c:pt>
                <c:pt idx="819">
                  <c:v>2.501253</c:v>
                </c:pt>
                <c:pt idx="820">
                  <c:v>2.498114</c:v>
                </c:pt>
                <c:pt idx="821">
                  <c:v>2.490679</c:v>
                </c:pt>
                <c:pt idx="822">
                  <c:v>2.479097</c:v>
                </c:pt>
                <c:pt idx="823">
                  <c:v>2.463538</c:v>
                </c:pt>
                <c:pt idx="824">
                  <c:v>2.444199</c:v>
                </c:pt>
                <c:pt idx="825">
                  <c:v>2.421292</c:v>
                </c:pt>
                <c:pt idx="826">
                  <c:v>2.395055</c:v>
                </c:pt>
                <c:pt idx="827">
                  <c:v>2.365734</c:v>
                </c:pt>
                <c:pt idx="828">
                  <c:v>2.333596</c:v>
                </c:pt>
                <c:pt idx="829">
                  <c:v>2.298919</c:v>
                </c:pt>
                <c:pt idx="830">
                  <c:v>2.261987</c:v>
                </c:pt>
                <c:pt idx="831">
                  <c:v>2.2231</c:v>
                </c:pt>
                <c:pt idx="832">
                  <c:v>2.182564</c:v>
                </c:pt>
                <c:pt idx="833">
                  <c:v>2.140686</c:v>
                </c:pt>
                <c:pt idx="834">
                  <c:v>2.097785</c:v>
                </c:pt>
                <c:pt idx="835">
                  <c:v>2.054183</c:v>
                </c:pt>
                <c:pt idx="836">
                  <c:v>2.010191</c:v>
                </c:pt>
                <c:pt idx="837">
                  <c:v>1.966122</c:v>
                </c:pt>
                <c:pt idx="838">
                  <c:v>1.92229</c:v>
                </c:pt>
                <c:pt idx="839">
                  <c:v>1.878981</c:v>
                </c:pt>
                <c:pt idx="840">
                  <c:v>1.836487</c:v>
                </c:pt>
                <c:pt idx="841">
                  <c:v>1.795065</c:v>
                </c:pt>
                <c:pt idx="842">
                  <c:v>1.754967</c:v>
                </c:pt>
                <c:pt idx="843">
                  <c:v>1.716405</c:v>
                </c:pt>
                <c:pt idx="844">
                  <c:v>1.679575</c:v>
                </c:pt>
                <c:pt idx="845">
                  <c:v>1.644625</c:v>
                </c:pt>
                <c:pt idx="846">
                  <c:v>1.611681</c:v>
                </c:pt>
                <c:pt idx="847">
                  <c:v>1.580825</c:v>
                </c:pt>
                <c:pt idx="848">
                  <c:v>1.552094</c:v>
                </c:pt>
                <c:pt idx="849">
                  <c:v>1.525489</c:v>
                </c:pt>
                <c:pt idx="850">
                  <c:v>1.500967</c:v>
                </c:pt>
                <c:pt idx="851">
                  <c:v>1.478446</c:v>
                </c:pt>
                <c:pt idx="852">
                  <c:v>1.457803</c:v>
                </c:pt>
                <c:pt idx="853">
                  <c:v>1.438872</c:v>
                </c:pt>
                <c:pt idx="854">
                  <c:v>1.421464</c:v>
                </c:pt>
                <c:pt idx="855">
                  <c:v>1.405351</c:v>
                </c:pt>
                <c:pt idx="856">
                  <c:v>1.390286</c:v>
                </c:pt>
                <c:pt idx="857">
                  <c:v>1.376002</c:v>
                </c:pt>
                <c:pt idx="858">
                  <c:v>1.362225</c:v>
                </c:pt>
                <c:pt idx="859">
                  <c:v>1.348678</c:v>
                </c:pt>
                <c:pt idx="860">
                  <c:v>1.335084</c:v>
                </c:pt>
                <c:pt idx="861">
                  <c:v>1.321186</c:v>
                </c:pt>
                <c:pt idx="862">
                  <c:v>1.306746</c:v>
                </c:pt>
                <c:pt idx="863">
                  <c:v>1.291561</c:v>
                </c:pt>
                <c:pt idx="864">
                  <c:v>1.275453</c:v>
                </c:pt>
                <c:pt idx="865">
                  <c:v>1.258296</c:v>
                </c:pt>
                <c:pt idx="866">
                  <c:v>1.240013</c:v>
                </c:pt>
                <c:pt idx="867">
                  <c:v>1.220571</c:v>
                </c:pt>
                <c:pt idx="868">
                  <c:v>1.200001</c:v>
                </c:pt>
                <c:pt idx="869">
                  <c:v>1.178393</c:v>
                </c:pt>
                <c:pt idx="870">
                  <c:v>1.155882</c:v>
                </c:pt>
                <c:pt idx="871">
                  <c:v>1.132668</c:v>
                </c:pt>
                <c:pt idx="872">
                  <c:v>1.108999</c:v>
                </c:pt>
                <c:pt idx="873">
                  <c:v>1.08517</c:v>
                </c:pt>
                <c:pt idx="874">
                  <c:v>1.061519</c:v>
                </c:pt>
                <c:pt idx="875">
                  <c:v>1.038413</c:v>
                </c:pt>
                <c:pt idx="876">
                  <c:v>1.016242</c:v>
                </c:pt>
                <c:pt idx="877">
                  <c:v>0.995416</c:v>
                </c:pt>
                <c:pt idx="878">
                  <c:v>0.97634</c:v>
                </c:pt>
                <c:pt idx="879">
                  <c:v>0.959419</c:v>
                </c:pt>
                <c:pt idx="880">
                  <c:v>0.945031</c:v>
                </c:pt>
                <c:pt idx="881">
                  <c:v>0.933533</c:v>
                </c:pt>
                <c:pt idx="882">
                  <c:v>0.925242</c:v>
                </c:pt>
                <c:pt idx="883">
                  <c:v>0.920422</c:v>
                </c:pt>
                <c:pt idx="884">
                  <c:v>0.919289</c:v>
                </c:pt>
                <c:pt idx="885">
                  <c:v>0.921986</c:v>
                </c:pt>
                <c:pt idx="886">
                  <c:v>0.928597</c:v>
                </c:pt>
                <c:pt idx="887">
                  <c:v>0.939122</c:v>
                </c:pt>
                <c:pt idx="888">
                  <c:v>0.953504</c:v>
                </c:pt>
                <c:pt idx="889">
                  <c:v>0.97159</c:v>
                </c:pt>
                <c:pt idx="890">
                  <c:v>0.993179</c:v>
                </c:pt>
                <c:pt idx="891">
                  <c:v>1.017988</c:v>
                </c:pt>
                <c:pt idx="892">
                  <c:v>1.045681</c:v>
                </c:pt>
                <c:pt idx="893">
                  <c:v>1.075861</c:v>
                </c:pt>
                <c:pt idx="894">
                  <c:v>1.108091</c:v>
                </c:pt>
                <c:pt idx="895">
                  <c:v>1.1419</c:v>
                </c:pt>
                <c:pt idx="896">
                  <c:v>1.176794</c:v>
                </c:pt>
                <c:pt idx="897">
                  <c:v>1.21226</c:v>
                </c:pt>
                <c:pt idx="898">
                  <c:v>1.247797</c:v>
                </c:pt>
                <c:pt idx="899">
                  <c:v>1.282903</c:v>
                </c:pt>
                <c:pt idx="900">
                  <c:v>1.317105</c:v>
                </c:pt>
                <c:pt idx="901">
                  <c:v>1.349965</c:v>
                </c:pt>
                <c:pt idx="902">
                  <c:v>1.381081</c:v>
                </c:pt>
                <c:pt idx="903">
                  <c:v>1.410105</c:v>
                </c:pt>
                <c:pt idx="904">
                  <c:v>1.436746</c:v>
                </c:pt>
                <c:pt idx="905">
                  <c:v>1.460774</c:v>
                </c:pt>
                <c:pt idx="906">
                  <c:v>1.482022</c:v>
                </c:pt>
                <c:pt idx="907">
                  <c:v>1.500391</c:v>
                </c:pt>
                <c:pt idx="908">
                  <c:v>1.515835</c:v>
                </c:pt>
                <c:pt idx="909">
                  <c:v>1.528383</c:v>
                </c:pt>
                <c:pt idx="910">
                  <c:v>1.538115</c:v>
                </c:pt>
                <c:pt idx="911">
                  <c:v>1.545161</c:v>
                </c:pt>
                <c:pt idx="912">
                  <c:v>1.549695</c:v>
                </c:pt>
                <c:pt idx="913">
                  <c:v>1.551928</c:v>
                </c:pt>
                <c:pt idx="914">
                  <c:v>1.552093</c:v>
                </c:pt>
                <c:pt idx="915">
                  <c:v>1.550444</c:v>
                </c:pt>
                <c:pt idx="916">
                  <c:v>1.547234</c:v>
                </c:pt>
                <c:pt idx="917">
                  <c:v>1.542723</c:v>
                </c:pt>
                <c:pt idx="918">
                  <c:v>1.537146</c:v>
                </c:pt>
                <c:pt idx="919">
                  <c:v>1.530735</c:v>
                </c:pt>
                <c:pt idx="920">
                  <c:v>1.52368</c:v>
                </c:pt>
                <c:pt idx="921">
                  <c:v>1.516137</c:v>
                </c:pt>
                <c:pt idx="922">
                  <c:v>1.508233</c:v>
                </c:pt>
                <c:pt idx="923">
                  <c:v>1.500048</c:v>
                </c:pt>
                <c:pt idx="924">
                  <c:v>1.49162</c:v>
                </c:pt>
                <c:pt idx="925">
                  <c:v>1.482947</c:v>
                </c:pt>
                <c:pt idx="926">
                  <c:v>1.473984</c:v>
                </c:pt>
                <c:pt idx="927">
                  <c:v>1.464648</c:v>
                </c:pt>
                <c:pt idx="928">
                  <c:v>1.454829</c:v>
                </c:pt>
                <c:pt idx="929">
                  <c:v>1.444397</c:v>
                </c:pt>
                <c:pt idx="930">
                  <c:v>1.433192</c:v>
                </c:pt>
                <c:pt idx="931">
                  <c:v>1.421051</c:v>
                </c:pt>
                <c:pt idx="932">
                  <c:v>1.407818</c:v>
                </c:pt>
                <c:pt idx="933">
                  <c:v>1.393325</c:v>
                </c:pt>
                <c:pt idx="934">
                  <c:v>1.377435</c:v>
                </c:pt>
                <c:pt idx="935">
                  <c:v>1.360029</c:v>
                </c:pt>
                <c:pt idx="936">
                  <c:v>1.341015</c:v>
                </c:pt>
                <c:pt idx="937">
                  <c:v>1.320343</c:v>
                </c:pt>
                <c:pt idx="938">
                  <c:v>1.297994</c:v>
                </c:pt>
                <c:pt idx="939">
                  <c:v>1.273999</c:v>
                </c:pt>
                <c:pt idx="940">
                  <c:v>1.248436</c:v>
                </c:pt>
                <c:pt idx="941">
                  <c:v>1.221423</c:v>
                </c:pt>
                <c:pt idx="942">
                  <c:v>1.193125</c:v>
                </c:pt>
                <c:pt idx="943">
                  <c:v>1.163756</c:v>
                </c:pt>
                <c:pt idx="944">
                  <c:v>1.133557</c:v>
                </c:pt>
                <c:pt idx="945">
                  <c:v>1.102814</c:v>
                </c:pt>
                <c:pt idx="946">
                  <c:v>1.071833</c:v>
                </c:pt>
                <c:pt idx="947">
                  <c:v>1.040949</c:v>
                </c:pt>
                <c:pt idx="948">
                  <c:v>1.010498</c:v>
                </c:pt>
                <c:pt idx="949">
                  <c:v>0.980836</c:v>
                </c:pt>
                <c:pt idx="950">
                  <c:v>0.952305</c:v>
                </c:pt>
                <c:pt idx="951">
                  <c:v>0.925248</c:v>
                </c:pt>
                <c:pt idx="952">
                  <c:v>0.899983</c:v>
                </c:pt>
                <c:pt idx="953">
                  <c:v>0.87681</c:v>
                </c:pt>
                <c:pt idx="954">
                  <c:v>0.856002</c:v>
                </c:pt>
                <c:pt idx="955">
                  <c:v>0.837798</c:v>
                </c:pt>
                <c:pt idx="956">
                  <c:v>0.822399</c:v>
                </c:pt>
                <c:pt idx="957">
                  <c:v>0.809979</c:v>
                </c:pt>
                <c:pt idx="958">
                  <c:v>0.80066</c:v>
                </c:pt>
                <c:pt idx="959">
                  <c:v>0.794535</c:v>
                </c:pt>
                <c:pt idx="960">
                  <c:v>0.791659</c:v>
                </c:pt>
                <c:pt idx="961">
                  <c:v>0.792054</c:v>
                </c:pt>
                <c:pt idx="962">
                  <c:v>0.795719</c:v>
                </c:pt>
                <c:pt idx="963">
                  <c:v>0.802615</c:v>
                </c:pt>
                <c:pt idx="964">
                  <c:v>0.812694</c:v>
                </c:pt>
                <c:pt idx="965">
                  <c:v>0.825878</c:v>
                </c:pt>
                <c:pt idx="966">
                  <c:v>0.842086</c:v>
                </c:pt>
                <c:pt idx="967">
                  <c:v>0.861228</c:v>
                </c:pt>
                <c:pt idx="968">
                  <c:v>0.8832</c:v>
                </c:pt>
                <c:pt idx="969">
                  <c:v>0.907911</c:v>
                </c:pt>
                <c:pt idx="970">
                  <c:v>0.935256</c:v>
                </c:pt>
                <c:pt idx="971">
                  <c:v>0.965139</c:v>
                </c:pt>
                <c:pt idx="972">
                  <c:v>0.997454</c:v>
                </c:pt>
                <c:pt idx="973">
                  <c:v>1.032106</c:v>
                </c:pt>
                <c:pt idx="974">
                  <c:v>1.068987</c:v>
                </c:pt>
                <c:pt idx="975">
                  <c:v>1.107984</c:v>
                </c:pt>
                <c:pt idx="976">
                  <c:v>1.148985</c:v>
                </c:pt>
                <c:pt idx="977">
                  <c:v>1.191849</c:v>
                </c:pt>
                <c:pt idx="978">
                  <c:v>1.236427</c:v>
                </c:pt>
                <c:pt idx="979">
                  <c:v>1.282537</c:v>
                </c:pt>
                <c:pt idx="980">
                  <c:v>1.329967</c:v>
                </c:pt>
                <c:pt idx="981">
                  <c:v>1.378481</c:v>
                </c:pt>
                <c:pt idx="982">
                  <c:v>1.427796</c:v>
                </c:pt>
                <c:pt idx="983">
                  <c:v>1.477592</c:v>
                </c:pt>
                <c:pt idx="984">
                  <c:v>1.52751</c:v>
                </c:pt>
                <c:pt idx="985">
                  <c:v>1.57715</c:v>
                </c:pt>
                <c:pt idx="986">
                  <c:v>1.626079</c:v>
                </c:pt>
                <c:pt idx="987">
                  <c:v>1.673818</c:v>
                </c:pt>
                <c:pt idx="988">
                  <c:v>1.719866</c:v>
                </c:pt>
                <c:pt idx="989">
                  <c:v>1.763697</c:v>
                </c:pt>
                <c:pt idx="990">
                  <c:v>1.804767</c:v>
                </c:pt>
                <c:pt idx="991">
                  <c:v>1.842529</c:v>
                </c:pt>
                <c:pt idx="992">
                  <c:v>1.876456</c:v>
                </c:pt>
                <c:pt idx="993">
                  <c:v>1.906024</c:v>
                </c:pt>
                <c:pt idx="994">
                  <c:v>1.930751</c:v>
                </c:pt>
                <c:pt idx="995">
                  <c:v>1.950198</c:v>
                </c:pt>
                <c:pt idx="996">
                  <c:v>1.963985</c:v>
                </c:pt>
                <c:pt idx="997">
                  <c:v>1.971806</c:v>
                </c:pt>
                <c:pt idx="998">
                  <c:v>1.97343</c:v>
                </c:pt>
                <c:pt idx="999">
                  <c:v>1.968723</c:v>
                </c:pt>
                <c:pt idx="1000">
                  <c:v>1.957649</c:v>
                </c:pt>
                <c:pt idx="1001">
                  <c:v>1.94028</c:v>
                </c:pt>
                <c:pt idx="1002">
                  <c:v>1.916797</c:v>
                </c:pt>
                <c:pt idx="1003">
                  <c:v>1.887481</c:v>
                </c:pt>
                <c:pt idx="1004">
                  <c:v>1.852727</c:v>
                </c:pt>
                <c:pt idx="1005">
                  <c:v>1.813041</c:v>
                </c:pt>
                <c:pt idx="1006">
                  <c:v>1.769001</c:v>
                </c:pt>
                <c:pt idx="1007">
                  <c:v>1.72128</c:v>
                </c:pt>
                <c:pt idx="1008">
                  <c:v>1.670617</c:v>
                </c:pt>
                <c:pt idx="1009">
                  <c:v>1.617799</c:v>
                </c:pt>
                <c:pt idx="1010">
                  <c:v>1.563645</c:v>
                </c:pt>
                <c:pt idx="1011">
                  <c:v>1.508998</c:v>
                </c:pt>
                <c:pt idx="1012">
                  <c:v>1.454687</c:v>
                </c:pt>
                <c:pt idx="1013">
                  <c:v>1.40151</c:v>
                </c:pt>
                <c:pt idx="1014">
                  <c:v>1.350229</c:v>
                </c:pt>
                <c:pt idx="1015">
                  <c:v>1.301523</c:v>
                </c:pt>
                <c:pt idx="1016">
                  <c:v>1.256004</c:v>
                </c:pt>
                <c:pt idx="1017">
                  <c:v>1.214178</c:v>
                </c:pt>
                <c:pt idx="1018">
                  <c:v>1.176433</c:v>
                </c:pt>
                <c:pt idx="1019">
                  <c:v>1.143031</c:v>
                </c:pt>
                <c:pt idx="1020">
                  <c:v>1.114113</c:v>
                </c:pt>
                <c:pt idx="1021">
                  <c:v>1.089675</c:v>
                </c:pt>
                <c:pt idx="1022">
                  <c:v>1.069592</c:v>
                </c:pt>
                <c:pt idx="1023">
                  <c:v>1.053597</c:v>
                </c:pt>
                <c:pt idx="1024">
                  <c:v>1.041311</c:v>
                </c:pt>
                <c:pt idx="1025">
                  <c:v>1.032252</c:v>
                </c:pt>
                <c:pt idx="1026">
                  <c:v>1.025838</c:v>
                </c:pt>
                <c:pt idx="1027">
                  <c:v>1.021412</c:v>
                </c:pt>
                <c:pt idx="1028">
                  <c:v>1.018274</c:v>
                </c:pt>
                <c:pt idx="1029">
                  <c:v>1.015686</c:v>
                </c:pt>
                <c:pt idx="1030">
                  <c:v>1.012911</c:v>
                </c:pt>
                <c:pt idx="1031">
                  <c:v>1.009225</c:v>
                </c:pt>
                <c:pt idx="1032">
                  <c:v>1.003953</c:v>
                </c:pt>
                <c:pt idx="1033">
                  <c:v>0.996488</c:v>
                </c:pt>
                <c:pt idx="1034">
                  <c:v>0.986314</c:v>
                </c:pt>
                <c:pt idx="1035">
                  <c:v>0.973028</c:v>
                </c:pt>
                <c:pt idx="1036">
                  <c:v>0.956348</c:v>
                </c:pt>
                <c:pt idx="1037">
                  <c:v>0.936138</c:v>
                </c:pt>
                <c:pt idx="1038">
                  <c:v>0.912403</c:v>
                </c:pt>
                <c:pt idx="1039">
                  <c:v>0.885308</c:v>
                </c:pt>
                <c:pt idx="1040">
                  <c:v>0.855174</c:v>
                </c:pt>
                <c:pt idx="1041">
                  <c:v>0.822465</c:v>
                </c:pt>
                <c:pt idx="1042">
                  <c:v>0.787793</c:v>
                </c:pt>
                <c:pt idx="1043">
                  <c:v>0.751906</c:v>
                </c:pt>
                <c:pt idx="1044">
                  <c:v>0.715646</c:v>
                </c:pt>
                <c:pt idx="1045">
                  <c:v>0.679959</c:v>
                </c:pt>
                <c:pt idx="1046">
                  <c:v>0.64585</c:v>
                </c:pt>
                <c:pt idx="1047">
                  <c:v>0.614369</c:v>
                </c:pt>
                <c:pt idx="1048">
                  <c:v>0.586574</c:v>
                </c:pt>
                <c:pt idx="1049">
                  <c:v>0.563508</c:v>
                </c:pt>
                <c:pt idx="1050">
                  <c:v>0.546163</c:v>
                </c:pt>
                <c:pt idx="1051">
                  <c:v>0.535468</c:v>
                </c:pt>
                <c:pt idx="1052">
                  <c:v>0.532248</c:v>
                </c:pt>
                <c:pt idx="1053">
                  <c:v>0.537191</c:v>
                </c:pt>
                <c:pt idx="1054">
                  <c:v>0.550851</c:v>
                </c:pt>
                <c:pt idx="1055">
                  <c:v>0.573614</c:v>
                </c:pt>
                <c:pt idx="1056">
                  <c:v>0.605682</c:v>
                </c:pt>
                <c:pt idx="1057">
                  <c:v>0.647073</c:v>
                </c:pt>
                <c:pt idx="1058">
                  <c:v>0.697622</c:v>
                </c:pt>
                <c:pt idx="1059">
                  <c:v>0.756952</c:v>
                </c:pt>
                <c:pt idx="1060">
                  <c:v>0.824517</c:v>
                </c:pt>
                <c:pt idx="1061">
                  <c:v>0.899587</c:v>
                </c:pt>
                <c:pt idx="1062">
                  <c:v>0.981279</c:v>
                </c:pt>
                <c:pt idx="1063">
                  <c:v>1.068553</c:v>
                </c:pt>
                <c:pt idx="1064">
                  <c:v>1.160256</c:v>
                </c:pt>
                <c:pt idx="1065">
                  <c:v>1.25514</c:v>
                </c:pt>
                <c:pt idx="1066">
                  <c:v>1.351888</c:v>
                </c:pt>
                <c:pt idx="1067">
                  <c:v>1.449141</c:v>
                </c:pt>
                <c:pt idx="1068">
                  <c:v>1.545536</c:v>
                </c:pt>
                <c:pt idx="1069">
                  <c:v>1.639729</c:v>
                </c:pt>
                <c:pt idx="1070">
                  <c:v>1.730422</c:v>
                </c:pt>
                <c:pt idx="1071">
                  <c:v>1.816399</c:v>
                </c:pt>
                <c:pt idx="1072">
                  <c:v>1.896538</c:v>
                </c:pt>
                <c:pt idx="1073">
                  <c:v>1.969846</c:v>
                </c:pt>
                <c:pt idx="1074">
                  <c:v>2.035465</c:v>
                </c:pt>
                <c:pt idx="1075">
                  <c:v>2.092691</c:v>
                </c:pt>
                <c:pt idx="1076">
                  <c:v>2.140999</c:v>
                </c:pt>
                <c:pt idx="1077">
                  <c:v>2.180015</c:v>
                </c:pt>
                <c:pt idx="1078">
                  <c:v>2.209558</c:v>
                </c:pt>
                <c:pt idx="1079">
                  <c:v>2.229611</c:v>
                </c:pt>
                <c:pt idx="1080">
                  <c:v>2.240315</c:v>
                </c:pt>
                <c:pt idx="1081">
                  <c:v>2.241968</c:v>
                </c:pt>
                <c:pt idx="1082">
                  <c:v>2.235012</c:v>
                </c:pt>
                <c:pt idx="1083">
                  <c:v>2.220004</c:v>
                </c:pt>
                <c:pt idx="1084">
                  <c:v>2.197615</c:v>
                </c:pt>
                <c:pt idx="1085">
                  <c:v>2.168592</c:v>
                </c:pt>
                <c:pt idx="1086">
                  <c:v>2.133758</c:v>
                </c:pt>
                <c:pt idx="1087">
                  <c:v>2.09396</c:v>
                </c:pt>
                <c:pt idx="1088">
                  <c:v>2.050076</c:v>
                </c:pt>
                <c:pt idx="1089">
                  <c:v>2.00298</c:v>
                </c:pt>
                <c:pt idx="1090">
                  <c:v>1.953515</c:v>
                </c:pt>
                <c:pt idx="1091">
                  <c:v>1.902504</c:v>
                </c:pt>
                <c:pt idx="1092">
                  <c:v>1.850705</c:v>
                </c:pt>
                <c:pt idx="1093">
                  <c:v>1.798813</c:v>
                </c:pt>
                <c:pt idx="1094">
                  <c:v>1.747445</c:v>
                </c:pt>
                <c:pt idx="1095">
                  <c:v>1.69714</c:v>
                </c:pt>
                <c:pt idx="1096">
                  <c:v>1.648351</c:v>
                </c:pt>
                <c:pt idx="1097">
                  <c:v>1.601435</c:v>
                </c:pt>
                <c:pt idx="1098">
                  <c:v>1.556669</c:v>
                </c:pt>
                <c:pt idx="1099">
                  <c:v>1.514251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'[1]Coop 92'!$C$1</c:f>
              <c:strCache>
                <c:ptCount val="1"/>
                <c:pt idx="0">
                  <c:v>Impl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numRef>
              <c:f>'[1]Coop 92'!$A$2:$A$1101</c:f>
              <c:numCache>
                <c:formatCode>General</c:formatCode>
                <c:ptCount val="1100"/>
                <c:pt idx="0">
                  <c:v>-100.0</c:v>
                </c:pt>
                <c:pt idx="1">
                  <c:v>-99.0</c:v>
                </c:pt>
                <c:pt idx="2">
                  <c:v>-98.0</c:v>
                </c:pt>
                <c:pt idx="3">
                  <c:v>-97.0</c:v>
                </c:pt>
                <c:pt idx="4">
                  <c:v>-96.0</c:v>
                </c:pt>
                <c:pt idx="5">
                  <c:v>-95.0</c:v>
                </c:pt>
                <c:pt idx="6">
                  <c:v>-94.0</c:v>
                </c:pt>
                <c:pt idx="7">
                  <c:v>-93.0</c:v>
                </c:pt>
                <c:pt idx="8">
                  <c:v>-92.0</c:v>
                </c:pt>
                <c:pt idx="9">
                  <c:v>-91.0</c:v>
                </c:pt>
                <c:pt idx="10">
                  <c:v>-90.0</c:v>
                </c:pt>
                <c:pt idx="11">
                  <c:v>-89.0</c:v>
                </c:pt>
                <c:pt idx="12">
                  <c:v>-88.0</c:v>
                </c:pt>
                <c:pt idx="13">
                  <c:v>-87.0</c:v>
                </c:pt>
                <c:pt idx="14">
                  <c:v>-86.0</c:v>
                </c:pt>
                <c:pt idx="15">
                  <c:v>-85.0</c:v>
                </c:pt>
                <c:pt idx="16">
                  <c:v>-84.0</c:v>
                </c:pt>
                <c:pt idx="17">
                  <c:v>-83.0</c:v>
                </c:pt>
                <c:pt idx="18">
                  <c:v>-82.0</c:v>
                </c:pt>
                <c:pt idx="19">
                  <c:v>-81.0</c:v>
                </c:pt>
                <c:pt idx="20">
                  <c:v>-80.0</c:v>
                </c:pt>
                <c:pt idx="21">
                  <c:v>-79.0</c:v>
                </c:pt>
                <c:pt idx="22">
                  <c:v>-78.0</c:v>
                </c:pt>
                <c:pt idx="23">
                  <c:v>-77.0</c:v>
                </c:pt>
                <c:pt idx="24">
                  <c:v>-76.0</c:v>
                </c:pt>
                <c:pt idx="25">
                  <c:v>-75.0</c:v>
                </c:pt>
                <c:pt idx="26">
                  <c:v>-74.0</c:v>
                </c:pt>
                <c:pt idx="27">
                  <c:v>-73.0</c:v>
                </c:pt>
                <c:pt idx="28">
                  <c:v>-72.0</c:v>
                </c:pt>
                <c:pt idx="29">
                  <c:v>-71.0</c:v>
                </c:pt>
                <c:pt idx="30">
                  <c:v>-70.0</c:v>
                </c:pt>
                <c:pt idx="31">
                  <c:v>-69.0</c:v>
                </c:pt>
                <c:pt idx="32">
                  <c:v>-68.0</c:v>
                </c:pt>
                <c:pt idx="33">
                  <c:v>-67.0</c:v>
                </c:pt>
                <c:pt idx="34">
                  <c:v>-66.0</c:v>
                </c:pt>
                <c:pt idx="35">
                  <c:v>-65.0</c:v>
                </c:pt>
                <c:pt idx="36">
                  <c:v>-64.0</c:v>
                </c:pt>
                <c:pt idx="37">
                  <c:v>-63.0</c:v>
                </c:pt>
                <c:pt idx="38">
                  <c:v>-62.0</c:v>
                </c:pt>
                <c:pt idx="39">
                  <c:v>-61.0</c:v>
                </c:pt>
                <c:pt idx="40">
                  <c:v>-60.0</c:v>
                </c:pt>
                <c:pt idx="41">
                  <c:v>-59.0</c:v>
                </c:pt>
                <c:pt idx="42">
                  <c:v>-58.0</c:v>
                </c:pt>
                <c:pt idx="43">
                  <c:v>-57.0</c:v>
                </c:pt>
                <c:pt idx="44">
                  <c:v>-56.0</c:v>
                </c:pt>
                <c:pt idx="45">
                  <c:v>-55.0</c:v>
                </c:pt>
                <c:pt idx="46">
                  <c:v>-54.0</c:v>
                </c:pt>
                <c:pt idx="47">
                  <c:v>-53.0</c:v>
                </c:pt>
                <c:pt idx="48">
                  <c:v>-52.0</c:v>
                </c:pt>
                <c:pt idx="49">
                  <c:v>-51.0</c:v>
                </c:pt>
                <c:pt idx="50">
                  <c:v>-50.0</c:v>
                </c:pt>
                <c:pt idx="51">
                  <c:v>-49.0</c:v>
                </c:pt>
                <c:pt idx="52">
                  <c:v>-48.0</c:v>
                </c:pt>
                <c:pt idx="53">
                  <c:v>-47.0</c:v>
                </c:pt>
                <c:pt idx="54">
                  <c:v>-46.0</c:v>
                </c:pt>
                <c:pt idx="55">
                  <c:v>-45.0</c:v>
                </c:pt>
                <c:pt idx="56">
                  <c:v>-44.0</c:v>
                </c:pt>
                <c:pt idx="57">
                  <c:v>-43.0</c:v>
                </c:pt>
                <c:pt idx="58">
                  <c:v>-42.0</c:v>
                </c:pt>
                <c:pt idx="59">
                  <c:v>-41.0</c:v>
                </c:pt>
                <c:pt idx="60">
                  <c:v>-40.0</c:v>
                </c:pt>
                <c:pt idx="61">
                  <c:v>-39.0</c:v>
                </c:pt>
                <c:pt idx="62">
                  <c:v>-38.0</c:v>
                </c:pt>
                <c:pt idx="63">
                  <c:v>-37.0</c:v>
                </c:pt>
                <c:pt idx="64">
                  <c:v>-36.0</c:v>
                </c:pt>
                <c:pt idx="65">
                  <c:v>-35.0</c:v>
                </c:pt>
                <c:pt idx="66">
                  <c:v>-34.0</c:v>
                </c:pt>
                <c:pt idx="67">
                  <c:v>-33.0</c:v>
                </c:pt>
                <c:pt idx="68">
                  <c:v>-32.0</c:v>
                </c:pt>
                <c:pt idx="69">
                  <c:v>-31.0</c:v>
                </c:pt>
                <c:pt idx="70">
                  <c:v>-30.0</c:v>
                </c:pt>
                <c:pt idx="71">
                  <c:v>-29.0</c:v>
                </c:pt>
                <c:pt idx="72">
                  <c:v>-28.0</c:v>
                </c:pt>
                <c:pt idx="73">
                  <c:v>-27.0</c:v>
                </c:pt>
                <c:pt idx="74">
                  <c:v>-26.0</c:v>
                </c:pt>
                <c:pt idx="75">
                  <c:v>-25.0</c:v>
                </c:pt>
                <c:pt idx="76">
                  <c:v>-24.0</c:v>
                </c:pt>
                <c:pt idx="77">
                  <c:v>-23.0</c:v>
                </c:pt>
                <c:pt idx="78">
                  <c:v>-22.0</c:v>
                </c:pt>
                <c:pt idx="79">
                  <c:v>-21.0</c:v>
                </c:pt>
                <c:pt idx="80">
                  <c:v>-20.0</c:v>
                </c:pt>
                <c:pt idx="81">
                  <c:v>-19.0</c:v>
                </c:pt>
                <c:pt idx="82">
                  <c:v>-18.0</c:v>
                </c:pt>
                <c:pt idx="83">
                  <c:v>-17.0</c:v>
                </c:pt>
                <c:pt idx="84">
                  <c:v>-16.0</c:v>
                </c:pt>
                <c:pt idx="85">
                  <c:v>-15.0</c:v>
                </c:pt>
                <c:pt idx="86">
                  <c:v>-14.0</c:v>
                </c:pt>
                <c:pt idx="87">
                  <c:v>-13.0</c:v>
                </c:pt>
                <c:pt idx="88">
                  <c:v>-12.0</c:v>
                </c:pt>
                <c:pt idx="89">
                  <c:v>-11.0</c:v>
                </c:pt>
                <c:pt idx="90">
                  <c:v>-10.0</c:v>
                </c:pt>
                <c:pt idx="91">
                  <c:v>-9.0</c:v>
                </c:pt>
                <c:pt idx="92">
                  <c:v>-8.0</c:v>
                </c:pt>
                <c:pt idx="93">
                  <c:v>-7.0</c:v>
                </c:pt>
                <c:pt idx="94">
                  <c:v>-6.0</c:v>
                </c:pt>
                <c:pt idx="95">
                  <c:v>-5.0</c:v>
                </c:pt>
                <c:pt idx="96">
                  <c:v>-4.0</c:v>
                </c:pt>
                <c:pt idx="97">
                  <c:v>-3.0</c:v>
                </c:pt>
                <c:pt idx="98">
                  <c:v>-2.0</c:v>
                </c:pt>
                <c:pt idx="99">
                  <c:v>-1.0</c:v>
                </c:pt>
                <c:pt idx="100">
                  <c:v>0.0</c:v>
                </c:pt>
                <c:pt idx="101">
                  <c:v>1.0</c:v>
                </c:pt>
                <c:pt idx="102">
                  <c:v>2.0</c:v>
                </c:pt>
                <c:pt idx="103">
                  <c:v>3.0</c:v>
                </c:pt>
                <c:pt idx="104">
                  <c:v>4.0</c:v>
                </c:pt>
                <c:pt idx="105">
                  <c:v>5.0</c:v>
                </c:pt>
                <c:pt idx="106">
                  <c:v>6.0</c:v>
                </c:pt>
                <c:pt idx="107">
                  <c:v>7.0</c:v>
                </c:pt>
                <c:pt idx="108">
                  <c:v>8.0</c:v>
                </c:pt>
                <c:pt idx="109">
                  <c:v>9.0</c:v>
                </c:pt>
                <c:pt idx="110">
                  <c:v>10.0</c:v>
                </c:pt>
                <c:pt idx="111">
                  <c:v>11.0</c:v>
                </c:pt>
                <c:pt idx="112">
                  <c:v>12.0</c:v>
                </c:pt>
                <c:pt idx="113">
                  <c:v>13.0</c:v>
                </c:pt>
                <c:pt idx="114">
                  <c:v>14.0</c:v>
                </c:pt>
                <c:pt idx="115">
                  <c:v>15.0</c:v>
                </c:pt>
                <c:pt idx="116">
                  <c:v>16.0</c:v>
                </c:pt>
                <c:pt idx="117">
                  <c:v>17.0</c:v>
                </c:pt>
                <c:pt idx="118">
                  <c:v>18.0</c:v>
                </c:pt>
                <c:pt idx="119">
                  <c:v>19.0</c:v>
                </c:pt>
                <c:pt idx="120">
                  <c:v>20.0</c:v>
                </c:pt>
                <c:pt idx="121">
                  <c:v>21.0</c:v>
                </c:pt>
                <c:pt idx="122">
                  <c:v>22.0</c:v>
                </c:pt>
                <c:pt idx="123">
                  <c:v>23.0</c:v>
                </c:pt>
                <c:pt idx="124">
                  <c:v>24.0</c:v>
                </c:pt>
                <c:pt idx="125">
                  <c:v>25.0</c:v>
                </c:pt>
                <c:pt idx="126">
                  <c:v>26.0</c:v>
                </c:pt>
                <c:pt idx="127">
                  <c:v>27.0</c:v>
                </c:pt>
                <c:pt idx="128">
                  <c:v>28.0</c:v>
                </c:pt>
                <c:pt idx="129">
                  <c:v>29.0</c:v>
                </c:pt>
                <c:pt idx="130">
                  <c:v>30.0</c:v>
                </c:pt>
                <c:pt idx="131">
                  <c:v>31.0</c:v>
                </c:pt>
                <c:pt idx="132">
                  <c:v>32.0</c:v>
                </c:pt>
                <c:pt idx="133">
                  <c:v>33.0</c:v>
                </c:pt>
                <c:pt idx="134">
                  <c:v>34.0</c:v>
                </c:pt>
                <c:pt idx="135">
                  <c:v>35.0</c:v>
                </c:pt>
                <c:pt idx="136">
                  <c:v>36.0</c:v>
                </c:pt>
                <c:pt idx="137">
                  <c:v>37.0</c:v>
                </c:pt>
                <c:pt idx="138">
                  <c:v>38.0</c:v>
                </c:pt>
                <c:pt idx="139">
                  <c:v>39.0</c:v>
                </c:pt>
                <c:pt idx="140">
                  <c:v>40.0</c:v>
                </c:pt>
                <c:pt idx="141">
                  <c:v>41.0</c:v>
                </c:pt>
                <c:pt idx="142">
                  <c:v>42.0</c:v>
                </c:pt>
                <c:pt idx="143">
                  <c:v>43.0</c:v>
                </c:pt>
                <c:pt idx="144">
                  <c:v>44.0</c:v>
                </c:pt>
                <c:pt idx="145">
                  <c:v>45.0</c:v>
                </c:pt>
                <c:pt idx="146">
                  <c:v>46.0</c:v>
                </c:pt>
                <c:pt idx="147">
                  <c:v>47.0</c:v>
                </c:pt>
                <c:pt idx="148">
                  <c:v>48.0</c:v>
                </c:pt>
                <c:pt idx="149">
                  <c:v>49.0</c:v>
                </c:pt>
                <c:pt idx="150">
                  <c:v>50.0</c:v>
                </c:pt>
                <c:pt idx="151">
                  <c:v>51.0</c:v>
                </c:pt>
                <c:pt idx="152">
                  <c:v>52.0</c:v>
                </c:pt>
                <c:pt idx="153">
                  <c:v>53.0</c:v>
                </c:pt>
                <c:pt idx="154">
                  <c:v>54.0</c:v>
                </c:pt>
                <c:pt idx="155">
                  <c:v>55.0</c:v>
                </c:pt>
                <c:pt idx="156">
                  <c:v>56.0</c:v>
                </c:pt>
                <c:pt idx="157">
                  <c:v>57.0</c:v>
                </c:pt>
                <c:pt idx="158">
                  <c:v>58.0</c:v>
                </c:pt>
                <c:pt idx="159">
                  <c:v>59.0</c:v>
                </c:pt>
                <c:pt idx="160">
                  <c:v>60.0</c:v>
                </c:pt>
                <c:pt idx="161">
                  <c:v>61.0</c:v>
                </c:pt>
                <c:pt idx="162">
                  <c:v>62.0</c:v>
                </c:pt>
                <c:pt idx="163">
                  <c:v>63.0</c:v>
                </c:pt>
                <c:pt idx="164">
                  <c:v>64.0</c:v>
                </c:pt>
                <c:pt idx="165">
                  <c:v>65.0</c:v>
                </c:pt>
                <c:pt idx="166">
                  <c:v>66.0</c:v>
                </c:pt>
                <c:pt idx="167">
                  <c:v>67.0</c:v>
                </c:pt>
                <c:pt idx="168">
                  <c:v>68.0</c:v>
                </c:pt>
                <c:pt idx="169">
                  <c:v>69.0</c:v>
                </c:pt>
                <c:pt idx="170">
                  <c:v>70.0</c:v>
                </c:pt>
                <c:pt idx="171">
                  <c:v>71.0</c:v>
                </c:pt>
                <c:pt idx="172">
                  <c:v>72.0</c:v>
                </c:pt>
                <c:pt idx="173">
                  <c:v>73.0</c:v>
                </c:pt>
                <c:pt idx="174">
                  <c:v>74.0</c:v>
                </c:pt>
                <c:pt idx="175">
                  <c:v>75.0</c:v>
                </c:pt>
                <c:pt idx="176">
                  <c:v>76.0</c:v>
                </c:pt>
                <c:pt idx="177">
                  <c:v>77.0</c:v>
                </c:pt>
                <c:pt idx="178">
                  <c:v>78.0</c:v>
                </c:pt>
                <c:pt idx="179">
                  <c:v>79.0</c:v>
                </c:pt>
                <c:pt idx="180">
                  <c:v>80.0</c:v>
                </c:pt>
                <c:pt idx="181">
                  <c:v>81.0</c:v>
                </c:pt>
                <c:pt idx="182">
                  <c:v>82.0</c:v>
                </c:pt>
                <c:pt idx="183">
                  <c:v>83.0</c:v>
                </c:pt>
                <c:pt idx="184">
                  <c:v>84.0</c:v>
                </c:pt>
                <c:pt idx="185">
                  <c:v>85.0</c:v>
                </c:pt>
                <c:pt idx="186">
                  <c:v>86.0</c:v>
                </c:pt>
                <c:pt idx="187">
                  <c:v>87.0</c:v>
                </c:pt>
                <c:pt idx="188">
                  <c:v>88.0</c:v>
                </c:pt>
                <c:pt idx="189">
                  <c:v>89.0</c:v>
                </c:pt>
                <c:pt idx="190">
                  <c:v>90.0</c:v>
                </c:pt>
                <c:pt idx="191">
                  <c:v>91.0</c:v>
                </c:pt>
                <c:pt idx="192">
                  <c:v>92.0</c:v>
                </c:pt>
                <c:pt idx="193">
                  <c:v>93.0</c:v>
                </c:pt>
                <c:pt idx="194">
                  <c:v>94.0</c:v>
                </c:pt>
                <c:pt idx="195">
                  <c:v>95.0</c:v>
                </c:pt>
                <c:pt idx="196">
                  <c:v>96.0</c:v>
                </c:pt>
                <c:pt idx="197">
                  <c:v>97.0</c:v>
                </c:pt>
                <c:pt idx="198">
                  <c:v>98.0</c:v>
                </c:pt>
                <c:pt idx="199">
                  <c:v>99.0</c:v>
                </c:pt>
                <c:pt idx="200">
                  <c:v>100.0</c:v>
                </c:pt>
                <c:pt idx="201">
                  <c:v>101.0</c:v>
                </c:pt>
                <c:pt idx="202">
                  <c:v>102.0</c:v>
                </c:pt>
                <c:pt idx="203">
                  <c:v>103.0</c:v>
                </c:pt>
                <c:pt idx="204">
                  <c:v>104.0</c:v>
                </c:pt>
                <c:pt idx="205">
                  <c:v>105.0</c:v>
                </c:pt>
                <c:pt idx="206">
                  <c:v>106.0</c:v>
                </c:pt>
                <c:pt idx="207">
                  <c:v>107.0</c:v>
                </c:pt>
                <c:pt idx="208">
                  <c:v>108.0</c:v>
                </c:pt>
                <c:pt idx="209">
                  <c:v>109.0</c:v>
                </c:pt>
                <c:pt idx="210">
                  <c:v>110.0</c:v>
                </c:pt>
                <c:pt idx="211">
                  <c:v>111.0</c:v>
                </c:pt>
                <c:pt idx="212">
                  <c:v>112.0</c:v>
                </c:pt>
                <c:pt idx="213">
                  <c:v>113.0</c:v>
                </c:pt>
                <c:pt idx="214">
                  <c:v>114.0</c:v>
                </c:pt>
                <c:pt idx="215">
                  <c:v>115.0</c:v>
                </c:pt>
                <c:pt idx="216">
                  <c:v>116.0</c:v>
                </c:pt>
                <c:pt idx="217">
                  <c:v>117.0</c:v>
                </c:pt>
                <c:pt idx="218">
                  <c:v>118.0</c:v>
                </c:pt>
                <c:pt idx="219">
                  <c:v>119.0</c:v>
                </c:pt>
                <c:pt idx="220">
                  <c:v>120.0</c:v>
                </c:pt>
                <c:pt idx="221">
                  <c:v>121.0</c:v>
                </c:pt>
                <c:pt idx="222">
                  <c:v>122.0</c:v>
                </c:pt>
                <c:pt idx="223">
                  <c:v>123.0</c:v>
                </c:pt>
                <c:pt idx="224">
                  <c:v>124.0</c:v>
                </c:pt>
                <c:pt idx="225">
                  <c:v>125.0</c:v>
                </c:pt>
                <c:pt idx="226">
                  <c:v>126.0</c:v>
                </c:pt>
                <c:pt idx="227">
                  <c:v>127.0</c:v>
                </c:pt>
                <c:pt idx="228">
                  <c:v>128.0</c:v>
                </c:pt>
                <c:pt idx="229">
                  <c:v>129.0</c:v>
                </c:pt>
                <c:pt idx="230">
                  <c:v>130.0</c:v>
                </c:pt>
                <c:pt idx="231">
                  <c:v>131.0</c:v>
                </c:pt>
                <c:pt idx="232">
                  <c:v>132.0</c:v>
                </c:pt>
                <c:pt idx="233">
                  <c:v>133.0</c:v>
                </c:pt>
                <c:pt idx="234">
                  <c:v>134.0</c:v>
                </c:pt>
                <c:pt idx="235">
                  <c:v>135.0</c:v>
                </c:pt>
                <c:pt idx="236">
                  <c:v>136.0</c:v>
                </c:pt>
                <c:pt idx="237">
                  <c:v>137.0</c:v>
                </c:pt>
                <c:pt idx="238">
                  <c:v>138.0</c:v>
                </c:pt>
                <c:pt idx="239">
                  <c:v>139.0</c:v>
                </c:pt>
                <c:pt idx="240">
                  <c:v>140.0</c:v>
                </c:pt>
                <c:pt idx="241">
                  <c:v>141.0</c:v>
                </c:pt>
                <c:pt idx="242">
                  <c:v>142.0</c:v>
                </c:pt>
                <c:pt idx="243">
                  <c:v>143.0</c:v>
                </c:pt>
                <c:pt idx="244">
                  <c:v>144.0</c:v>
                </c:pt>
                <c:pt idx="245">
                  <c:v>145.0</c:v>
                </c:pt>
                <c:pt idx="246">
                  <c:v>146.0</c:v>
                </c:pt>
                <c:pt idx="247">
                  <c:v>147.0</c:v>
                </c:pt>
                <c:pt idx="248">
                  <c:v>148.0</c:v>
                </c:pt>
                <c:pt idx="249">
                  <c:v>149.0</c:v>
                </c:pt>
                <c:pt idx="250">
                  <c:v>150.0</c:v>
                </c:pt>
                <c:pt idx="251">
                  <c:v>151.0</c:v>
                </c:pt>
                <c:pt idx="252">
                  <c:v>152.0</c:v>
                </c:pt>
                <c:pt idx="253">
                  <c:v>153.0</c:v>
                </c:pt>
                <c:pt idx="254">
                  <c:v>154.0</c:v>
                </c:pt>
                <c:pt idx="255">
                  <c:v>155.0</c:v>
                </c:pt>
                <c:pt idx="256">
                  <c:v>156.0</c:v>
                </c:pt>
                <c:pt idx="257">
                  <c:v>157.0</c:v>
                </c:pt>
                <c:pt idx="258">
                  <c:v>158.0</c:v>
                </c:pt>
                <c:pt idx="259">
                  <c:v>159.0</c:v>
                </c:pt>
                <c:pt idx="260">
                  <c:v>160.0</c:v>
                </c:pt>
                <c:pt idx="261">
                  <c:v>161.0</c:v>
                </c:pt>
                <c:pt idx="262">
                  <c:v>162.0</c:v>
                </c:pt>
                <c:pt idx="263">
                  <c:v>163.0</c:v>
                </c:pt>
                <c:pt idx="264">
                  <c:v>164.0</c:v>
                </c:pt>
                <c:pt idx="265">
                  <c:v>165.0</c:v>
                </c:pt>
                <c:pt idx="266">
                  <c:v>166.0</c:v>
                </c:pt>
                <c:pt idx="267">
                  <c:v>167.0</c:v>
                </c:pt>
                <c:pt idx="268">
                  <c:v>168.0</c:v>
                </c:pt>
                <c:pt idx="269">
                  <c:v>169.0</c:v>
                </c:pt>
                <c:pt idx="270">
                  <c:v>170.0</c:v>
                </c:pt>
                <c:pt idx="271">
                  <c:v>171.0</c:v>
                </c:pt>
                <c:pt idx="272">
                  <c:v>172.0</c:v>
                </c:pt>
                <c:pt idx="273">
                  <c:v>173.0</c:v>
                </c:pt>
                <c:pt idx="274">
                  <c:v>174.0</c:v>
                </c:pt>
                <c:pt idx="275">
                  <c:v>175.0</c:v>
                </c:pt>
                <c:pt idx="276">
                  <c:v>176.0</c:v>
                </c:pt>
                <c:pt idx="277">
                  <c:v>177.0</c:v>
                </c:pt>
                <c:pt idx="278">
                  <c:v>178.0</c:v>
                </c:pt>
                <c:pt idx="279">
                  <c:v>179.0</c:v>
                </c:pt>
                <c:pt idx="280">
                  <c:v>180.0</c:v>
                </c:pt>
                <c:pt idx="281">
                  <c:v>181.0</c:v>
                </c:pt>
                <c:pt idx="282">
                  <c:v>182.0</c:v>
                </c:pt>
                <c:pt idx="283">
                  <c:v>183.0</c:v>
                </c:pt>
                <c:pt idx="284">
                  <c:v>184.0</c:v>
                </c:pt>
                <c:pt idx="285">
                  <c:v>185.0</c:v>
                </c:pt>
                <c:pt idx="286">
                  <c:v>186.0</c:v>
                </c:pt>
                <c:pt idx="287">
                  <c:v>187.0</c:v>
                </c:pt>
                <c:pt idx="288">
                  <c:v>188.0</c:v>
                </c:pt>
                <c:pt idx="289">
                  <c:v>189.0</c:v>
                </c:pt>
                <c:pt idx="290">
                  <c:v>190.0</c:v>
                </c:pt>
                <c:pt idx="291">
                  <c:v>191.0</c:v>
                </c:pt>
                <c:pt idx="292">
                  <c:v>192.0</c:v>
                </c:pt>
                <c:pt idx="293">
                  <c:v>193.0</c:v>
                </c:pt>
                <c:pt idx="294">
                  <c:v>194.0</c:v>
                </c:pt>
                <c:pt idx="295">
                  <c:v>195.0</c:v>
                </c:pt>
                <c:pt idx="296">
                  <c:v>196.0</c:v>
                </c:pt>
                <c:pt idx="297">
                  <c:v>197.0</c:v>
                </c:pt>
                <c:pt idx="298">
                  <c:v>198.0</c:v>
                </c:pt>
                <c:pt idx="299">
                  <c:v>199.0</c:v>
                </c:pt>
                <c:pt idx="300">
                  <c:v>200.0</c:v>
                </c:pt>
                <c:pt idx="301">
                  <c:v>201.0</c:v>
                </c:pt>
                <c:pt idx="302">
                  <c:v>202.0</c:v>
                </c:pt>
                <c:pt idx="303">
                  <c:v>203.0</c:v>
                </c:pt>
                <c:pt idx="304">
                  <c:v>204.0</c:v>
                </c:pt>
                <c:pt idx="305">
                  <c:v>205.0</c:v>
                </c:pt>
                <c:pt idx="306">
                  <c:v>206.0</c:v>
                </c:pt>
                <c:pt idx="307">
                  <c:v>207.0</c:v>
                </c:pt>
                <c:pt idx="308">
                  <c:v>208.0</c:v>
                </c:pt>
                <c:pt idx="309">
                  <c:v>209.0</c:v>
                </c:pt>
                <c:pt idx="310">
                  <c:v>210.0</c:v>
                </c:pt>
                <c:pt idx="311">
                  <c:v>211.0</c:v>
                </c:pt>
                <c:pt idx="312">
                  <c:v>212.0</c:v>
                </c:pt>
                <c:pt idx="313">
                  <c:v>213.0</c:v>
                </c:pt>
                <c:pt idx="314">
                  <c:v>214.0</c:v>
                </c:pt>
                <c:pt idx="315">
                  <c:v>215.0</c:v>
                </c:pt>
                <c:pt idx="316">
                  <c:v>216.0</c:v>
                </c:pt>
                <c:pt idx="317">
                  <c:v>217.0</c:v>
                </c:pt>
                <c:pt idx="318">
                  <c:v>218.0</c:v>
                </c:pt>
                <c:pt idx="319">
                  <c:v>219.0</c:v>
                </c:pt>
                <c:pt idx="320">
                  <c:v>220.0</c:v>
                </c:pt>
                <c:pt idx="321">
                  <c:v>221.0</c:v>
                </c:pt>
                <c:pt idx="322">
                  <c:v>222.0</c:v>
                </c:pt>
                <c:pt idx="323">
                  <c:v>223.0</c:v>
                </c:pt>
                <c:pt idx="324">
                  <c:v>224.0</c:v>
                </c:pt>
                <c:pt idx="325">
                  <c:v>225.0</c:v>
                </c:pt>
                <c:pt idx="326">
                  <c:v>226.0</c:v>
                </c:pt>
                <c:pt idx="327">
                  <c:v>227.0</c:v>
                </c:pt>
                <c:pt idx="328">
                  <c:v>228.0</c:v>
                </c:pt>
                <c:pt idx="329">
                  <c:v>229.0</c:v>
                </c:pt>
                <c:pt idx="330">
                  <c:v>230.0</c:v>
                </c:pt>
                <c:pt idx="331">
                  <c:v>231.0</c:v>
                </c:pt>
                <c:pt idx="332">
                  <c:v>232.0</c:v>
                </c:pt>
                <c:pt idx="333">
                  <c:v>233.0</c:v>
                </c:pt>
                <c:pt idx="334">
                  <c:v>234.0</c:v>
                </c:pt>
                <c:pt idx="335">
                  <c:v>235.0</c:v>
                </c:pt>
                <c:pt idx="336">
                  <c:v>236.0</c:v>
                </c:pt>
                <c:pt idx="337">
                  <c:v>237.0</c:v>
                </c:pt>
                <c:pt idx="338">
                  <c:v>238.0</c:v>
                </c:pt>
                <c:pt idx="339">
                  <c:v>239.0</c:v>
                </c:pt>
                <c:pt idx="340">
                  <c:v>240.0</c:v>
                </c:pt>
                <c:pt idx="341">
                  <c:v>241.0</c:v>
                </c:pt>
                <c:pt idx="342">
                  <c:v>242.0</c:v>
                </c:pt>
                <c:pt idx="343">
                  <c:v>243.0</c:v>
                </c:pt>
                <c:pt idx="344">
                  <c:v>244.0</c:v>
                </c:pt>
                <c:pt idx="345">
                  <c:v>245.0</c:v>
                </c:pt>
                <c:pt idx="346">
                  <c:v>246.0</c:v>
                </c:pt>
                <c:pt idx="347">
                  <c:v>247.0</c:v>
                </c:pt>
                <c:pt idx="348">
                  <c:v>248.0</c:v>
                </c:pt>
                <c:pt idx="349">
                  <c:v>249.0</c:v>
                </c:pt>
                <c:pt idx="350">
                  <c:v>250.0</c:v>
                </c:pt>
                <c:pt idx="351">
                  <c:v>251.0</c:v>
                </c:pt>
                <c:pt idx="352">
                  <c:v>252.0</c:v>
                </c:pt>
                <c:pt idx="353">
                  <c:v>253.0</c:v>
                </c:pt>
                <c:pt idx="354">
                  <c:v>254.0</c:v>
                </c:pt>
                <c:pt idx="355">
                  <c:v>255.0</c:v>
                </c:pt>
                <c:pt idx="356">
                  <c:v>256.0</c:v>
                </c:pt>
                <c:pt idx="357">
                  <c:v>257.0</c:v>
                </c:pt>
                <c:pt idx="358">
                  <c:v>258.0</c:v>
                </c:pt>
                <c:pt idx="359">
                  <c:v>259.0</c:v>
                </c:pt>
                <c:pt idx="360">
                  <c:v>260.0</c:v>
                </c:pt>
                <c:pt idx="361">
                  <c:v>261.0</c:v>
                </c:pt>
                <c:pt idx="362">
                  <c:v>262.0</c:v>
                </c:pt>
                <c:pt idx="363">
                  <c:v>263.0</c:v>
                </c:pt>
                <c:pt idx="364">
                  <c:v>264.0</c:v>
                </c:pt>
                <c:pt idx="365">
                  <c:v>265.0</c:v>
                </c:pt>
                <c:pt idx="366">
                  <c:v>266.0</c:v>
                </c:pt>
                <c:pt idx="367">
                  <c:v>267.0</c:v>
                </c:pt>
                <c:pt idx="368">
                  <c:v>268.0</c:v>
                </c:pt>
                <c:pt idx="369">
                  <c:v>269.0</c:v>
                </c:pt>
                <c:pt idx="370">
                  <c:v>270.0</c:v>
                </c:pt>
                <c:pt idx="371">
                  <c:v>271.0</c:v>
                </c:pt>
                <c:pt idx="372">
                  <c:v>272.0</c:v>
                </c:pt>
                <c:pt idx="373">
                  <c:v>273.0</c:v>
                </c:pt>
                <c:pt idx="374">
                  <c:v>274.0</c:v>
                </c:pt>
                <c:pt idx="375">
                  <c:v>275.0</c:v>
                </c:pt>
                <c:pt idx="376">
                  <c:v>276.0</c:v>
                </c:pt>
                <c:pt idx="377">
                  <c:v>277.0</c:v>
                </c:pt>
                <c:pt idx="378">
                  <c:v>278.0</c:v>
                </c:pt>
                <c:pt idx="379">
                  <c:v>279.0</c:v>
                </c:pt>
                <c:pt idx="380">
                  <c:v>280.0</c:v>
                </c:pt>
                <c:pt idx="381">
                  <c:v>281.0</c:v>
                </c:pt>
                <c:pt idx="382">
                  <c:v>282.0</c:v>
                </c:pt>
                <c:pt idx="383">
                  <c:v>283.0</c:v>
                </c:pt>
                <c:pt idx="384">
                  <c:v>284.0</c:v>
                </c:pt>
                <c:pt idx="385">
                  <c:v>285.0</c:v>
                </c:pt>
                <c:pt idx="386">
                  <c:v>286.0</c:v>
                </c:pt>
                <c:pt idx="387">
                  <c:v>287.0</c:v>
                </c:pt>
                <c:pt idx="388">
                  <c:v>288.0</c:v>
                </c:pt>
                <c:pt idx="389">
                  <c:v>289.0</c:v>
                </c:pt>
                <c:pt idx="390">
                  <c:v>290.0</c:v>
                </c:pt>
                <c:pt idx="391">
                  <c:v>291.0</c:v>
                </c:pt>
                <c:pt idx="392">
                  <c:v>292.0</c:v>
                </c:pt>
                <c:pt idx="393">
                  <c:v>293.0</c:v>
                </c:pt>
                <c:pt idx="394">
                  <c:v>294.0</c:v>
                </c:pt>
                <c:pt idx="395">
                  <c:v>295.0</c:v>
                </c:pt>
                <c:pt idx="396">
                  <c:v>296.0</c:v>
                </c:pt>
                <c:pt idx="397">
                  <c:v>297.0</c:v>
                </c:pt>
                <c:pt idx="398">
                  <c:v>298.0</c:v>
                </c:pt>
                <c:pt idx="399">
                  <c:v>299.0</c:v>
                </c:pt>
                <c:pt idx="400">
                  <c:v>300.0</c:v>
                </c:pt>
                <c:pt idx="401">
                  <c:v>301.0</c:v>
                </c:pt>
                <c:pt idx="402">
                  <c:v>302.0</c:v>
                </c:pt>
                <c:pt idx="403">
                  <c:v>303.0</c:v>
                </c:pt>
                <c:pt idx="404">
                  <c:v>304.0</c:v>
                </c:pt>
                <c:pt idx="405">
                  <c:v>305.0</c:v>
                </c:pt>
                <c:pt idx="406">
                  <c:v>306.0</c:v>
                </c:pt>
                <c:pt idx="407">
                  <c:v>307.0</c:v>
                </c:pt>
                <c:pt idx="408">
                  <c:v>308.0</c:v>
                </c:pt>
                <c:pt idx="409">
                  <c:v>309.0</c:v>
                </c:pt>
                <c:pt idx="410">
                  <c:v>310.0</c:v>
                </c:pt>
                <c:pt idx="411">
                  <c:v>311.0</c:v>
                </c:pt>
                <c:pt idx="412">
                  <c:v>312.0</c:v>
                </c:pt>
                <c:pt idx="413">
                  <c:v>313.0</c:v>
                </c:pt>
                <c:pt idx="414">
                  <c:v>314.0</c:v>
                </c:pt>
                <c:pt idx="415">
                  <c:v>315.0</c:v>
                </c:pt>
                <c:pt idx="416">
                  <c:v>316.0</c:v>
                </c:pt>
                <c:pt idx="417">
                  <c:v>317.0</c:v>
                </c:pt>
                <c:pt idx="418">
                  <c:v>318.0</c:v>
                </c:pt>
                <c:pt idx="419">
                  <c:v>319.0</c:v>
                </c:pt>
                <c:pt idx="420">
                  <c:v>320.0</c:v>
                </c:pt>
                <c:pt idx="421">
                  <c:v>321.0</c:v>
                </c:pt>
                <c:pt idx="422">
                  <c:v>322.0</c:v>
                </c:pt>
                <c:pt idx="423">
                  <c:v>323.0</c:v>
                </c:pt>
                <c:pt idx="424">
                  <c:v>324.0</c:v>
                </c:pt>
                <c:pt idx="425">
                  <c:v>325.0</c:v>
                </c:pt>
                <c:pt idx="426">
                  <c:v>326.0</c:v>
                </c:pt>
                <c:pt idx="427">
                  <c:v>327.0</c:v>
                </c:pt>
                <c:pt idx="428">
                  <c:v>328.0</c:v>
                </c:pt>
                <c:pt idx="429">
                  <c:v>329.0</c:v>
                </c:pt>
                <c:pt idx="430">
                  <c:v>330.0</c:v>
                </c:pt>
                <c:pt idx="431">
                  <c:v>331.0</c:v>
                </c:pt>
                <c:pt idx="432">
                  <c:v>332.0</c:v>
                </c:pt>
                <c:pt idx="433">
                  <c:v>333.0</c:v>
                </c:pt>
                <c:pt idx="434">
                  <c:v>334.0</c:v>
                </c:pt>
                <c:pt idx="435">
                  <c:v>335.0</c:v>
                </c:pt>
                <c:pt idx="436">
                  <c:v>336.0</c:v>
                </c:pt>
                <c:pt idx="437">
                  <c:v>337.0</c:v>
                </c:pt>
                <c:pt idx="438">
                  <c:v>338.0</c:v>
                </c:pt>
                <c:pt idx="439">
                  <c:v>339.0</c:v>
                </c:pt>
                <c:pt idx="440">
                  <c:v>340.0</c:v>
                </c:pt>
                <c:pt idx="441">
                  <c:v>341.0</c:v>
                </c:pt>
                <c:pt idx="442">
                  <c:v>342.0</c:v>
                </c:pt>
                <c:pt idx="443">
                  <c:v>343.0</c:v>
                </c:pt>
                <c:pt idx="444">
                  <c:v>344.0</c:v>
                </c:pt>
                <c:pt idx="445">
                  <c:v>345.0</c:v>
                </c:pt>
                <c:pt idx="446">
                  <c:v>346.0</c:v>
                </c:pt>
                <c:pt idx="447">
                  <c:v>347.0</c:v>
                </c:pt>
                <c:pt idx="448">
                  <c:v>348.0</c:v>
                </c:pt>
                <c:pt idx="449">
                  <c:v>349.0</c:v>
                </c:pt>
                <c:pt idx="450">
                  <c:v>350.0</c:v>
                </c:pt>
                <c:pt idx="451">
                  <c:v>351.0</c:v>
                </c:pt>
                <c:pt idx="452">
                  <c:v>352.0</c:v>
                </c:pt>
                <c:pt idx="453">
                  <c:v>353.0</c:v>
                </c:pt>
                <c:pt idx="454">
                  <c:v>354.0</c:v>
                </c:pt>
                <c:pt idx="455">
                  <c:v>355.0</c:v>
                </c:pt>
                <c:pt idx="456">
                  <c:v>356.0</c:v>
                </c:pt>
                <c:pt idx="457">
                  <c:v>357.0</c:v>
                </c:pt>
                <c:pt idx="458">
                  <c:v>358.0</c:v>
                </c:pt>
                <c:pt idx="459">
                  <c:v>359.0</c:v>
                </c:pt>
                <c:pt idx="460">
                  <c:v>360.0</c:v>
                </c:pt>
                <c:pt idx="461">
                  <c:v>361.0</c:v>
                </c:pt>
                <c:pt idx="462">
                  <c:v>362.0</c:v>
                </c:pt>
                <c:pt idx="463">
                  <c:v>363.0</c:v>
                </c:pt>
                <c:pt idx="464">
                  <c:v>364.0</c:v>
                </c:pt>
                <c:pt idx="465">
                  <c:v>365.0</c:v>
                </c:pt>
                <c:pt idx="466">
                  <c:v>366.0</c:v>
                </c:pt>
                <c:pt idx="467">
                  <c:v>367.0</c:v>
                </c:pt>
                <c:pt idx="468">
                  <c:v>368.0</c:v>
                </c:pt>
                <c:pt idx="469">
                  <c:v>369.0</c:v>
                </c:pt>
                <c:pt idx="470">
                  <c:v>370.0</c:v>
                </c:pt>
                <c:pt idx="471">
                  <c:v>371.0</c:v>
                </c:pt>
                <c:pt idx="472">
                  <c:v>372.0</c:v>
                </c:pt>
                <c:pt idx="473">
                  <c:v>373.0</c:v>
                </c:pt>
                <c:pt idx="474">
                  <c:v>374.0</c:v>
                </c:pt>
                <c:pt idx="475">
                  <c:v>375.0</c:v>
                </c:pt>
                <c:pt idx="476">
                  <c:v>376.0</c:v>
                </c:pt>
                <c:pt idx="477">
                  <c:v>377.0</c:v>
                </c:pt>
                <c:pt idx="478">
                  <c:v>378.0</c:v>
                </c:pt>
                <c:pt idx="479">
                  <c:v>379.0</c:v>
                </c:pt>
                <c:pt idx="480">
                  <c:v>380.0</c:v>
                </c:pt>
                <c:pt idx="481">
                  <c:v>381.0</c:v>
                </c:pt>
                <c:pt idx="482">
                  <c:v>382.0</c:v>
                </c:pt>
                <c:pt idx="483">
                  <c:v>383.0</c:v>
                </c:pt>
                <c:pt idx="484">
                  <c:v>384.0</c:v>
                </c:pt>
                <c:pt idx="485">
                  <c:v>385.0</c:v>
                </c:pt>
                <c:pt idx="486">
                  <c:v>386.0</c:v>
                </c:pt>
                <c:pt idx="487">
                  <c:v>387.0</c:v>
                </c:pt>
                <c:pt idx="488">
                  <c:v>388.0</c:v>
                </c:pt>
                <c:pt idx="489">
                  <c:v>389.0</c:v>
                </c:pt>
                <c:pt idx="490">
                  <c:v>390.0</c:v>
                </c:pt>
                <c:pt idx="491">
                  <c:v>391.0</c:v>
                </c:pt>
                <c:pt idx="492">
                  <c:v>392.0</c:v>
                </c:pt>
                <c:pt idx="493">
                  <c:v>393.0</c:v>
                </c:pt>
                <c:pt idx="494">
                  <c:v>394.0</c:v>
                </c:pt>
                <c:pt idx="495">
                  <c:v>395.0</c:v>
                </c:pt>
                <c:pt idx="496">
                  <c:v>396.0</c:v>
                </c:pt>
                <c:pt idx="497">
                  <c:v>397.0</c:v>
                </c:pt>
                <c:pt idx="498">
                  <c:v>398.0</c:v>
                </c:pt>
                <c:pt idx="499">
                  <c:v>399.0</c:v>
                </c:pt>
                <c:pt idx="500">
                  <c:v>400.0</c:v>
                </c:pt>
                <c:pt idx="501">
                  <c:v>401.0</c:v>
                </c:pt>
                <c:pt idx="502">
                  <c:v>402.0</c:v>
                </c:pt>
                <c:pt idx="503">
                  <c:v>403.0</c:v>
                </c:pt>
                <c:pt idx="504">
                  <c:v>404.0</c:v>
                </c:pt>
                <c:pt idx="505">
                  <c:v>405.0</c:v>
                </c:pt>
                <c:pt idx="506">
                  <c:v>406.0</c:v>
                </c:pt>
                <c:pt idx="507">
                  <c:v>407.0</c:v>
                </c:pt>
                <c:pt idx="508">
                  <c:v>408.0</c:v>
                </c:pt>
                <c:pt idx="509">
                  <c:v>409.0</c:v>
                </c:pt>
                <c:pt idx="510">
                  <c:v>410.0</c:v>
                </c:pt>
                <c:pt idx="511">
                  <c:v>411.0</c:v>
                </c:pt>
                <c:pt idx="512">
                  <c:v>412.0</c:v>
                </c:pt>
                <c:pt idx="513">
                  <c:v>413.0</c:v>
                </c:pt>
                <c:pt idx="514">
                  <c:v>414.0</c:v>
                </c:pt>
                <c:pt idx="515">
                  <c:v>415.0</c:v>
                </c:pt>
                <c:pt idx="516">
                  <c:v>416.0</c:v>
                </c:pt>
                <c:pt idx="517">
                  <c:v>417.0</c:v>
                </c:pt>
                <c:pt idx="518">
                  <c:v>418.0</c:v>
                </c:pt>
                <c:pt idx="519">
                  <c:v>419.0</c:v>
                </c:pt>
                <c:pt idx="520">
                  <c:v>420.0</c:v>
                </c:pt>
                <c:pt idx="521">
                  <c:v>421.0</c:v>
                </c:pt>
                <c:pt idx="522">
                  <c:v>422.0</c:v>
                </c:pt>
                <c:pt idx="523">
                  <c:v>423.0</c:v>
                </c:pt>
                <c:pt idx="524">
                  <c:v>424.0</c:v>
                </c:pt>
                <c:pt idx="525">
                  <c:v>425.0</c:v>
                </c:pt>
                <c:pt idx="526">
                  <c:v>426.0</c:v>
                </c:pt>
                <c:pt idx="527">
                  <c:v>427.0</c:v>
                </c:pt>
                <c:pt idx="528">
                  <c:v>428.0</c:v>
                </c:pt>
                <c:pt idx="529">
                  <c:v>429.0</c:v>
                </c:pt>
                <c:pt idx="530">
                  <c:v>430.0</c:v>
                </c:pt>
                <c:pt idx="531">
                  <c:v>431.0</c:v>
                </c:pt>
                <c:pt idx="532">
                  <c:v>432.0</c:v>
                </c:pt>
                <c:pt idx="533">
                  <c:v>433.0</c:v>
                </c:pt>
                <c:pt idx="534">
                  <c:v>434.0</c:v>
                </c:pt>
                <c:pt idx="535">
                  <c:v>435.0</c:v>
                </c:pt>
                <c:pt idx="536">
                  <c:v>436.0</c:v>
                </c:pt>
                <c:pt idx="537">
                  <c:v>437.0</c:v>
                </c:pt>
                <c:pt idx="538">
                  <c:v>438.0</c:v>
                </c:pt>
                <c:pt idx="539">
                  <c:v>439.0</c:v>
                </c:pt>
                <c:pt idx="540">
                  <c:v>440.0</c:v>
                </c:pt>
                <c:pt idx="541">
                  <c:v>441.0</c:v>
                </c:pt>
                <c:pt idx="542">
                  <c:v>442.0</c:v>
                </c:pt>
                <c:pt idx="543">
                  <c:v>443.0</c:v>
                </c:pt>
                <c:pt idx="544">
                  <c:v>444.0</c:v>
                </c:pt>
                <c:pt idx="545">
                  <c:v>445.0</c:v>
                </c:pt>
                <c:pt idx="546">
                  <c:v>446.0</c:v>
                </c:pt>
                <c:pt idx="547">
                  <c:v>447.0</c:v>
                </c:pt>
                <c:pt idx="548">
                  <c:v>448.0</c:v>
                </c:pt>
                <c:pt idx="549">
                  <c:v>449.0</c:v>
                </c:pt>
                <c:pt idx="550">
                  <c:v>450.0</c:v>
                </c:pt>
                <c:pt idx="551">
                  <c:v>451.0</c:v>
                </c:pt>
                <c:pt idx="552">
                  <c:v>452.0</c:v>
                </c:pt>
                <c:pt idx="553">
                  <c:v>453.0</c:v>
                </c:pt>
                <c:pt idx="554">
                  <c:v>454.0</c:v>
                </c:pt>
                <c:pt idx="555">
                  <c:v>455.0</c:v>
                </c:pt>
                <c:pt idx="556">
                  <c:v>456.0</c:v>
                </c:pt>
                <c:pt idx="557">
                  <c:v>457.0</c:v>
                </c:pt>
                <c:pt idx="558">
                  <c:v>458.0</c:v>
                </c:pt>
                <c:pt idx="559">
                  <c:v>459.0</c:v>
                </c:pt>
                <c:pt idx="560">
                  <c:v>460.0</c:v>
                </c:pt>
                <c:pt idx="561">
                  <c:v>461.0</c:v>
                </c:pt>
                <c:pt idx="562">
                  <c:v>462.0</c:v>
                </c:pt>
                <c:pt idx="563">
                  <c:v>463.0</c:v>
                </c:pt>
                <c:pt idx="564">
                  <c:v>464.0</c:v>
                </c:pt>
                <c:pt idx="565">
                  <c:v>465.0</c:v>
                </c:pt>
                <c:pt idx="566">
                  <c:v>466.0</c:v>
                </c:pt>
                <c:pt idx="567">
                  <c:v>467.0</c:v>
                </c:pt>
                <c:pt idx="568">
                  <c:v>468.0</c:v>
                </c:pt>
                <c:pt idx="569">
                  <c:v>469.0</c:v>
                </c:pt>
                <c:pt idx="570">
                  <c:v>470.0</c:v>
                </c:pt>
                <c:pt idx="571">
                  <c:v>471.0</c:v>
                </c:pt>
                <c:pt idx="572">
                  <c:v>472.0</c:v>
                </c:pt>
                <c:pt idx="573">
                  <c:v>473.0</c:v>
                </c:pt>
                <c:pt idx="574">
                  <c:v>474.0</c:v>
                </c:pt>
                <c:pt idx="575">
                  <c:v>475.0</c:v>
                </c:pt>
                <c:pt idx="576">
                  <c:v>476.0</c:v>
                </c:pt>
                <c:pt idx="577">
                  <c:v>477.0</c:v>
                </c:pt>
                <c:pt idx="578">
                  <c:v>478.0</c:v>
                </c:pt>
                <c:pt idx="579">
                  <c:v>479.0</c:v>
                </c:pt>
                <c:pt idx="580">
                  <c:v>480.0</c:v>
                </c:pt>
                <c:pt idx="581">
                  <c:v>481.0</c:v>
                </c:pt>
                <c:pt idx="582">
                  <c:v>482.0</c:v>
                </c:pt>
                <c:pt idx="583">
                  <c:v>483.0</c:v>
                </c:pt>
                <c:pt idx="584">
                  <c:v>484.0</c:v>
                </c:pt>
                <c:pt idx="585">
                  <c:v>485.0</c:v>
                </c:pt>
                <c:pt idx="586">
                  <c:v>486.0</c:v>
                </c:pt>
                <c:pt idx="587">
                  <c:v>487.0</c:v>
                </c:pt>
                <c:pt idx="588">
                  <c:v>488.0</c:v>
                </c:pt>
                <c:pt idx="589">
                  <c:v>489.0</c:v>
                </c:pt>
                <c:pt idx="590">
                  <c:v>490.0</c:v>
                </c:pt>
                <c:pt idx="591">
                  <c:v>491.0</c:v>
                </c:pt>
                <c:pt idx="592">
                  <c:v>492.0</c:v>
                </c:pt>
                <c:pt idx="593">
                  <c:v>493.0</c:v>
                </c:pt>
                <c:pt idx="594">
                  <c:v>494.0</c:v>
                </c:pt>
                <c:pt idx="595">
                  <c:v>495.0</c:v>
                </c:pt>
                <c:pt idx="596">
                  <c:v>496.0</c:v>
                </c:pt>
                <c:pt idx="597">
                  <c:v>497.0</c:v>
                </c:pt>
                <c:pt idx="598">
                  <c:v>498.0</c:v>
                </c:pt>
                <c:pt idx="599">
                  <c:v>499.0</c:v>
                </c:pt>
                <c:pt idx="600">
                  <c:v>500.0</c:v>
                </c:pt>
                <c:pt idx="601">
                  <c:v>501.0</c:v>
                </c:pt>
                <c:pt idx="602">
                  <c:v>502.0</c:v>
                </c:pt>
                <c:pt idx="603">
                  <c:v>503.0</c:v>
                </c:pt>
                <c:pt idx="604">
                  <c:v>504.0</c:v>
                </c:pt>
                <c:pt idx="605">
                  <c:v>505.0</c:v>
                </c:pt>
                <c:pt idx="606">
                  <c:v>506.0</c:v>
                </c:pt>
                <c:pt idx="607">
                  <c:v>507.0</c:v>
                </c:pt>
                <c:pt idx="608">
                  <c:v>508.0</c:v>
                </c:pt>
                <c:pt idx="609">
                  <c:v>509.0</c:v>
                </c:pt>
                <c:pt idx="610">
                  <c:v>510.0</c:v>
                </c:pt>
                <c:pt idx="611">
                  <c:v>511.0</c:v>
                </c:pt>
                <c:pt idx="612">
                  <c:v>512.0</c:v>
                </c:pt>
                <c:pt idx="613">
                  <c:v>513.0</c:v>
                </c:pt>
                <c:pt idx="614">
                  <c:v>514.0</c:v>
                </c:pt>
                <c:pt idx="615">
                  <c:v>515.0</c:v>
                </c:pt>
                <c:pt idx="616">
                  <c:v>516.0</c:v>
                </c:pt>
                <c:pt idx="617">
                  <c:v>517.0</c:v>
                </c:pt>
                <c:pt idx="618">
                  <c:v>518.0</c:v>
                </c:pt>
                <c:pt idx="619">
                  <c:v>519.0</c:v>
                </c:pt>
                <c:pt idx="620">
                  <c:v>520.0</c:v>
                </c:pt>
                <c:pt idx="621">
                  <c:v>521.0</c:v>
                </c:pt>
                <c:pt idx="622">
                  <c:v>522.0</c:v>
                </c:pt>
                <c:pt idx="623">
                  <c:v>523.0</c:v>
                </c:pt>
                <c:pt idx="624">
                  <c:v>524.0</c:v>
                </c:pt>
                <c:pt idx="625">
                  <c:v>525.0</c:v>
                </c:pt>
                <c:pt idx="626">
                  <c:v>526.0</c:v>
                </c:pt>
                <c:pt idx="627">
                  <c:v>527.0</c:v>
                </c:pt>
                <c:pt idx="628">
                  <c:v>528.0</c:v>
                </c:pt>
                <c:pt idx="629">
                  <c:v>529.0</c:v>
                </c:pt>
                <c:pt idx="630">
                  <c:v>530.0</c:v>
                </c:pt>
                <c:pt idx="631">
                  <c:v>531.0</c:v>
                </c:pt>
                <c:pt idx="632">
                  <c:v>532.0</c:v>
                </c:pt>
                <c:pt idx="633">
                  <c:v>533.0</c:v>
                </c:pt>
                <c:pt idx="634">
                  <c:v>534.0</c:v>
                </c:pt>
                <c:pt idx="635">
                  <c:v>535.0</c:v>
                </c:pt>
                <c:pt idx="636">
                  <c:v>536.0</c:v>
                </c:pt>
                <c:pt idx="637">
                  <c:v>537.0</c:v>
                </c:pt>
                <c:pt idx="638">
                  <c:v>538.0</c:v>
                </c:pt>
                <c:pt idx="639">
                  <c:v>539.0</c:v>
                </c:pt>
                <c:pt idx="640">
                  <c:v>540.0</c:v>
                </c:pt>
                <c:pt idx="641">
                  <c:v>541.0</c:v>
                </c:pt>
                <c:pt idx="642">
                  <c:v>542.0</c:v>
                </c:pt>
                <c:pt idx="643">
                  <c:v>543.0</c:v>
                </c:pt>
                <c:pt idx="644">
                  <c:v>544.0</c:v>
                </c:pt>
                <c:pt idx="645">
                  <c:v>545.0</c:v>
                </c:pt>
                <c:pt idx="646">
                  <c:v>546.0</c:v>
                </c:pt>
                <c:pt idx="647">
                  <c:v>547.0</c:v>
                </c:pt>
                <c:pt idx="648">
                  <c:v>548.0</c:v>
                </c:pt>
                <c:pt idx="649">
                  <c:v>549.0</c:v>
                </c:pt>
                <c:pt idx="650">
                  <c:v>550.0</c:v>
                </c:pt>
                <c:pt idx="651">
                  <c:v>551.0</c:v>
                </c:pt>
                <c:pt idx="652">
                  <c:v>552.0</c:v>
                </c:pt>
                <c:pt idx="653">
                  <c:v>553.0</c:v>
                </c:pt>
                <c:pt idx="654">
                  <c:v>554.0</c:v>
                </c:pt>
                <c:pt idx="655">
                  <c:v>555.0</c:v>
                </c:pt>
                <c:pt idx="656">
                  <c:v>556.0</c:v>
                </c:pt>
                <c:pt idx="657">
                  <c:v>557.0</c:v>
                </c:pt>
                <c:pt idx="658">
                  <c:v>558.0</c:v>
                </c:pt>
                <c:pt idx="659">
                  <c:v>559.0</c:v>
                </c:pt>
                <c:pt idx="660">
                  <c:v>560.0</c:v>
                </c:pt>
                <c:pt idx="661">
                  <c:v>561.0</c:v>
                </c:pt>
                <c:pt idx="662">
                  <c:v>562.0</c:v>
                </c:pt>
                <c:pt idx="663">
                  <c:v>563.0</c:v>
                </c:pt>
                <c:pt idx="664">
                  <c:v>564.0</c:v>
                </c:pt>
                <c:pt idx="665">
                  <c:v>565.0</c:v>
                </c:pt>
                <c:pt idx="666">
                  <c:v>566.0</c:v>
                </c:pt>
                <c:pt idx="667">
                  <c:v>567.0</c:v>
                </c:pt>
                <c:pt idx="668">
                  <c:v>568.0</c:v>
                </c:pt>
                <c:pt idx="669">
                  <c:v>569.0</c:v>
                </c:pt>
                <c:pt idx="670">
                  <c:v>570.0</c:v>
                </c:pt>
                <c:pt idx="671">
                  <c:v>571.0</c:v>
                </c:pt>
                <c:pt idx="672">
                  <c:v>572.0</c:v>
                </c:pt>
                <c:pt idx="673">
                  <c:v>573.0</c:v>
                </c:pt>
                <c:pt idx="674">
                  <c:v>574.0</c:v>
                </c:pt>
                <c:pt idx="675">
                  <c:v>575.0</c:v>
                </c:pt>
                <c:pt idx="676">
                  <c:v>576.0</c:v>
                </c:pt>
                <c:pt idx="677">
                  <c:v>577.0</c:v>
                </c:pt>
                <c:pt idx="678">
                  <c:v>578.0</c:v>
                </c:pt>
                <c:pt idx="679">
                  <c:v>579.0</c:v>
                </c:pt>
                <c:pt idx="680">
                  <c:v>580.0</c:v>
                </c:pt>
                <c:pt idx="681">
                  <c:v>581.0</c:v>
                </c:pt>
                <c:pt idx="682">
                  <c:v>582.0</c:v>
                </c:pt>
                <c:pt idx="683">
                  <c:v>583.0</c:v>
                </c:pt>
                <c:pt idx="684">
                  <c:v>584.0</c:v>
                </c:pt>
                <c:pt idx="685">
                  <c:v>585.0</c:v>
                </c:pt>
                <c:pt idx="686">
                  <c:v>586.0</c:v>
                </c:pt>
                <c:pt idx="687">
                  <c:v>587.0</c:v>
                </c:pt>
                <c:pt idx="688">
                  <c:v>588.0</c:v>
                </c:pt>
                <c:pt idx="689">
                  <c:v>589.0</c:v>
                </c:pt>
                <c:pt idx="690">
                  <c:v>590.0</c:v>
                </c:pt>
                <c:pt idx="691">
                  <c:v>591.0</c:v>
                </c:pt>
                <c:pt idx="692">
                  <c:v>592.0</c:v>
                </c:pt>
                <c:pt idx="693">
                  <c:v>593.0</c:v>
                </c:pt>
                <c:pt idx="694">
                  <c:v>594.0</c:v>
                </c:pt>
                <c:pt idx="695">
                  <c:v>595.0</c:v>
                </c:pt>
                <c:pt idx="696">
                  <c:v>596.0</c:v>
                </c:pt>
                <c:pt idx="697">
                  <c:v>597.0</c:v>
                </c:pt>
                <c:pt idx="698">
                  <c:v>598.0</c:v>
                </c:pt>
                <c:pt idx="699">
                  <c:v>599.0</c:v>
                </c:pt>
                <c:pt idx="700">
                  <c:v>600.0</c:v>
                </c:pt>
                <c:pt idx="701">
                  <c:v>601.0</c:v>
                </c:pt>
                <c:pt idx="702">
                  <c:v>602.0</c:v>
                </c:pt>
                <c:pt idx="703">
                  <c:v>603.0</c:v>
                </c:pt>
                <c:pt idx="704">
                  <c:v>604.0</c:v>
                </c:pt>
                <c:pt idx="705">
                  <c:v>605.0</c:v>
                </c:pt>
                <c:pt idx="706">
                  <c:v>606.0</c:v>
                </c:pt>
                <c:pt idx="707">
                  <c:v>607.0</c:v>
                </c:pt>
                <c:pt idx="708">
                  <c:v>608.0</c:v>
                </c:pt>
                <c:pt idx="709">
                  <c:v>609.0</c:v>
                </c:pt>
                <c:pt idx="710">
                  <c:v>610.0</c:v>
                </c:pt>
                <c:pt idx="711">
                  <c:v>611.0</c:v>
                </c:pt>
                <c:pt idx="712">
                  <c:v>612.0</c:v>
                </c:pt>
                <c:pt idx="713">
                  <c:v>613.0</c:v>
                </c:pt>
                <c:pt idx="714">
                  <c:v>614.0</c:v>
                </c:pt>
                <c:pt idx="715">
                  <c:v>615.0</c:v>
                </c:pt>
                <c:pt idx="716">
                  <c:v>616.0</c:v>
                </c:pt>
                <c:pt idx="717">
                  <c:v>617.0</c:v>
                </c:pt>
                <c:pt idx="718">
                  <c:v>618.0</c:v>
                </c:pt>
                <c:pt idx="719">
                  <c:v>619.0</c:v>
                </c:pt>
                <c:pt idx="720">
                  <c:v>620.0</c:v>
                </c:pt>
                <c:pt idx="721">
                  <c:v>621.0</c:v>
                </c:pt>
                <c:pt idx="722">
                  <c:v>622.0</c:v>
                </c:pt>
                <c:pt idx="723">
                  <c:v>623.0</c:v>
                </c:pt>
                <c:pt idx="724">
                  <c:v>624.0</c:v>
                </c:pt>
                <c:pt idx="725">
                  <c:v>625.0</c:v>
                </c:pt>
                <c:pt idx="726">
                  <c:v>626.0</c:v>
                </c:pt>
                <c:pt idx="727">
                  <c:v>627.0</c:v>
                </c:pt>
                <c:pt idx="728">
                  <c:v>628.0</c:v>
                </c:pt>
                <c:pt idx="729">
                  <c:v>629.0</c:v>
                </c:pt>
                <c:pt idx="730">
                  <c:v>630.0</c:v>
                </c:pt>
                <c:pt idx="731">
                  <c:v>631.0</c:v>
                </c:pt>
                <c:pt idx="732">
                  <c:v>632.0</c:v>
                </c:pt>
                <c:pt idx="733">
                  <c:v>633.0</c:v>
                </c:pt>
                <c:pt idx="734">
                  <c:v>634.0</c:v>
                </c:pt>
                <c:pt idx="735">
                  <c:v>635.0</c:v>
                </c:pt>
                <c:pt idx="736">
                  <c:v>636.0</c:v>
                </c:pt>
                <c:pt idx="737">
                  <c:v>637.0</c:v>
                </c:pt>
                <c:pt idx="738">
                  <c:v>638.0</c:v>
                </c:pt>
                <c:pt idx="739">
                  <c:v>639.0</c:v>
                </c:pt>
                <c:pt idx="740">
                  <c:v>640.0</c:v>
                </c:pt>
                <c:pt idx="741">
                  <c:v>641.0</c:v>
                </c:pt>
                <c:pt idx="742">
                  <c:v>642.0</c:v>
                </c:pt>
                <c:pt idx="743">
                  <c:v>643.0</c:v>
                </c:pt>
                <c:pt idx="744">
                  <c:v>644.0</c:v>
                </c:pt>
                <c:pt idx="745">
                  <c:v>645.0</c:v>
                </c:pt>
                <c:pt idx="746">
                  <c:v>646.0</c:v>
                </c:pt>
                <c:pt idx="747">
                  <c:v>647.0</c:v>
                </c:pt>
                <c:pt idx="748">
                  <c:v>648.0</c:v>
                </c:pt>
                <c:pt idx="749">
                  <c:v>649.0</c:v>
                </c:pt>
                <c:pt idx="750">
                  <c:v>650.0</c:v>
                </c:pt>
                <c:pt idx="751">
                  <c:v>651.0</c:v>
                </c:pt>
                <c:pt idx="752">
                  <c:v>652.0</c:v>
                </c:pt>
                <c:pt idx="753">
                  <c:v>653.0</c:v>
                </c:pt>
                <c:pt idx="754">
                  <c:v>654.0</c:v>
                </c:pt>
                <c:pt idx="755">
                  <c:v>655.0</c:v>
                </c:pt>
                <c:pt idx="756">
                  <c:v>656.0</c:v>
                </c:pt>
                <c:pt idx="757">
                  <c:v>657.0</c:v>
                </c:pt>
                <c:pt idx="758">
                  <c:v>658.0</c:v>
                </c:pt>
                <c:pt idx="759">
                  <c:v>659.0</c:v>
                </c:pt>
                <c:pt idx="760">
                  <c:v>660.0</c:v>
                </c:pt>
                <c:pt idx="761">
                  <c:v>661.0</c:v>
                </c:pt>
                <c:pt idx="762">
                  <c:v>662.0</c:v>
                </c:pt>
                <c:pt idx="763">
                  <c:v>663.0</c:v>
                </c:pt>
                <c:pt idx="764">
                  <c:v>664.0</c:v>
                </c:pt>
                <c:pt idx="765">
                  <c:v>665.0</c:v>
                </c:pt>
                <c:pt idx="766">
                  <c:v>666.0</c:v>
                </c:pt>
                <c:pt idx="767">
                  <c:v>667.0</c:v>
                </c:pt>
                <c:pt idx="768">
                  <c:v>668.0</c:v>
                </c:pt>
                <c:pt idx="769">
                  <c:v>669.0</c:v>
                </c:pt>
                <c:pt idx="770">
                  <c:v>670.0</c:v>
                </c:pt>
                <c:pt idx="771">
                  <c:v>671.0</c:v>
                </c:pt>
                <c:pt idx="772">
                  <c:v>672.0</c:v>
                </c:pt>
                <c:pt idx="773">
                  <c:v>673.0</c:v>
                </c:pt>
                <c:pt idx="774">
                  <c:v>674.0</c:v>
                </c:pt>
                <c:pt idx="775">
                  <c:v>675.0</c:v>
                </c:pt>
                <c:pt idx="776">
                  <c:v>676.0</c:v>
                </c:pt>
                <c:pt idx="777">
                  <c:v>677.0</c:v>
                </c:pt>
                <c:pt idx="778">
                  <c:v>678.0</c:v>
                </c:pt>
                <c:pt idx="779">
                  <c:v>679.0</c:v>
                </c:pt>
                <c:pt idx="780">
                  <c:v>680.0</c:v>
                </c:pt>
                <c:pt idx="781">
                  <c:v>681.0</c:v>
                </c:pt>
                <c:pt idx="782">
                  <c:v>682.0</c:v>
                </c:pt>
                <c:pt idx="783">
                  <c:v>683.0</c:v>
                </c:pt>
                <c:pt idx="784">
                  <c:v>684.0</c:v>
                </c:pt>
                <c:pt idx="785">
                  <c:v>685.0</c:v>
                </c:pt>
                <c:pt idx="786">
                  <c:v>686.0</c:v>
                </c:pt>
                <c:pt idx="787">
                  <c:v>687.0</c:v>
                </c:pt>
                <c:pt idx="788">
                  <c:v>688.0</c:v>
                </c:pt>
                <c:pt idx="789">
                  <c:v>689.0</c:v>
                </c:pt>
                <c:pt idx="790">
                  <c:v>690.0</c:v>
                </c:pt>
                <c:pt idx="791">
                  <c:v>691.0</c:v>
                </c:pt>
                <c:pt idx="792">
                  <c:v>692.0</c:v>
                </c:pt>
                <c:pt idx="793">
                  <c:v>693.0</c:v>
                </c:pt>
                <c:pt idx="794">
                  <c:v>694.0</c:v>
                </c:pt>
                <c:pt idx="795">
                  <c:v>695.0</c:v>
                </c:pt>
                <c:pt idx="796">
                  <c:v>696.0</c:v>
                </c:pt>
                <c:pt idx="797">
                  <c:v>697.0</c:v>
                </c:pt>
                <c:pt idx="798">
                  <c:v>698.0</c:v>
                </c:pt>
                <c:pt idx="799">
                  <c:v>699.0</c:v>
                </c:pt>
                <c:pt idx="800">
                  <c:v>700.0</c:v>
                </c:pt>
                <c:pt idx="801">
                  <c:v>701.0</c:v>
                </c:pt>
                <c:pt idx="802">
                  <c:v>702.0</c:v>
                </c:pt>
                <c:pt idx="803">
                  <c:v>703.0</c:v>
                </c:pt>
                <c:pt idx="804">
                  <c:v>704.0</c:v>
                </c:pt>
                <c:pt idx="805">
                  <c:v>705.0</c:v>
                </c:pt>
                <c:pt idx="806">
                  <c:v>706.0</c:v>
                </c:pt>
                <c:pt idx="807">
                  <c:v>707.0</c:v>
                </c:pt>
                <c:pt idx="808">
                  <c:v>708.0</c:v>
                </c:pt>
                <c:pt idx="809">
                  <c:v>709.0</c:v>
                </c:pt>
                <c:pt idx="810">
                  <c:v>710.0</c:v>
                </c:pt>
                <c:pt idx="811">
                  <c:v>711.0</c:v>
                </c:pt>
                <c:pt idx="812">
                  <c:v>712.0</c:v>
                </c:pt>
                <c:pt idx="813">
                  <c:v>713.0</c:v>
                </c:pt>
                <c:pt idx="814">
                  <c:v>714.0</c:v>
                </c:pt>
                <c:pt idx="815">
                  <c:v>715.0</c:v>
                </c:pt>
                <c:pt idx="816">
                  <c:v>716.0</c:v>
                </c:pt>
                <c:pt idx="817">
                  <c:v>717.0</c:v>
                </c:pt>
                <c:pt idx="818">
                  <c:v>718.0</c:v>
                </c:pt>
                <c:pt idx="819">
                  <c:v>719.0</c:v>
                </c:pt>
                <c:pt idx="820">
                  <c:v>720.0</c:v>
                </c:pt>
                <c:pt idx="821">
                  <c:v>721.0</c:v>
                </c:pt>
                <c:pt idx="822">
                  <c:v>722.0</c:v>
                </c:pt>
                <c:pt idx="823">
                  <c:v>723.0</c:v>
                </c:pt>
                <c:pt idx="824">
                  <c:v>724.0</c:v>
                </c:pt>
                <c:pt idx="825">
                  <c:v>725.0</c:v>
                </c:pt>
                <c:pt idx="826">
                  <c:v>726.0</c:v>
                </c:pt>
                <c:pt idx="827">
                  <c:v>727.0</c:v>
                </c:pt>
                <c:pt idx="828">
                  <c:v>728.0</c:v>
                </c:pt>
                <c:pt idx="829">
                  <c:v>729.0</c:v>
                </c:pt>
                <c:pt idx="830">
                  <c:v>730.0</c:v>
                </c:pt>
                <c:pt idx="831">
                  <c:v>731.0</c:v>
                </c:pt>
                <c:pt idx="832">
                  <c:v>732.0</c:v>
                </c:pt>
                <c:pt idx="833">
                  <c:v>733.0</c:v>
                </c:pt>
                <c:pt idx="834">
                  <c:v>734.0</c:v>
                </c:pt>
                <c:pt idx="835">
                  <c:v>735.0</c:v>
                </c:pt>
                <c:pt idx="836">
                  <c:v>736.0</c:v>
                </c:pt>
                <c:pt idx="837">
                  <c:v>737.0</c:v>
                </c:pt>
                <c:pt idx="838">
                  <c:v>738.0</c:v>
                </c:pt>
                <c:pt idx="839">
                  <c:v>739.0</c:v>
                </c:pt>
                <c:pt idx="840">
                  <c:v>740.0</c:v>
                </c:pt>
                <c:pt idx="841">
                  <c:v>741.0</c:v>
                </c:pt>
                <c:pt idx="842">
                  <c:v>742.0</c:v>
                </c:pt>
                <c:pt idx="843">
                  <c:v>743.0</c:v>
                </c:pt>
                <c:pt idx="844">
                  <c:v>744.0</c:v>
                </c:pt>
                <c:pt idx="845">
                  <c:v>745.0</c:v>
                </c:pt>
                <c:pt idx="846">
                  <c:v>746.0</c:v>
                </c:pt>
                <c:pt idx="847">
                  <c:v>747.0</c:v>
                </c:pt>
                <c:pt idx="848">
                  <c:v>748.0</c:v>
                </c:pt>
                <c:pt idx="849">
                  <c:v>749.0</c:v>
                </c:pt>
                <c:pt idx="850">
                  <c:v>750.0</c:v>
                </c:pt>
                <c:pt idx="851">
                  <c:v>751.0</c:v>
                </c:pt>
                <c:pt idx="852">
                  <c:v>752.0</c:v>
                </c:pt>
                <c:pt idx="853">
                  <c:v>753.0</c:v>
                </c:pt>
                <c:pt idx="854">
                  <c:v>754.0</c:v>
                </c:pt>
                <c:pt idx="855">
                  <c:v>755.0</c:v>
                </c:pt>
                <c:pt idx="856">
                  <c:v>756.0</c:v>
                </c:pt>
                <c:pt idx="857">
                  <c:v>757.0</c:v>
                </c:pt>
                <c:pt idx="858">
                  <c:v>758.0</c:v>
                </c:pt>
                <c:pt idx="859">
                  <c:v>759.0</c:v>
                </c:pt>
                <c:pt idx="860">
                  <c:v>760.0</c:v>
                </c:pt>
                <c:pt idx="861">
                  <c:v>761.0</c:v>
                </c:pt>
                <c:pt idx="862">
                  <c:v>762.0</c:v>
                </c:pt>
                <c:pt idx="863">
                  <c:v>763.0</c:v>
                </c:pt>
                <c:pt idx="864">
                  <c:v>764.0</c:v>
                </c:pt>
                <c:pt idx="865">
                  <c:v>765.0</c:v>
                </c:pt>
                <c:pt idx="866">
                  <c:v>766.0</c:v>
                </c:pt>
                <c:pt idx="867">
                  <c:v>767.0</c:v>
                </c:pt>
                <c:pt idx="868">
                  <c:v>768.0</c:v>
                </c:pt>
                <c:pt idx="869">
                  <c:v>769.0</c:v>
                </c:pt>
                <c:pt idx="870">
                  <c:v>770.0</c:v>
                </c:pt>
                <c:pt idx="871">
                  <c:v>771.0</c:v>
                </c:pt>
                <c:pt idx="872">
                  <c:v>772.0</c:v>
                </c:pt>
                <c:pt idx="873">
                  <c:v>773.0</c:v>
                </c:pt>
                <c:pt idx="874">
                  <c:v>774.0</c:v>
                </c:pt>
                <c:pt idx="875">
                  <c:v>775.0</c:v>
                </c:pt>
                <c:pt idx="876">
                  <c:v>776.0</c:v>
                </c:pt>
                <c:pt idx="877">
                  <c:v>777.0</c:v>
                </c:pt>
                <c:pt idx="878">
                  <c:v>778.0</c:v>
                </c:pt>
                <c:pt idx="879">
                  <c:v>779.0</c:v>
                </c:pt>
                <c:pt idx="880">
                  <c:v>780.0</c:v>
                </c:pt>
                <c:pt idx="881">
                  <c:v>781.0</c:v>
                </c:pt>
                <c:pt idx="882">
                  <c:v>782.0</c:v>
                </c:pt>
                <c:pt idx="883">
                  <c:v>783.0</c:v>
                </c:pt>
                <c:pt idx="884">
                  <c:v>784.0</c:v>
                </c:pt>
                <c:pt idx="885">
                  <c:v>785.0</c:v>
                </c:pt>
                <c:pt idx="886">
                  <c:v>786.0</c:v>
                </c:pt>
                <c:pt idx="887">
                  <c:v>787.0</c:v>
                </c:pt>
                <c:pt idx="888">
                  <c:v>788.0</c:v>
                </c:pt>
                <c:pt idx="889">
                  <c:v>789.0</c:v>
                </c:pt>
                <c:pt idx="890">
                  <c:v>790.0</c:v>
                </c:pt>
                <c:pt idx="891">
                  <c:v>791.0</c:v>
                </c:pt>
                <c:pt idx="892">
                  <c:v>792.0</c:v>
                </c:pt>
                <c:pt idx="893">
                  <c:v>793.0</c:v>
                </c:pt>
                <c:pt idx="894">
                  <c:v>794.0</c:v>
                </c:pt>
                <c:pt idx="895">
                  <c:v>795.0</c:v>
                </c:pt>
                <c:pt idx="896">
                  <c:v>796.0</c:v>
                </c:pt>
                <c:pt idx="897">
                  <c:v>797.0</c:v>
                </c:pt>
                <c:pt idx="898">
                  <c:v>798.0</c:v>
                </c:pt>
                <c:pt idx="899">
                  <c:v>799.0</c:v>
                </c:pt>
                <c:pt idx="900">
                  <c:v>800.0</c:v>
                </c:pt>
                <c:pt idx="901">
                  <c:v>801.0</c:v>
                </c:pt>
                <c:pt idx="902">
                  <c:v>802.0</c:v>
                </c:pt>
                <c:pt idx="903">
                  <c:v>803.0</c:v>
                </c:pt>
                <c:pt idx="904">
                  <c:v>804.0</c:v>
                </c:pt>
                <c:pt idx="905">
                  <c:v>805.0</c:v>
                </c:pt>
                <c:pt idx="906">
                  <c:v>806.0</c:v>
                </c:pt>
                <c:pt idx="907">
                  <c:v>807.0</c:v>
                </c:pt>
                <c:pt idx="908">
                  <c:v>808.0</c:v>
                </c:pt>
                <c:pt idx="909">
                  <c:v>809.0</c:v>
                </c:pt>
                <c:pt idx="910">
                  <c:v>810.0</c:v>
                </c:pt>
                <c:pt idx="911">
                  <c:v>811.0</c:v>
                </c:pt>
                <c:pt idx="912">
                  <c:v>812.0</c:v>
                </c:pt>
                <c:pt idx="913">
                  <c:v>813.0</c:v>
                </c:pt>
                <c:pt idx="914">
                  <c:v>814.0</c:v>
                </c:pt>
                <c:pt idx="915">
                  <c:v>815.0</c:v>
                </c:pt>
                <c:pt idx="916">
                  <c:v>816.0</c:v>
                </c:pt>
                <c:pt idx="917">
                  <c:v>817.0</c:v>
                </c:pt>
                <c:pt idx="918">
                  <c:v>818.0</c:v>
                </c:pt>
                <c:pt idx="919">
                  <c:v>819.0</c:v>
                </c:pt>
                <c:pt idx="920">
                  <c:v>820.0</c:v>
                </c:pt>
                <c:pt idx="921">
                  <c:v>821.0</c:v>
                </c:pt>
                <c:pt idx="922">
                  <c:v>822.0</c:v>
                </c:pt>
                <c:pt idx="923">
                  <c:v>823.0</c:v>
                </c:pt>
                <c:pt idx="924">
                  <c:v>824.0</c:v>
                </c:pt>
                <c:pt idx="925">
                  <c:v>825.0</c:v>
                </c:pt>
                <c:pt idx="926">
                  <c:v>826.0</c:v>
                </c:pt>
                <c:pt idx="927">
                  <c:v>827.0</c:v>
                </c:pt>
                <c:pt idx="928">
                  <c:v>828.0</c:v>
                </c:pt>
                <c:pt idx="929">
                  <c:v>829.0</c:v>
                </c:pt>
                <c:pt idx="930">
                  <c:v>830.0</c:v>
                </c:pt>
                <c:pt idx="931">
                  <c:v>831.0</c:v>
                </c:pt>
                <c:pt idx="932">
                  <c:v>832.0</c:v>
                </c:pt>
                <c:pt idx="933">
                  <c:v>833.0</c:v>
                </c:pt>
                <c:pt idx="934">
                  <c:v>834.0</c:v>
                </c:pt>
                <c:pt idx="935">
                  <c:v>835.0</c:v>
                </c:pt>
                <c:pt idx="936">
                  <c:v>836.0</c:v>
                </c:pt>
                <c:pt idx="937">
                  <c:v>837.0</c:v>
                </c:pt>
                <c:pt idx="938">
                  <c:v>838.0</c:v>
                </c:pt>
                <c:pt idx="939">
                  <c:v>839.0</c:v>
                </c:pt>
                <c:pt idx="940">
                  <c:v>840.0</c:v>
                </c:pt>
                <c:pt idx="941">
                  <c:v>841.0</c:v>
                </c:pt>
                <c:pt idx="942">
                  <c:v>842.0</c:v>
                </c:pt>
                <c:pt idx="943">
                  <c:v>843.0</c:v>
                </c:pt>
                <c:pt idx="944">
                  <c:v>844.0</c:v>
                </c:pt>
                <c:pt idx="945">
                  <c:v>845.0</c:v>
                </c:pt>
                <c:pt idx="946">
                  <c:v>846.0</c:v>
                </c:pt>
                <c:pt idx="947">
                  <c:v>847.0</c:v>
                </c:pt>
                <c:pt idx="948">
                  <c:v>848.0</c:v>
                </c:pt>
                <c:pt idx="949">
                  <c:v>849.0</c:v>
                </c:pt>
                <c:pt idx="950">
                  <c:v>850.0</c:v>
                </c:pt>
                <c:pt idx="951">
                  <c:v>851.0</c:v>
                </c:pt>
                <c:pt idx="952">
                  <c:v>852.0</c:v>
                </c:pt>
                <c:pt idx="953">
                  <c:v>853.0</c:v>
                </c:pt>
                <c:pt idx="954">
                  <c:v>854.0</c:v>
                </c:pt>
                <c:pt idx="955">
                  <c:v>855.0</c:v>
                </c:pt>
                <c:pt idx="956">
                  <c:v>856.0</c:v>
                </c:pt>
                <c:pt idx="957">
                  <c:v>857.0</c:v>
                </c:pt>
                <c:pt idx="958">
                  <c:v>858.0</c:v>
                </c:pt>
                <c:pt idx="959">
                  <c:v>859.0</c:v>
                </c:pt>
                <c:pt idx="960">
                  <c:v>860.0</c:v>
                </c:pt>
                <c:pt idx="961">
                  <c:v>861.0</c:v>
                </c:pt>
                <c:pt idx="962">
                  <c:v>862.0</c:v>
                </c:pt>
                <c:pt idx="963">
                  <c:v>863.0</c:v>
                </c:pt>
                <c:pt idx="964">
                  <c:v>864.0</c:v>
                </c:pt>
                <c:pt idx="965">
                  <c:v>865.0</c:v>
                </c:pt>
                <c:pt idx="966">
                  <c:v>866.0</c:v>
                </c:pt>
                <c:pt idx="967">
                  <c:v>867.0</c:v>
                </c:pt>
                <c:pt idx="968">
                  <c:v>868.0</c:v>
                </c:pt>
                <c:pt idx="969">
                  <c:v>869.0</c:v>
                </c:pt>
                <c:pt idx="970">
                  <c:v>870.0</c:v>
                </c:pt>
                <c:pt idx="971">
                  <c:v>871.0</c:v>
                </c:pt>
                <c:pt idx="972">
                  <c:v>872.0</c:v>
                </c:pt>
                <c:pt idx="973">
                  <c:v>873.0</c:v>
                </c:pt>
                <c:pt idx="974">
                  <c:v>874.0</c:v>
                </c:pt>
                <c:pt idx="975">
                  <c:v>875.0</c:v>
                </c:pt>
                <c:pt idx="976">
                  <c:v>876.0</c:v>
                </c:pt>
                <c:pt idx="977">
                  <c:v>877.0</c:v>
                </c:pt>
                <c:pt idx="978">
                  <c:v>878.0</c:v>
                </c:pt>
                <c:pt idx="979">
                  <c:v>879.0</c:v>
                </c:pt>
                <c:pt idx="980">
                  <c:v>880.0</c:v>
                </c:pt>
                <c:pt idx="981">
                  <c:v>881.0</c:v>
                </c:pt>
                <c:pt idx="982">
                  <c:v>882.0</c:v>
                </c:pt>
                <c:pt idx="983">
                  <c:v>883.0</c:v>
                </c:pt>
                <c:pt idx="984">
                  <c:v>884.0</c:v>
                </c:pt>
                <c:pt idx="985">
                  <c:v>885.0</c:v>
                </c:pt>
                <c:pt idx="986">
                  <c:v>886.0</c:v>
                </c:pt>
                <c:pt idx="987">
                  <c:v>887.0</c:v>
                </c:pt>
                <c:pt idx="988">
                  <c:v>888.0</c:v>
                </c:pt>
                <c:pt idx="989">
                  <c:v>889.0</c:v>
                </c:pt>
                <c:pt idx="990">
                  <c:v>890.0</c:v>
                </c:pt>
                <c:pt idx="991">
                  <c:v>891.0</c:v>
                </c:pt>
                <c:pt idx="992">
                  <c:v>892.0</c:v>
                </c:pt>
                <c:pt idx="993">
                  <c:v>893.0</c:v>
                </c:pt>
                <c:pt idx="994">
                  <c:v>894.0</c:v>
                </c:pt>
                <c:pt idx="995">
                  <c:v>895.0</c:v>
                </c:pt>
                <c:pt idx="996">
                  <c:v>896.0</c:v>
                </c:pt>
                <c:pt idx="997">
                  <c:v>897.0</c:v>
                </c:pt>
                <c:pt idx="998">
                  <c:v>898.0</c:v>
                </c:pt>
                <c:pt idx="999">
                  <c:v>899.0</c:v>
                </c:pt>
                <c:pt idx="1000">
                  <c:v>900.0</c:v>
                </c:pt>
                <c:pt idx="1001">
                  <c:v>901.0</c:v>
                </c:pt>
                <c:pt idx="1002">
                  <c:v>902.0</c:v>
                </c:pt>
                <c:pt idx="1003">
                  <c:v>903.0</c:v>
                </c:pt>
                <c:pt idx="1004">
                  <c:v>904.0</c:v>
                </c:pt>
                <c:pt idx="1005">
                  <c:v>905.0</c:v>
                </c:pt>
                <c:pt idx="1006">
                  <c:v>906.0</c:v>
                </c:pt>
                <c:pt idx="1007">
                  <c:v>907.0</c:v>
                </c:pt>
                <c:pt idx="1008">
                  <c:v>908.0</c:v>
                </c:pt>
                <c:pt idx="1009">
                  <c:v>909.0</c:v>
                </c:pt>
                <c:pt idx="1010">
                  <c:v>910.0</c:v>
                </c:pt>
                <c:pt idx="1011">
                  <c:v>911.0</c:v>
                </c:pt>
                <c:pt idx="1012">
                  <c:v>912.0</c:v>
                </c:pt>
                <c:pt idx="1013">
                  <c:v>913.0</c:v>
                </c:pt>
                <c:pt idx="1014">
                  <c:v>914.0</c:v>
                </c:pt>
                <c:pt idx="1015">
                  <c:v>915.0</c:v>
                </c:pt>
                <c:pt idx="1016">
                  <c:v>916.0</c:v>
                </c:pt>
                <c:pt idx="1017">
                  <c:v>917.0</c:v>
                </c:pt>
                <c:pt idx="1018">
                  <c:v>918.0</c:v>
                </c:pt>
                <c:pt idx="1019">
                  <c:v>919.0</c:v>
                </c:pt>
                <c:pt idx="1020">
                  <c:v>920.0</c:v>
                </c:pt>
                <c:pt idx="1021">
                  <c:v>921.0</c:v>
                </c:pt>
                <c:pt idx="1022">
                  <c:v>922.0</c:v>
                </c:pt>
                <c:pt idx="1023">
                  <c:v>923.0</c:v>
                </c:pt>
                <c:pt idx="1024">
                  <c:v>924.0</c:v>
                </c:pt>
                <c:pt idx="1025">
                  <c:v>925.0</c:v>
                </c:pt>
                <c:pt idx="1026">
                  <c:v>926.0</c:v>
                </c:pt>
                <c:pt idx="1027">
                  <c:v>927.0</c:v>
                </c:pt>
                <c:pt idx="1028">
                  <c:v>928.0</c:v>
                </c:pt>
                <c:pt idx="1029">
                  <c:v>929.0</c:v>
                </c:pt>
                <c:pt idx="1030">
                  <c:v>930.0</c:v>
                </c:pt>
                <c:pt idx="1031">
                  <c:v>931.0</c:v>
                </c:pt>
                <c:pt idx="1032">
                  <c:v>932.0</c:v>
                </c:pt>
                <c:pt idx="1033">
                  <c:v>933.0</c:v>
                </c:pt>
                <c:pt idx="1034">
                  <c:v>934.0</c:v>
                </c:pt>
                <c:pt idx="1035">
                  <c:v>935.0</c:v>
                </c:pt>
                <c:pt idx="1036">
                  <c:v>936.0</c:v>
                </c:pt>
                <c:pt idx="1037">
                  <c:v>937.0</c:v>
                </c:pt>
                <c:pt idx="1038">
                  <c:v>938.0</c:v>
                </c:pt>
                <c:pt idx="1039">
                  <c:v>939.0</c:v>
                </c:pt>
                <c:pt idx="1040">
                  <c:v>940.0</c:v>
                </c:pt>
                <c:pt idx="1041">
                  <c:v>941.0</c:v>
                </c:pt>
                <c:pt idx="1042">
                  <c:v>942.0</c:v>
                </c:pt>
                <c:pt idx="1043">
                  <c:v>943.0</c:v>
                </c:pt>
                <c:pt idx="1044">
                  <c:v>944.0</c:v>
                </c:pt>
                <c:pt idx="1045">
                  <c:v>945.0</c:v>
                </c:pt>
                <c:pt idx="1046">
                  <c:v>946.0</c:v>
                </c:pt>
                <c:pt idx="1047">
                  <c:v>947.0</c:v>
                </c:pt>
                <c:pt idx="1048">
                  <c:v>948.0</c:v>
                </c:pt>
                <c:pt idx="1049">
                  <c:v>949.0</c:v>
                </c:pt>
                <c:pt idx="1050">
                  <c:v>950.0</c:v>
                </c:pt>
                <c:pt idx="1051">
                  <c:v>951.0</c:v>
                </c:pt>
                <c:pt idx="1052">
                  <c:v>952.0</c:v>
                </c:pt>
                <c:pt idx="1053">
                  <c:v>953.0</c:v>
                </c:pt>
                <c:pt idx="1054">
                  <c:v>954.0</c:v>
                </c:pt>
                <c:pt idx="1055">
                  <c:v>955.0</c:v>
                </c:pt>
                <c:pt idx="1056">
                  <c:v>956.0</c:v>
                </c:pt>
                <c:pt idx="1057">
                  <c:v>957.0</c:v>
                </c:pt>
                <c:pt idx="1058">
                  <c:v>958.0</c:v>
                </c:pt>
                <c:pt idx="1059">
                  <c:v>959.0</c:v>
                </c:pt>
                <c:pt idx="1060">
                  <c:v>960.0</c:v>
                </c:pt>
                <c:pt idx="1061">
                  <c:v>961.0</c:v>
                </c:pt>
                <c:pt idx="1062">
                  <c:v>962.0</c:v>
                </c:pt>
                <c:pt idx="1063">
                  <c:v>963.0</c:v>
                </c:pt>
                <c:pt idx="1064">
                  <c:v>964.0</c:v>
                </c:pt>
                <c:pt idx="1065">
                  <c:v>965.0</c:v>
                </c:pt>
                <c:pt idx="1066">
                  <c:v>966.0</c:v>
                </c:pt>
                <c:pt idx="1067">
                  <c:v>967.0</c:v>
                </c:pt>
                <c:pt idx="1068">
                  <c:v>968.0</c:v>
                </c:pt>
                <c:pt idx="1069">
                  <c:v>969.0</c:v>
                </c:pt>
                <c:pt idx="1070">
                  <c:v>970.0</c:v>
                </c:pt>
                <c:pt idx="1071">
                  <c:v>971.0</c:v>
                </c:pt>
                <c:pt idx="1072">
                  <c:v>972.0</c:v>
                </c:pt>
                <c:pt idx="1073">
                  <c:v>973.0</c:v>
                </c:pt>
                <c:pt idx="1074">
                  <c:v>974.0</c:v>
                </c:pt>
                <c:pt idx="1075">
                  <c:v>975.0</c:v>
                </c:pt>
                <c:pt idx="1076">
                  <c:v>976.0</c:v>
                </c:pt>
                <c:pt idx="1077">
                  <c:v>977.0</c:v>
                </c:pt>
                <c:pt idx="1078">
                  <c:v>978.0</c:v>
                </c:pt>
                <c:pt idx="1079">
                  <c:v>979.0</c:v>
                </c:pt>
                <c:pt idx="1080">
                  <c:v>980.0</c:v>
                </c:pt>
                <c:pt idx="1081">
                  <c:v>981.0</c:v>
                </c:pt>
                <c:pt idx="1082">
                  <c:v>982.0</c:v>
                </c:pt>
                <c:pt idx="1083">
                  <c:v>983.0</c:v>
                </c:pt>
                <c:pt idx="1084">
                  <c:v>984.0</c:v>
                </c:pt>
                <c:pt idx="1085">
                  <c:v>985.0</c:v>
                </c:pt>
                <c:pt idx="1086">
                  <c:v>986.0</c:v>
                </c:pt>
                <c:pt idx="1087">
                  <c:v>987.0</c:v>
                </c:pt>
                <c:pt idx="1088">
                  <c:v>988.0</c:v>
                </c:pt>
                <c:pt idx="1089">
                  <c:v>989.0</c:v>
                </c:pt>
                <c:pt idx="1090">
                  <c:v>990.0</c:v>
                </c:pt>
                <c:pt idx="1091">
                  <c:v>991.0</c:v>
                </c:pt>
                <c:pt idx="1092">
                  <c:v>992.0</c:v>
                </c:pt>
                <c:pt idx="1093">
                  <c:v>993.0</c:v>
                </c:pt>
                <c:pt idx="1094">
                  <c:v>994.0</c:v>
                </c:pt>
                <c:pt idx="1095">
                  <c:v>995.0</c:v>
                </c:pt>
                <c:pt idx="1096">
                  <c:v>996.0</c:v>
                </c:pt>
                <c:pt idx="1097">
                  <c:v>997.0</c:v>
                </c:pt>
                <c:pt idx="1098">
                  <c:v>998.0</c:v>
                </c:pt>
                <c:pt idx="1099">
                  <c:v>999.0</c:v>
                </c:pt>
              </c:numCache>
            </c:numRef>
          </c:cat>
          <c:val>
            <c:numRef>
              <c:f>'[1]Coop 92'!$C$2:$C$1101</c:f>
              <c:numCache>
                <c:formatCode>General</c:formatCode>
                <c:ptCount val="1100"/>
                <c:pt idx="0">
                  <c:v>0.074677</c:v>
                </c:pt>
                <c:pt idx="1">
                  <c:v>0.073524</c:v>
                </c:pt>
                <c:pt idx="2">
                  <c:v>0.073559</c:v>
                </c:pt>
                <c:pt idx="3">
                  <c:v>0.073947</c:v>
                </c:pt>
                <c:pt idx="4">
                  <c:v>0.073853</c:v>
                </c:pt>
                <c:pt idx="5">
                  <c:v>0.072474</c:v>
                </c:pt>
                <c:pt idx="6">
                  <c:v>0.069042</c:v>
                </c:pt>
                <c:pt idx="7">
                  <c:v>0.062872</c:v>
                </c:pt>
                <c:pt idx="8">
                  <c:v>0.053373</c:v>
                </c:pt>
                <c:pt idx="9">
                  <c:v>0.040058</c:v>
                </c:pt>
                <c:pt idx="10">
                  <c:v>0.02257</c:v>
                </c:pt>
                <c:pt idx="11">
                  <c:v>0.0007</c:v>
                </c:pt>
                <c:pt idx="12">
                  <c:v>-0.025614</c:v>
                </c:pt>
                <c:pt idx="13">
                  <c:v>-0.056278</c:v>
                </c:pt>
                <c:pt idx="14">
                  <c:v>-0.091038</c:v>
                </c:pt>
                <c:pt idx="15">
                  <c:v>-0.129486</c:v>
                </c:pt>
                <c:pt idx="16">
                  <c:v>-0.171065</c:v>
                </c:pt>
                <c:pt idx="17">
                  <c:v>-0.215093</c:v>
                </c:pt>
                <c:pt idx="18">
                  <c:v>-0.260762</c:v>
                </c:pt>
                <c:pt idx="19">
                  <c:v>-0.307168</c:v>
                </c:pt>
                <c:pt idx="20">
                  <c:v>-0.353331</c:v>
                </c:pt>
                <c:pt idx="21">
                  <c:v>-0.398223</c:v>
                </c:pt>
                <c:pt idx="22">
                  <c:v>-0.44079</c:v>
                </c:pt>
                <c:pt idx="23">
                  <c:v>-0.479992</c:v>
                </c:pt>
                <c:pt idx="24">
                  <c:v>-0.514814</c:v>
                </c:pt>
                <c:pt idx="25">
                  <c:v>-0.544308</c:v>
                </c:pt>
                <c:pt idx="26">
                  <c:v>-0.567624</c:v>
                </c:pt>
                <c:pt idx="27">
                  <c:v>-0.584016</c:v>
                </c:pt>
                <c:pt idx="28">
                  <c:v>-0.592884</c:v>
                </c:pt>
                <c:pt idx="29">
                  <c:v>-0.593784</c:v>
                </c:pt>
                <c:pt idx="30">
                  <c:v>-0.586441</c:v>
                </c:pt>
                <c:pt idx="31">
                  <c:v>-0.570764</c:v>
                </c:pt>
                <c:pt idx="32">
                  <c:v>-0.546847</c:v>
                </c:pt>
                <c:pt idx="33">
                  <c:v>-0.514975</c:v>
                </c:pt>
                <c:pt idx="34">
                  <c:v>-0.475617</c:v>
                </c:pt>
                <c:pt idx="35">
                  <c:v>-0.42941</c:v>
                </c:pt>
                <c:pt idx="36">
                  <c:v>-0.377148</c:v>
                </c:pt>
                <c:pt idx="37">
                  <c:v>-0.31977</c:v>
                </c:pt>
                <c:pt idx="38">
                  <c:v>-0.258328</c:v>
                </c:pt>
                <c:pt idx="39">
                  <c:v>-0.193959</c:v>
                </c:pt>
                <c:pt idx="40">
                  <c:v>-0.127858</c:v>
                </c:pt>
                <c:pt idx="41">
                  <c:v>-0.061256</c:v>
                </c:pt>
                <c:pt idx="42">
                  <c:v>0.004627</c:v>
                </c:pt>
                <c:pt idx="43">
                  <c:v>0.068599</c:v>
                </c:pt>
                <c:pt idx="44">
                  <c:v>0.129543</c:v>
                </c:pt>
                <c:pt idx="45">
                  <c:v>0.186432</c:v>
                </c:pt>
                <c:pt idx="46">
                  <c:v>0.238365</c:v>
                </c:pt>
                <c:pt idx="47">
                  <c:v>0.284586</c:v>
                </c:pt>
                <c:pt idx="48">
                  <c:v>0.324501</c:v>
                </c:pt>
                <c:pt idx="49">
                  <c:v>0.357695</c:v>
                </c:pt>
                <c:pt idx="50">
                  <c:v>0.383945</c:v>
                </c:pt>
                <c:pt idx="51">
                  <c:v>0.403208</c:v>
                </c:pt>
                <c:pt idx="52">
                  <c:v>0.415636</c:v>
                </c:pt>
                <c:pt idx="53">
                  <c:v>0.421558</c:v>
                </c:pt>
                <c:pt idx="54">
                  <c:v>0.421474</c:v>
                </c:pt>
                <c:pt idx="55">
                  <c:v>0.416026</c:v>
                </c:pt>
                <c:pt idx="56">
                  <c:v>0.405993</c:v>
                </c:pt>
                <c:pt idx="57">
                  <c:v>0.392244</c:v>
                </c:pt>
                <c:pt idx="58">
                  <c:v>0.375724</c:v>
                </c:pt>
                <c:pt idx="59">
                  <c:v>0.357412</c:v>
                </c:pt>
                <c:pt idx="60">
                  <c:v>0.3383</c:v>
                </c:pt>
                <c:pt idx="61">
                  <c:v>0.319351</c:v>
                </c:pt>
                <c:pt idx="62">
                  <c:v>0.301473</c:v>
                </c:pt>
                <c:pt idx="63">
                  <c:v>0.285479</c:v>
                </c:pt>
                <c:pt idx="64">
                  <c:v>0.272078</c:v>
                </c:pt>
                <c:pt idx="65">
                  <c:v>0.261836</c:v>
                </c:pt>
                <c:pt idx="66">
                  <c:v>0.255163</c:v>
                </c:pt>
                <c:pt idx="67">
                  <c:v>0.252288</c:v>
                </c:pt>
                <c:pt idx="68">
                  <c:v>0.253275</c:v>
                </c:pt>
                <c:pt idx="69">
                  <c:v>0.257993</c:v>
                </c:pt>
                <c:pt idx="70">
                  <c:v>0.266135</c:v>
                </c:pt>
                <c:pt idx="71">
                  <c:v>0.277221</c:v>
                </c:pt>
                <c:pt idx="72">
                  <c:v>0.29061</c:v>
                </c:pt>
                <c:pt idx="73">
                  <c:v>0.305529</c:v>
                </c:pt>
                <c:pt idx="74">
                  <c:v>0.321086</c:v>
                </c:pt>
                <c:pt idx="75">
                  <c:v>0.336299</c:v>
                </c:pt>
                <c:pt idx="76">
                  <c:v>0.350135</c:v>
                </c:pt>
                <c:pt idx="77">
                  <c:v>0.361536</c:v>
                </c:pt>
                <c:pt idx="78">
                  <c:v>0.369454</c:v>
                </c:pt>
                <c:pt idx="79">
                  <c:v>0.372884</c:v>
                </c:pt>
                <c:pt idx="80">
                  <c:v>0.370905</c:v>
                </c:pt>
                <c:pt idx="81">
                  <c:v>0.362697</c:v>
                </c:pt>
                <c:pt idx="82">
                  <c:v>0.347588</c:v>
                </c:pt>
                <c:pt idx="83">
                  <c:v>0.325069</c:v>
                </c:pt>
                <c:pt idx="84">
                  <c:v>0.294802</c:v>
                </c:pt>
                <c:pt idx="85">
                  <c:v>0.256653</c:v>
                </c:pt>
                <c:pt idx="86">
                  <c:v>0.2107</c:v>
                </c:pt>
                <c:pt idx="87">
                  <c:v>0.157221</c:v>
                </c:pt>
                <c:pt idx="88">
                  <c:v>0.096708</c:v>
                </c:pt>
                <c:pt idx="89">
                  <c:v>0.029852</c:v>
                </c:pt>
                <c:pt idx="90">
                  <c:v>-0.042482</c:v>
                </c:pt>
                <c:pt idx="91">
                  <c:v>-0.119255</c:v>
                </c:pt>
                <c:pt idx="92">
                  <c:v>-0.199295</c:v>
                </c:pt>
                <c:pt idx="93">
                  <c:v>-0.281316</c:v>
                </c:pt>
                <c:pt idx="94">
                  <c:v>-0.363962</c:v>
                </c:pt>
                <c:pt idx="95">
                  <c:v>-0.445827</c:v>
                </c:pt>
                <c:pt idx="96">
                  <c:v>-0.5255</c:v>
                </c:pt>
                <c:pt idx="97">
                  <c:v>-0.601594</c:v>
                </c:pt>
                <c:pt idx="98">
                  <c:v>-0.672791</c:v>
                </c:pt>
                <c:pt idx="99">
                  <c:v>-0.737869</c:v>
                </c:pt>
                <c:pt idx="100">
                  <c:v>-0.795725</c:v>
                </c:pt>
                <c:pt idx="101">
                  <c:v>-0.845421</c:v>
                </c:pt>
                <c:pt idx="102">
                  <c:v>-0.886193</c:v>
                </c:pt>
                <c:pt idx="103">
                  <c:v>-0.917466</c:v>
                </c:pt>
                <c:pt idx="104">
                  <c:v>-0.938883</c:v>
                </c:pt>
                <c:pt idx="105">
                  <c:v>-0.950285</c:v>
                </c:pt>
                <c:pt idx="106">
                  <c:v>-0.951741</c:v>
                </c:pt>
                <c:pt idx="107">
                  <c:v>-0.943525</c:v>
                </c:pt>
                <c:pt idx="108">
                  <c:v>-0.926104</c:v>
                </c:pt>
                <c:pt idx="109">
                  <c:v>-0.900138</c:v>
                </c:pt>
                <c:pt idx="110">
                  <c:v>-0.866444</c:v>
                </c:pt>
                <c:pt idx="111">
                  <c:v>-0.82598</c:v>
                </c:pt>
                <c:pt idx="112">
                  <c:v>-0.779813</c:v>
                </c:pt>
                <c:pt idx="113">
                  <c:v>-0.729092</c:v>
                </c:pt>
                <c:pt idx="114">
                  <c:v>-0.675027</c:v>
                </c:pt>
                <c:pt idx="115">
                  <c:v>-0.618832</c:v>
                </c:pt>
                <c:pt idx="116">
                  <c:v>-0.561717</c:v>
                </c:pt>
                <c:pt idx="117">
                  <c:v>-0.504856</c:v>
                </c:pt>
                <c:pt idx="118">
                  <c:v>-0.449345</c:v>
                </c:pt>
                <c:pt idx="119">
                  <c:v>-0.396197</c:v>
                </c:pt>
                <c:pt idx="120">
                  <c:v>-0.346297</c:v>
                </c:pt>
                <c:pt idx="121">
                  <c:v>-0.300416</c:v>
                </c:pt>
                <c:pt idx="122">
                  <c:v>-0.25917</c:v>
                </c:pt>
                <c:pt idx="123">
                  <c:v>-0.223028</c:v>
                </c:pt>
                <c:pt idx="124">
                  <c:v>-0.192303</c:v>
                </c:pt>
                <c:pt idx="125">
                  <c:v>-0.167154</c:v>
                </c:pt>
                <c:pt idx="126">
                  <c:v>-0.147595</c:v>
                </c:pt>
                <c:pt idx="127">
                  <c:v>-0.133506</c:v>
                </c:pt>
                <c:pt idx="128">
                  <c:v>-0.124638</c:v>
                </c:pt>
                <c:pt idx="129">
                  <c:v>-0.120633</c:v>
                </c:pt>
                <c:pt idx="130">
                  <c:v>-0.121052</c:v>
                </c:pt>
                <c:pt idx="131">
                  <c:v>-0.125381</c:v>
                </c:pt>
                <c:pt idx="132">
                  <c:v>-0.13306</c:v>
                </c:pt>
                <c:pt idx="133">
                  <c:v>-0.143505</c:v>
                </c:pt>
                <c:pt idx="134">
                  <c:v>-0.156127</c:v>
                </c:pt>
                <c:pt idx="135">
                  <c:v>-0.170346</c:v>
                </c:pt>
                <c:pt idx="136">
                  <c:v>-0.185616</c:v>
                </c:pt>
                <c:pt idx="137">
                  <c:v>-0.201435</c:v>
                </c:pt>
                <c:pt idx="138">
                  <c:v>-0.217361</c:v>
                </c:pt>
                <c:pt idx="139">
                  <c:v>-0.233014</c:v>
                </c:pt>
                <c:pt idx="140">
                  <c:v>-0.248088</c:v>
                </c:pt>
                <c:pt idx="141">
                  <c:v>-0.262355</c:v>
                </c:pt>
                <c:pt idx="142">
                  <c:v>-0.275653</c:v>
                </c:pt>
                <c:pt idx="143">
                  <c:v>-0.287892</c:v>
                </c:pt>
                <c:pt idx="144">
                  <c:v>-0.299042</c:v>
                </c:pt>
                <c:pt idx="145">
                  <c:v>-0.309127</c:v>
                </c:pt>
                <c:pt idx="146">
                  <c:v>-0.318211</c:v>
                </c:pt>
                <c:pt idx="147">
                  <c:v>-0.326389</c:v>
                </c:pt>
                <c:pt idx="148">
                  <c:v>-0.333764</c:v>
                </c:pt>
                <c:pt idx="149">
                  <c:v>-0.340446</c:v>
                </c:pt>
                <c:pt idx="150">
                  <c:v>-0.346536</c:v>
                </c:pt>
                <c:pt idx="151">
                  <c:v>-0.352106</c:v>
                </c:pt>
                <c:pt idx="152">
                  <c:v>-0.35719</c:v>
                </c:pt>
                <c:pt idx="153">
                  <c:v>-0.361793</c:v>
                </c:pt>
                <c:pt idx="154">
                  <c:v>-0.365859</c:v>
                </c:pt>
                <c:pt idx="155">
                  <c:v>-0.369284</c:v>
                </c:pt>
                <c:pt idx="156">
                  <c:v>-0.371907</c:v>
                </c:pt>
                <c:pt idx="157">
                  <c:v>-0.373518</c:v>
                </c:pt>
                <c:pt idx="158">
                  <c:v>-0.373854</c:v>
                </c:pt>
                <c:pt idx="159">
                  <c:v>-0.37262</c:v>
                </c:pt>
                <c:pt idx="160">
                  <c:v>-0.36948</c:v>
                </c:pt>
                <c:pt idx="161">
                  <c:v>-0.364082</c:v>
                </c:pt>
                <c:pt idx="162">
                  <c:v>-0.356066</c:v>
                </c:pt>
                <c:pt idx="163">
                  <c:v>-0.345074</c:v>
                </c:pt>
                <c:pt idx="164">
                  <c:v>-0.330764</c:v>
                </c:pt>
                <c:pt idx="165">
                  <c:v>-0.312836</c:v>
                </c:pt>
                <c:pt idx="166">
                  <c:v>-0.291029</c:v>
                </c:pt>
                <c:pt idx="167">
                  <c:v>-0.265137</c:v>
                </c:pt>
                <c:pt idx="168">
                  <c:v>-0.235027</c:v>
                </c:pt>
                <c:pt idx="169">
                  <c:v>-0.200633</c:v>
                </c:pt>
                <c:pt idx="170">
                  <c:v>-0.161974</c:v>
                </c:pt>
                <c:pt idx="171">
                  <c:v>-0.119156</c:v>
                </c:pt>
                <c:pt idx="172">
                  <c:v>-0.072359</c:v>
                </c:pt>
                <c:pt idx="173">
                  <c:v>-0.021853</c:v>
                </c:pt>
                <c:pt idx="174">
                  <c:v>0.032024</c:v>
                </c:pt>
                <c:pt idx="175">
                  <c:v>0.088864</c:v>
                </c:pt>
                <c:pt idx="176">
                  <c:v>0.148202</c:v>
                </c:pt>
                <c:pt idx="177">
                  <c:v>0.209525</c:v>
                </c:pt>
                <c:pt idx="178">
                  <c:v>0.272294</c:v>
                </c:pt>
                <c:pt idx="179">
                  <c:v>0.335947</c:v>
                </c:pt>
                <c:pt idx="180">
                  <c:v>0.39993</c:v>
                </c:pt>
                <c:pt idx="181">
                  <c:v>0.463689</c:v>
                </c:pt>
                <c:pt idx="182">
                  <c:v>0.526709</c:v>
                </c:pt>
                <c:pt idx="183">
                  <c:v>0.588512</c:v>
                </c:pt>
                <c:pt idx="184">
                  <c:v>0.648666</c:v>
                </c:pt>
                <c:pt idx="185">
                  <c:v>0.706805</c:v>
                </c:pt>
                <c:pt idx="186">
                  <c:v>0.762628</c:v>
                </c:pt>
                <c:pt idx="187">
                  <c:v>0.815904</c:v>
                </c:pt>
                <c:pt idx="188">
                  <c:v>0.866481</c:v>
                </c:pt>
                <c:pt idx="189">
                  <c:v>0.914268</c:v>
                </c:pt>
                <c:pt idx="190">
                  <c:v>0.959247</c:v>
                </c:pt>
                <c:pt idx="191">
                  <c:v>1.001456</c:v>
                </c:pt>
                <c:pt idx="192">
                  <c:v>1.040986</c:v>
                </c:pt>
                <c:pt idx="193">
                  <c:v>1.077957</c:v>
                </c:pt>
                <c:pt idx="194">
                  <c:v>1.112524</c:v>
                </c:pt>
                <c:pt idx="195">
                  <c:v>1.144849</c:v>
                </c:pt>
                <c:pt idx="196">
                  <c:v>1.175089</c:v>
                </c:pt>
                <c:pt idx="197">
                  <c:v>1.203388</c:v>
                </c:pt>
                <c:pt idx="198">
                  <c:v>1.229862</c:v>
                </c:pt>
                <c:pt idx="199">
                  <c:v>1.254578</c:v>
                </c:pt>
                <c:pt idx="200">
                  <c:v>1.277559</c:v>
                </c:pt>
                <c:pt idx="201">
                  <c:v>1.298767</c:v>
                </c:pt>
                <c:pt idx="202">
                  <c:v>1.3181</c:v>
                </c:pt>
                <c:pt idx="203">
                  <c:v>1.335394</c:v>
                </c:pt>
                <c:pt idx="204">
                  <c:v>1.350416</c:v>
                </c:pt>
                <c:pt idx="205">
                  <c:v>1.362879</c:v>
                </c:pt>
                <c:pt idx="206">
                  <c:v>1.372455</c:v>
                </c:pt>
                <c:pt idx="207">
                  <c:v>1.378759</c:v>
                </c:pt>
                <c:pt idx="208">
                  <c:v>1.381397</c:v>
                </c:pt>
                <c:pt idx="209">
                  <c:v>1.379961</c:v>
                </c:pt>
                <c:pt idx="210">
                  <c:v>1.374047</c:v>
                </c:pt>
                <c:pt idx="211">
                  <c:v>1.363289</c:v>
                </c:pt>
                <c:pt idx="212">
                  <c:v>1.34736</c:v>
                </c:pt>
                <c:pt idx="213">
                  <c:v>1.325999</c:v>
                </c:pt>
                <c:pt idx="214">
                  <c:v>1.29904</c:v>
                </c:pt>
                <c:pt idx="215">
                  <c:v>1.266401</c:v>
                </c:pt>
                <c:pt idx="216">
                  <c:v>1.228128</c:v>
                </c:pt>
                <c:pt idx="217">
                  <c:v>1.184385</c:v>
                </c:pt>
                <c:pt idx="218">
                  <c:v>1.135468</c:v>
                </c:pt>
                <c:pt idx="219">
                  <c:v>1.081809</c:v>
                </c:pt>
                <c:pt idx="220">
                  <c:v>1.023972</c:v>
                </c:pt>
                <c:pt idx="221">
                  <c:v>0.962653</c:v>
                </c:pt>
                <c:pt idx="222">
                  <c:v>0.898664</c:v>
                </c:pt>
                <c:pt idx="223">
                  <c:v>0.832918</c:v>
                </c:pt>
                <c:pt idx="224">
                  <c:v>0.766418</c:v>
                </c:pt>
                <c:pt idx="225">
                  <c:v>0.700227</c:v>
                </c:pt>
                <c:pt idx="226">
                  <c:v>0.635452</c:v>
                </c:pt>
                <c:pt idx="227">
                  <c:v>0.573207</c:v>
                </c:pt>
                <c:pt idx="228">
                  <c:v>0.514592</c:v>
                </c:pt>
                <c:pt idx="229">
                  <c:v>0.460668</c:v>
                </c:pt>
                <c:pt idx="230">
                  <c:v>0.412412</c:v>
                </c:pt>
                <c:pt idx="231">
                  <c:v>0.370704</c:v>
                </c:pt>
                <c:pt idx="232">
                  <c:v>0.336296</c:v>
                </c:pt>
                <c:pt idx="233">
                  <c:v>0.30979</c:v>
                </c:pt>
                <c:pt idx="234">
                  <c:v>0.291616</c:v>
                </c:pt>
                <c:pt idx="235">
                  <c:v>0.282024</c:v>
                </c:pt>
                <c:pt idx="236">
                  <c:v>0.281071</c:v>
                </c:pt>
                <c:pt idx="237">
                  <c:v>0.288602</c:v>
                </c:pt>
                <c:pt idx="238">
                  <c:v>0.304289</c:v>
                </c:pt>
                <c:pt idx="239">
                  <c:v>0.327598</c:v>
                </c:pt>
                <c:pt idx="240">
                  <c:v>0.35782</c:v>
                </c:pt>
                <c:pt idx="241">
                  <c:v>0.394092</c:v>
                </c:pt>
                <c:pt idx="242">
                  <c:v>0.435405</c:v>
                </c:pt>
                <c:pt idx="243">
                  <c:v>0.48065</c:v>
                </c:pt>
                <c:pt idx="244">
                  <c:v>0.52863</c:v>
                </c:pt>
                <c:pt idx="245">
                  <c:v>0.578114</c:v>
                </c:pt>
                <c:pt idx="246">
                  <c:v>0.627842</c:v>
                </c:pt>
                <c:pt idx="247">
                  <c:v>0.676596</c:v>
                </c:pt>
                <c:pt idx="248">
                  <c:v>0.723206</c:v>
                </c:pt>
                <c:pt idx="249">
                  <c:v>0.766602</c:v>
                </c:pt>
                <c:pt idx="250">
                  <c:v>0.80584</c:v>
                </c:pt>
                <c:pt idx="251">
                  <c:v>0.840115</c:v>
                </c:pt>
                <c:pt idx="252">
                  <c:v>0.86881</c:v>
                </c:pt>
                <c:pt idx="253">
                  <c:v>0.891501</c:v>
                </c:pt>
                <c:pt idx="254">
                  <c:v>0.907968</c:v>
                </c:pt>
                <c:pt idx="255">
                  <c:v>0.918204</c:v>
                </c:pt>
                <c:pt idx="256">
                  <c:v>0.922416</c:v>
                </c:pt>
                <c:pt idx="257">
                  <c:v>0.921016</c:v>
                </c:pt>
                <c:pt idx="258">
                  <c:v>0.914618</c:v>
                </c:pt>
                <c:pt idx="259">
                  <c:v>0.904007</c:v>
                </c:pt>
                <c:pt idx="260">
                  <c:v>0.890121</c:v>
                </c:pt>
                <c:pt idx="261">
                  <c:v>0.874027</c:v>
                </c:pt>
                <c:pt idx="262">
                  <c:v>0.856883</c:v>
                </c:pt>
                <c:pt idx="263">
                  <c:v>0.839901</c:v>
                </c:pt>
                <c:pt idx="264">
                  <c:v>0.824317</c:v>
                </c:pt>
                <c:pt idx="265">
                  <c:v>0.811353</c:v>
                </c:pt>
                <c:pt idx="266">
                  <c:v>0.802177</c:v>
                </c:pt>
                <c:pt idx="267">
                  <c:v>0.797863</c:v>
                </c:pt>
                <c:pt idx="268">
                  <c:v>0.799368</c:v>
                </c:pt>
                <c:pt idx="269">
                  <c:v>0.807497</c:v>
                </c:pt>
                <c:pt idx="270">
                  <c:v>0.822876</c:v>
                </c:pt>
                <c:pt idx="271">
                  <c:v>0.845945</c:v>
                </c:pt>
                <c:pt idx="272">
                  <c:v>0.876921</c:v>
                </c:pt>
                <c:pt idx="273">
                  <c:v>0.915824</c:v>
                </c:pt>
                <c:pt idx="274">
                  <c:v>0.96244</c:v>
                </c:pt>
                <c:pt idx="275">
                  <c:v>1.016358</c:v>
                </c:pt>
                <c:pt idx="276">
                  <c:v>1.076965</c:v>
                </c:pt>
                <c:pt idx="277">
                  <c:v>1.143471</c:v>
                </c:pt>
                <c:pt idx="278">
                  <c:v>1.214926</c:v>
                </c:pt>
                <c:pt idx="279">
                  <c:v>1.290255</c:v>
                </c:pt>
                <c:pt idx="280">
                  <c:v>1.368292</c:v>
                </c:pt>
                <c:pt idx="281">
                  <c:v>1.44781</c:v>
                </c:pt>
                <c:pt idx="282">
                  <c:v>1.527553</c:v>
                </c:pt>
                <c:pt idx="283">
                  <c:v>1.606288</c:v>
                </c:pt>
                <c:pt idx="284">
                  <c:v>1.682826</c:v>
                </c:pt>
                <c:pt idx="285">
                  <c:v>1.756068</c:v>
                </c:pt>
                <c:pt idx="286">
                  <c:v>1.825026</c:v>
                </c:pt>
                <c:pt idx="287">
                  <c:v>1.888857</c:v>
                </c:pt>
                <c:pt idx="288">
                  <c:v>1.946894</c:v>
                </c:pt>
                <c:pt idx="289">
                  <c:v>1.998653</c:v>
                </c:pt>
                <c:pt idx="290">
                  <c:v>2.043847</c:v>
                </c:pt>
                <c:pt idx="291">
                  <c:v>2.082393</c:v>
                </c:pt>
                <c:pt idx="292">
                  <c:v>2.114414</c:v>
                </c:pt>
                <c:pt idx="293">
                  <c:v>2.140232</c:v>
                </c:pt>
                <c:pt idx="294">
                  <c:v>2.160342</c:v>
                </c:pt>
                <c:pt idx="295">
                  <c:v>2.175419</c:v>
                </c:pt>
                <c:pt idx="296">
                  <c:v>2.186259</c:v>
                </c:pt>
                <c:pt idx="297">
                  <c:v>2.193791</c:v>
                </c:pt>
                <c:pt idx="298">
                  <c:v>2.199013</c:v>
                </c:pt>
                <c:pt idx="299">
                  <c:v>2.202962</c:v>
                </c:pt>
                <c:pt idx="300">
                  <c:v>2.206704</c:v>
                </c:pt>
                <c:pt idx="301">
                  <c:v>2.211272</c:v>
                </c:pt>
                <c:pt idx="302">
                  <c:v>2.217638</c:v>
                </c:pt>
                <c:pt idx="303">
                  <c:v>2.226686</c:v>
                </c:pt>
                <c:pt idx="304">
                  <c:v>2.239178</c:v>
                </c:pt>
                <c:pt idx="305">
                  <c:v>2.255734</c:v>
                </c:pt>
                <c:pt idx="306">
                  <c:v>2.27681</c:v>
                </c:pt>
                <c:pt idx="307">
                  <c:v>2.30267</c:v>
                </c:pt>
                <c:pt idx="308">
                  <c:v>2.333404</c:v>
                </c:pt>
                <c:pt idx="309">
                  <c:v>2.368906</c:v>
                </c:pt>
                <c:pt idx="310">
                  <c:v>2.408873</c:v>
                </c:pt>
                <c:pt idx="311">
                  <c:v>2.452831</c:v>
                </c:pt>
                <c:pt idx="312">
                  <c:v>2.500143</c:v>
                </c:pt>
                <c:pt idx="313">
                  <c:v>2.550025</c:v>
                </c:pt>
                <c:pt idx="314">
                  <c:v>2.601584</c:v>
                </c:pt>
                <c:pt idx="315">
                  <c:v>2.65383</c:v>
                </c:pt>
                <c:pt idx="316">
                  <c:v>2.705725</c:v>
                </c:pt>
                <c:pt idx="317">
                  <c:v>2.756202</c:v>
                </c:pt>
                <c:pt idx="318">
                  <c:v>2.804214</c:v>
                </c:pt>
                <c:pt idx="319">
                  <c:v>2.848752</c:v>
                </c:pt>
                <c:pt idx="320">
                  <c:v>2.888891</c:v>
                </c:pt>
                <c:pt idx="321">
                  <c:v>2.923824</c:v>
                </c:pt>
                <c:pt idx="322">
                  <c:v>2.952865</c:v>
                </c:pt>
                <c:pt idx="323">
                  <c:v>2.975501</c:v>
                </c:pt>
                <c:pt idx="324">
                  <c:v>2.991388</c:v>
                </c:pt>
                <c:pt idx="325">
                  <c:v>3.000372</c:v>
                </c:pt>
                <c:pt idx="326">
                  <c:v>3.00249</c:v>
                </c:pt>
                <c:pt idx="327">
                  <c:v>2.997977</c:v>
                </c:pt>
                <c:pt idx="328">
                  <c:v>2.987258</c:v>
                </c:pt>
                <c:pt idx="329">
                  <c:v>2.970925</c:v>
                </c:pt>
                <c:pt idx="330">
                  <c:v>2.949736</c:v>
                </c:pt>
                <c:pt idx="331">
                  <c:v>2.924578</c:v>
                </c:pt>
                <c:pt idx="332">
                  <c:v>2.896451</c:v>
                </c:pt>
                <c:pt idx="333">
                  <c:v>2.866431</c:v>
                </c:pt>
                <c:pt idx="334">
                  <c:v>2.835635</c:v>
                </c:pt>
                <c:pt idx="335">
                  <c:v>2.8052</c:v>
                </c:pt>
                <c:pt idx="336">
                  <c:v>2.776233</c:v>
                </c:pt>
                <c:pt idx="337">
                  <c:v>2.749791</c:v>
                </c:pt>
                <c:pt idx="338">
                  <c:v>2.726838</c:v>
                </c:pt>
                <c:pt idx="339">
                  <c:v>2.70822</c:v>
                </c:pt>
                <c:pt idx="340">
                  <c:v>2.694655</c:v>
                </c:pt>
                <c:pt idx="341">
                  <c:v>2.686682</c:v>
                </c:pt>
                <c:pt idx="342">
                  <c:v>2.684672</c:v>
                </c:pt>
                <c:pt idx="343">
                  <c:v>2.688803</c:v>
                </c:pt>
                <c:pt idx="344">
                  <c:v>2.699057</c:v>
                </c:pt>
                <c:pt idx="345">
                  <c:v>2.715237</c:v>
                </c:pt>
                <c:pt idx="346">
                  <c:v>2.736947</c:v>
                </c:pt>
                <c:pt idx="347">
                  <c:v>2.763624</c:v>
                </c:pt>
                <c:pt idx="348">
                  <c:v>2.794563</c:v>
                </c:pt>
                <c:pt idx="349">
                  <c:v>2.828922</c:v>
                </c:pt>
                <c:pt idx="350">
                  <c:v>2.86575</c:v>
                </c:pt>
                <c:pt idx="351">
                  <c:v>2.904029</c:v>
                </c:pt>
                <c:pt idx="352">
                  <c:v>2.942699</c:v>
                </c:pt>
                <c:pt idx="353">
                  <c:v>2.980684</c:v>
                </c:pt>
                <c:pt idx="354">
                  <c:v>3.016933</c:v>
                </c:pt>
                <c:pt idx="355">
                  <c:v>3.050449</c:v>
                </c:pt>
                <c:pt idx="356">
                  <c:v>3.080321</c:v>
                </c:pt>
                <c:pt idx="357">
                  <c:v>3.105744</c:v>
                </c:pt>
                <c:pt idx="358">
                  <c:v>3.126053</c:v>
                </c:pt>
                <c:pt idx="359">
                  <c:v>3.140724</c:v>
                </c:pt>
                <c:pt idx="360">
                  <c:v>3.149403</c:v>
                </c:pt>
                <c:pt idx="361">
                  <c:v>3.151916</c:v>
                </c:pt>
                <c:pt idx="362">
                  <c:v>3.148262</c:v>
                </c:pt>
                <c:pt idx="363">
                  <c:v>3.138611</c:v>
                </c:pt>
                <c:pt idx="364">
                  <c:v>3.123305</c:v>
                </c:pt>
                <c:pt idx="365">
                  <c:v>3.102838</c:v>
                </c:pt>
                <c:pt idx="366">
                  <c:v>3.077852</c:v>
                </c:pt>
                <c:pt idx="367">
                  <c:v>3.049087</c:v>
                </c:pt>
                <c:pt idx="368">
                  <c:v>3.017387</c:v>
                </c:pt>
                <c:pt idx="369">
                  <c:v>2.983656</c:v>
                </c:pt>
                <c:pt idx="370">
                  <c:v>2.948838</c:v>
                </c:pt>
                <c:pt idx="371">
                  <c:v>2.913887</c:v>
                </c:pt>
                <c:pt idx="372">
                  <c:v>2.879734</c:v>
                </c:pt>
                <c:pt idx="373">
                  <c:v>2.847255</c:v>
                </c:pt>
                <c:pt idx="374">
                  <c:v>2.817263</c:v>
                </c:pt>
                <c:pt idx="375">
                  <c:v>2.790476</c:v>
                </c:pt>
                <c:pt idx="376">
                  <c:v>2.767485</c:v>
                </c:pt>
                <c:pt idx="377">
                  <c:v>2.748767</c:v>
                </c:pt>
                <c:pt idx="378">
                  <c:v>2.734644</c:v>
                </c:pt>
                <c:pt idx="379">
                  <c:v>2.725307</c:v>
                </c:pt>
                <c:pt idx="380">
                  <c:v>2.720782</c:v>
                </c:pt>
                <c:pt idx="381">
                  <c:v>2.720967</c:v>
                </c:pt>
                <c:pt idx="382">
                  <c:v>2.72562</c:v>
                </c:pt>
                <c:pt idx="383">
                  <c:v>2.734384</c:v>
                </c:pt>
                <c:pt idx="384">
                  <c:v>2.74679</c:v>
                </c:pt>
                <c:pt idx="385">
                  <c:v>2.762282</c:v>
                </c:pt>
                <c:pt idx="386">
                  <c:v>2.780246</c:v>
                </c:pt>
                <c:pt idx="387">
                  <c:v>2.800026</c:v>
                </c:pt>
                <c:pt idx="388">
                  <c:v>2.820952</c:v>
                </c:pt>
                <c:pt idx="389">
                  <c:v>2.842358</c:v>
                </c:pt>
                <c:pt idx="390">
                  <c:v>2.863612</c:v>
                </c:pt>
                <c:pt idx="391">
                  <c:v>2.884139</c:v>
                </c:pt>
                <c:pt idx="392">
                  <c:v>2.903433</c:v>
                </c:pt>
                <c:pt idx="393">
                  <c:v>2.921078</c:v>
                </c:pt>
                <c:pt idx="394">
                  <c:v>2.936765</c:v>
                </c:pt>
                <c:pt idx="395">
                  <c:v>2.950291</c:v>
                </c:pt>
                <c:pt idx="396">
                  <c:v>2.961575</c:v>
                </c:pt>
                <c:pt idx="397">
                  <c:v>2.970648</c:v>
                </c:pt>
                <c:pt idx="398">
                  <c:v>2.977661</c:v>
                </c:pt>
                <c:pt idx="399">
                  <c:v>2.982866</c:v>
                </c:pt>
                <c:pt idx="400">
                  <c:v>2.98661</c:v>
                </c:pt>
                <c:pt idx="401">
                  <c:v>2.98932</c:v>
                </c:pt>
                <c:pt idx="402">
                  <c:v>2.991481</c:v>
                </c:pt>
                <c:pt idx="403">
                  <c:v>2.993629</c:v>
                </c:pt>
                <c:pt idx="404">
                  <c:v>2.9963</c:v>
                </c:pt>
                <c:pt idx="405">
                  <c:v>3.000053</c:v>
                </c:pt>
                <c:pt idx="406">
                  <c:v>3.005405</c:v>
                </c:pt>
                <c:pt idx="407">
                  <c:v>3.012842</c:v>
                </c:pt>
                <c:pt idx="408">
                  <c:v>3.022766</c:v>
                </c:pt>
                <c:pt idx="409">
                  <c:v>3.035517</c:v>
                </c:pt>
                <c:pt idx="410">
                  <c:v>3.051332</c:v>
                </c:pt>
                <c:pt idx="411">
                  <c:v>3.070335</c:v>
                </c:pt>
                <c:pt idx="412">
                  <c:v>3.092546</c:v>
                </c:pt>
                <c:pt idx="413">
                  <c:v>3.117861</c:v>
                </c:pt>
                <c:pt idx="414">
                  <c:v>3.146069</c:v>
                </c:pt>
                <c:pt idx="415">
                  <c:v>3.176835</c:v>
                </c:pt>
                <c:pt idx="416">
                  <c:v>3.20973</c:v>
                </c:pt>
                <c:pt idx="417">
                  <c:v>3.244239</c:v>
                </c:pt>
                <c:pt idx="418">
                  <c:v>3.279768</c:v>
                </c:pt>
                <c:pt idx="419">
                  <c:v>3.31567</c:v>
                </c:pt>
                <c:pt idx="420">
                  <c:v>3.351265</c:v>
                </c:pt>
                <c:pt idx="421">
                  <c:v>3.385864</c:v>
                </c:pt>
                <c:pt idx="422">
                  <c:v>3.418783</c:v>
                </c:pt>
                <c:pt idx="423">
                  <c:v>3.449385</c:v>
                </c:pt>
                <c:pt idx="424">
                  <c:v>3.477081</c:v>
                </c:pt>
                <c:pt idx="425">
                  <c:v>3.501356</c:v>
                </c:pt>
                <c:pt idx="426">
                  <c:v>3.521802</c:v>
                </c:pt>
                <c:pt idx="427">
                  <c:v>3.538109</c:v>
                </c:pt>
                <c:pt idx="428">
                  <c:v>3.550098</c:v>
                </c:pt>
                <c:pt idx="429">
                  <c:v>3.557716</c:v>
                </c:pt>
                <c:pt idx="430">
                  <c:v>3.561047</c:v>
                </c:pt>
                <c:pt idx="431">
                  <c:v>3.560306</c:v>
                </c:pt>
                <c:pt idx="432">
                  <c:v>3.555837</c:v>
                </c:pt>
                <c:pt idx="433">
                  <c:v>3.548101</c:v>
                </c:pt>
                <c:pt idx="434">
                  <c:v>3.537673</c:v>
                </c:pt>
                <c:pt idx="435">
                  <c:v>3.52521</c:v>
                </c:pt>
                <c:pt idx="436">
                  <c:v>3.511444</c:v>
                </c:pt>
                <c:pt idx="437">
                  <c:v>3.497152</c:v>
                </c:pt>
                <c:pt idx="438">
                  <c:v>3.483139</c:v>
                </c:pt>
                <c:pt idx="439">
                  <c:v>3.470206</c:v>
                </c:pt>
                <c:pt idx="440">
                  <c:v>3.459124</c:v>
                </c:pt>
                <c:pt idx="441">
                  <c:v>3.450629</c:v>
                </c:pt>
                <c:pt idx="442">
                  <c:v>3.445361</c:v>
                </c:pt>
                <c:pt idx="443">
                  <c:v>3.443879</c:v>
                </c:pt>
                <c:pt idx="444">
                  <c:v>3.446619</c:v>
                </c:pt>
                <c:pt idx="445">
                  <c:v>3.453885</c:v>
                </c:pt>
                <c:pt idx="446">
                  <c:v>3.46585</c:v>
                </c:pt>
                <c:pt idx="447">
                  <c:v>3.482524</c:v>
                </c:pt>
                <c:pt idx="448">
                  <c:v>3.503773</c:v>
                </c:pt>
                <c:pt idx="449">
                  <c:v>3.529308</c:v>
                </c:pt>
                <c:pt idx="450">
                  <c:v>3.558685</c:v>
                </c:pt>
                <c:pt idx="451">
                  <c:v>3.591338</c:v>
                </c:pt>
                <c:pt idx="452">
                  <c:v>3.626571</c:v>
                </c:pt>
                <c:pt idx="453">
                  <c:v>3.663583</c:v>
                </c:pt>
                <c:pt idx="454">
                  <c:v>3.701492</c:v>
                </c:pt>
                <c:pt idx="455">
                  <c:v>3.739357</c:v>
                </c:pt>
                <c:pt idx="456">
                  <c:v>3.776202</c:v>
                </c:pt>
                <c:pt idx="457">
                  <c:v>3.811044</c:v>
                </c:pt>
                <c:pt idx="458">
                  <c:v>3.842921</c:v>
                </c:pt>
                <c:pt idx="459">
                  <c:v>3.870915</c:v>
                </c:pt>
                <c:pt idx="460">
                  <c:v>3.894177</c:v>
                </c:pt>
                <c:pt idx="461">
                  <c:v>3.911958</c:v>
                </c:pt>
                <c:pt idx="462">
                  <c:v>3.923617</c:v>
                </c:pt>
                <c:pt idx="463">
                  <c:v>3.928651</c:v>
                </c:pt>
                <c:pt idx="464">
                  <c:v>3.926708</c:v>
                </c:pt>
                <c:pt idx="465">
                  <c:v>3.917585</c:v>
                </c:pt>
                <c:pt idx="466">
                  <c:v>3.90124</c:v>
                </c:pt>
                <c:pt idx="467">
                  <c:v>3.877803</c:v>
                </c:pt>
                <c:pt idx="468">
                  <c:v>3.847559</c:v>
                </c:pt>
                <c:pt idx="469">
                  <c:v>3.810941</c:v>
                </c:pt>
                <c:pt idx="470">
                  <c:v>3.768524</c:v>
                </c:pt>
                <c:pt idx="471">
                  <c:v>3.721013</c:v>
                </c:pt>
                <c:pt idx="472">
                  <c:v>3.669205</c:v>
                </c:pt>
                <c:pt idx="473">
                  <c:v>3.613994</c:v>
                </c:pt>
                <c:pt idx="474">
                  <c:v>3.55633</c:v>
                </c:pt>
                <c:pt idx="475">
                  <c:v>3.497194</c:v>
                </c:pt>
                <c:pt idx="476">
                  <c:v>3.437579</c:v>
                </c:pt>
                <c:pt idx="477">
                  <c:v>3.378458</c:v>
                </c:pt>
                <c:pt idx="478">
                  <c:v>3.320767</c:v>
                </c:pt>
                <c:pt idx="479">
                  <c:v>3.265374</c:v>
                </c:pt>
                <c:pt idx="480">
                  <c:v>3.213058</c:v>
                </c:pt>
                <c:pt idx="481">
                  <c:v>3.164498</c:v>
                </c:pt>
                <c:pt idx="482">
                  <c:v>3.12025</c:v>
                </c:pt>
                <c:pt idx="483">
                  <c:v>3.080732</c:v>
                </c:pt>
                <c:pt idx="484">
                  <c:v>3.046227</c:v>
                </c:pt>
                <c:pt idx="485">
                  <c:v>3.016865</c:v>
                </c:pt>
                <c:pt idx="486">
                  <c:v>2.992637</c:v>
                </c:pt>
                <c:pt idx="487">
                  <c:v>2.973389</c:v>
                </c:pt>
                <c:pt idx="488">
                  <c:v>2.958834</c:v>
                </c:pt>
                <c:pt idx="489">
                  <c:v>2.948561</c:v>
                </c:pt>
                <c:pt idx="490">
                  <c:v>2.942054</c:v>
                </c:pt>
                <c:pt idx="491">
                  <c:v>2.938702</c:v>
                </c:pt>
                <c:pt idx="492">
                  <c:v>2.937823</c:v>
                </c:pt>
                <c:pt idx="493">
                  <c:v>2.938687</c:v>
                </c:pt>
                <c:pt idx="494">
                  <c:v>2.940537</c:v>
                </c:pt>
                <c:pt idx="495">
                  <c:v>2.942602</c:v>
                </c:pt>
                <c:pt idx="496">
                  <c:v>2.944139</c:v>
                </c:pt>
                <c:pt idx="497">
                  <c:v>2.944438</c:v>
                </c:pt>
                <c:pt idx="498">
                  <c:v>2.942847</c:v>
                </c:pt>
                <c:pt idx="499">
                  <c:v>2.938794</c:v>
                </c:pt>
                <c:pt idx="500">
                  <c:v>2.9318</c:v>
                </c:pt>
                <c:pt idx="501">
                  <c:v>2.921487</c:v>
                </c:pt>
                <c:pt idx="502">
                  <c:v>2.907604</c:v>
                </c:pt>
                <c:pt idx="503">
                  <c:v>2.890012</c:v>
                </c:pt>
                <c:pt idx="504">
                  <c:v>2.8687</c:v>
                </c:pt>
                <c:pt idx="505">
                  <c:v>2.84379</c:v>
                </c:pt>
                <c:pt idx="506">
                  <c:v>2.815525</c:v>
                </c:pt>
                <c:pt idx="507">
                  <c:v>2.78426</c:v>
                </c:pt>
                <c:pt idx="508">
                  <c:v>2.750459</c:v>
                </c:pt>
                <c:pt idx="509">
                  <c:v>2.714688</c:v>
                </c:pt>
                <c:pt idx="510">
                  <c:v>2.677578</c:v>
                </c:pt>
                <c:pt idx="511">
                  <c:v>2.63983</c:v>
                </c:pt>
                <c:pt idx="512">
                  <c:v>2.602192</c:v>
                </c:pt>
                <c:pt idx="513">
                  <c:v>2.565432</c:v>
                </c:pt>
                <c:pt idx="514">
                  <c:v>2.53033</c:v>
                </c:pt>
                <c:pt idx="515">
                  <c:v>2.497653</c:v>
                </c:pt>
                <c:pt idx="516">
                  <c:v>2.468134</c:v>
                </c:pt>
                <c:pt idx="517">
                  <c:v>2.44245</c:v>
                </c:pt>
                <c:pt idx="518">
                  <c:v>2.421228</c:v>
                </c:pt>
                <c:pt idx="519">
                  <c:v>2.405003</c:v>
                </c:pt>
                <c:pt idx="520">
                  <c:v>2.394221</c:v>
                </c:pt>
                <c:pt idx="521">
                  <c:v>2.389226</c:v>
                </c:pt>
                <c:pt idx="522">
                  <c:v>2.390255</c:v>
                </c:pt>
                <c:pt idx="523">
                  <c:v>2.397426</c:v>
                </c:pt>
                <c:pt idx="524">
                  <c:v>2.410752</c:v>
                </c:pt>
                <c:pt idx="525">
                  <c:v>2.43012</c:v>
                </c:pt>
                <c:pt idx="526">
                  <c:v>2.455306</c:v>
                </c:pt>
                <c:pt idx="527">
                  <c:v>2.485991</c:v>
                </c:pt>
                <c:pt idx="528">
                  <c:v>2.521749</c:v>
                </c:pt>
                <c:pt idx="529">
                  <c:v>2.562067</c:v>
                </c:pt>
                <c:pt idx="530">
                  <c:v>2.606367</c:v>
                </c:pt>
                <c:pt idx="531">
                  <c:v>2.654006</c:v>
                </c:pt>
                <c:pt idx="532">
                  <c:v>2.704293</c:v>
                </c:pt>
                <c:pt idx="533">
                  <c:v>2.7565</c:v>
                </c:pt>
                <c:pt idx="534">
                  <c:v>2.809895</c:v>
                </c:pt>
                <c:pt idx="535">
                  <c:v>2.863745</c:v>
                </c:pt>
                <c:pt idx="536">
                  <c:v>2.917325</c:v>
                </c:pt>
                <c:pt idx="537">
                  <c:v>2.969945</c:v>
                </c:pt>
                <c:pt idx="538">
                  <c:v>3.020956</c:v>
                </c:pt>
                <c:pt idx="539">
                  <c:v>3.069759</c:v>
                </c:pt>
                <c:pt idx="540">
                  <c:v>3.115836</c:v>
                </c:pt>
                <c:pt idx="541">
                  <c:v>3.158721</c:v>
                </c:pt>
                <c:pt idx="542">
                  <c:v>3.198043</c:v>
                </c:pt>
                <c:pt idx="543">
                  <c:v>3.233513</c:v>
                </c:pt>
                <c:pt idx="544">
                  <c:v>3.264935</c:v>
                </c:pt>
                <c:pt idx="545">
                  <c:v>3.292198</c:v>
                </c:pt>
                <c:pt idx="546">
                  <c:v>3.315275</c:v>
                </c:pt>
                <c:pt idx="547">
                  <c:v>3.334234</c:v>
                </c:pt>
                <c:pt idx="548">
                  <c:v>3.349216</c:v>
                </c:pt>
                <c:pt idx="549">
                  <c:v>3.360438</c:v>
                </c:pt>
                <c:pt idx="550">
                  <c:v>3.368186</c:v>
                </c:pt>
                <c:pt idx="551">
                  <c:v>3.372794</c:v>
                </c:pt>
                <c:pt idx="552">
                  <c:v>3.374654</c:v>
                </c:pt>
                <c:pt idx="553">
                  <c:v>3.374193</c:v>
                </c:pt>
                <c:pt idx="554">
                  <c:v>3.371858</c:v>
                </c:pt>
                <c:pt idx="555">
                  <c:v>3.368117</c:v>
                </c:pt>
                <c:pt idx="556">
                  <c:v>3.363445</c:v>
                </c:pt>
                <c:pt idx="557">
                  <c:v>3.358302</c:v>
                </c:pt>
                <c:pt idx="558">
                  <c:v>3.35314</c:v>
                </c:pt>
                <c:pt idx="559">
                  <c:v>3.348385</c:v>
                </c:pt>
                <c:pt idx="560">
                  <c:v>3.344424</c:v>
                </c:pt>
                <c:pt idx="561">
                  <c:v>3.341605</c:v>
                </c:pt>
                <c:pt idx="562">
                  <c:v>3.340234</c:v>
                </c:pt>
                <c:pt idx="563">
                  <c:v>3.340567</c:v>
                </c:pt>
                <c:pt idx="564">
                  <c:v>3.342803</c:v>
                </c:pt>
                <c:pt idx="565">
                  <c:v>3.347086</c:v>
                </c:pt>
                <c:pt idx="566">
                  <c:v>3.353523</c:v>
                </c:pt>
                <c:pt idx="567">
                  <c:v>3.362143</c:v>
                </c:pt>
                <c:pt idx="568">
                  <c:v>3.372945</c:v>
                </c:pt>
                <c:pt idx="569">
                  <c:v>3.385875</c:v>
                </c:pt>
                <c:pt idx="570">
                  <c:v>3.400844</c:v>
                </c:pt>
                <c:pt idx="571">
                  <c:v>3.417725</c:v>
                </c:pt>
                <c:pt idx="572">
                  <c:v>3.436369</c:v>
                </c:pt>
                <c:pt idx="573">
                  <c:v>3.456605</c:v>
                </c:pt>
                <c:pt idx="574">
                  <c:v>3.478253</c:v>
                </c:pt>
                <c:pt idx="575">
                  <c:v>3.501126</c:v>
                </c:pt>
                <c:pt idx="576">
                  <c:v>3.525039</c:v>
                </c:pt>
                <c:pt idx="577">
                  <c:v>3.54981</c:v>
                </c:pt>
                <c:pt idx="578">
                  <c:v>3.575282</c:v>
                </c:pt>
                <c:pt idx="579">
                  <c:v>3.601315</c:v>
                </c:pt>
                <c:pt idx="580">
                  <c:v>3.627791</c:v>
                </c:pt>
                <c:pt idx="581">
                  <c:v>3.654624</c:v>
                </c:pt>
                <c:pt idx="582">
                  <c:v>3.681745</c:v>
                </c:pt>
                <c:pt idx="583">
                  <c:v>3.709136</c:v>
                </c:pt>
                <c:pt idx="584">
                  <c:v>3.736784</c:v>
                </c:pt>
                <c:pt idx="585">
                  <c:v>3.764715</c:v>
                </c:pt>
                <c:pt idx="586">
                  <c:v>3.792974</c:v>
                </c:pt>
                <c:pt idx="587">
                  <c:v>3.821623</c:v>
                </c:pt>
                <c:pt idx="588">
                  <c:v>3.850734</c:v>
                </c:pt>
                <c:pt idx="589">
                  <c:v>3.880387</c:v>
                </c:pt>
                <c:pt idx="590">
                  <c:v>3.910663</c:v>
                </c:pt>
                <c:pt idx="591">
                  <c:v>3.94163</c:v>
                </c:pt>
                <c:pt idx="592">
                  <c:v>3.973338</c:v>
                </c:pt>
                <c:pt idx="593">
                  <c:v>4.005819</c:v>
                </c:pt>
                <c:pt idx="594">
                  <c:v>4.039065</c:v>
                </c:pt>
                <c:pt idx="595">
                  <c:v>4.073032</c:v>
                </c:pt>
                <c:pt idx="596">
                  <c:v>4.107637</c:v>
                </c:pt>
                <c:pt idx="597">
                  <c:v>4.142745</c:v>
                </c:pt>
                <c:pt idx="598">
                  <c:v>4.17818</c:v>
                </c:pt>
                <c:pt idx="599">
                  <c:v>4.213695</c:v>
                </c:pt>
                <c:pt idx="600">
                  <c:v>4.249012</c:v>
                </c:pt>
                <c:pt idx="601">
                  <c:v>4.283792</c:v>
                </c:pt>
                <c:pt idx="602">
                  <c:v>4.317653</c:v>
                </c:pt>
                <c:pt idx="603">
                  <c:v>4.350173</c:v>
                </c:pt>
                <c:pt idx="604">
                  <c:v>4.380908</c:v>
                </c:pt>
                <c:pt idx="605">
                  <c:v>4.409375</c:v>
                </c:pt>
                <c:pt idx="606">
                  <c:v>4.435085</c:v>
                </c:pt>
                <c:pt idx="607">
                  <c:v>4.45756</c:v>
                </c:pt>
                <c:pt idx="608">
                  <c:v>4.476313</c:v>
                </c:pt>
                <c:pt idx="609">
                  <c:v>4.490898</c:v>
                </c:pt>
                <c:pt idx="610">
                  <c:v>4.500896</c:v>
                </c:pt>
                <c:pt idx="611">
                  <c:v>4.505942</c:v>
                </c:pt>
                <c:pt idx="612">
                  <c:v>4.50574</c:v>
                </c:pt>
                <c:pt idx="613">
                  <c:v>4.500055</c:v>
                </c:pt>
                <c:pt idx="614">
                  <c:v>4.488744</c:v>
                </c:pt>
                <c:pt idx="615">
                  <c:v>4.47175</c:v>
                </c:pt>
                <c:pt idx="616">
                  <c:v>4.449123</c:v>
                </c:pt>
                <c:pt idx="617">
                  <c:v>4.421007</c:v>
                </c:pt>
                <c:pt idx="618">
                  <c:v>4.387655</c:v>
                </c:pt>
                <c:pt idx="619">
                  <c:v>4.349418</c:v>
                </c:pt>
                <c:pt idx="620">
                  <c:v>4.306754</c:v>
                </c:pt>
                <c:pt idx="621">
                  <c:v>4.260204</c:v>
                </c:pt>
                <c:pt idx="622">
                  <c:v>4.210399</c:v>
                </c:pt>
                <c:pt idx="623">
                  <c:v>4.158048</c:v>
                </c:pt>
                <c:pt idx="624">
                  <c:v>4.103923</c:v>
                </c:pt>
                <c:pt idx="625">
                  <c:v>4.048819</c:v>
                </c:pt>
                <c:pt idx="626">
                  <c:v>3.993586</c:v>
                </c:pt>
                <c:pt idx="627">
                  <c:v>3.939073</c:v>
                </c:pt>
                <c:pt idx="628">
                  <c:v>3.886121</c:v>
                </c:pt>
                <c:pt idx="629">
                  <c:v>3.835554</c:v>
                </c:pt>
                <c:pt idx="630">
                  <c:v>3.788137</c:v>
                </c:pt>
                <c:pt idx="631">
                  <c:v>3.744587</c:v>
                </c:pt>
                <c:pt idx="632">
                  <c:v>3.705541</c:v>
                </c:pt>
                <c:pt idx="633">
                  <c:v>3.671539</c:v>
                </c:pt>
                <c:pt idx="634">
                  <c:v>3.643023</c:v>
                </c:pt>
                <c:pt idx="635">
                  <c:v>3.620313</c:v>
                </c:pt>
                <c:pt idx="636">
                  <c:v>3.603619</c:v>
                </c:pt>
                <c:pt idx="637">
                  <c:v>3.593022</c:v>
                </c:pt>
                <c:pt idx="638">
                  <c:v>3.588471</c:v>
                </c:pt>
                <c:pt idx="639">
                  <c:v>3.589798</c:v>
                </c:pt>
                <c:pt idx="640">
                  <c:v>3.596723</c:v>
                </c:pt>
                <c:pt idx="641">
                  <c:v>3.608847</c:v>
                </c:pt>
                <c:pt idx="642">
                  <c:v>3.625675</c:v>
                </c:pt>
                <c:pt idx="643">
                  <c:v>3.646635</c:v>
                </c:pt>
                <c:pt idx="644">
                  <c:v>3.67108</c:v>
                </c:pt>
                <c:pt idx="645">
                  <c:v>3.698314</c:v>
                </c:pt>
                <c:pt idx="646">
                  <c:v>3.727618</c:v>
                </c:pt>
                <c:pt idx="647">
                  <c:v>3.758251</c:v>
                </c:pt>
                <c:pt idx="648">
                  <c:v>3.789484</c:v>
                </c:pt>
                <c:pt idx="649">
                  <c:v>3.820617</c:v>
                </c:pt>
                <c:pt idx="650">
                  <c:v>3.850994</c:v>
                </c:pt>
                <c:pt idx="651">
                  <c:v>3.880024</c:v>
                </c:pt>
                <c:pt idx="652">
                  <c:v>3.907186</c:v>
                </c:pt>
                <c:pt idx="653">
                  <c:v>3.932054</c:v>
                </c:pt>
                <c:pt idx="654">
                  <c:v>3.954304</c:v>
                </c:pt>
                <c:pt idx="655">
                  <c:v>3.973715</c:v>
                </c:pt>
                <c:pt idx="656">
                  <c:v>3.990175</c:v>
                </c:pt>
                <c:pt idx="657">
                  <c:v>4.003676</c:v>
                </c:pt>
                <c:pt idx="658">
                  <c:v>4.014332</c:v>
                </c:pt>
                <c:pt idx="659">
                  <c:v>4.022336</c:v>
                </c:pt>
                <c:pt idx="660">
                  <c:v>4.027996</c:v>
                </c:pt>
                <c:pt idx="661">
                  <c:v>4.031678</c:v>
                </c:pt>
                <c:pt idx="662">
                  <c:v>4.033823</c:v>
                </c:pt>
                <c:pt idx="663">
                  <c:v>4.034917</c:v>
                </c:pt>
                <c:pt idx="664">
                  <c:v>4.035483</c:v>
                </c:pt>
                <c:pt idx="665">
                  <c:v>4.036048</c:v>
                </c:pt>
                <c:pt idx="666">
                  <c:v>4.03714</c:v>
                </c:pt>
                <c:pt idx="667">
                  <c:v>4.039259</c:v>
                </c:pt>
                <c:pt idx="668">
                  <c:v>4.042863</c:v>
                </c:pt>
                <c:pt idx="669">
                  <c:v>4.048351</c:v>
                </c:pt>
                <c:pt idx="670">
                  <c:v>4.056044</c:v>
                </c:pt>
                <c:pt idx="671">
                  <c:v>4.066187</c:v>
                </c:pt>
                <c:pt idx="672">
                  <c:v>4.078929</c:v>
                </c:pt>
                <c:pt idx="673">
                  <c:v>4.094304</c:v>
                </c:pt>
                <c:pt idx="674">
                  <c:v>4.112254</c:v>
                </c:pt>
                <c:pt idx="675">
                  <c:v>4.132606</c:v>
                </c:pt>
                <c:pt idx="676">
                  <c:v>4.155092</c:v>
                </c:pt>
                <c:pt idx="677">
                  <c:v>4.179337</c:v>
                </c:pt>
                <c:pt idx="678">
                  <c:v>4.204885</c:v>
                </c:pt>
                <c:pt idx="679">
                  <c:v>4.2312</c:v>
                </c:pt>
                <c:pt idx="680">
                  <c:v>4.25768</c:v>
                </c:pt>
                <c:pt idx="681">
                  <c:v>4.283682</c:v>
                </c:pt>
                <c:pt idx="682">
                  <c:v>4.30853</c:v>
                </c:pt>
                <c:pt idx="683">
                  <c:v>4.331534</c:v>
                </c:pt>
                <c:pt idx="684">
                  <c:v>4.352015</c:v>
                </c:pt>
                <c:pt idx="685">
                  <c:v>4.369316</c:v>
                </c:pt>
                <c:pt idx="686">
                  <c:v>4.382821</c:v>
                </c:pt>
                <c:pt idx="687">
                  <c:v>4.391983</c:v>
                </c:pt>
                <c:pt idx="688">
                  <c:v>4.396315</c:v>
                </c:pt>
                <c:pt idx="689">
                  <c:v>4.395435</c:v>
                </c:pt>
                <c:pt idx="690">
                  <c:v>4.389045999999999</c:v>
                </c:pt>
                <c:pt idx="691">
                  <c:v>4.376965</c:v>
                </c:pt>
                <c:pt idx="692">
                  <c:v>4.359111</c:v>
                </c:pt>
                <c:pt idx="693">
                  <c:v>4.335526</c:v>
                </c:pt>
                <c:pt idx="694">
                  <c:v>4.306355</c:v>
                </c:pt>
                <c:pt idx="695">
                  <c:v>4.271857</c:v>
                </c:pt>
                <c:pt idx="696">
                  <c:v>4.232392</c:v>
                </c:pt>
                <c:pt idx="697">
                  <c:v>4.188408</c:v>
                </c:pt>
                <c:pt idx="698">
                  <c:v>4.140438</c:v>
                </c:pt>
                <c:pt idx="699">
                  <c:v>4.089072</c:v>
                </c:pt>
                <c:pt idx="700">
                  <c:v>4.034973</c:v>
                </c:pt>
                <c:pt idx="701">
                  <c:v>3.978815</c:v>
                </c:pt>
                <c:pt idx="702">
                  <c:v>3.921307</c:v>
                </c:pt>
                <c:pt idx="703">
                  <c:v>3.863162</c:v>
                </c:pt>
                <c:pt idx="704">
                  <c:v>3.805077</c:v>
                </c:pt>
                <c:pt idx="705">
                  <c:v>3.747718</c:v>
                </c:pt>
                <c:pt idx="706">
                  <c:v>3.691718</c:v>
                </c:pt>
                <c:pt idx="707">
                  <c:v>3.637653</c:v>
                </c:pt>
                <c:pt idx="708">
                  <c:v>3.586032</c:v>
                </c:pt>
                <c:pt idx="709">
                  <c:v>3.537299</c:v>
                </c:pt>
                <c:pt idx="710">
                  <c:v>3.491807</c:v>
                </c:pt>
                <c:pt idx="711">
                  <c:v>3.449845</c:v>
                </c:pt>
                <c:pt idx="712">
                  <c:v>3.411601</c:v>
                </c:pt>
                <c:pt idx="713">
                  <c:v>3.377186</c:v>
                </c:pt>
                <c:pt idx="714">
                  <c:v>3.346644</c:v>
                </c:pt>
                <c:pt idx="715">
                  <c:v>3.319927</c:v>
                </c:pt>
                <c:pt idx="716">
                  <c:v>3.296933</c:v>
                </c:pt>
                <c:pt idx="717">
                  <c:v>3.277488</c:v>
                </c:pt>
                <c:pt idx="718">
                  <c:v>3.261378</c:v>
                </c:pt>
                <c:pt idx="719">
                  <c:v>3.248347</c:v>
                </c:pt>
                <c:pt idx="720">
                  <c:v>3.238104</c:v>
                </c:pt>
                <c:pt idx="721">
                  <c:v>3.230348</c:v>
                </c:pt>
                <c:pt idx="722">
                  <c:v>3.22477</c:v>
                </c:pt>
                <c:pt idx="723">
                  <c:v>3.221052</c:v>
                </c:pt>
                <c:pt idx="724">
                  <c:v>3.218894</c:v>
                </c:pt>
                <c:pt idx="725">
                  <c:v>3.218016</c:v>
                </c:pt>
                <c:pt idx="726">
                  <c:v>3.218161</c:v>
                </c:pt>
                <c:pt idx="727">
                  <c:v>3.2191</c:v>
                </c:pt>
                <c:pt idx="728">
                  <c:v>3.220637</c:v>
                </c:pt>
                <c:pt idx="729">
                  <c:v>3.222615</c:v>
                </c:pt>
                <c:pt idx="730">
                  <c:v>3.224917</c:v>
                </c:pt>
                <c:pt idx="731">
                  <c:v>3.22745</c:v>
                </c:pt>
                <c:pt idx="732">
                  <c:v>3.230173</c:v>
                </c:pt>
                <c:pt idx="733">
                  <c:v>3.233058</c:v>
                </c:pt>
                <c:pt idx="734">
                  <c:v>3.23612</c:v>
                </c:pt>
                <c:pt idx="735">
                  <c:v>3.239388</c:v>
                </c:pt>
                <c:pt idx="736">
                  <c:v>3.242906</c:v>
                </c:pt>
                <c:pt idx="737">
                  <c:v>3.24674</c:v>
                </c:pt>
                <c:pt idx="738">
                  <c:v>3.250961</c:v>
                </c:pt>
                <c:pt idx="739">
                  <c:v>3.255637</c:v>
                </c:pt>
                <c:pt idx="740">
                  <c:v>3.260839</c:v>
                </c:pt>
                <c:pt idx="741">
                  <c:v>3.266633</c:v>
                </c:pt>
                <c:pt idx="742">
                  <c:v>3.273072</c:v>
                </c:pt>
                <c:pt idx="743">
                  <c:v>3.280203</c:v>
                </c:pt>
                <c:pt idx="744">
                  <c:v>3.288049</c:v>
                </c:pt>
                <c:pt idx="745">
                  <c:v>3.296634</c:v>
                </c:pt>
                <c:pt idx="746">
                  <c:v>3.305957</c:v>
                </c:pt>
                <c:pt idx="747">
                  <c:v>3.316</c:v>
                </c:pt>
                <c:pt idx="748">
                  <c:v>3.326752</c:v>
                </c:pt>
                <c:pt idx="749">
                  <c:v>3.338173</c:v>
                </c:pt>
                <c:pt idx="750">
                  <c:v>3.350223</c:v>
                </c:pt>
                <c:pt idx="751">
                  <c:v>3.362858</c:v>
                </c:pt>
                <c:pt idx="752">
                  <c:v>3.376023</c:v>
                </c:pt>
                <c:pt idx="753">
                  <c:v>3.389673</c:v>
                </c:pt>
                <c:pt idx="754">
                  <c:v>3.403755</c:v>
                </c:pt>
                <c:pt idx="755">
                  <c:v>3.41823</c:v>
                </c:pt>
                <c:pt idx="756">
                  <c:v>3.433048</c:v>
                </c:pt>
                <c:pt idx="757">
                  <c:v>3.448173</c:v>
                </c:pt>
                <c:pt idx="758">
                  <c:v>3.463583</c:v>
                </c:pt>
                <c:pt idx="759">
                  <c:v>3.479239</c:v>
                </c:pt>
                <c:pt idx="760">
                  <c:v>3.495119</c:v>
                </c:pt>
                <c:pt idx="761">
                  <c:v>3.511195</c:v>
                </c:pt>
                <c:pt idx="762">
                  <c:v>3.527433</c:v>
                </c:pt>
                <c:pt idx="763">
                  <c:v>3.543805</c:v>
                </c:pt>
                <c:pt idx="764">
                  <c:v>3.560266</c:v>
                </c:pt>
                <c:pt idx="765">
                  <c:v>3.576757</c:v>
                </c:pt>
                <c:pt idx="766">
                  <c:v>3.593215</c:v>
                </c:pt>
                <c:pt idx="767">
                  <c:v>3.609553</c:v>
                </c:pt>
                <c:pt idx="768">
                  <c:v>3.625662</c:v>
                </c:pt>
                <c:pt idx="769">
                  <c:v>3.641429</c:v>
                </c:pt>
                <c:pt idx="770">
                  <c:v>3.656697</c:v>
                </c:pt>
                <c:pt idx="771">
                  <c:v>3.671304</c:v>
                </c:pt>
                <c:pt idx="772">
                  <c:v>3.685068</c:v>
                </c:pt>
                <c:pt idx="773">
                  <c:v>3.697784</c:v>
                </c:pt>
                <c:pt idx="774">
                  <c:v>3.709241</c:v>
                </c:pt>
                <c:pt idx="775">
                  <c:v>3.719215</c:v>
                </c:pt>
                <c:pt idx="776">
                  <c:v>3.727482</c:v>
                </c:pt>
                <c:pt idx="777">
                  <c:v>3.733819</c:v>
                </c:pt>
                <c:pt idx="778">
                  <c:v>3.738018</c:v>
                </c:pt>
                <c:pt idx="779">
                  <c:v>3.73989</c:v>
                </c:pt>
                <c:pt idx="780">
                  <c:v>3.739269</c:v>
                </c:pt>
                <c:pt idx="781">
                  <c:v>3.736025</c:v>
                </c:pt>
                <c:pt idx="782">
                  <c:v>3.730068</c:v>
                </c:pt>
                <c:pt idx="783">
                  <c:v>3.721362</c:v>
                </c:pt>
                <c:pt idx="784">
                  <c:v>3.709914</c:v>
                </c:pt>
                <c:pt idx="785">
                  <c:v>3.695797</c:v>
                </c:pt>
                <c:pt idx="786">
                  <c:v>3.679149</c:v>
                </c:pt>
                <c:pt idx="787">
                  <c:v>3.660161</c:v>
                </c:pt>
                <c:pt idx="788">
                  <c:v>3.639096</c:v>
                </c:pt>
                <c:pt idx="789">
                  <c:v>3.616276</c:v>
                </c:pt>
                <c:pt idx="790">
                  <c:v>3.592081</c:v>
                </c:pt>
                <c:pt idx="791">
                  <c:v>3.566937</c:v>
                </c:pt>
                <c:pt idx="792">
                  <c:v>3.54133</c:v>
                </c:pt>
                <c:pt idx="793">
                  <c:v>3.515765</c:v>
                </c:pt>
                <c:pt idx="794">
                  <c:v>3.490766</c:v>
                </c:pt>
                <c:pt idx="795">
                  <c:v>3.466897</c:v>
                </c:pt>
                <c:pt idx="796">
                  <c:v>3.44469</c:v>
                </c:pt>
                <c:pt idx="797">
                  <c:v>3.424676</c:v>
                </c:pt>
                <c:pt idx="798">
                  <c:v>3.40736</c:v>
                </c:pt>
                <c:pt idx="799">
                  <c:v>3.393195</c:v>
                </c:pt>
                <c:pt idx="800">
                  <c:v>3.382593</c:v>
                </c:pt>
                <c:pt idx="801">
                  <c:v>3.375884</c:v>
                </c:pt>
                <c:pt idx="802">
                  <c:v>3.373327</c:v>
                </c:pt>
                <c:pt idx="803">
                  <c:v>3.375095</c:v>
                </c:pt>
                <c:pt idx="804">
                  <c:v>3.381265</c:v>
                </c:pt>
                <c:pt idx="805">
                  <c:v>3.39181</c:v>
                </c:pt>
                <c:pt idx="806">
                  <c:v>3.4066</c:v>
                </c:pt>
                <c:pt idx="807">
                  <c:v>3.425421</c:v>
                </c:pt>
                <c:pt idx="808">
                  <c:v>3.447933</c:v>
                </c:pt>
                <c:pt idx="809">
                  <c:v>3.473711</c:v>
                </c:pt>
                <c:pt idx="810">
                  <c:v>3.502261</c:v>
                </c:pt>
                <c:pt idx="811">
                  <c:v>3.532986</c:v>
                </c:pt>
                <c:pt idx="812">
                  <c:v>3.565246</c:v>
                </c:pt>
                <c:pt idx="813">
                  <c:v>3.598336</c:v>
                </c:pt>
                <c:pt idx="814">
                  <c:v>3.631536</c:v>
                </c:pt>
                <c:pt idx="815">
                  <c:v>3.664098</c:v>
                </c:pt>
                <c:pt idx="816">
                  <c:v>3.695275</c:v>
                </c:pt>
                <c:pt idx="817">
                  <c:v>3.724343</c:v>
                </c:pt>
                <c:pt idx="818">
                  <c:v>3.750617</c:v>
                </c:pt>
                <c:pt idx="819">
                  <c:v>3.773461</c:v>
                </c:pt>
                <c:pt idx="820">
                  <c:v>3.792306</c:v>
                </c:pt>
                <c:pt idx="821">
                  <c:v>3.806678</c:v>
                </c:pt>
                <c:pt idx="822">
                  <c:v>3.816192</c:v>
                </c:pt>
                <c:pt idx="823">
                  <c:v>3.820567</c:v>
                </c:pt>
                <c:pt idx="824">
                  <c:v>3.819638</c:v>
                </c:pt>
                <c:pt idx="825">
                  <c:v>3.813357</c:v>
                </c:pt>
                <c:pt idx="826">
                  <c:v>3.801783</c:v>
                </c:pt>
                <c:pt idx="827">
                  <c:v>3.78511</c:v>
                </c:pt>
                <c:pt idx="828">
                  <c:v>3.763626</c:v>
                </c:pt>
                <c:pt idx="829">
                  <c:v>3.737736</c:v>
                </c:pt>
                <c:pt idx="830">
                  <c:v>3.707931</c:v>
                </c:pt>
                <c:pt idx="831">
                  <c:v>3.674793</c:v>
                </c:pt>
                <c:pt idx="832">
                  <c:v>3.63896</c:v>
                </c:pt>
                <c:pt idx="833">
                  <c:v>3.601136</c:v>
                </c:pt>
                <c:pt idx="834">
                  <c:v>3.56205</c:v>
                </c:pt>
                <c:pt idx="835">
                  <c:v>3.522454</c:v>
                </c:pt>
                <c:pt idx="836">
                  <c:v>3.483094</c:v>
                </c:pt>
                <c:pt idx="837">
                  <c:v>3.444706</c:v>
                </c:pt>
                <c:pt idx="838">
                  <c:v>3.407981</c:v>
                </c:pt>
                <c:pt idx="839">
                  <c:v>3.373562</c:v>
                </c:pt>
                <c:pt idx="840">
                  <c:v>3.342033</c:v>
                </c:pt>
                <c:pt idx="841">
                  <c:v>3.313886</c:v>
                </c:pt>
                <c:pt idx="842">
                  <c:v>3.289535</c:v>
                </c:pt>
                <c:pt idx="843">
                  <c:v>3.269296</c:v>
                </c:pt>
                <c:pt idx="844">
                  <c:v>3.253377</c:v>
                </c:pt>
                <c:pt idx="845">
                  <c:v>3.241887</c:v>
                </c:pt>
                <c:pt idx="846">
                  <c:v>3.23483</c:v>
                </c:pt>
                <c:pt idx="847">
                  <c:v>3.232098</c:v>
                </c:pt>
                <c:pt idx="848">
                  <c:v>3.233499</c:v>
                </c:pt>
                <c:pt idx="849">
                  <c:v>3.238747</c:v>
                </c:pt>
                <c:pt idx="850">
                  <c:v>3.24747</c:v>
                </c:pt>
                <c:pt idx="851">
                  <c:v>3.259237</c:v>
                </c:pt>
                <c:pt idx="852">
                  <c:v>3.273541</c:v>
                </c:pt>
                <c:pt idx="853">
                  <c:v>3.289855</c:v>
                </c:pt>
                <c:pt idx="854">
                  <c:v>3.307604</c:v>
                </c:pt>
                <c:pt idx="855">
                  <c:v>3.326205</c:v>
                </c:pt>
                <c:pt idx="856">
                  <c:v>3.34507</c:v>
                </c:pt>
                <c:pt idx="857">
                  <c:v>3.363632</c:v>
                </c:pt>
                <c:pt idx="858">
                  <c:v>3.381335</c:v>
                </c:pt>
                <c:pt idx="859">
                  <c:v>3.397667</c:v>
                </c:pt>
                <c:pt idx="860">
                  <c:v>3.412166</c:v>
                </c:pt>
                <c:pt idx="861">
                  <c:v>3.424416</c:v>
                </c:pt>
                <c:pt idx="862">
                  <c:v>3.434067</c:v>
                </c:pt>
                <c:pt idx="863">
                  <c:v>3.440834</c:v>
                </c:pt>
                <c:pt idx="864">
                  <c:v>3.444499</c:v>
                </c:pt>
                <c:pt idx="865">
                  <c:v>3.444918</c:v>
                </c:pt>
                <c:pt idx="866">
                  <c:v>3.442007</c:v>
                </c:pt>
                <c:pt idx="867">
                  <c:v>3.43576</c:v>
                </c:pt>
                <c:pt idx="868">
                  <c:v>3.426221</c:v>
                </c:pt>
                <c:pt idx="869">
                  <c:v>3.413501</c:v>
                </c:pt>
                <c:pt idx="870">
                  <c:v>3.397756</c:v>
                </c:pt>
                <c:pt idx="871">
                  <c:v>3.379189</c:v>
                </c:pt>
                <c:pt idx="872">
                  <c:v>3.358045</c:v>
                </c:pt>
                <c:pt idx="873">
                  <c:v>3.334585</c:v>
                </c:pt>
                <c:pt idx="874">
                  <c:v>3.309106</c:v>
                </c:pt>
                <c:pt idx="875">
                  <c:v>3.281914</c:v>
                </c:pt>
                <c:pt idx="876">
                  <c:v>3.253328</c:v>
                </c:pt>
                <c:pt idx="877">
                  <c:v>3.223664</c:v>
                </c:pt>
                <c:pt idx="878">
                  <c:v>3.193243</c:v>
                </c:pt>
                <c:pt idx="879">
                  <c:v>3.16238</c:v>
                </c:pt>
                <c:pt idx="880">
                  <c:v>3.131377</c:v>
                </c:pt>
                <c:pt idx="881">
                  <c:v>3.100531</c:v>
                </c:pt>
                <c:pt idx="882">
                  <c:v>3.070128</c:v>
                </c:pt>
                <c:pt idx="883">
                  <c:v>3.040437</c:v>
                </c:pt>
                <c:pt idx="884">
                  <c:v>3.011722</c:v>
                </c:pt>
                <c:pt idx="885">
                  <c:v>2.984239</c:v>
                </c:pt>
                <c:pt idx="886">
                  <c:v>2.958227</c:v>
                </c:pt>
                <c:pt idx="887">
                  <c:v>2.933931</c:v>
                </c:pt>
                <c:pt idx="888">
                  <c:v>2.911578</c:v>
                </c:pt>
                <c:pt idx="889">
                  <c:v>2.891408</c:v>
                </c:pt>
                <c:pt idx="890">
                  <c:v>2.873645</c:v>
                </c:pt>
                <c:pt idx="891">
                  <c:v>2.858516</c:v>
                </c:pt>
                <c:pt idx="892">
                  <c:v>2.846247</c:v>
                </c:pt>
                <c:pt idx="893">
                  <c:v>2.83706</c:v>
                </c:pt>
                <c:pt idx="894">
                  <c:v>2.831165</c:v>
                </c:pt>
                <c:pt idx="895">
                  <c:v>2.828775</c:v>
                </c:pt>
                <c:pt idx="896">
                  <c:v>2.83008</c:v>
                </c:pt>
                <c:pt idx="897">
                  <c:v>2.83526</c:v>
                </c:pt>
                <c:pt idx="898">
                  <c:v>2.844469</c:v>
                </c:pt>
                <c:pt idx="899">
                  <c:v>2.857827</c:v>
                </c:pt>
                <c:pt idx="900">
                  <c:v>2.875425</c:v>
                </c:pt>
                <c:pt idx="901">
                  <c:v>2.897308</c:v>
                </c:pt>
                <c:pt idx="902">
                  <c:v>2.923469</c:v>
                </c:pt>
                <c:pt idx="903">
                  <c:v>2.953846</c:v>
                </c:pt>
                <c:pt idx="904">
                  <c:v>2.988317</c:v>
                </c:pt>
                <c:pt idx="905">
                  <c:v>3.026691</c:v>
                </c:pt>
                <c:pt idx="906">
                  <c:v>3.068713</c:v>
                </c:pt>
                <c:pt idx="907">
                  <c:v>3.114045</c:v>
                </c:pt>
                <c:pt idx="908">
                  <c:v>3.162283</c:v>
                </c:pt>
                <c:pt idx="909">
                  <c:v>3.212953</c:v>
                </c:pt>
                <c:pt idx="910">
                  <c:v>3.265509</c:v>
                </c:pt>
                <c:pt idx="911">
                  <c:v>3.319345</c:v>
                </c:pt>
                <c:pt idx="912">
                  <c:v>3.373796</c:v>
                </c:pt>
                <c:pt idx="913">
                  <c:v>3.42816</c:v>
                </c:pt>
                <c:pt idx="914">
                  <c:v>3.481691</c:v>
                </c:pt>
                <c:pt idx="915">
                  <c:v>3.533627</c:v>
                </c:pt>
                <c:pt idx="916">
                  <c:v>3.583203</c:v>
                </c:pt>
                <c:pt idx="917">
                  <c:v>3.629666</c:v>
                </c:pt>
                <c:pt idx="918">
                  <c:v>3.672275</c:v>
                </c:pt>
                <c:pt idx="919">
                  <c:v>3.710339</c:v>
                </c:pt>
                <c:pt idx="920">
                  <c:v>3.743233</c:v>
                </c:pt>
                <c:pt idx="921">
                  <c:v>3.770393</c:v>
                </c:pt>
                <c:pt idx="922">
                  <c:v>3.791362</c:v>
                </c:pt>
                <c:pt idx="923">
                  <c:v>3.805776</c:v>
                </c:pt>
                <c:pt idx="924">
                  <c:v>3.813389</c:v>
                </c:pt>
                <c:pt idx="925">
                  <c:v>3.814088</c:v>
                </c:pt>
                <c:pt idx="926">
                  <c:v>3.807888</c:v>
                </c:pt>
                <c:pt idx="927">
                  <c:v>3.794939</c:v>
                </c:pt>
                <c:pt idx="928">
                  <c:v>3.775542</c:v>
                </c:pt>
                <c:pt idx="929">
                  <c:v>3.750121</c:v>
                </c:pt>
                <c:pt idx="930">
                  <c:v>3.719242</c:v>
                </c:pt>
                <c:pt idx="931">
                  <c:v>3.683589</c:v>
                </c:pt>
                <c:pt idx="932">
                  <c:v>3.643955</c:v>
                </c:pt>
                <c:pt idx="933">
                  <c:v>3.60123</c:v>
                </c:pt>
                <c:pt idx="934">
                  <c:v>3.556388</c:v>
                </c:pt>
                <c:pt idx="935">
                  <c:v>3.510452</c:v>
                </c:pt>
                <c:pt idx="936">
                  <c:v>3.46449</c:v>
                </c:pt>
                <c:pt idx="937">
                  <c:v>3.419582</c:v>
                </c:pt>
                <c:pt idx="938">
                  <c:v>3.376792</c:v>
                </c:pt>
                <c:pt idx="939">
                  <c:v>3.337149</c:v>
                </c:pt>
                <c:pt idx="940">
                  <c:v>3.301626</c:v>
                </c:pt>
                <c:pt idx="941">
                  <c:v>3.271111</c:v>
                </c:pt>
                <c:pt idx="942">
                  <c:v>3.246387</c:v>
                </c:pt>
                <c:pt idx="943">
                  <c:v>3.228111</c:v>
                </c:pt>
                <c:pt idx="944">
                  <c:v>3.216797</c:v>
                </c:pt>
                <c:pt idx="945">
                  <c:v>3.212808</c:v>
                </c:pt>
                <c:pt idx="946">
                  <c:v>3.216337</c:v>
                </c:pt>
                <c:pt idx="947">
                  <c:v>3.227408</c:v>
                </c:pt>
                <c:pt idx="948">
                  <c:v>3.245868</c:v>
                </c:pt>
                <c:pt idx="949">
                  <c:v>3.27139</c:v>
                </c:pt>
                <c:pt idx="950">
                  <c:v>3.303481</c:v>
                </c:pt>
                <c:pt idx="951">
                  <c:v>3.341486</c:v>
                </c:pt>
                <c:pt idx="952">
                  <c:v>3.384611</c:v>
                </c:pt>
                <c:pt idx="953">
                  <c:v>3.431931</c:v>
                </c:pt>
                <c:pt idx="954">
                  <c:v>3.482422</c:v>
                </c:pt>
                <c:pt idx="955">
                  <c:v>3.534968</c:v>
                </c:pt>
                <c:pt idx="956">
                  <c:v>3.5884</c:v>
                </c:pt>
                <c:pt idx="957">
                  <c:v>3.641521</c:v>
                </c:pt>
                <c:pt idx="958">
                  <c:v>3.693137</c:v>
                </c:pt>
                <c:pt idx="959">
                  <c:v>3.74207</c:v>
                </c:pt>
                <c:pt idx="960">
                  <c:v>3.787191</c:v>
                </c:pt>
                <c:pt idx="961">
                  <c:v>3.827468</c:v>
                </c:pt>
                <c:pt idx="962">
                  <c:v>3.861964</c:v>
                </c:pt>
                <c:pt idx="963">
                  <c:v>3.88986</c:v>
                </c:pt>
                <c:pt idx="964">
                  <c:v>3.910502</c:v>
                </c:pt>
                <c:pt idx="965">
                  <c:v>3.923382</c:v>
                </c:pt>
                <c:pt idx="966">
                  <c:v>3.928171</c:v>
                </c:pt>
                <c:pt idx="967">
                  <c:v>3.924714</c:v>
                </c:pt>
                <c:pt idx="968">
                  <c:v>3.913039</c:v>
                </c:pt>
                <c:pt idx="969">
                  <c:v>3.893361</c:v>
                </c:pt>
                <c:pt idx="970">
                  <c:v>3.866065</c:v>
                </c:pt>
                <c:pt idx="971">
                  <c:v>3.831698</c:v>
                </c:pt>
                <c:pt idx="972">
                  <c:v>3.790962</c:v>
                </c:pt>
                <c:pt idx="973">
                  <c:v>3.74469</c:v>
                </c:pt>
                <c:pt idx="974">
                  <c:v>3.693823</c:v>
                </c:pt>
                <c:pt idx="975">
                  <c:v>3.639398</c:v>
                </c:pt>
                <c:pt idx="976">
                  <c:v>3.582507</c:v>
                </c:pt>
                <c:pt idx="977">
                  <c:v>3.524283</c:v>
                </c:pt>
                <c:pt idx="978">
                  <c:v>3.465858</c:v>
                </c:pt>
                <c:pt idx="979">
                  <c:v>3.408358</c:v>
                </c:pt>
                <c:pt idx="980">
                  <c:v>3.352855</c:v>
                </c:pt>
                <c:pt idx="981">
                  <c:v>3.300354</c:v>
                </c:pt>
                <c:pt idx="982">
                  <c:v>3.251763</c:v>
                </c:pt>
                <c:pt idx="983">
                  <c:v>3.207875</c:v>
                </c:pt>
                <c:pt idx="984">
                  <c:v>3.169356</c:v>
                </c:pt>
                <c:pt idx="985">
                  <c:v>3.136719</c:v>
                </c:pt>
                <c:pt idx="986">
                  <c:v>3.110334</c:v>
                </c:pt>
                <c:pt idx="987">
                  <c:v>3.090394</c:v>
                </c:pt>
                <c:pt idx="988">
                  <c:v>3.076942</c:v>
                </c:pt>
                <c:pt idx="989">
                  <c:v>3.069857</c:v>
                </c:pt>
                <c:pt idx="990">
                  <c:v>3.068861</c:v>
                </c:pt>
                <c:pt idx="991">
                  <c:v>3.073538</c:v>
                </c:pt>
                <c:pt idx="992">
                  <c:v>3.083341</c:v>
                </c:pt>
                <c:pt idx="993">
                  <c:v>3.097604</c:v>
                </c:pt>
                <c:pt idx="994">
                  <c:v>3.115571</c:v>
                </c:pt>
                <c:pt idx="995">
                  <c:v>3.136422</c:v>
                </c:pt>
                <c:pt idx="996">
                  <c:v>3.159276</c:v>
                </c:pt>
                <c:pt idx="997">
                  <c:v>3.183232</c:v>
                </c:pt>
                <c:pt idx="998">
                  <c:v>3.20739</c:v>
                </c:pt>
                <c:pt idx="999">
                  <c:v>3.230867</c:v>
                </c:pt>
                <c:pt idx="1000">
                  <c:v>3.252829</c:v>
                </c:pt>
                <c:pt idx="1001">
                  <c:v>3.272501</c:v>
                </c:pt>
                <c:pt idx="1002">
                  <c:v>3.289202</c:v>
                </c:pt>
                <c:pt idx="1003">
                  <c:v>3.302345</c:v>
                </c:pt>
                <c:pt idx="1004">
                  <c:v>3.311452</c:v>
                </c:pt>
                <c:pt idx="1005">
                  <c:v>3.316179</c:v>
                </c:pt>
                <c:pt idx="1006">
                  <c:v>3.316311</c:v>
                </c:pt>
                <c:pt idx="1007">
                  <c:v>3.311756</c:v>
                </c:pt>
                <c:pt idx="1008">
                  <c:v>3.30257</c:v>
                </c:pt>
                <c:pt idx="1009">
                  <c:v>3.288931</c:v>
                </c:pt>
                <c:pt idx="1010">
                  <c:v>3.271141</c:v>
                </c:pt>
                <c:pt idx="1011">
                  <c:v>3.249615</c:v>
                </c:pt>
                <c:pt idx="1012">
                  <c:v>3.224878</c:v>
                </c:pt>
                <c:pt idx="1013">
                  <c:v>3.19753</c:v>
                </c:pt>
                <c:pt idx="1014">
                  <c:v>3.16825</c:v>
                </c:pt>
                <c:pt idx="1015">
                  <c:v>3.137771</c:v>
                </c:pt>
                <c:pt idx="1016">
                  <c:v>3.106849</c:v>
                </c:pt>
                <c:pt idx="1017">
                  <c:v>3.076271</c:v>
                </c:pt>
                <c:pt idx="1018">
                  <c:v>3.046809</c:v>
                </c:pt>
                <c:pt idx="1019">
                  <c:v>3.019217</c:v>
                </c:pt>
                <c:pt idx="1020">
                  <c:v>2.99421</c:v>
                </c:pt>
                <c:pt idx="1021">
                  <c:v>2.97245</c:v>
                </c:pt>
                <c:pt idx="1022">
                  <c:v>2.954526</c:v>
                </c:pt>
                <c:pt idx="1023">
                  <c:v>2.940952</c:v>
                </c:pt>
                <c:pt idx="1024">
                  <c:v>2.932143</c:v>
                </c:pt>
                <c:pt idx="1025">
                  <c:v>2.928426</c:v>
                </c:pt>
                <c:pt idx="1026">
                  <c:v>2.930016</c:v>
                </c:pt>
                <c:pt idx="1027">
                  <c:v>2.937026</c:v>
                </c:pt>
                <c:pt idx="1028">
                  <c:v>2.949458</c:v>
                </c:pt>
                <c:pt idx="1029">
                  <c:v>2.967215</c:v>
                </c:pt>
                <c:pt idx="1030">
                  <c:v>2.990093</c:v>
                </c:pt>
                <c:pt idx="1031">
                  <c:v>3.017805</c:v>
                </c:pt>
                <c:pt idx="1032">
                  <c:v>3.049972</c:v>
                </c:pt>
                <c:pt idx="1033">
                  <c:v>3.086133</c:v>
                </c:pt>
                <c:pt idx="1034">
                  <c:v>3.125763</c:v>
                </c:pt>
                <c:pt idx="1035">
                  <c:v>3.168288</c:v>
                </c:pt>
                <c:pt idx="1036">
                  <c:v>3.213081</c:v>
                </c:pt>
                <c:pt idx="1037">
                  <c:v>3.259495</c:v>
                </c:pt>
                <c:pt idx="1038">
                  <c:v>3.306847</c:v>
                </c:pt>
                <c:pt idx="1039">
                  <c:v>3.35446</c:v>
                </c:pt>
                <c:pt idx="1040">
                  <c:v>3.401653</c:v>
                </c:pt>
                <c:pt idx="1041">
                  <c:v>3.447767</c:v>
                </c:pt>
                <c:pt idx="1042">
                  <c:v>3.492156</c:v>
                </c:pt>
                <c:pt idx="1043">
                  <c:v>3.534217</c:v>
                </c:pt>
                <c:pt idx="1044">
                  <c:v>3.573387</c:v>
                </c:pt>
                <c:pt idx="1045">
                  <c:v>3.609145</c:v>
                </c:pt>
                <c:pt idx="1046">
                  <c:v>3.641031</c:v>
                </c:pt>
                <c:pt idx="1047">
                  <c:v>3.668644</c:v>
                </c:pt>
                <c:pt idx="1048">
                  <c:v>3.691642</c:v>
                </c:pt>
                <c:pt idx="1049">
                  <c:v>3.709754</c:v>
                </c:pt>
                <c:pt idx="1050">
                  <c:v>3.722776</c:v>
                </c:pt>
                <c:pt idx="1051">
                  <c:v>3.730567</c:v>
                </c:pt>
                <c:pt idx="1052">
                  <c:v>3.733068</c:v>
                </c:pt>
                <c:pt idx="1053">
                  <c:v>3.730277</c:v>
                </c:pt>
                <c:pt idx="1054">
                  <c:v>3.72226</c:v>
                </c:pt>
                <c:pt idx="1055">
                  <c:v>3.709166</c:v>
                </c:pt>
                <c:pt idx="1056">
                  <c:v>3.691188</c:v>
                </c:pt>
                <c:pt idx="1057">
                  <c:v>3.668588</c:v>
                </c:pt>
                <c:pt idx="1058">
                  <c:v>3.641681</c:v>
                </c:pt>
                <c:pt idx="1059">
                  <c:v>3.610843</c:v>
                </c:pt>
                <c:pt idx="1060">
                  <c:v>3.576481</c:v>
                </c:pt>
                <c:pt idx="1061">
                  <c:v>3.539056</c:v>
                </c:pt>
                <c:pt idx="1062">
                  <c:v>3.499064</c:v>
                </c:pt>
                <c:pt idx="1063">
                  <c:v>3.457028</c:v>
                </c:pt>
                <c:pt idx="1064">
                  <c:v>3.41349</c:v>
                </c:pt>
                <c:pt idx="1065">
                  <c:v>3.369013</c:v>
                </c:pt>
                <c:pt idx="1066">
                  <c:v>3.324157</c:v>
                </c:pt>
                <c:pt idx="1067">
                  <c:v>3.279477</c:v>
                </c:pt>
                <c:pt idx="1068">
                  <c:v>3.235531</c:v>
                </c:pt>
                <c:pt idx="1069">
                  <c:v>3.192837</c:v>
                </c:pt>
                <c:pt idx="1070">
                  <c:v>3.15189</c:v>
                </c:pt>
                <c:pt idx="1071">
                  <c:v>3.113148</c:v>
                </c:pt>
                <c:pt idx="1072">
                  <c:v>3.077016</c:v>
                </c:pt>
                <c:pt idx="1073">
                  <c:v>3.043841</c:v>
                </c:pt>
                <c:pt idx="1074">
                  <c:v>3.013903</c:v>
                </c:pt>
                <c:pt idx="1075">
                  <c:v>2.987417</c:v>
                </c:pt>
                <c:pt idx="1076">
                  <c:v>2.964511</c:v>
                </c:pt>
                <c:pt idx="1077">
                  <c:v>2.945227</c:v>
                </c:pt>
                <c:pt idx="1078">
                  <c:v>2.929532</c:v>
                </c:pt>
                <c:pt idx="1079">
                  <c:v>2.91729</c:v>
                </c:pt>
                <c:pt idx="1080">
                  <c:v>2.908297</c:v>
                </c:pt>
                <c:pt idx="1081">
                  <c:v>2.902245</c:v>
                </c:pt>
                <c:pt idx="1082">
                  <c:v>2.89876</c:v>
                </c:pt>
                <c:pt idx="1083">
                  <c:v>2.897385</c:v>
                </c:pt>
                <c:pt idx="1084">
                  <c:v>2.897603</c:v>
                </c:pt>
                <c:pt idx="1085">
                  <c:v>2.898848</c:v>
                </c:pt>
                <c:pt idx="1086">
                  <c:v>2.900498</c:v>
                </c:pt>
                <c:pt idx="1087">
                  <c:v>2.901914</c:v>
                </c:pt>
                <c:pt idx="1088">
                  <c:v>2.902439</c:v>
                </c:pt>
                <c:pt idx="1089">
                  <c:v>2.90142</c:v>
                </c:pt>
                <c:pt idx="1090">
                  <c:v>2.898227</c:v>
                </c:pt>
                <c:pt idx="1091">
                  <c:v>2.892257</c:v>
                </c:pt>
                <c:pt idx="1092">
                  <c:v>2.882969</c:v>
                </c:pt>
                <c:pt idx="1093">
                  <c:v>2.869894</c:v>
                </c:pt>
                <c:pt idx="1094">
                  <c:v>2.852637</c:v>
                </c:pt>
                <c:pt idx="1095">
                  <c:v>2.830901</c:v>
                </c:pt>
                <c:pt idx="1096">
                  <c:v>2.804505</c:v>
                </c:pt>
                <c:pt idx="1097">
                  <c:v>2.773382</c:v>
                </c:pt>
                <c:pt idx="1098">
                  <c:v>2.737593</c:v>
                </c:pt>
                <c:pt idx="1099">
                  <c:v>2.697319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'[1]Coop 92'!$D$1</c:f>
              <c:strCache>
                <c:ptCount val="1"/>
                <c:pt idx="0">
                  <c:v>Cont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numRef>
              <c:f>'[1]Coop 92'!$A$2:$A$1101</c:f>
              <c:numCache>
                <c:formatCode>General</c:formatCode>
                <c:ptCount val="1100"/>
                <c:pt idx="0">
                  <c:v>-100.0</c:v>
                </c:pt>
                <c:pt idx="1">
                  <c:v>-99.0</c:v>
                </c:pt>
                <c:pt idx="2">
                  <c:v>-98.0</c:v>
                </c:pt>
                <c:pt idx="3">
                  <c:v>-97.0</c:v>
                </c:pt>
                <c:pt idx="4">
                  <c:v>-96.0</c:v>
                </c:pt>
                <c:pt idx="5">
                  <c:v>-95.0</c:v>
                </c:pt>
                <c:pt idx="6">
                  <c:v>-94.0</c:v>
                </c:pt>
                <c:pt idx="7">
                  <c:v>-93.0</c:v>
                </c:pt>
                <c:pt idx="8">
                  <c:v>-92.0</c:v>
                </c:pt>
                <c:pt idx="9">
                  <c:v>-91.0</c:v>
                </c:pt>
                <c:pt idx="10">
                  <c:v>-90.0</c:v>
                </c:pt>
                <c:pt idx="11">
                  <c:v>-89.0</c:v>
                </c:pt>
                <c:pt idx="12">
                  <c:v>-88.0</c:v>
                </c:pt>
                <c:pt idx="13">
                  <c:v>-87.0</c:v>
                </c:pt>
                <c:pt idx="14">
                  <c:v>-86.0</c:v>
                </c:pt>
                <c:pt idx="15">
                  <c:v>-85.0</c:v>
                </c:pt>
                <c:pt idx="16">
                  <c:v>-84.0</c:v>
                </c:pt>
                <c:pt idx="17">
                  <c:v>-83.0</c:v>
                </c:pt>
                <c:pt idx="18">
                  <c:v>-82.0</c:v>
                </c:pt>
                <c:pt idx="19">
                  <c:v>-81.0</c:v>
                </c:pt>
                <c:pt idx="20">
                  <c:v>-80.0</c:v>
                </c:pt>
                <c:pt idx="21">
                  <c:v>-79.0</c:v>
                </c:pt>
                <c:pt idx="22">
                  <c:v>-78.0</c:v>
                </c:pt>
                <c:pt idx="23">
                  <c:v>-77.0</c:v>
                </c:pt>
                <c:pt idx="24">
                  <c:v>-76.0</c:v>
                </c:pt>
                <c:pt idx="25">
                  <c:v>-75.0</c:v>
                </c:pt>
                <c:pt idx="26">
                  <c:v>-74.0</c:v>
                </c:pt>
                <c:pt idx="27">
                  <c:v>-73.0</c:v>
                </c:pt>
                <c:pt idx="28">
                  <c:v>-72.0</c:v>
                </c:pt>
                <c:pt idx="29">
                  <c:v>-71.0</c:v>
                </c:pt>
                <c:pt idx="30">
                  <c:v>-70.0</c:v>
                </c:pt>
                <c:pt idx="31">
                  <c:v>-69.0</c:v>
                </c:pt>
                <c:pt idx="32">
                  <c:v>-68.0</c:v>
                </c:pt>
                <c:pt idx="33">
                  <c:v>-67.0</c:v>
                </c:pt>
                <c:pt idx="34">
                  <c:v>-66.0</c:v>
                </c:pt>
                <c:pt idx="35">
                  <c:v>-65.0</c:v>
                </c:pt>
                <c:pt idx="36">
                  <c:v>-64.0</c:v>
                </c:pt>
                <c:pt idx="37">
                  <c:v>-63.0</c:v>
                </c:pt>
                <c:pt idx="38">
                  <c:v>-62.0</c:v>
                </c:pt>
                <c:pt idx="39">
                  <c:v>-61.0</c:v>
                </c:pt>
                <c:pt idx="40">
                  <c:v>-60.0</c:v>
                </c:pt>
                <c:pt idx="41">
                  <c:v>-59.0</c:v>
                </c:pt>
                <c:pt idx="42">
                  <c:v>-58.0</c:v>
                </c:pt>
                <c:pt idx="43">
                  <c:v>-57.0</c:v>
                </c:pt>
                <c:pt idx="44">
                  <c:v>-56.0</c:v>
                </c:pt>
                <c:pt idx="45">
                  <c:v>-55.0</c:v>
                </c:pt>
                <c:pt idx="46">
                  <c:v>-54.0</c:v>
                </c:pt>
                <c:pt idx="47">
                  <c:v>-53.0</c:v>
                </c:pt>
                <c:pt idx="48">
                  <c:v>-52.0</c:v>
                </c:pt>
                <c:pt idx="49">
                  <c:v>-51.0</c:v>
                </c:pt>
                <c:pt idx="50">
                  <c:v>-50.0</c:v>
                </c:pt>
                <c:pt idx="51">
                  <c:v>-49.0</c:v>
                </c:pt>
                <c:pt idx="52">
                  <c:v>-48.0</c:v>
                </c:pt>
                <c:pt idx="53">
                  <c:v>-47.0</c:v>
                </c:pt>
                <c:pt idx="54">
                  <c:v>-46.0</c:v>
                </c:pt>
                <c:pt idx="55">
                  <c:v>-45.0</c:v>
                </c:pt>
                <c:pt idx="56">
                  <c:v>-44.0</c:v>
                </c:pt>
                <c:pt idx="57">
                  <c:v>-43.0</c:v>
                </c:pt>
                <c:pt idx="58">
                  <c:v>-42.0</c:v>
                </c:pt>
                <c:pt idx="59">
                  <c:v>-41.0</c:v>
                </c:pt>
                <c:pt idx="60">
                  <c:v>-40.0</c:v>
                </c:pt>
                <c:pt idx="61">
                  <c:v>-39.0</c:v>
                </c:pt>
                <c:pt idx="62">
                  <c:v>-38.0</c:v>
                </c:pt>
                <c:pt idx="63">
                  <c:v>-37.0</c:v>
                </c:pt>
                <c:pt idx="64">
                  <c:v>-36.0</c:v>
                </c:pt>
                <c:pt idx="65">
                  <c:v>-35.0</c:v>
                </c:pt>
                <c:pt idx="66">
                  <c:v>-34.0</c:v>
                </c:pt>
                <c:pt idx="67">
                  <c:v>-33.0</c:v>
                </c:pt>
                <c:pt idx="68">
                  <c:v>-32.0</c:v>
                </c:pt>
                <c:pt idx="69">
                  <c:v>-31.0</c:v>
                </c:pt>
                <c:pt idx="70">
                  <c:v>-30.0</c:v>
                </c:pt>
                <c:pt idx="71">
                  <c:v>-29.0</c:v>
                </c:pt>
                <c:pt idx="72">
                  <c:v>-28.0</c:v>
                </c:pt>
                <c:pt idx="73">
                  <c:v>-27.0</c:v>
                </c:pt>
                <c:pt idx="74">
                  <c:v>-26.0</c:v>
                </c:pt>
                <c:pt idx="75">
                  <c:v>-25.0</c:v>
                </c:pt>
                <c:pt idx="76">
                  <c:v>-24.0</c:v>
                </c:pt>
                <c:pt idx="77">
                  <c:v>-23.0</c:v>
                </c:pt>
                <c:pt idx="78">
                  <c:v>-22.0</c:v>
                </c:pt>
                <c:pt idx="79">
                  <c:v>-21.0</c:v>
                </c:pt>
                <c:pt idx="80">
                  <c:v>-20.0</c:v>
                </c:pt>
                <c:pt idx="81">
                  <c:v>-19.0</c:v>
                </c:pt>
                <c:pt idx="82">
                  <c:v>-18.0</c:v>
                </c:pt>
                <c:pt idx="83">
                  <c:v>-17.0</c:v>
                </c:pt>
                <c:pt idx="84">
                  <c:v>-16.0</c:v>
                </c:pt>
                <c:pt idx="85">
                  <c:v>-15.0</c:v>
                </c:pt>
                <c:pt idx="86">
                  <c:v>-14.0</c:v>
                </c:pt>
                <c:pt idx="87">
                  <c:v>-13.0</c:v>
                </c:pt>
                <c:pt idx="88">
                  <c:v>-12.0</c:v>
                </c:pt>
                <c:pt idx="89">
                  <c:v>-11.0</c:v>
                </c:pt>
                <c:pt idx="90">
                  <c:v>-10.0</c:v>
                </c:pt>
                <c:pt idx="91">
                  <c:v>-9.0</c:v>
                </c:pt>
                <c:pt idx="92">
                  <c:v>-8.0</c:v>
                </c:pt>
                <c:pt idx="93">
                  <c:v>-7.0</c:v>
                </c:pt>
                <c:pt idx="94">
                  <c:v>-6.0</c:v>
                </c:pt>
                <c:pt idx="95">
                  <c:v>-5.0</c:v>
                </c:pt>
                <c:pt idx="96">
                  <c:v>-4.0</c:v>
                </c:pt>
                <c:pt idx="97">
                  <c:v>-3.0</c:v>
                </c:pt>
                <c:pt idx="98">
                  <c:v>-2.0</c:v>
                </c:pt>
                <c:pt idx="99">
                  <c:v>-1.0</c:v>
                </c:pt>
                <c:pt idx="100">
                  <c:v>0.0</c:v>
                </c:pt>
                <c:pt idx="101">
                  <c:v>1.0</c:v>
                </c:pt>
                <c:pt idx="102">
                  <c:v>2.0</c:v>
                </c:pt>
                <c:pt idx="103">
                  <c:v>3.0</c:v>
                </c:pt>
                <c:pt idx="104">
                  <c:v>4.0</c:v>
                </c:pt>
                <c:pt idx="105">
                  <c:v>5.0</c:v>
                </c:pt>
                <c:pt idx="106">
                  <c:v>6.0</c:v>
                </c:pt>
                <c:pt idx="107">
                  <c:v>7.0</c:v>
                </c:pt>
                <c:pt idx="108">
                  <c:v>8.0</c:v>
                </c:pt>
                <c:pt idx="109">
                  <c:v>9.0</c:v>
                </c:pt>
                <c:pt idx="110">
                  <c:v>10.0</c:v>
                </c:pt>
                <c:pt idx="111">
                  <c:v>11.0</c:v>
                </c:pt>
                <c:pt idx="112">
                  <c:v>12.0</c:v>
                </c:pt>
                <c:pt idx="113">
                  <c:v>13.0</c:v>
                </c:pt>
                <c:pt idx="114">
                  <c:v>14.0</c:v>
                </c:pt>
                <c:pt idx="115">
                  <c:v>15.0</c:v>
                </c:pt>
                <c:pt idx="116">
                  <c:v>16.0</c:v>
                </c:pt>
                <c:pt idx="117">
                  <c:v>17.0</c:v>
                </c:pt>
                <c:pt idx="118">
                  <c:v>18.0</c:v>
                </c:pt>
                <c:pt idx="119">
                  <c:v>19.0</c:v>
                </c:pt>
                <c:pt idx="120">
                  <c:v>20.0</c:v>
                </c:pt>
                <c:pt idx="121">
                  <c:v>21.0</c:v>
                </c:pt>
                <c:pt idx="122">
                  <c:v>22.0</c:v>
                </c:pt>
                <c:pt idx="123">
                  <c:v>23.0</c:v>
                </c:pt>
                <c:pt idx="124">
                  <c:v>24.0</c:v>
                </c:pt>
                <c:pt idx="125">
                  <c:v>25.0</c:v>
                </c:pt>
                <c:pt idx="126">
                  <c:v>26.0</c:v>
                </c:pt>
                <c:pt idx="127">
                  <c:v>27.0</c:v>
                </c:pt>
                <c:pt idx="128">
                  <c:v>28.0</c:v>
                </c:pt>
                <c:pt idx="129">
                  <c:v>29.0</c:v>
                </c:pt>
                <c:pt idx="130">
                  <c:v>30.0</c:v>
                </c:pt>
                <c:pt idx="131">
                  <c:v>31.0</c:v>
                </c:pt>
                <c:pt idx="132">
                  <c:v>32.0</c:v>
                </c:pt>
                <c:pt idx="133">
                  <c:v>33.0</c:v>
                </c:pt>
                <c:pt idx="134">
                  <c:v>34.0</c:v>
                </c:pt>
                <c:pt idx="135">
                  <c:v>35.0</c:v>
                </c:pt>
                <c:pt idx="136">
                  <c:v>36.0</c:v>
                </c:pt>
                <c:pt idx="137">
                  <c:v>37.0</c:v>
                </c:pt>
                <c:pt idx="138">
                  <c:v>38.0</c:v>
                </c:pt>
                <c:pt idx="139">
                  <c:v>39.0</c:v>
                </c:pt>
                <c:pt idx="140">
                  <c:v>40.0</c:v>
                </c:pt>
                <c:pt idx="141">
                  <c:v>41.0</c:v>
                </c:pt>
                <c:pt idx="142">
                  <c:v>42.0</c:v>
                </c:pt>
                <c:pt idx="143">
                  <c:v>43.0</c:v>
                </c:pt>
                <c:pt idx="144">
                  <c:v>44.0</c:v>
                </c:pt>
                <c:pt idx="145">
                  <c:v>45.0</c:v>
                </c:pt>
                <c:pt idx="146">
                  <c:v>46.0</c:v>
                </c:pt>
                <c:pt idx="147">
                  <c:v>47.0</c:v>
                </c:pt>
                <c:pt idx="148">
                  <c:v>48.0</c:v>
                </c:pt>
                <c:pt idx="149">
                  <c:v>49.0</c:v>
                </c:pt>
                <c:pt idx="150">
                  <c:v>50.0</c:v>
                </c:pt>
                <c:pt idx="151">
                  <c:v>51.0</c:v>
                </c:pt>
                <c:pt idx="152">
                  <c:v>52.0</c:v>
                </c:pt>
                <c:pt idx="153">
                  <c:v>53.0</c:v>
                </c:pt>
                <c:pt idx="154">
                  <c:v>54.0</c:v>
                </c:pt>
                <c:pt idx="155">
                  <c:v>55.0</c:v>
                </c:pt>
                <c:pt idx="156">
                  <c:v>56.0</c:v>
                </c:pt>
                <c:pt idx="157">
                  <c:v>57.0</c:v>
                </c:pt>
                <c:pt idx="158">
                  <c:v>58.0</c:v>
                </c:pt>
                <c:pt idx="159">
                  <c:v>59.0</c:v>
                </c:pt>
                <c:pt idx="160">
                  <c:v>60.0</c:v>
                </c:pt>
                <c:pt idx="161">
                  <c:v>61.0</c:v>
                </c:pt>
                <c:pt idx="162">
                  <c:v>62.0</c:v>
                </c:pt>
                <c:pt idx="163">
                  <c:v>63.0</c:v>
                </c:pt>
                <c:pt idx="164">
                  <c:v>64.0</c:v>
                </c:pt>
                <c:pt idx="165">
                  <c:v>65.0</c:v>
                </c:pt>
                <c:pt idx="166">
                  <c:v>66.0</c:v>
                </c:pt>
                <c:pt idx="167">
                  <c:v>67.0</c:v>
                </c:pt>
                <c:pt idx="168">
                  <c:v>68.0</c:v>
                </c:pt>
                <c:pt idx="169">
                  <c:v>69.0</c:v>
                </c:pt>
                <c:pt idx="170">
                  <c:v>70.0</c:v>
                </c:pt>
                <c:pt idx="171">
                  <c:v>71.0</c:v>
                </c:pt>
                <c:pt idx="172">
                  <c:v>72.0</c:v>
                </c:pt>
                <c:pt idx="173">
                  <c:v>73.0</c:v>
                </c:pt>
                <c:pt idx="174">
                  <c:v>74.0</c:v>
                </c:pt>
                <c:pt idx="175">
                  <c:v>75.0</c:v>
                </c:pt>
                <c:pt idx="176">
                  <c:v>76.0</c:v>
                </c:pt>
                <c:pt idx="177">
                  <c:v>77.0</c:v>
                </c:pt>
                <c:pt idx="178">
                  <c:v>78.0</c:v>
                </c:pt>
                <c:pt idx="179">
                  <c:v>79.0</c:v>
                </c:pt>
                <c:pt idx="180">
                  <c:v>80.0</c:v>
                </c:pt>
                <c:pt idx="181">
                  <c:v>81.0</c:v>
                </c:pt>
                <c:pt idx="182">
                  <c:v>82.0</c:v>
                </c:pt>
                <c:pt idx="183">
                  <c:v>83.0</c:v>
                </c:pt>
                <c:pt idx="184">
                  <c:v>84.0</c:v>
                </c:pt>
                <c:pt idx="185">
                  <c:v>85.0</c:v>
                </c:pt>
                <c:pt idx="186">
                  <c:v>86.0</c:v>
                </c:pt>
                <c:pt idx="187">
                  <c:v>87.0</c:v>
                </c:pt>
                <c:pt idx="188">
                  <c:v>88.0</c:v>
                </c:pt>
                <c:pt idx="189">
                  <c:v>89.0</c:v>
                </c:pt>
                <c:pt idx="190">
                  <c:v>90.0</c:v>
                </c:pt>
                <c:pt idx="191">
                  <c:v>91.0</c:v>
                </c:pt>
                <c:pt idx="192">
                  <c:v>92.0</c:v>
                </c:pt>
                <c:pt idx="193">
                  <c:v>93.0</c:v>
                </c:pt>
                <c:pt idx="194">
                  <c:v>94.0</c:v>
                </c:pt>
                <c:pt idx="195">
                  <c:v>95.0</c:v>
                </c:pt>
                <c:pt idx="196">
                  <c:v>96.0</c:v>
                </c:pt>
                <c:pt idx="197">
                  <c:v>97.0</c:v>
                </c:pt>
                <c:pt idx="198">
                  <c:v>98.0</c:v>
                </c:pt>
                <c:pt idx="199">
                  <c:v>99.0</c:v>
                </c:pt>
                <c:pt idx="200">
                  <c:v>100.0</c:v>
                </c:pt>
                <c:pt idx="201">
                  <c:v>101.0</c:v>
                </c:pt>
                <c:pt idx="202">
                  <c:v>102.0</c:v>
                </c:pt>
                <c:pt idx="203">
                  <c:v>103.0</c:v>
                </c:pt>
                <c:pt idx="204">
                  <c:v>104.0</c:v>
                </c:pt>
                <c:pt idx="205">
                  <c:v>105.0</c:v>
                </c:pt>
                <c:pt idx="206">
                  <c:v>106.0</c:v>
                </c:pt>
                <c:pt idx="207">
                  <c:v>107.0</c:v>
                </c:pt>
                <c:pt idx="208">
                  <c:v>108.0</c:v>
                </c:pt>
                <c:pt idx="209">
                  <c:v>109.0</c:v>
                </c:pt>
                <c:pt idx="210">
                  <c:v>110.0</c:v>
                </c:pt>
                <c:pt idx="211">
                  <c:v>111.0</c:v>
                </c:pt>
                <c:pt idx="212">
                  <c:v>112.0</c:v>
                </c:pt>
                <c:pt idx="213">
                  <c:v>113.0</c:v>
                </c:pt>
                <c:pt idx="214">
                  <c:v>114.0</c:v>
                </c:pt>
                <c:pt idx="215">
                  <c:v>115.0</c:v>
                </c:pt>
                <c:pt idx="216">
                  <c:v>116.0</c:v>
                </c:pt>
                <c:pt idx="217">
                  <c:v>117.0</c:v>
                </c:pt>
                <c:pt idx="218">
                  <c:v>118.0</c:v>
                </c:pt>
                <c:pt idx="219">
                  <c:v>119.0</c:v>
                </c:pt>
                <c:pt idx="220">
                  <c:v>120.0</c:v>
                </c:pt>
                <c:pt idx="221">
                  <c:v>121.0</c:v>
                </c:pt>
                <c:pt idx="222">
                  <c:v>122.0</c:v>
                </c:pt>
                <c:pt idx="223">
                  <c:v>123.0</c:v>
                </c:pt>
                <c:pt idx="224">
                  <c:v>124.0</c:v>
                </c:pt>
                <c:pt idx="225">
                  <c:v>125.0</c:v>
                </c:pt>
                <c:pt idx="226">
                  <c:v>126.0</c:v>
                </c:pt>
                <c:pt idx="227">
                  <c:v>127.0</c:v>
                </c:pt>
                <c:pt idx="228">
                  <c:v>128.0</c:v>
                </c:pt>
                <c:pt idx="229">
                  <c:v>129.0</c:v>
                </c:pt>
                <c:pt idx="230">
                  <c:v>130.0</c:v>
                </c:pt>
                <c:pt idx="231">
                  <c:v>131.0</c:v>
                </c:pt>
                <c:pt idx="232">
                  <c:v>132.0</c:v>
                </c:pt>
                <c:pt idx="233">
                  <c:v>133.0</c:v>
                </c:pt>
                <c:pt idx="234">
                  <c:v>134.0</c:v>
                </c:pt>
                <c:pt idx="235">
                  <c:v>135.0</c:v>
                </c:pt>
                <c:pt idx="236">
                  <c:v>136.0</c:v>
                </c:pt>
                <c:pt idx="237">
                  <c:v>137.0</c:v>
                </c:pt>
                <c:pt idx="238">
                  <c:v>138.0</c:v>
                </c:pt>
                <c:pt idx="239">
                  <c:v>139.0</c:v>
                </c:pt>
                <c:pt idx="240">
                  <c:v>140.0</c:v>
                </c:pt>
                <c:pt idx="241">
                  <c:v>141.0</c:v>
                </c:pt>
                <c:pt idx="242">
                  <c:v>142.0</c:v>
                </c:pt>
                <c:pt idx="243">
                  <c:v>143.0</c:v>
                </c:pt>
                <c:pt idx="244">
                  <c:v>144.0</c:v>
                </c:pt>
                <c:pt idx="245">
                  <c:v>145.0</c:v>
                </c:pt>
                <c:pt idx="246">
                  <c:v>146.0</c:v>
                </c:pt>
                <c:pt idx="247">
                  <c:v>147.0</c:v>
                </c:pt>
                <c:pt idx="248">
                  <c:v>148.0</c:v>
                </c:pt>
                <c:pt idx="249">
                  <c:v>149.0</c:v>
                </c:pt>
                <c:pt idx="250">
                  <c:v>150.0</c:v>
                </c:pt>
                <c:pt idx="251">
                  <c:v>151.0</c:v>
                </c:pt>
                <c:pt idx="252">
                  <c:v>152.0</c:v>
                </c:pt>
                <c:pt idx="253">
                  <c:v>153.0</c:v>
                </c:pt>
                <c:pt idx="254">
                  <c:v>154.0</c:v>
                </c:pt>
                <c:pt idx="255">
                  <c:v>155.0</c:v>
                </c:pt>
                <c:pt idx="256">
                  <c:v>156.0</c:v>
                </c:pt>
                <c:pt idx="257">
                  <c:v>157.0</c:v>
                </c:pt>
                <c:pt idx="258">
                  <c:v>158.0</c:v>
                </c:pt>
                <c:pt idx="259">
                  <c:v>159.0</c:v>
                </c:pt>
                <c:pt idx="260">
                  <c:v>160.0</c:v>
                </c:pt>
                <c:pt idx="261">
                  <c:v>161.0</c:v>
                </c:pt>
                <c:pt idx="262">
                  <c:v>162.0</c:v>
                </c:pt>
                <c:pt idx="263">
                  <c:v>163.0</c:v>
                </c:pt>
                <c:pt idx="264">
                  <c:v>164.0</c:v>
                </c:pt>
                <c:pt idx="265">
                  <c:v>165.0</c:v>
                </c:pt>
                <c:pt idx="266">
                  <c:v>166.0</c:v>
                </c:pt>
                <c:pt idx="267">
                  <c:v>167.0</c:v>
                </c:pt>
                <c:pt idx="268">
                  <c:v>168.0</c:v>
                </c:pt>
                <c:pt idx="269">
                  <c:v>169.0</c:v>
                </c:pt>
                <c:pt idx="270">
                  <c:v>170.0</c:v>
                </c:pt>
                <c:pt idx="271">
                  <c:v>171.0</c:v>
                </c:pt>
                <c:pt idx="272">
                  <c:v>172.0</c:v>
                </c:pt>
                <c:pt idx="273">
                  <c:v>173.0</c:v>
                </c:pt>
                <c:pt idx="274">
                  <c:v>174.0</c:v>
                </c:pt>
                <c:pt idx="275">
                  <c:v>175.0</c:v>
                </c:pt>
                <c:pt idx="276">
                  <c:v>176.0</c:v>
                </c:pt>
                <c:pt idx="277">
                  <c:v>177.0</c:v>
                </c:pt>
                <c:pt idx="278">
                  <c:v>178.0</c:v>
                </c:pt>
                <c:pt idx="279">
                  <c:v>179.0</c:v>
                </c:pt>
                <c:pt idx="280">
                  <c:v>180.0</c:v>
                </c:pt>
                <c:pt idx="281">
                  <c:v>181.0</c:v>
                </c:pt>
                <c:pt idx="282">
                  <c:v>182.0</c:v>
                </c:pt>
                <c:pt idx="283">
                  <c:v>183.0</c:v>
                </c:pt>
                <c:pt idx="284">
                  <c:v>184.0</c:v>
                </c:pt>
                <c:pt idx="285">
                  <c:v>185.0</c:v>
                </c:pt>
                <c:pt idx="286">
                  <c:v>186.0</c:v>
                </c:pt>
                <c:pt idx="287">
                  <c:v>187.0</c:v>
                </c:pt>
                <c:pt idx="288">
                  <c:v>188.0</c:v>
                </c:pt>
                <c:pt idx="289">
                  <c:v>189.0</c:v>
                </c:pt>
                <c:pt idx="290">
                  <c:v>190.0</c:v>
                </c:pt>
                <c:pt idx="291">
                  <c:v>191.0</c:v>
                </c:pt>
                <c:pt idx="292">
                  <c:v>192.0</c:v>
                </c:pt>
                <c:pt idx="293">
                  <c:v>193.0</c:v>
                </c:pt>
                <c:pt idx="294">
                  <c:v>194.0</c:v>
                </c:pt>
                <c:pt idx="295">
                  <c:v>195.0</c:v>
                </c:pt>
                <c:pt idx="296">
                  <c:v>196.0</c:v>
                </c:pt>
                <c:pt idx="297">
                  <c:v>197.0</c:v>
                </c:pt>
                <c:pt idx="298">
                  <c:v>198.0</c:v>
                </c:pt>
                <c:pt idx="299">
                  <c:v>199.0</c:v>
                </c:pt>
                <c:pt idx="300">
                  <c:v>200.0</c:v>
                </c:pt>
                <c:pt idx="301">
                  <c:v>201.0</c:v>
                </c:pt>
                <c:pt idx="302">
                  <c:v>202.0</c:v>
                </c:pt>
                <c:pt idx="303">
                  <c:v>203.0</c:v>
                </c:pt>
                <c:pt idx="304">
                  <c:v>204.0</c:v>
                </c:pt>
                <c:pt idx="305">
                  <c:v>205.0</c:v>
                </c:pt>
                <c:pt idx="306">
                  <c:v>206.0</c:v>
                </c:pt>
                <c:pt idx="307">
                  <c:v>207.0</c:v>
                </c:pt>
                <c:pt idx="308">
                  <c:v>208.0</c:v>
                </c:pt>
                <c:pt idx="309">
                  <c:v>209.0</c:v>
                </c:pt>
                <c:pt idx="310">
                  <c:v>210.0</c:v>
                </c:pt>
                <c:pt idx="311">
                  <c:v>211.0</c:v>
                </c:pt>
                <c:pt idx="312">
                  <c:v>212.0</c:v>
                </c:pt>
                <c:pt idx="313">
                  <c:v>213.0</c:v>
                </c:pt>
                <c:pt idx="314">
                  <c:v>214.0</c:v>
                </c:pt>
                <c:pt idx="315">
                  <c:v>215.0</c:v>
                </c:pt>
                <c:pt idx="316">
                  <c:v>216.0</c:v>
                </c:pt>
                <c:pt idx="317">
                  <c:v>217.0</c:v>
                </c:pt>
                <c:pt idx="318">
                  <c:v>218.0</c:v>
                </c:pt>
                <c:pt idx="319">
                  <c:v>219.0</c:v>
                </c:pt>
                <c:pt idx="320">
                  <c:v>220.0</c:v>
                </c:pt>
                <c:pt idx="321">
                  <c:v>221.0</c:v>
                </c:pt>
                <c:pt idx="322">
                  <c:v>222.0</c:v>
                </c:pt>
                <c:pt idx="323">
                  <c:v>223.0</c:v>
                </c:pt>
                <c:pt idx="324">
                  <c:v>224.0</c:v>
                </c:pt>
                <c:pt idx="325">
                  <c:v>225.0</c:v>
                </c:pt>
                <c:pt idx="326">
                  <c:v>226.0</c:v>
                </c:pt>
                <c:pt idx="327">
                  <c:v>227.0</c:v>
                </c:pt>
                <c:pt idx="328">
                  <c:v>228.0</c:v>
                </c:pt>
                <c:pt idx="329">
                  <c:v>229.0</c:v>
                </c:pt>
                <c:pt idx="330">
                  <c:v>230.0</c:v>
                </c:pt>
                <c:pt idx="331">
                  <c:v>231.0</c:v>
                </c:pt>
                <c:pt idx="332">
                  <c:v>232.0</c:v>
                </c:pt>
                <c:pt idx="333">
                  <c:v>233.0</c:v>
                </c:pt>
                <c:pt idx="334">
                  <c:v>234.0</c:v>
                </c:pt>
                <c:pt idx="335">
                  <c:v>235.0</c:v>
                </c:pt>
                <c:pt idx="336">
                  <c:v>236.0</c:v>
                </c:pt>
                <c:pt idx="337">
                  <c:v>237.0</c:v>
                </c:pt>
                <c:pt idx="338">
                  <c:v>238.0</c:v>
                </c:pt>
                <c:pt idx="339">
                  <c:v>239.0</c:v>
                </c:pt>
                <c:pt idx="340">
                  <c:v>240.0</c:v>
                </c:pt>
                <c:pt idx="341">
                  <c:v>241.0</c:v>
                </c:pt>
                <c:pt idx="342">
                  <c:v>242.0</c:v>
                </c:pt>
                <c:pt idx="343">
                  <c:v>243.0</c:v>
                </c:pt>
                <c:pt idx="344">
                  <c:v>244.0</c:v>
                </c:pt>
                <c:pt idx="345">
                  <c:v>245.0</c:v>
                </c:pt>
                <c:pt idx="346">
                  <c:v>246.0</c:v>
                </c:pt>
                <c:pt idx="347">
                  <c:v>247.0</c:v>
                </c:pt>
                <c:pt idx="348">
                  <c:v>248.0</c:v>
                </c:pt>
                <c:pt idx="349">
                  <c:v>249.0</c:v>
                </c:pt>
                <c:pt idx="350">
                  <c:v>250.0</c:v>
                </c:pt>
                <c:pt idx="351">
                  <c:v>251.0</c:v>
                </c:pt>
                <c:pt idx="352">
                  <c:v>252.0</c:v>
                </c:pt>
                <c:pt idx="353">
                  <c:v>253.0</c:v>
                </c:pt>
                <c:pt idx="354">
                  <c:v>254.0</c:v>
                </c:pt>
                <c:pt idx="355">
                  <c:v>255.0</c:v>
                </c:pt>
                <c:pt idx="356">
                  <c:v>256.0</c:v>
                </c:pt>
                <c:pt idx="357">
                  <c:v>257.0</c:v>
                </c:pt>
                <c:pt idx="358">
                  <c:v>258.0</c:v>
                </c:pt>
                <c:pt idx="359">
                  <c:v>259.0</c:v>
                </c:pt>
                <c:pt idx="360">
                  <c:v>260.0</c:v>
                </c:pt>
                <c:pt idx="361">
                  <c:v>261.0</c:v>
                </c:pt>
                <c:pt idx="362">
                  <c:v>262.0</c:v>
                </c:pt>
                <c:pt idx="363">
                  <c:v>263.0</c:v>
                </c:pt>
                <c:pt idx="364">
                  <c:v>264.0</c:v>
                </c:pt>
                <c:pt idx="365">
                  <c:v>265.0</c:v>
                </c:pt>
                <c:pt idx="366">
                  <c:v>266.0</c:v>
                </c:pt>
                <c:pt idx="367">
                  <c:v>267.0</c:v>
                </c:pt>
                <c:pt idx="368">
                  <c:v>268.0</c:v>
                </c:pt>
                <c:pt idx="369">
                  <c:v>269.0</c:v>
                </c:pt>
                <c:pt idx="370">
                  <c:v>270.0</c:v>
                </c:pt>
                <c:pt idx="371">
                  <c:v>271.0</c:v>
                </c:pt>
                <c:pt idx="372">
                  <c:v>272.0</c:v>
                </c:pt>
                <c:pt idx="373">
                  <c:v>273.0</c:v>
                </c:pt>
                <c:pt idx="374">
                  <c:v>274.0</c:v>
                </c:pt>
                <c:pt idx="375">
                  <c:v>275.0</c:v>
                </c:pt>
                <c:pt idx="376">
                  <c:v>276.0</c:v>
                </c:pt>
                <c:pt idx="377">
                  <c:v>277.0</c:v>
                </c:pt>
                <c:pt idx="378">
                  <c:v>278.0</c:v>
                </c:pt>
                <c:pt idx="379">
                  <c:v>279.0</c:v>
                </c:pt>
                <c:pt idx="380">
                  <c:v>280.0</c:v>
                </c:pt>
                <c:pt idx="381">
                  <c:v>281.0</c:v>
                </c:pt>
                <c:pt idx="382">
                  <c:v>282.0</c:v>
                </c:pt>
                <c:pt idx="383">
                  <c:v>283.0</c:v>
                </c:pt>
                <c:pt idx="384">
                  <c:v>284.0</c:v>
                </c:pt>
                <c:pt idx="385">
                  <c:v>285.0</c:v>
                </c:pt>
                <c:pt idx="386">
                  <c:v>286.0</c:v>
                </c:pt>
                <c:pt idx="387">
                  <c:v>287.0</c:v>
                </c:pt>
                <c:pt idx="388">
                  <c:v>288.0</c:v>
                </c:pt>
                <c:pt idx="389">
                  <c:v>289.0</c:v>
                </c:pt>
                <c:pt idx="390">
                  <c:v>290.0</c:v>
                </c:pt>
                <c:pt idx="391">
                  <c:v>291.0</c:v>
                </c:pt>
                <c:pt idx="392">
                  <c:v>292.0</c:v>
                </c:pt>
                <c:pt idx="393">
                  <c:v>293.0</c:v>
                </c:pt>
                <c:pt idx="394">
                  <c:v>294.0</c:v>
                </c:pt>
                <c:pt idx="395">
                  <c:v>295.0</c:v>
                </c:pt>
                <c:pt idx="396">
                  <c:v>296.0</c:v>
                </c:pt>
                <c:pt idx="397">
                  <c:v>297.0</c:v>
                </c:pt>
                <c:pt idx="398">
                  <c:v>298.0</c:v>
                </c:pt>
                <c:pt idx="399">
                  <c:v>299.0</c:v>
                </c:pt>
                <c:pt idx="400">
                  <c:v>300.0</c:v>
                </c:pt>
                <c:pt idx="401">
                  <c:v>301.0</c:v>
                </c:pt>
                <c:pt idx="402">
                  <c:v>302.0</c:v>
                </c:pt>
                <c:pt idx="403">
                  <c:v>303.0</c:v>
                </c:pt>
                <c:pt idx="404">
                  <c:v>304.0</c:v>
                </c:pt>
                <c:pt idx="405">
                  <c:v>305.0</c:v>
                </c:pt>
                <c:pt idx="406">
                  <c:v>306.0</c:v>
                </c:pt>
                <c:pt idx="407">
                  <c:v>307.0</c:v>
                </c:pt>
                <c:pt idx="408">
                  <c:v>308.0</c:v>
                </c:pt>
                <c:pt idx="409">
                  <c:v>309.0</c:v>
                </c:pt>
                <c:pt idx="410">
                  <c:v>310.0</c:v>
                </c:pt>
                <c:pt idx="411">
                  <c:v>311.0</c:v>
                </c:pt>
                <c:pt idx="412">
                  <c:v>312.0</c:v>
                </c:pt>
                <c:pt idx="413">
                  <c:v>313.0</c:v>
                </c:pt>
                <c:pt idx="414">
                  <c:v>314.0</c:v>
                </c:pt>
                <c:pt idx="415">
                  <c:v>315.0</c:v>
                </c:pt>
                <c:pt idx="416">
                  <c:v>316.0</c:v>
                </c:pt>
                <c:pt idx="417">
                  <c:v>317.0</c:v>
                </c:pt>
                <c:pt idx="418">
                  <c:v>318.0</c:v>
                </c:pt>
                <c:pt idx="419">
                  <c:v>319.0</c:v>
                </c:pt>
                <c:pt idx="420">
                  <c:v>320.0</c:v>
                </c:pt>
                <c:pt idx="421">
                  <c:v>321.0</c:v>
                </c:pt>
                <c:pt idx="422">
                  <c:v>322.0</c:v>
                </c:pt>
                <c:pt idx="423">
                  <c:v>323.0</c:v>
                </c:pt>
                <c:pt idx="424">
                  <c:v>324.0</c:v>
                </c:pt>
                <c:pt idx="425">
                  <c:v>325.0</c:v>
                </c:pt>
                <c:pt idx="426">
                  <c:v>326.0</c:v>
                </c:pt>
                <c:pt idx="427">
                  <c:v>327.0</c:v>
                </c:pt>
                <c:pt idx="428">
                  <c:v>328.0</c:v>
                </c:pt>
                <c:pt idx="429">
                  <c:v>329.0</c:v>
                </c:pt>
                <c:pt idx="430">
                  <c:v>330.0</c:v>
                </c:pt>
                <c:pt idx="431">
                  <c:v>331.0</c:v>
                </c:pt>
                <c:pt idx="432">
                  <c:v>332.0</c:v>
                </c:pt>
                <c:pt idx="433">
                  <c:v>333.0</c:v>
                </c:pt>
                <c:pt idx="434">
                  <c:v>334.0</c:v>
                </c:pt>
                <c:pt idx="435">
                  <c:v>335.0</c:v>
                </c:pt>
                <c:pt idx="436">
                  <c:v>336.0</c:v>
                </c:pt>
                <c:pt idx="437">
                  <c:v>337.0</c:v>
                </c:pt>
                <c:pt idx="438">
                  <c:v>338.0</c:v>
                </c:pt>
                <c:pt idx="439">
                  <c:v>339.0</c:v>
                </c:pt>
                <c:pt idx="440">
                  <c:v>340.0</c:v>
                </c:pt>
                <c:pt idx="441">
                  <c:v>341.0</c:v>
                </c:pt>
                <c:pt idx="442">
                  <c:v>342.0</c:v>
                </c:pt>
                <c:pt idx="443">
                  <c:v>343.0</c:v>
                </c:pt>
                <c:pt idx="444">
                  <c:v>344.0</c:v>
                </c:pt>
                <c:pt idx="445">
                  <c:v>345.0</c:v>
                </c:pt>
                <c:pt idx="446">
                  <c:v>346.0</c:v>
                </c:pt>
                <c:pt idx="447">
                  <c:v>347.0</c:v>
                </c:pt>
                <c:pt idx="448">
                  <c:v>348.0</c:v>
                </c:pt>
                <c:pt idx="449">
                  <c:v>349.0</c:v>
                </c:pt>
                <c:pt idx="450">
                  <c:v>350.0</c:v>
                </c:pt>
                <c:pt idx="451">
                  <c:v>351.0</c:v>
                </c:pt>
                <c:pt idx="452">
                  <c:v>352.0</c:v>
                </c:pt>
                <c:pt idx="453">
                  <c:v>353.0</c:v>
                </c:pt>
                <c:pt idx="454">
                  <c:v>354.0</c:v>
                </c:pt>
                <c:pt idx="455">
                  <c:v>355.0</c:v>
                </c:pt>
                <c:pt idx="456">
                  <c:v>356.0</c:v>
                </c:pt>
                <c:pt idx="457">
                  <c:v>357.0</c:v>
                </c:pt>
                <c:pt idx="458">
                  <c:v>358.0</c:v>
                </c:pt>
                <c:pt idx="459">
                  <c:v>359.0</c:v>
                </c:pt>
                <c:pt idx="460">
                  <c:v>360.0</c:v>
                </c:pt>
                <c:pt idx="461">
                  <c:v>361.0</c:v>
                </c:pt>
                <c:pt idx="462">
                  <c:v>362.0</c:v>
                </c:pt>
                <c:pt idx="463">
                  <c:v>363.0</c:v>
                </c:pt>
                <c:pt idx="464">
                  <c:v>364.0</c:v>
                </c:pt>
                <c:pt idx="465">
                  <c:v>365.0</c:v>
                </c:pt>
                <c:pt idx="466">
                  <c:v>366.0</c:v>
                </c:pt>
                <c:pt idx="467">
                  <c:v>367.0</c:v>
                </c:pt>
                <c:pt idx="468">
                  <c:v>368.0</c:v>
                </c:pt>
                <c:pt idx="469">
                  <c:v>369.0</c:v>
                </c:pt>
                <c:pt idx="470">
                  <c:v>370.0</c:v>
                </c:pt>
                <c:pt idx="471">
                  <c:v>371.0</c:v>
                </c:pt>
                <c:pt idx="472">
                  <c:v>372.0</c:v>
                </c:pt>
                <c:pt idx="473">
                  <c:v>373.0</c:v>
                </c:pt>
                <c:pt idx="474">
                  <c:v>374.0</c:v>
                </c:pt>
                <c:pt idx="475">
                  <c:v>375.0</c:v>
                </c:pt>
                <c:pt idx="476">
                  <c:v>376.0</c:v>
                </c:pt>
                <c:pt idx="477">
                  <c:v>377.0</c:v>
                </c:pt>
                <c:pt idx="478">
                  <c:v>378.0</c:v>
                </c:pt>
                <c:pt idx="479">
                  <c:v>379.0</c:v>
                </c:pt>
                <c:pt idx="480">
                  <c:v>380.0</c:v>
                </c:pt>
                <c:pt idx="481">
                  <c:v>381.0</c:v>
                </c:pt>
                <c:pt idx="482">
                  <c:v>382.0</c:v>
                </c:pt>
                <c:pt idx="483">
                  <c:v>383.0</c:v>
                </c:pt>
                <c:pt idx="484">
                  <c:v>384.0</c:v>
                </c:pt>
                <c:pt idx="485">
                  <c:v>385.0</c:v>
                </c:pt>
                <c:pt idx="486">
                  <c:v>386.0</c:v>
                </c:pt>
                <c:pt idx="487">
                  <c:v>387.0</c:v>
                </c:pt>
                <c:pt idx="488">
                  <c:v>388.0</c:v>
                </c:pt>
                <c:pt idx="489">
                  <c:v>389.0</c:v>
                </c:pt>
                <c:pt idx="490">
                  <c:v>390.0</c:v>
                </c:pt>
                <c:pt idx="491">
                  <c:v>391.0</c:v>
                </c:pt>
                <c:pt idx="492">
                  <c:v>392.0</c:v>
                </c:pt>
                <c:pt idx="493">
                  <c:v>393.0</c:v>
                </c:pt>
                <c:pt idx="494">
                  <c:v>394.0</c:v>
                </c:pt>
                <c:pt idx="495">
                  <c:v>395.0</c:v>
                </c:pt>
                <c:pt idx="496">
                  <c:v>396.0</c:v>
                </c:pt>
                <c:pt idx="497">
                  <c:v>397.0</c:v>
                </c:pt>
                <c:pt idx="498">
                  <c:v>398.0</c:v>
                </c:pt>
                <c:pt idx="499">
                  <c:v>399.0</c:v>
                </c:pt>
                <c:pt idx="500">
                  <c:v>400.0</c:v>
                </c:pt>
                <c:pt idx="501">
                  <c:v>401.0</c:v>
                </c:pt>
                <c:pt idx="502">
                  <c:v>402.0</c:v>
                </c:pt>
                <c:pt idx="503">
                  <c:v>403.0</c:v>
                </c:pt>
                <c:pt idx="504">
                  <c:v>404.0</c:v>
                </c:pt>
                <c:pt idx="505">
                  <c:v>405.0</c:v>
                </c:pt>
                <c:pt idx="506">
                  <c:v>406.0</c:v>
                </c:pt>
                <c:pt idx="507">
                  <c:v>407.0</c:v>
                </c:pt>
                <c:pt idx="508">
                  <c:v>408.0</c:v>
                </c:pt>
                <c:pt idx="509">
                  <c:v>409.0</c:v>
                </c:pt>
                <c:pt idx="510">
                  <c:v>410.0</c:v>
                </c:pt>
                <c:pt idx="511">
                  <c:v>411.0</c:v>
                </c:pt>
                <c:pt idx="512">
                  <c:v>412.0</c:v>
                </c:pt>
                <c:pt idx="513">
                  <c:v>413.0</c:v>
                </c:pt>
                <c:pt idx="514">
                  <c:v>414.0</c:v>
                </c:pt>
                <c:pt idx="515">
                  <c:v>415.0</c:v>
                </c:pt>
                <c:pt idx="516">
                  <c:v>416.0</c:v>
                </c:pt>
                <c:pt idx="517">
                  <c:v>417.0</c:v>
                </c:pt>
                <c:pt idx="518">
                  <c:v>418.0</c:v>
                </c:pt>
                <c:pt idx="519">
                  <c:v>419.0</c:v>
                </c:pt>
                <c:pt idx="520">
                  <c:v>420.0</c:v>
                </c:pt>
                <c:pt idx="521">
                  <c:v>421.0</c:v>
                </c:pt>
                <c:pt idx="522">
                  <c:v>422.0</c:v>
                </c:pt>
                <c:pt idx="523">
                  <c:v>423.0</c:v>
                </c:pt>
                <c:pt idx="524">
                  <c:v>424.0</c:v>
                </c:pt>
                <c:pt idx="525">
                  <c:v>425.0</c:v>
                </c:pt>
                <c:pt idx="526">
                  <c:v>426.0</c:v>
                </c:pt>
                <c:pt idx="527">
                  <c:v>427.0</c:v>
                </c:pt>
                <c:pt idx="528">
                  <c:v>428.0</c:v>
                </c:pt>
                <c:pt idx="529">
                  <c:v>429.0</c:v>
                </c:pt>
                <c:pt idx="530">
                  <c:v>430.0</c:v>
                </c:pt>
                <c:pt idx="531">
                  <c:v>431.0</c:v>
                </c:pt>
                <c:pt idx="532">
                  <c:v>432.0</c:v>
                </c:pt>
                <c:pt idx="533">
                  <c:v>433.0</c:v>
                </c:pt>
                <c:pt idx="534">
                  <c:v>434.0</c:v>
                </c:pt>
                <c:pt idx="535">
                  <c:v>435.0</c:v>
                </c:pt>
                <c:pt idx="536">
                  <c:v>436.0</c:v>
                </c:pt>
                <c:pt idx="537">
                  <c:v>437.0</c:v>
                </c:pt>
                <c:pt idx="538">
                  <c:v>438.0</c:v>
                </c:pt>
                <c:pt idx="539">
                  <c:v>439.0</c:v>
                </c:pt>
                <c:pt idx="540">
                  <c:v>440.0</c:v>
                </c:pt>
                <c:pt idx="541">
                  <c:v>441.0</c:v>
                </c:pt>
                <c:pt idx="542">
                  <c:v>442.0</c:v>
                </c:pt>
                <c:pt idx="543">
                  <c:v>443.0</c:v>
                </c:pt>
                <c:pt idx="544">
                  <c:v>444.0</c:v>
                </c:pt>
                <c:pt idx="545">
                  <c:v>445.0</c:v>
                </c:pt>
                <c:pt idx="546">
                  <c:v>446.0</c:v>
                </c:pt>
                <c:pt idx="547">
                  <c:v>447.0</c:v>
                </c:pt>
                <c:pt idx="548">
                  <c:v>448.0</c:v>
                </c:pt>
                <c:pt idx="549">
                  <c:v>449.0</c:v>
                </c:pt>
                <c:pt idx="550">
                  <c:v>450.0</c:v>
                </c:pt>
                <c:pt idx="551">
                  <c:v>451.0</c:v>
                </c:pt>
                <c:pt idx="552">
                  <c:v>452.0</c:v>
                </c:pt>
                <c:pt idx="553">
                  <c:v>453.0</c:v>
                </c:pt>
                <c:pt idx="554">
                  <c:v>454.0</c:v>
                </c:pt>
                <c:pt idx="555">
                  <c:v>455.0</c:v>
                </c:pt>
                <c:pt idx="556">
                  <c:v>456.0</c:v>
                </c:pt>
                <c:pt idx="557">
                  <c:v>457.0</c:v>
                </c:pt>
                <c:pt idx="558">
                  <c:v>458.0</c:v>
                </c:pt>
                <c:pt idx="559">
                  <c:v>459.0</c:v>
                </c:pt>
                <c:pt idx="560">
                  <c:v>460.0</c:v>
                </c:pt>
                <c:pt idx="561">
                  <c:v>461.0</c:v>
                </c:pt>
                <c:pt idx="562">
                  <c:v>462.0</c:v>
                </c:pt>
                <c:pt idx="563">
                  <c:v>463.0</c:v>
                </c:pt>
                <c:pt idx="564">
                  <c:v>464.0</c:v>
                </c:pt>
                <c:pt idx="565">
                  <c:v>465.0</c:v>
                </c:pt>
                <c:pt idx="566">
                  <c:v>466.0</c:v>
                </c:pt>
                <c:pt idx="567">
                  <c:v>467.0</c:v>
                </c:pt>
                <c:pt idx="568">
                  <c:v>468.0</c:v>
                </c:pt>
                <c:pt idx="569">
                  <c:v>469.0</c:v>
                </c:pt>
                <c:pt idx="570">
                  <c:v>470.0</c:v>
                </c:pt>
                <c:pt idx="571">
                  <c:v>471.0</c:v>
                </c:pt>
                <c:pt idx="572">
                  <c:v>472.0</c:v>
                </c:pt>
                <c:pt idx="573">
                  <c:v>473.0</c:v>
                </c:pt>
                <c:pt idx="574">
                  <c:v>474.0</c:v>
                </c:pt>
                <c:pt idx="575">
                  <c:v>475.0</c:v>
                </c:pt>
                <c:pt idx="576">
                  <c:v>476.0</c:v>
                </c:pt>
                <c:pt idx="577">
                  <c:v>477.0</c:v>
                </c:pt>
                <c:pt idx="578">
                  <c:v>478.0</c:v>
                </c:pt>
                <c:pt idx="579">
                  <c:v>479.0</c:v>
                </c:pt>
                <c:pt idx="580">
                  <c:v>480.0</c:v>
                </c:pt>
                <c:pt idx="581">
                  <c:v>481.0</c:v>
                </c:pt>
                <c:pt idx="582">
                  <c:v>482.0</c:v>
                </c:pt>
                <c:pt idx="583">
                  <c:v>483.0</c:v>
                </c:pt>
                <c:pt idx="584">
                  <c:v>484.0</c:v>
                </c:pt>
                <c:pt idx="585">
                  <c:v>485.0</c:v>
                </c:pt>
                <c:pt idx="586">
                  <c:v>486.0</c:v>
                </c:pt>
                <c:pt idx="587">
                  <c:v>487.0</c:v>
                </c:pt>
                <c:pt idx="588">
                  <c:v>488.0</c:v>
                </c:pt>
                <c:pt idx="589">
                  <c:v>489.0</c:v>
                </c:pt>
                <c:pt idx="590">
                  <c:v>490.0</c:v>
                </c:pt>
                <c:pt idx="591">
                  <c:v>491.0</c:v>
                </c:pt>
                <c:pt idx="592">
                  <c:v>492.0</c:v>
                </c:pt>
                <c:pt idx="593">
                  <c:v>493.0</c:v>
                </c:pt>
                <c:pt idx="594">
                  <c:v>494.0</c:v>
                </c:pt>
                <c:pt idx="595">
                  <c:v>495.0</c:v>
                </c:pt>
                <c:pt idx="596">
                  <c:v>496.0</c:v>
                </c:pt>
                <c:pt idx="597">
                  <c:v>497.0</c:v>
                </c:pt>
                <c:pt idx="598">
                  <c:v>498.0</c:v>
                </c:pt>
                <c:pt idx="599">
                  <c:v>499.0</c:v>
                </c:pt>
                <c:pt idx="600">
                  <c:v>500.0</c:v>
                </c:pt>
                <c:pt idx="601">
                  <c:v>501.0</c:v>
                </c:pt>
                <c:pt idx="602">
                  <c:v>502.0</c:v>
                </c:pt>
                <c:pt idx="603">
                  <c:v>503.0</c:v>
                </c:pt>
                <c:pt idx="604">
                  <c:v>504.0</c:v>
                </c:pt>
                <c:pt idx="605">
                  <c:v>505.0</c:v>
                </c:pt>
                <c:pt idx="606">
                  <c:v>506.0</c:v>
                </c:pt>
                <c:pt idx="607">
                  <c:v>507.0</c:v>
                </c:pt>
                <c:pt idx="608">
                  <c:v>508.0</c:v>
                </c:pt>
                <c:pt idx="609">
                  <c:v>509.0</c:v>
                </c:pt>
                <c:pt idx="610">
                  <c:v>510.0</c:v>
                </c:pt>
                <c:pt idx="611">
                  <c:v>511.0</c:v>
                </c:pt>
                <c:pt idx="612">
                  <c:v>512.0</c:v>
                </c:pt>
                <c:pt idx="613">
                  <c:v>513.0</c:v>
                </c:pt>
                <c:pt idx="614">
                  <c:v>514.0</c:v>
                </c:pt>
                <c:pt idx="615">
                  <c:v>515.0</c:v>
                </c:pt>
                <c:pt idx="616">
                  <c:v>516.0</c:v>
                </c:pt>
                <c:pt idx="617">
                  <c:v>517.0</c:v>
                </c:pt>
                <c:pt idx="618">
                  <c:v>518.0</c:v>
                </c:pt>
                <c:pt idx="619">
                  <c:v>519.0</c:v>
                </c:pt>
                <c:pt idx="620">
                  <c:v>520.0</c:v>
                </c:pt>
                <c:pt idx="621">
                  <c:v>521.0</c:v>
                </c:pt>
                <c:pt idx="622">
                  <c:v>522.0</c:v>
                </c:pt>
                <c:pt idx="623">
                  <c:v>523.0</c:v>
                </c:pt>
                <c:pt idx="624">
                  <c:v>524.0</c:v>
                </c:pt>
                <c:pt idx="625">
                  <c:v>525.0</c:v>
                </c:pt>
                <c:pt idx="626">
                  <c:v>526.0</c:v>
                </c:pt>
                <c:pt idx="627">
                  <c:v>527.0</c:v>
                </c:pt>
                <c:pt idx="628">
                  <c:v>528.0</c:v>
                </c:pt>
                <c:pt idx="629">
                  <c:v>529.0</c:v>
                </c:pt>
                <c:pt idx="630">
                  <c:v>530.0</c:v>
                </c:pt>
                <c:pt idx="631">
                  <c:v>531.0</c:v>
                </c:pt>
                <c:pt idx="632">
                  <c:v>532.0</c:v>
                </c:pt>
                <c:pt idx="633">
                  <c:v>533.0</c:v>
                </c:pt>
                <c:pt idx="634">
                  <c:v>534.0</c:v>
                </c:pt>
                <c:pt idx="635">
                  <c:v>535.0</c:v>
                </c:pt>
                <c:pt idx="636">
                  <c:v>536.0</c:v>
                </c:pt>
                <c:pt idx="637">
                  <c:v>537.0</c:v>
                </c:pt>
                <c:pt idx="638">
                  <c:v>538.0</c:v>
                </c:pt>
                <c:pt idx="639">
                  <c:v>539.0</c:v>
                </c:pt>
                <c:pt idx="640">
                  <c:v>540.0</c:v>
                </c:pt>
                <c:pt idx="641">
                  <c:v>541.0</c:v>
                </c:pt>
                <c:pt idx="642">
                  <c:v>542.0</c:v>
                </c:pt>
                <c:pt idx="643">
                  <c:v>543.0</c:v>
                </c:pt>
                <c:pt idx="644">
                  <c:v>544.0</c:v>
                </c:pt>
                <c:pt idx="645">
                  <c:v>545.0</c:v>
                </c:pt>
                <c:pt idx="646">
                  <c:v>546.0</c:v>
                </c:pt>
                <c:pt idx="647">
                  <c:v>547.0</c:v>
                </c:pt>
                <c:pt idx="648">
                  <c:v>548.0</c:v>
                </c:pt>
                <c:pt idx="649">
                  <c:v>549.0</c:v>
                </c:pt>
                <c:pt idx="650">
                  <c:v>550.0</c:v>
                </c:pt>
                <c:pt idx="651">
                  <c:v>551.0</c:v>
                </c:pt>
                <c:pt idx="652">
                  <c:v>552.0</c:v>
                </c:pt>
                <c:pt idx="653">
                  <c:v>553.0</c:v>
                </c:pt>
                <c:pt idx="654">
                  <c:v>554.0</c:v>
                </c:pt>
                <c:pt idx="655">
                  <c:v>555.0</c:v>
                </c:pt>
                <c:pt idx="656">
                  <c:v>556.0</c:v>
                </c:pt>
                <c:pt idx="657">
                  <c:v>557.0</c:v>
                </c:pt>
                <c:pt idx="658">
                  <c:v>558.0</c:v>
                </c:pt>
                <c:pt idx="659">
                  <c:v>559.0</c:v>
                </c:pt>
                <c:pt idx="660">
                  <c:v>560.0</c:v>
                </c:pt>
                <c:pt idx="661">
                  <c:v>561.0</c:v>
                </c:pt>
                <c:pt idx="662">
                  <c:v>562.0</c:v>
                </c:pt>
                <c:pt idx="663">
                  <c:v>563.0</c:v>
                </c:pt>
                <c:pt idx="664">
                  <c:v>564.0</c:v>
                </c:pt>
                <c:pt idx="665">
                  <c:v>565.0</c:v>
                </c:pt>
                <c:pt idx="666">
                  <c:v>566.0</c:v>
                </c:pt>
                <c:pt idx="667">
                  <c:v>567.0</c:v>
                </c:pt>
                <c:pt idx="668">
                  <c:v>568.0</c:v>
                </c:pt>
                <c:pt idx="669">
                  <c:v>569.0</c:v>
                </c:pt>
                <c:pt idx="670">
                  <c:v>570.0</c:v>
                </c:pt>
                <c:pt idx="671">
                  <c:v>571.0</c:v>
                </c:pt>
                <c:pt idx="672">
                  <c:v>572.0</c:v>
                </c:pt>
                <c:pt idx="673">
                  <c:v>573.0</c:v>
                </c:pt>
                <c:pt idx="674">
                  <c:v>574.0</c:v>
                </c:pt>
                <c:pt idx="675">
                  <c:v>575.0</c:v>
                </c:pt>
                <c:pt idx="676">
                  <c:v>576.0</c:v>
                </c:pt>
                <c:pt idx="677">
                  <c:v>577.0</c:v>
                </c:pt>
                <c:pt idx="678">
                  <c:v>578.0</c:v>
                </c:pt>
                <c:pt idx="679">
                  <c:v>579.0</c:v>
                </c:pt>
                <c:pt idx="680">
                  <c:v>580.0</c:v>
                </c:pt>
                <c:pt idx="681">
                  <c:v>581.0</c:v>
                </c:pt>
                <c:pt idx="682">
                  <c:v>582.0</c:v>
                </c:pt>
                <c:pt idx="683">
                  <c:v>583.0</c:v>
                </c:pt>
                <c:pt idx="684">
                  <c:v>584.0</c:v>
                </c:pt>
                <c:pt idx="685">
                  <c:v>585.0</c:v>
                </c:pt>
                <c:pt idx="686">
                  <c:v>586.0</c:v>
                </c:pt>
                <c:pt idx="687">
                  <c:v>587.0</c:v>
                </c:pt>
                <c:pt idx="688">
                  <c:v>588.0</c:v>
                </c:pt>
                <c:pt idx="689">
                  <c:v>589.0</c:v>
                </c:pt>
                <c:pt idx="690">
                  <c:v>590.0</c:v>
                </c:pt>
                <c:pt idx="691">
                  <c:v>591.0</c:v>
                </c:pt>
                <c:pt idx="692">
                  <c:v>592.0</c:v>
                </c:pt>
                <c:pt idx="693">
                  <c:v>593.0</c:v>
                </c:pt>
                <c:pt idx="694">
                  <c:v>594.0</c:v>
                </c:pt>
                <c:pt idx="695">
                  <c:v>595.0</c:v>
                </c:pt>
                <c:pt idx="696">
                  <c:v>596.0</c:v>
                </c:pt>
                <c:pt idx="697">
                  <c:v>597.0</c:v>
                </c:pt>
                <c:pt idx="698">
                  <c:v>598.0</c:v>
                </c:pt>
                <c:pt idx="699">
                  <c:v>599.0</c:v>
                </c:pt>
                <c:pt idx="700">
                  <c:v>600.0</c:v>
                </c:pt>
                <c:pt idx="701">
                  <c:v>601.0</c:v>
                </c:pt>
                <c:pt idx="702">
                  <c:v>602.0</c:v>
                </c:pt>
                <c:pt idx="703">
                  <c:v>603.0</c:v>
                </c:pt>
                <c:pt idx="704">
                  <c:v>604.0</c:v>
                </c:pt>
                <c:pt idx="705">
                  <c:v>605.0</c:v>
                </c:pt>
                <c:pt idx="706">
                  <c:v>606.0</c:v>
                </c:pt>
                <c:pt idx="707">
                  <c:v>607.0</c:v>
                </c:pt>
                <c:pt idx="708">
                  <c:v>608.0</c:v>
                </c:pt>
                <c:pt idx="709">
                  <c:v>609.0</c:v>
                </c:pt>
                <c:pt idx="710">
                  <c:v>610.0</c:v>
                </c:pt>
                <c:pt idx="711">
                  <c:v>611.0</c:v>
                </c:pt>
                <c:pt idx="712">
                  <c:v>612.0</c:v>
                </c:pt>
                <c:pt idx="713">
                  <c:v>613.0</c:v>
                </c:pt>
                <c:pt idx="714">
                  <c:v>614.0</c:v>
                </c:pt>
                <c:pt idx="715">
                  <c:v>615.0</c:v>
                </c:pt>
                <c:pt idx="716">
                  <c:v>616.0</c:v>
                </c:pt>
                <c:pt idx="717">
                  <c:v>617.0</c:v>
                </c:pt>
                <c:pt idx="718">
                  <c:v>618.0</c:v>
                </c:pt>
                <c:pt idx="719">
                  <c:v>619.0</c:v>
                </c:pt>
                <c:pt idx="720">
                  <c:v>620.0</c:v>
                </c:pt>
                <c:pt idx="721">
                  <c:v>621.0</c:v>
                </c:pt>
                <c:pt idx="722">
                  <c:v>622.0</c:v>
                </c:pt>
                <c:pt idx="723">
                  <c:v>623.0</c:v>
                </c:pt>
                <c:pt idx="724">
                  <c:v>624.0</c:v>
                </c:pt>
                <c:pt idx="725">
                  <c:v>625.0</c:v>
                </c:pt>
                <c:pt idx="726">
                  <c:v>626.0</c:v>
                </c:pt>
                <c:pt idx="727">
                  <c:v>627.0</c:v>
                </c:pt>
                <c:pt idx="728">
                  <c:v>628.0</c:v>
                </c:pt>
                <c:pt idx="729">
                  <c:v>629.0</c:v>
                </c:pt>
                <c:pt idx="730">
                  <c:v>630.0</c:v>
                </c:pt>
                <c:pt idx="731">
                  <c:v>631.0</c:v>
                </c:pt>
                <c:pt idx="732">
                  <c:v>632.0</c:v>
                </c:pt>
                <c:pt idx="733">
                  <c:v>633.0</c:v>
                </c:pt>
                <c:pt idx="734">
                  <c:v>634.0</c:v>
                </c:pt>
                <c:pt idx="735">
                  <c:v>635.0</c:v>
                </c:pt>
                <c:pt idx="736">
                  <c:v>636.0</c:v>
                </c:pt>
                <c:pt idx="737">
                  <c:v>637.0</c:v>
                </c:pt>
                <c:pt idx="738">
                  <c:v>638.0</c:v>
                </c:pt>
                <c:pt idx="739">
                  <c:v>639.0</c:v>
                </c:pt>
                <c:pt idx="740">
                  <c:v>640.0</c:v>
                </c:pt>
                <c:pt idx="741">
                  <c:v>641.0</c:v>
                </c:pt>
                <c:pt idx="742">
                  <c:v>642.0</c:v>
                </c:pt>
                <c:pt idx="743">
                  <c:v>643.0</c:v>
                </c:pt>
                <c:pt idx="744">
                  <c:v>644.0</c:v>
                </c:pt>
                <c:pt idx="745">
                  <c:v>645.0</c:v>
                </c:pt>
                <c:pt idx="746">
                  <c:v>646.0</c:v>
                </c:pt>
                <c:pt idx="747">
                  <c:v>647.0</c:v>
                </c:pt>
                <c:pt idx="748">
                  <c:v>648.0</c:v>
                </c:pt>
                <c:pt idx="749">
                  <c:v>649.0</c:v>
                </c:pt>
                <c:pt idx="750">
                  <c:v>650.0</c:v>
                </c:pt>
                <c:pt idx="751">
                  <c:v>651.0</c:v>
                </c:pt>
                <c:pt idx="752">
                  <c:v>652.0</c:v>
                </c:pt>
                <c:pt idx="753">
                  <c:v>653.0</c:v>
                </c:pt>
                <c:pt idx="754">
                  <c:v>654.0</c:v>
                </c:pt>
                <c:pt idx="755">
                  <c:v>655.0</c:v>
                </c:pt>
                <c:pt idx="756">
                  <c:v>656.0</c:v>
                </c:pt>
                <c:pt idx="757">
                  <c:v>657.0</c:v>
                </c:pt>
                <c:pt idx="758">
                  <c:v>658.0</c:v>
                </c:pt>
                <c:pt idx="759">
                  <c:v>659.0</c:v>
                </c:pt>
                <c:pt idx="760">
                  <c:v>660.0</c:v>
                </c:pt>
                <c:pt idx="761">
                  <c:v>661.0</c:v>
                </c:pt>
                <c:pt idx="762">
                  <c:v>662.0</c:v>
                </c:pt>
                <c:pt idx="763">
                  <c:v>663.0</c:v>
                </c:pt>
                <c:pt idx="764">
                  <c:v>664.0</c:v>
                </c:pt>
                <c:pt idx="765">
                  <c:v>665.0</c:v>
                </c:pt>
                <c:pt idx="766">
                  <c:v>666.0</c:v>
                </c:pt>
                <c:pt idx="767">
                  <c:v>667.0</c:v>
                </c:pt>
                <c:pt idx="768">
                  <c:v>668.0</c:v>
                </c:pt>
                <c:pt idx="769">
                  <c:v>669.0</c:v>
                </c:pt>
                <c:pt idx="770">
                  <c:v>670.0</c:v>
                </c:pt>
                <c:pt idx="771">
                  <c:v>671.0</c:v>
                </c:pt>
                <c:pt idx="772">
                  <c:v>672.0</c:v>
                </c:pt>
                <c:pt idx="773">
                  <c:v>673.0</c:v>
                </c:pt>
                <c:pt idx="774">
                  <c:v>674.0</c:v>
                </c:pt>
                <c:pt idx="775">
                  <c:v>675.0</c:v>
                </c:pt>
                <c:pt idx="776">
                  <c:v>676.0</c:v>
                </c:pt>
                <c:pt idx="777">
                  <c:v>677.0</c:v>
                </c:pt>
                <c:pt idx="778">
                  <c:v>678.0</c:v>
                </c:pt>
                <c:pt idx="779">
                  <c:v>679.0</c:v>
                </c:pt>
                <c:pt idx="780">
                  <c:v>680.0</c:v>
                </c:pt>
                <c:pt idx="781">
                  <c:v>681.0</c:v>
                </c:pt>
                <c:pt idx="782">
                  <c:v>682.0</c:v>
                </c:pt>
                <c:pt idx="783">
                  <c:v>683.0</c:v>
                </c:pt>
                <c:pt idx="784">
                  <c:v>684.0</c:v>
                </c:pt>
                <c:pt idx="785">
                  <c:v>685.0</c:v>
                </c:pt>
                <c:pt idx="786">
                  <c:v>686.0</c:v>
                </c:pt>
                <c:pt idx="787">
                  <c:v>687.0</c:v>
                </c:pt>
                <c:pt idx="788">
                  <c:v>688.0</c:v>
                </c:pt>
                <c:pt idx="789">
                  <c:v>689.0</c:v>
                </c:pt>
                <c:pt idx="790">
                  <c:v>690.0</c:v>
                </c:pt>
                <c:pt idx="791">
                  <c:v>691.0</c:v>
                </c:pt>
                <c:pt idx="792">
                  <c:v>692.0</c:v>
                </c:pt>
                <c:pt idx="793">
                  <c:v>693.0</c:v>
                </c:pt>
                <c:pt idx="794">
                  <c:v>694.0</c:v>
                </c:pt>
                <c:pt idx="795">
                  <c:v>695.0</c:v>
                </c:pt>
                <c:pt idx="796">
                  <c:v>696.0</c:v>
                </c:pt>
                <c:pt idx="797">
                  <c:v>697.0</c:v>
                </c:pt>
                <c:pt idx="798">
                  <c:v>698.0</c:v>
                </c:pt>
                <c:pt idx="799">
                  <c:v>699.0</c:v>
                </c:pt>
                <c:pt idx="800">
                  <c:v>700.0</c:v>
                </c:pt>
                <c:pt idx="801">
                  <c:v>701.0</c:v>
                </c:pt>
                <c:pt idx="802">
                  <c:v>702.0</c:v>
                </c:pt>
                <c:pt idx="803">
                  <c:v>703.0</c:v>
                </c:pt>
                <c:pt idx="804">
                  <c:v>704.0</c:v>
                </c:pt>
                <c:pt idx="805">
                  <c:v>705.0</c:v>
                </c:pt>
                <c:pt idx="806">
                  <c:v>706.0</c:v>
                </c:pt>
                <c:pt idx="807">
                  <c:v>707.0</c:v>
                </c:pt>
                <c:pt idx="808">
                  <c:v>708.0</c:v>
                </c:pt>
                <c:pt idx="809">
                  <c:v>709.0</c:v>
                </c:pt>
                <c:pt idx="810">
                  <c:v>710.0</c:v>
                </c:pt>
                <c:pt idx="811">
                  <c:v>711.0</c:v>
                </c:pt>
                <c:pt idx="812">
                  <c:v>712.0</c:v>
                </c:pt>
                <c:pt idx="813">
                  <c:v>713.0</c:v>
                </c:pt>
                <c:pt idx="814">
                  <c:v>714.0</c:v>
                </c:pt>
                <c:pt idx="815">
                  <c:v>715.0</c:v>
                </c:pt>
                <c:pt idx="816">
                  <c:v>716.0</c:v>
                </c:pt>
                <c:pt idx="817">
                  <c:v>717.0</c:v>
                </c:pt>
                <c:pt idx="818">
                  <c:v>718.0</c:v>
                </c:pt>
                <c:pt idx="819">
                  <c:v>719.0</c:v>
                </c:pt>
                <c:pt idx="820">
                  <c:v>720.0</c:v>
                </c:pt>
                <c:pt idx="821">
                  <c:v>721.0</c:v>
                </c:pt>
                <c:pt idx="822">
                  <c:v>722.0</c:v>
                </c:pt>
                <c:pt idx="823">
                  <c:v>723.0</c:v>
                </c:pt>
                <c:pt idx="824">
                  <c:v>724.0</c:v>
                </c:pt>
                <c:pt idx="825">
                  <c:v>725.0</c:v>
                </c:pt>
                <c:pt idx="826">
                  <c:v>726.0</c:v>
                </c:pt>
                <c:pt idx="827">
                  <c:v>727.0</c:v>
                </c:pt>
                <c:pt idx="828">
                  <c:v>728.0</c:v>
                </c:pt>
                <c:pt idx="829">
                  <c:v>729.0</c:v>
                </c:pt>
                <c:pt idx="830">
                  <c:v>730.0</c:v>
                </c:pt>
                <c:pt idx="831">
                  <c:v>731.0</c:v>
                </c:pt>
                <c:pt idx="832">
                  <c:v>732.0</c:v>
                </c:pt>
                <c:pt idx="833">
                  <c:v>733.0</c:v>
                </c:pt>
                <c:pt idx="834">
                  <c:v>734.0</c:v>
                </c:pt>
                <c:pt idx="835">
                  <c:v>735.0</c:v>
                </c:pt>
                <c:pt idx="836">
                  <c:v>736.0</c:v>
                </c:pt>
                <c:pt idx="837">
                  <c:v>737.0</c:v>
                </c:pt>
                <c:pt idx="838">
                  <c:v>738.0</c:v>
                </c:pt>
                <c:pt idx="839">
                  <c:v>739.0</c:v>
                </c:pt>
                <c:pt idx="840">
                  <c:v>740.0</c:v>
                </c:pt>
                <c:pt idx="841">
                  <c:v>741.0</c:v>
                </c:pt>
                <c:pt idx="842">
                  <c:v>742.0</c:v>
                </c:pt>
                <c:pt idx="843">
                  <c:v>743.0</c:v>
                </c:pt>
                <c:pt idx="844">
                  <c:v>744.0</c:v>
                </c:pt>
                <c:pt idx="845">
                  <c:v>745.0</c:v>
                </c:pt>
                <c:pt idx="846">
                  <c:v>746.0</c:v>
                </c:pt>
                <c:pt idx="847">
                  <c:v>747.0</c:v>
                </c:pt>
                <c:pt idx="848">
                  <c:v>748.0</c:v>
                </c:pt>
                <c:pt idx="849">
                  <c:v>749.0</c:v>
                </c:pt>
                <c:pt idx="850">
                  <c:v>750.0</c:v>
                </c:pt>
                <c:pt idx="851">
                  <c:v>751.0</c:v>
                </c:pt>
                <c:pt idx="852">
                  <c:v>752.0</c:v>
                </c:pt>
                <c:pt idx="853">
                  <c:v>753.0</c:v>
                </c:pt>
                <c:pt idx="854">
                  <c:v>754.0</c:v>
                </c:pt>
                <c:pt idx="855">
                  <c:v>755.0</c:v>
                </c:pt>
                <c:pt idx="856">
                  <c:v>756.0</c:v>
                </c:pt>
                <c:pt idx="857">
                  <c:v>757.0</c:v>
                </c:pt>
                <c:pt idx="858">
                  <c:v>758.0</c:v>
                </c:pt>
                <c:pt idx="859">
                  <c:v>759.0</c:v>
                </c:pt>
                <c:pt idx="860">
                  <c:v>760.0</c:v>
                </c:pt>
                <c:pt idx="861">
                  <c:v>761.0</c:v>
                </c:pt>
                <c:pt idx="862">
                  <c:v>762.0</c:v>
                </c:pt>
                <c:pt idx="863">
                  <c:v>763.0</c:v>
                </c:pt>
                <c:pt idx="864">
                  <c:v>764.0</c:v>
                </c:pt>
                <c:pt idx="865">
                  <c:v>765.0</c:v>
                </c:pt>
                <c:pt idx="866">
                  <c:v>766.0</c:v>
                </c:pt>
                <c:pt idx="867">
                  <c:v>767.0</c:v>
                </c:pt>
                <c:pt idx="868">
                  <c:v>768.0</c:v>
                </c:pt>
                <c:pt idx="869">
                  <c:v>769.0</c:v>
                </c:pt>
                <c:pt idx="870">
                  <c:v>770.0</c:v>
                </c:pt>
                <c:pt idx="871">
                  <c:v>771.0</c:v>
                </c:pt>
                <c:pt idx="872">
                  <c:v>772.0</c:v>
                </c:pt>
                <c:pt idx="873">
                  <c:v>773.0</c:v>
                </c:pt>
                <c:pt idx="874">
                  <c:v>774.0</c:v>
                </c:pt>
                <c:pt idx="875">
                  <c:v>775.0</c:v>
                </c:pt>
                <c:pt idx="876">
                  <c:v>776.0</c:v>
                </c:pt>
                <c:pt idx="877">
                  <c:v>777.0</c:v>
                </c:pt>
                <c:pt idx="878">
                  <c:v>778.0</c:v>
                </c:pt>
                <c:pt idx="879">
                  <c:v>779.0</c:v>
                </c:pt>
                <c:pt idx="880">
                  <c:v>780.0</c:v>
                </c:pt>
                <c:pt idx="881">
                  <c:v>781.0</c:v>
                </c:pt>
                <c:pt idx="882">
                  <c:v>782.0</c:v>
                </c:pt>
                <c:pt idx="883">
                  <c:v>783.0</c:v>
                </c:pt>
                <c:pt idx="884">
                  <c:v>784.0</c:v>
                </c:pt>
                <c:pt idx="885">
                  <c:v>785.0</c:v>
                </c:pt>
                <c:pt idx="886">
                  <c:v>786.0</c:v>
                </c:pt>
                <c:pt idx="887">
                  <c:v>787.0</c:v>
                </c:pt>
                <c:pt idx="888">
                  <c:v>788.0</c:v>
                </c:pt>
                <c:pt idx="889">
                  <c:v>789.0</c:v>
                </c:pt>
                <c:pt idx="890">
                  <c:v>790.0</c:v>
                </c:pt>
                <c:pt idx="891">
                  <c:v>791.0</c:v>
                </c:pt>
                <c:pt idx="892">
                  <c:v>792.0</c:v>
                </c:pt>
                <c:pt idx="893">
                  <c:v>793.0</c:v>
                </c:pt>
                <c:pt idx="894">
                  <c:v>794.0</c:v>
                </c:pt>
                <c:pt idx="895">
                  <c:v>795.0</c:v>
                </c:pt>
                <c:pt idx="896">
                  <c:v>796.0</c:v>
                </c:pt>
                <c:pt idx="897">
                  <c:v>797.0</c:v>
                </c:pt>
                <c:pt idx="898">
                  <c:v>798.0</c:v>
                </c:pt>
                <c:pt idx="899">
                  <c:v>799.0</c:v>
                </c:pt>
                <c:pt idx="900">
                  <c:v>800.0</c:v>
                </c:pt>
                <c:pt idx="901">
                  <c:v>801.0</c:v>
                </c:pt>
                <c:pt idx="902">
                  <c:v>802.0</c:v>
                </c:pt>
                <c:pt idx="903">
                  <c:v>803.0</c:v>
                </c:pt>
                <c:pt idx="904">
                  <c:v>804.0</c:v>
                </c:pt>
                <c:pt idx="905">
                  <c:v>805.0</c:v>
                </c:pt>
                <c:pt idx="906">
                  <c:v>806.0</c:v>
                </c:pt>
                <c:pt idx="907">
                  <c:v>807.0</c:v>
                </c:pt>
                <c:pt idx="908">
                  <c:v>808.0</c:v>
                </c:pt>
                <c:pt idx="909">
                  <c:v>809.0</c:v>
                </c:pt>
                <c:pt idx="910">
                  <c:v>810.0</c:v>
                </c:pt>
                <c:pt idx="911">
                  <c:v>811.0</c:v>
                </c:pt>
                <c:pt idx="912">
                  <c:v>812.0</c:v>
                </c:pt>
                <c:pt idx="913">
                  <c:v>813.0</c:v>
                </c:pt>
                <c:pt idx="914">
                  <c:v>814.0</c:v>
                </c:pt>
                <c:pt idx="915">
                  <c:v>815.0</c:v>
                </c:pt>
                <c:pt idx="916">
                  <c:v>816.0</c:v>
                </c:pt>
                <c:pt idx="917">
                  <c:v>817.0</c:v>
                </c:pt>
                <c:pt idx="918">
                  <c:v>818.0</c:v>
                </c:pt>
                <c:pt idx="919">
                  <c:v>819.0</c:v>
                </c:pt>
                <c:pt idx="920">
                  <c:v>820.0</c:v>
                </c:pt>
                <c:pt idx="921">
                  <c:v>821.0</c:v>
                </c:pt>
                <c:pt idx="922">
                  <c:v>822.0</c:v>
                </c:pt>
                <c:pt idx="923">
                  <c:v>823.0</c:v>
                </c:pt>
                <c:pt idx="924">
                  <c:v>824.0</c:v>
                </c:pt>
                <c:pt idx="925">
                  <c:v>825.0</c:v>
                </c:pt>
                <c:pt idx="926">
                  <c:v>826.0</c:v>
                </c:pt>
                <c:pt idx="927">
                  <c:v>827.0</c:v>
                </c:pt>
                <c:pt idx="928">
                  <c:v>828.0</c:v>
                </c:pt>
                <c:pt idx="929">
                  <c:v>829.0</c:v>
                </c:pt>
                <c:pt idx="930">
                  <c:v>830.0</c:v>
                </c:pt>
                <c:pt idx="931">
                  <c:v>831.0</c:v>
                </c:pt>
                <c:pt idx="932">
                  <c:v>832.0</c:v>
                </c:pt>
                <c:pt idx="933">
                  <c:v>833.0</c:v>
                </c:pt>
                <c:pt idx="934">
                  <c:v>834.0</c:v>
                </c:pt>
                <c:pt idx="935">
                  <c:v>835.0</c:v>
                </c:pt>
                <c:pt idx="936">
                  <c:v>836.0</c:v>
                </c:pt>
                <c:pt idx="937">
                  <c:v>837.0</c:v>
                </c:pt>
                <c:pt idx="938">
                  <c:v>838.0</c:v>
                </c:pt>
                <c:pt idx="939">
                  <c:v>839.0</c:v>
                </c:pt>
                <c:pt idx="940">
                  <c:v>840.0</c:v>
                </c:pt>
                <c:pt idx="941">
                  <c:v>841.0</c:v>
                </c:pt>
                <c:pt idx="942">
                  <c:v>842.0</c:v>
                </c:pt>
                <c:pt idx="943">
                  <c:v>843.0</c:v>
                </c:pt>
                <c:pt idx="944">
                  <c:v>844.0</c:v>
                </c:pt>
                <c:pt idx="945">
                  <c:v>845.0</c:v>
                </c:pt>
                <c:pt idx="946">
                  <c:v>846.0</c:v>
                </c:pt>
                <c:pt idx="947">
                  <c:v>847.0</c:v>
                </c:pt>
                <c:pt idx="948">
                  <c:v>848.0</c:v>
                </c:pt>
                <c:pt idx="949">
                  <c:v>849.0</c:v>
                </c:pt>
                <c:pt idx="950">
                  <c:v>850.0</c:v>
                </c:pt>
                <c:pt idx="951">
                  <c:v>851.0</c:v>
                </c:pt>
                <c:pt idx="952">
                  <c:v>852.0</c:v>
                </c:pt>
                <c:pt idx="953">
                  <c:v>853.0</c:v>
                </c:pt>
                <c:pt idx="954">
                  <c:v>854.0</c:v>
                </c:pt>
                <c:pt idx="955">
                  <c:v>855.0</c:v>
                </c:pt>
                <c:pt idx="956">
                  <c:v>856.0</c:v>
                </c:pt>
                <c:pt idx="957">
                  <c:v>857.0</c:v>
                </c:pt>
                <c:pt idx="958">
                  <c:v>858.0</c:v>
                </c:pt>
                <c:pt idx="959">
                  <c:v>859.0</c:v>
                </c:pt>
                <c:pt idx="960">
                  <c:v>860.0</c:v>
                </c:pt>
                <c:pt idx="961">
                  <c:v>861.0</c:v>
                </c:pt>
                <c:pt idx="962">
                  <c:v>862.0</c:v>
                </c:pt>
                <c:pt idx="963">
                  <c:v>863.0</c:v>
                </c:pt>
                <c:pt idx="964">
                  <c:v>864.0</c:v>
                </c:pt>
                <c:pt idx="965">
                  <c:v>865.0</c:v>
                </c:pt>
                <c:pt idx="966">
                  <c:v>866.0</c:v>
                </c:pt>
                <c:pt idx="967">
                  <c:v>867.0</c:v>
                </c:pt>
                <c:pt idx="968">
                  <c:v>868.0</c:v>
                </c:pt>
                <c:pt idx="969">
                  <c:v>869.0</c:v>
                </c:pt>
                <c:pt idx="970">
                  <c:v>870.0</c:v>
                </c:pt>
                <c:pt idx="971">
                  <c:v>871.0</c:v>
                </c:pt>
                <c:pt idx="972">
                  <c:v>872.0</c:v>
                </c:pt>
                <c:pt idx="973">
                  <c:v>873.0</c:v>
                </c:pt>
                <c:pt idx="974">
                  <c:v>874.0</c:v>
                </c:pt>
                <c:pt idx="975">
                  <c:v>875.0</c:v>
                </c:pt>
                <c:pt idx="976">
                  <c:v>876.0</c:v>
                </c:pt>
                <c:pt idx="977">
                  <c:v>877.0</c:v>
                </c:pt>
                <c:pt idx="978">
                  <c:v>878.0</c:v>
                </c:pt>
                <c:pt idx="979">
                  <c:v>879.0</c:v>
                </c:pt>
                <c:pt idx="980">
                  <c:v>880.0</c:v>
                </c:pt>
                <c:pt idx="981">
                  <c:v>881.0</c:v>
                </c:pt>
                <c:pt idx="982">
                  <c:v>882.0</c:v>
                </c:pt>
                <c:pt idx="983">
                  <c:v>883.0</c:v>
                </c:pt>
                <c:pt idx="984">
                  <c:v>884.0</c:v>
                </c:pt>
                <c:pt idx="985">
                  <c:v>885.0</c:v>
                </c:pt>
                <c:pt idx="986">
                  <c:v>886.0</c:v>
                </c:pt>
                <c:pt idx="987">
                  <c:v>887.0</c:v>
                </c:pt>
                <c:pt idx="988">
                  <c:v>888.0</c:v>
                </c:pt>
                <c:pt idx="989">
                  <c:v>889.0</c:v>
                </c:pt>
                <c:pt idx="990">
                  <c:v>890.0</c:v>
                </c:pt>
                <c:pt idx="991">
                  <c:v>891.0</c:v>
                </c:pt>
                <c:pt idx="992">
                  <c:v>892.0</c:v>
                </c:pt>
                <c:pt idx="993">
                  <c:v>893.0</c:v>
                </c:pt>
                <c:pt idx="994">
                  <c:v>894.0</c:v>
                </c:pt>
                <c:pt idx="995">
                  <c:v>895.0</c:v>
                </c:pt>
                <c:pt idx="996">
                  <c:v>896.0</c:v>
                </c:pt>
                <c:pt idx="997">
                  <c:v>897.0</c:v>
                </c:pt>
                <c:pt idx="998">
                  <c:v>898.0</c:v>
                </c:pt>
                <c:pt idx="999">
                  <c:v>899.0</c:v>
                </c:pt>
                <c:pt idx="1000">
                  <c:v>900.0</c:v>
                </c:pt>
                <c:pt idx="1001">
                  <c:v>901.0</c:v>
                </c:pt>
                <c:pt idx="1002">
                  <c:v>902.0</c:v>
                </c:pt>
                <c:pt idx="1003">
                  <c:v>903.0</c:v>
                </c:pt>
                <c:pt idx="1004">
                  <c:v>904.0</c:v>
                </c:pt>
                <c:pt idx="1005">
                  <c:v>905.0</c:v>
                </c:pt>
                <c:pt idx="1006">
                  <c:v>906.0</c:v>
                </c:pt>
                <c:pt idx="1007">
                  <c:v>907.0</c:v>
                </c:pt>
                <c:pt idx="1008">
                  <c:v>908.0</c:v>
                </c:pt>
                <c:pt idx="1009">
                  <c:v>909.0</c:v>
                </c:pt>
                <c:pt idx="1010">
                  <c:v>910.0</c:v>
                </c:pt>
                <c:pt idx="1011">
                  <c:v>911.0</c:v>
                </c:pt>
                <c:pt idx="1012">
                  <c:v>912.0</c:v>
                </c:pt>
                <c:pt idx="1013">
                  <c:v>913.0</c:v>
                </c:pt>
                <c:pt idx="1014">
                  <c:v>914.0</c:v>
                </c:pt>
                <c:pt idx="1015">
                  <c:v>915.0</c:v>
                </c:pt>
                <c:pt idx="1016">
                  <c:v>916.0</c:v>
                </c:pt>
                <c:pt idx="1017">
                  <c:v>917.0</c:v>
                </c:pt>
                <c:pt idx="1018">
                  <c:v>918.0</c:v>
                </c:pt>
                <c:pt idx="1019">
                  <c:v>919.0</c:v>
                </c:pt>
                <c:pt idx="1020">
                  <c:v>920.0</c:v>
                </c:pt>
                <c:pt idx="1021">
                  <c:v>921.0</c:v>
                </c:pt>
                <c:pt idx="1022">
                  <c:v>922.0</c:v>
                </c:pt>
                <c:pt idx="1023">
                  <c:v>923.0</c:v>
                </c:pt>
                <c:pt idx="1024">
                  <c:v>924.0</c:v>
                </c:pt>
                <c:pt idx="1025">
                  <c:v>925.0</c:v>
                </c:pt>
                <c:pt idx="1026">
                  <c:v>926.0</c:v>
                </c:pt>
                <c:pt idx="1027">
                  <c:v>927.0</c:v>
                </c:pt>
                <c:pt idx="1028">
                  <c:v>928.0</c:v>
                </c:pt>
                <c:pt idx="1029">
                  <c:v>929.0</c:v>
                </c:pt>
                <c:pt idx="1030">
                  <c:v>930.0</c:v>
                </c:pt>
                <c:pt idx="1031">
                  <c:v>931.0</c:v>
                </c:pt>
                <c:pt idx="1032">
                  <c:v>932.0</c:v>
                </c:pt>
                <c:pt idx="1033">
                  <c:v>933.0</c:v>
                </c:pt>
                <c:pt idx="1034">
                  <c:v>934.0</c:v>
                </c:pt>
                <c:pt idx="1035">
                  <c:v>935.0</c:v>
                </c:pt>
                <c:pt idx="1036">
                  <c:v>936.0</c:v>
                </c:pt>
                <c:pt idx="1037">
                  <c:v>937.0</c:v>
                </c:pt>
                <c:pt idx="1038">
                  <c:v>938.0</c:v>
                </c:pt>
                <c:pt idx="1039">
                  <c:v>939.0</c:v>
                </c:pt>
                <c:pt idx="1040">
                  <c:v>940.0</c:v>
                </c:pt>
                <c:pt idx="1041">
                  <c:v>941.0</c:v>
                </c:pt>
                <c:pt idx="1042">
                  <c:v>942.0</c:v>
                </c:pt>
                <c:pt idx="1043">
                  <c:v>943.0</c:v>
                </c:pt>
                <c:pt idx="1044">
                  <c:v>944.0</c:v>
                </c:pt>
                <c:pt idx="1045">
                  <c:v>945.0</c:v>
                </c:pt>
                <c:pt idx="1046">
                  <c:v>946.0</c:v>
                </c:pt>
                <c:pt idx="1047">
                  <c:v>947.0</c:v>
                </c:pt>
                <c:pt idx="1048">
                  <c:v>948.0</c:v>
                </c:pt>
                <c:pt idx="1049">
                  <c:v>949.0</c:v>
                </c:pt>
                <c:pt idx="1050">
                  <c:v>950.0</c:v>
                </c:pt>
                <c:pt idx="1051">
                  <c:v>951.0</c:v>
                </c:pt>
                <c:pt idx="1052">
                  <c:v>952.0</c:v>
                </c:pt>
                <c:pt idx="1053">
                  <c:v>953.0</c:v>
                </c:pt>
                <c:pt idx="1054">
                  <c:v>954.0</c:v>
                </c:pt>
                <c:pt idx="1055">
                  <c:v>955.0</c:v>
                </c:pt>
                <c:pt idx="1056">
                  <c:v>956.0</c:v>
                </c:pt>
                <c:pt idx="1057">
                  <c:v>957.0</c:v>
                </c:pt>
                <c:pt idx="1058">
                  <c:v>958.0</c:v>
                </c:pt>
                <c:pt idx="1059">
                  <c:v>959.0</c:v>
                </c:pt>
                <c:pt idx="1060">
                  <c:v>960.0</c:v>
                </c:pt>
                <c:pt idx="1061">
                  <c:v>961.0</c:v>
                </c:pt>
                <c:pt idx="1062">
                  <c:v>962.0</c:v>
                </c:pt>
                <c:pt idx="1063">
                  <c:v>963.0</c:v>
                </c:pt>
                <c:pt idx="1064">
                  <c:v>964.0</c:v>
                </c:pt>
                <c:pt idx="1065">
                  <c:v>965.0</c:v>
                </c:pt>
                <c:pt idx="1066">
                  <c:v>966.0</c:v>
                </c:pt>
                <c:pt idx="1067">
                  <c:v>967.0</c:v>
                </c:pt>
                <c:pt idx="1068">
                  <c:v>968.0</c:v>
                </c:pt>
                <c:pt idx="1069">
                  <c:v>969.0</c:v>
                </c:pt>
                <c:pt idx="1070">
                  <c:v>970.0</c:v>
                </c:pt>
                <c:pt idx="1071">
                  <c:v>971.0</c:v>
                </c:pt>
                <c:pt idx="1072">
                  <c:v>972.0</c:v>
                </c:pt>
                <c:pt idx="1073">
                  <c:v>973.0</c:v>
                </c:pt>
                <c:pt idx="1074">
                  <c:v>974.0</c:v>
                </c:pt>
                <c:pt idx="1075">
                  <c:v>975.0</c:v>
                </c:pt>
                <c:pt idx="1076">
                  <c:v>976.0</c:v>
                </c:pt>
                <c:pt idx="1077">
                  <c:v>977.0</c:v>
                </c:pt>
                <c:pt idx="1078">
                  <c:v>978.0</c:v>
                </c:pt>
                <c:pt idx="1079">
                  <c:v>979.0</c:v>
                </c:pt>
                <c:pt idx="1080">
                  <c:v>980.0</c:v>
                </c:pt>
                <c:pt idx="1081">
                  <c:v>981.0</c:v>
                </c:pt>
                <c:pt idx="1082">
                  <c:v>982.0</c:v>
                </c:pt>
                <c:pt idx="1083">
                  <c:v>983.0</c:v>
                </c:pt>
                <c:pt idx="1084">
                  <c:v>984.0</c:v>
                </c:pt>
                <c:pt idx="1085">
                  <c:v>985.0</c:v>
                </c:pt>
                <c:pt idx="1086">
                  <c:v>986.0</c:v>
                </c:pt>
                <c:pt idx="1087">
                  <c:v>987.0</c:v>
                </c:pt>
                <c:pt idx="1088">
                  <c:v>988.0</c:v>
                </c:pt>
                <c:pt idx="1089">
                  <c:v>989.0</c:v>
                </c:pt>
                <c:pt idx="1090">
                  <c:v>990.0</c:v>
                </c:pt>
                <c:pt idx="1091">
                  <c:v>991.0</c:v>
                </c:pt>
                <c:pt idx="1092">
                  <c:v>992.0</c:v>
                </c:pt>
                <c:pt idx="1093">
                  <c:v>993.0</c:v>
                </c:pt>
                <c:pt idx="1094">
                  <c:v>994.0</c:v>
                </c:pt>
                <c:pt idx="1095">
                  <c:v>995.0</c:v>
                </c:pt>
                <c:pt idx="1096">
                  <c:v>996.0</c:v>
                </c:pt>
                <c:pt idx="1097">
                  <c:v>997.0</c:v>
                </c:pt>
                <c:pt idx="1098">
                  <c:v>998.0</c:v>
                </c:pt>
                <c:pt idx="1099">
                  <c:v>999.0</c:v>
                </c:pt>
              </c:numCache>
            </c:numRef>
          </c:cat>
          <c:val>
            <c:numRef>
              <c:f>'[1]Coop 92'!$D$2:$D$1101</c:f>
              <c:numCache>
                <c:formatCode>General</c:formatCode>
                <c:ptCount val="1100"/>
                <c:pt idx="0">
                  <c:v>0.128995</c:v>
                </c:pt>
                <c:pt idx="1">
                  <c:v>0.111311</c:v>
                </c:pt>
                <c:pt idx="2">
                  <c:v>0.094315</c:v>
                </c:pt>
                <c:pt idx="3">
                  <c:v>0.077794</c:v>
                </c:pt>
                <c:pt idx="4">
                  <c:v>0.061517</c:v>
                </c:pt>
                <c:pt idx="5">
                  <c:v>0.045229</c:v>
                </c:pt>
                <c:pt idx="6">
                  <c:v>0.02867</c:v>
                </c:pt>
                <c:pt idx="7">
                  <c:v>0.011581</c:v>
                </c:pt>
                <c:pt idx="8">
                  <c:v>-0.006278</c:v>
                </c:pt>
                <c:pt idx="9">
                  <c:v>-0.025122</c:v>
                </c:pt>
                <c:pt idx="10">
                  <c:v>-0.045135</c:v>
                </c:pt>
                <c:pt idx="11">
                  <c:v>-0.066447</c:v>
                </c:pt>
                <c:pt idx="12">
                  <c:v>-0.089146</c:v>
                </c:pt>
                <c:pt idx="13">
                  <c:v>-0.113251</c:v>
                </c:pt>
                <c:pt idx="14">
                  <c:v>-0.138735</c:v>
                </c:pt>
                <c:pt idx="15">
                  <c:v>-0.165492</c:v>
                </c:pt>
                <c:pt idx="16">
                  <c:v>-0.193358</c:v>
                </c:pt>
                <c:pt idx="17">
                  <c:v>-0.222109</c:v>
                </c:pt>
                <c:pt idx="18">
                  <c:v>-0.251457</c:v>
                </c:pt>
                <c:pt idx="19">
                  <c:v>-0.281072</c:v>
                </c:pt>
                <c:pt idx="20">
                  <c:v>-0.310566</c:v>
                </c:pt>
                <c:pt idx="21">
                  <c:v>-0.339532</c:v>
                </c:pt>
                <c:pt idx="22">
                  <c:v>-0.36752</c:v>
                </c:pt>
                <c:pt idx="23">
                  <c:v>-0.394079</c:v>
                </c:pt>
                <c:pt idx="24">
                  <c:v>-0.418743</c:v>
                </c:pt>
                <c:pt idx="25">
                  <c:v>-0.441065</c:v>
                </c:pt>
                <c:pt idx="26">
                  <c:v>-0.460612</c:v>
                </c:pt>
                <c:pt idx="27">
                  <c:v>-0.476987</c:v>
                </c:pt>
                <c:pt idx="28">
                  <c:v>-0.489833</c:v>
                </c:pt>
                <c:pt idx="29">
                  <c:v>-0.498851</c:v>
                </c:pt>
                <c:pt idx="30">
                  <c:v>-0.503792</c:v>
                </c:pt>
                <c:pt idx="31">
                  <c:v>-0.504485</c:v>
                </c:pt>
                <c:pt idx="32">
                  <c:v>-0.500821</c:v>
                </c:pt>
                <c:pt idx="33">
                  <c:v>-0.492775</c:v>
                </c:pt>
                <c:pt idx="34">
                  <c:v>-0.480397</c:v>
                </c:pt>
                <c:pt idx="35">
                  <c:v>-0.463814</c:v>
                </c:pt>
                <c:pt idx="36">
                  <c:v>-0.443217</c:v>
                </c:pt>
                <c:pt idx="37">
                  <c:v>-0.418885</c:v>
                </c:pt>
                <c:pt idx="38">
                  <c:v>-0.391148</c:v>
                </c:pt>
                <c:pt idx="39">
                  <c:v>-0.36039</c:v>
                </c:pt>
                <c:pt idx="40">
                  <c:v>-0.327051</c:v>
                </c:pt>
                <c:pt idx="41">
                  <c:v>-0.291602</c:v>
                </c:pt>
                <c:pt idx="42">
                  <c:v>-0.25454</c:v>
                </c:pt>
                <c:pt idx="43">
                  <c:v>-0.21638</c:v>
                </c:pt>
                <c:pt idx="44">
                  <c:v>-0.177641</c:v>
                </c:pt>
                <c:pt idx="45">
                  <c:v>-0.138832</c:v>
                </c:pt>
                <c:pt idx="46">
                  <c:v>-0.100442</c:v>
                </c:pt>
                <c:pt idx="47">
                  <c:v>-0.062937</c:v>
                </c:pt>
                <c:pt idx="48">
                  <c:v>-0.026738</c:v>
                </c:pt>
                <c:pt idx="49">
                  <c:v>0.007781</c:v>
                </c:pt>
                <c:pt idx="50">
                  <c:v>0.040295</c:v>
                </c:pt>
                <c:pt idx="51">
                  <c:v>0.07054</c:v>
                </c:pt>
                <c:pt idx="52">
                  <c:v>0.098321</c:v>
                </c:pt>
                <c:pt idx="53">
                  <c:v>0.123503</c:v>
                </c:pt>
                <c:pt idx="54">
                  <c:v>0.146008</c:v>
                </c:pt>
                <c:pt idx="55">
                  <c:v>0.165845</c:v>
                </c:pt>
                <c:pt idx="56">
                  <c:v>0.183061</c:v>
                </c:pt>
                <c:pt idx="57">
                  <c:v>0.197774</c:v>
                </c:pt>
                <c:pt idx="58">
                  <c:v>0.210153</c:v>
                </c:pt>
                <c:pt idx="59">
                  <c:v>0.220404</c:v>
                </c:pt>
                <c:pt idx="60">
                  <c:v>0.228781</c:v>
                </c:pt>
                <c:pt idx="61">
                  <c:v>0.235551</c:v>
                </c:pt>
                <c:pt idx="62">
                  <c:v>0.241009</c:v>
                </c:pt>
                <c:pt idx="63">
                  <c:v>0.245455</c:v>
                </c:pt>
                <c:pt idx="64">
                  <c:v>0.249194</c:v>
                </c:pt>
                <c:pt idx="65">
                  <c:v>0.252507</c:v>
                </c:pt>
                <c:pt idx="66">
                  <c:v>0.255664</c:v>
                </c:pt>
                <c:pt idx="67">
                  <c:v>0.258908</c:v>
                </c:pt>
                <c:pt idx="68">
                  <c:v>0.262438</c:v>
                </c:pt>
                <c:pt idx="69">
                  <c:v>0.266421</c:v>
                </c:pt>
                <c:pt idx="70">
                  <c:v>0.270965</c:v>
                </c:pt>
                <c:pt idx="71">
                  <c:v>0.276139</c:v>
                </c:pt>
                <c:pt idx="72">
                  <c:v>0.281948</c:v>
                </c:pt>
                <c:pt idx="73">
                  <c:v>0.28835</c:v>
                </c:pt>
                <c:pt idx="74">
                  <c:v>0.295249</c:v>
                </c:pt>
                <c:pt idx="75">
                  <c:v>0.302499</c:v>
                </c:pt>
                <c:pt idx="76">
                  <c:v>0.3099</c:v>
                </c:pt>
                <c:pt idx="77">
                  <c:v>0.317216</c:v>
                </c:pt>
                <c:pt idx="78">
                  <c:v>0.324172</c:v>
                </c:pt>
                <c:pt idx="79">
                  <c:v>0.330466</c:v>
                </c:pt>
                <c:pt idx="80">
                  <c:v>0.335768</c:v>
                </c:pt>
                <c:pt idx="81">
                  <c:v>0.339744</c:v>
                </c:pt>
                <c:pt idx="82">
                  <c:v>0.342051</c:v>
                </c:pt>
                <c:pt idx="83">
                  <c:v>0.342355</c:v>
                </c:pt>
                <c:pt idx="84">
                  <c:v>0.340333</c:v>
                </c:pt>
                <c:pt idx="85">
                  <c:v>0.335686</c:v>
                </c:pt>
                <c:pt idx="86">
                  <c:v>0.328147</c:v>
                </c:pt>
                <c:pt idx="87">
                  <c:v>0.317489</c:v>
                </c:pt>
                <c:pt idx="88">
                  <c:v>0.30352</c:v>
                </c:pt>
                <c:pt idx="89">
                  <c:v>0.286117</c:v>
                </c:pt>
                <c:pt idx="90">
                  <c:v>0.265193</c:v>
                </c:pt>
                <c:pt idx="91">
                  <c:v>0.240727</c:v>
                </c:pt>
                <c:pt idx="92">
                  <c:v>0.212761</c:v>
                </c:pt>
                <c:pt idx="93">
                  <c:v>0.181381</c:v>
                </c:pt>
                <c:pt idx="94">
                  <c:v>0.146747</c:v>
                </c:pt>
                <c:pt idx="95">
                  <c:v>0.109064</c:v>
                </c:pt>
                <c:pt idx="96">
                  <c:v>0.068585</c:v>
                </c:pt>
                <c:pt idx="97">
                  <c:v>0.025612</c:v>
                </c:pt>
                <c:pt idx="98">
                  <c:v>-0.019512</c:v>
                </c:pt>
                <c:pt idx="99">
                  <c:v>-0.066419</c:v>
                </c:pt>
                <c:pt idx="100">
                  <c:v>-0.114711</c:v>
                </c:pt>
                <c:pt idx="101">
                  <c:v>-0.16398</c:v>
                </c:pt>
                <c:pt idx="102">
                  <c:v>-0.213805</c:v>
                </c:pt>
                <c:pt idx="103">
                  <c:v>-0.263767</c:v>
                </c:pt>
                <c:pt idx="104">
                  <c:v>-0.313462</c:v>
                </c:pt>
                <c:pt idx="105">
                  <c:v>-0.362493</c:v>
                </c:pt>
                <c:pt idx="106">
                  <c:v>-0.410487</c:v>
                </c:pt>
                <c:pt idx="107">
                  <c:v>-0.457103</c:v>
                </c:pt>
                <c:pt idx="108">
                  <c:v>-0.502028</c:v>
                </c:pt>
                <c:pt idx="109">
                  <c:v>-0.544991</c:v>
                </c:pt>
                <c:pt idx="110">
                  <c:v>-0.585752</c:v>
                </c:pt>
                <c:pt idx="111">
                  <c:v>-0.624114</c:v>
                </c:pt>
                <c:pt idx="112">
                  <c:v>-0.659929</c:v>
                </c:pt>
                <c:pt idx="113">
                  <c:v>-0.693067</c:v>
                </c:pt>
                <c:pt idx="114">
                  <c:v>-0.723452</c:v>
                </c:pt>
                <c:pt idx="115">
                  <c:v>-0.751043</c:v>
                </c:pt>
                <c:pt idx="116">
                  <c:v>-0.77581</c:v>
                </c:pt>
                <c:pt idx="117">
                  <c:v>-0.797764</c:v>
                </c:pt>
                <c:pt idx="118">
                  <c:v>-0.816926</c:v>
                </c:pt>
                <c:pt idx="119">
                  <c:v>-0.833329</c:v>
                </c:pt>
                <c:pt idx="120">
                  <c:v>-0.847027</c:v>
                </c:pt>
                <c:pt idx="121">
                  <c:v>-0.858057</c:v>
                </c:pt>
                <c:pt idx="122">
                  <c:v>-0.866471</c:v>
                </c:pt>
                <c:pt idx="123">
                  <c:v>-0.872309</c:v>
                </c:pt>
                <c:pt idx="124">
                  <c:v>-0.875603</c:v>
                </c:pt>
                <c:pt idx="125">
                  <c:v>-0.876365</c:v>
                </c:pt>
                <c:pt idx="126">
                  <c:v>-0.874604</c:v>
                </c:pt>
                <c:pt idx="127">
                  <c:v>-0.870312</c:v>
                </c:pt>
                <c:pt idx="128">
                  <c:v>-0.863473</c:v>
                </c:pt>
                <c:pt idx="129">
                  <c:v>-0.854053</c:v>
                </c:pt>
                <c:pt idx="130">
                  <c:v>-0.842022</c:v>
                </c:pt>
                <c:pt idx="131">
                  <c:v>-0.827341</c:v>
                </c:pt>
                <c:pt idx="132">
                  <c:v>-0.809976</c:v>
                </c:pt>
                <c:pt idx="133">
                  <c:v>-0.789906</c:v>
                </c:pt>
                <c:pt idx="134">
                  <c:v>-0.767122</c:v>
                </c:pt>
                <c:pt idx="135">
                  <c:v>-0.741638</c:v>
                </c:pt>
                <c:pt idx="136">
                  <c:v>-0.713495</c:v>
                </c:pt>
                <c:pt idx="137">
                  <c:v>-0.682773</c:v>
                </c:pt>
                <c:pt idx="138">
                  <c:v>-0.649585</c:v>
                </c:pt>
                <c:pt idx="139">
                  <c:v>-0.614091</c:v>
                </c:pt>
                <c:pt idx="140">
                  <c:v>-0.576501</c:v>
                </c:pt>
                <c:pt idx="141">
                  <c:v>-0.537062</c:v>
                </c:pt>
                <c:pt idx="142">
                  <c:v>-0.496083</c:v>
                </c:pt>
                <c:pt idx="143">
                  <c:v>-0.453915</c:v>
                </c:pt>
                <c:pt idx="144">
                  <c:v>-0.410952</c:v>
                </c:pt>
                <c:pt idx="145">
                  <c:v>-0.367619</c:v>
                </c:pt>
                <c:pt idx="146">
                  <c:v>-0.324384</c:v>
                </c:pt>
                <c:pt idx="147">
                  <c:v>-0.281727</c:v>
                </c:pt>
                <c:pt idx="148">
                  <c:v>-0.240151</c:v>
                </c:pt>
                <c:pt idx="149">
                  <c:v>-0.200156</c:v>
                </c:pt>
                <c:pt idx="150">
                  <c:v>-0.162219</c:v>
                </c:pt>
                <c:pt idx="151">
                  <c:v>-0.126814</c:v>
                </c:pt>
                <c:pt idx="152">
                  <c:v>-0.094372</c:v>
                </c:pt>
                <c:pt idx="153">
                  <c:v>-0.065264</c:v>
                </c:pt>
                <c:pt idx="154">
                  <c:v>-0.039812</c:v>
                </c:pt>
                <c:pt idx="155">
                  <c:v>-0.018266</c:v>
                </c:pt>
                <c:pt idx="156">
                  <c:v>-0.000787</c:v>
                </c:pt>
                <c:pt idx="157">
                  <c:v>0.012546</c:v>
                </c:pt>
                <c:pt idx="158">
                  <c:v>0.021752</c:v>
                </c:pt>
                <c:pt idx="159">
                  <c:v>0.026941</c:v>
                </c:pt>
                <c:pt idx="160">
                  <c:v>0.028337</c:v>
                </c:pt>
                <c:pt idx="161">
                  <c:v>0.026246</c:v>
                </c:pt>
                <c:pt idx="162">
                  <c:v>0.021071</c:v>
                </c:pt>
                <c:pt idx="163">
                  <c:v>0.013295</c:v>
                </c:pt>
                <c:pt idx="164">
                  <c:v>0.003476</c:v>
                </c:pt>
                <c:pt idx="165">
                  <c:v>-0.007759</c:v>
                </c:pt>
                <c:pt idx="166">
                  <c:v>-0.019758</c:v>
                </c:pt>
                <c:pt idx="167">
                  <c:v>-0.031822</c:v>
                </c:pt>
                <c:pt idx="168">
                  <c:v>-0.043255</c:v>
                </c:pt>
                <c:pt idx="169">
                  <c:v>-0.053359</c:v>
                </c:pt>
                <c:pt idx="170">
                  <c:v>-0.061483</c:v>
                </c:pt>
                <c:pt idx="171">
                  <c:v>-0.067011</c:v>
                </c:pt>
                <c:pt idx="172">
                  <c:v>-0.069393</c:v>
                </c:pt>
                <c:pt idx="173">
                  <c:v>-0.068178</c:v>
                </c:pt>
                <c:pt idx="174">
                  <c:v>-0.063001</c:v>
                </c:pt>
                <c:pt idx="175">
                  <c:v>-0.053622</c:v>
                </c:pt>
                <c:pt idx="176">
                  <c:v>-0.039912</c:v>
                </c:pt>
                <c:pt idx="177">
                  <c:v>-0.021885</c:v>
                </c:pt>
                <c:pt idx="178">
                  <c:v>0.000322</c:v>
                </c:pt>
                <c:pt idx="179">
                  <c:v>0.026433</c:v>
                </c:pt>
                <c:pt idx="180">
                  <c:v>0.05604</c:v>
                </c:pt>
                <c:pt idx="181">
                  <c:v>0.08862</c:v>
                </c:pt>
                <c:pt idx="182">
                  <c:v>0.123536</c:v>
                </c:pt>
                <c:pt idx="183">
                  <c:v>0.160064</c:v>
                </c:pt>
                <c:pt idx="184">
                  <c:v>0.197393</c:v>
                </c:pt>
                <c:pt idx="185">
                  <c:v>0.234664</c:v>
                </c:pt>
                <c:pt idx="186">
                  <c:v>0.270985</c:v>
                </c:pt>
                <c:pt idx="187">
                  <c:v>0.305451</c:v>
                </c:pt>
                <c:pt idx="188">
                  <c:v>0.337175</c:v>
                </c:pt>
                <c:pt idx="189">
                  <c:v>0.365312</c:v>
                </c:pt>
                <c:pt idx="190">
                  <c:v>0.389086</c:v>
                </c:pt>
                <c:pt idx="191">
                  <c:v>0.407806</c:v>
                </c:pt>
                <c:pt idx="192">
                  <c:v>0.420883</c:v>
                </c:pt>
                <c:pt idx="193">
                  <c:v>0.427871</c:v>
                </c:pt>
                <c:pt idx="194">
                  <c:v>0.42845</c:v>
                </c:pt>
                <c:pt idx="195">
                  <c:v>0.422464</c:v>
                </c:pt>
                <c:pt idx="196">
                  <c:v>0.409914</c:v>
                </c:pt>
                <c:pt idx="197">
                  <c:v>0.390962</c:v>
                </c:pt>
                <c:pt idx="198">
                  <c:v>0.36594</c:v>
                </c:pt>
                <c:pt idx="199">
                  <c:v>0.335316</c:v>
                </c:pt>
                <c:pt idx="200">
                  <c:v>0.299716</c:v>
                </c:pt>
                <c:pt idx="201">
                  <c:v>0.259894</c:v>
                </c:pt>
                <c:pt idx="202">
                  <c:v>0.21671</c:v>
                </c:pt>
                <c:pt idx="203">
                  <c:v>0.171101</c:v>
                </c:pt>
                <c:pt idx="204">
                  <c:v>0.12409</c:v>
                </c:pt>
                <c:pt idx="205">
                  <c:v>0.076711</c:v>
                </c:pt>
                <c:pt idx="206">
                  <c:v>0.030022</c:v>
                </c:pt>
                <c:pt idx="207">
                  <c:v>-0.014938</c:v>
                </c:pt>
                <c:pt idx="208">
                  <c:v>-0.057191</c:v>
                </c:pt>
                <c:pt idx="209">
                  <c:v>-0.095819</c:v>
                </c:pt>
                <c:pt idx="210">
                  <c:v>-0.130013</c:v>
                </c:pt>
                <c:pt idx="211">
                  <c:v>-0.159078</c:v>
                </c:pt>
                <c:pt idx="212">
                  <c:v>-0.182462</c:v>
                </c:pt>
                <c:pt idx="213">
                  <c:v>-0.199778</c:v>
                </c:pt>
                <c:pt idx="214">
                  <c:v>-0.210786</c:v>
                </c:pt>
                <c:pt idx="215">
                  <c:v>-0.215432</c:v>
                </c:pt>
                <c:pt idx="216">
                  <c:v>-0.213824</c:v>
                </c:pt>
                <c:pt idx="217">
                  <c:v>-0.206248</c:v>
                </c:pt>
                <c:pt idx="218">
                  <c:v>-0.193145</c:v>
                </c:pt>
                <c:pt idx="219">
                  <c:v>-0.175103</c:v>
                </c:pt>
                <c:pt idx="220">
                  <c:v>-0.152838</c:v>
                </c:pt>
                <c:pt idx="221">
                  <c:v>-0.127186</c:v>
                </c:pt>
                <c:pt idx="222">
                  <c:v>-0.099057</c:v>
                </c:pt>
                <c:pt idx="223">
                  <c:v>-0.069429</c:v>
                </c:pt>
                <c:pt idx="224">
                  <c:v>-0.039311</c:v>
                </c:pt>
                <c:pt idx="225">
                  <c:v>-0.009712</c:v>
                </c:pt>
                <c:pt idx="226">
                  <c:v>0.018376</c:v>
                </c:pt>
                <c:pt idx="227">
                  <c:v>0.044012</c:v>
                </c:pt>
                <c:pt idx="228">
                  <c:v>0.066331</c:v>
                </c:pt>
                <c:pt idx="229">
                  <c:v>0.084572</c:v>
                </c:pt>
                <c:pt idx="230">
                  <c:v>0.098091</c:v>
                </c:pt>
                <c:pt idx="231">
                  <c:v>0.106374</c:v>
                </c:pt>
                <c:pt idx="232">
                  <c:v>0.109064</c:v>
                </c:pt>
                <c:pt idx="233">
                  <c:v>0.105959</c:v>
                </c:pt>
                <c:pt idx="234">
                  <c:v>0.097008</c:v>
                </c:pt>
                <c:pt idx="235">
                  <c:v>0.082334</c:v>
                </c:pt>
                <c:pt idx="236">
                  <c:v>0.062199</c:v>
                </c:pt>
                <c:pt idx="237">
                  <c:v>0.037016</c:v>
                </c:pt>
                <c:pt idx="238">
                  <c:v>0.00733</c:v>
                </c:pt>
                <c:pt idx="239">
                  <c:v>-0.026207</c:v>
                </c:pt>
                <c:pt idx="240">
                  <c:v>-0.062843</c:v>
                </c:pt>
                <c:pt idx="241">
                  <c:v>-0.101753</c:v>
                </c:pt>
                <c:pt idx="242">
                  <c:v>-0.142073</c:v>
                </c:pt>
                <c:pt idx="243">
                  <c:v>-0.182906</c:v>
                </c:pt>
                <c:pt idx="244">
                  <c:v>-0.223361</c:v>
                </c:pt>
                <c:pt idx="245">
                  <c:v>-0.262567</c:v>
                </c:pt>
                <c:pt idx="246">
                  <c:v>-0.299701</c:v>
                </c:pt>
                <c:pt idx="247">
                  <c:v>-0.334012</c:v>
                </c:pt>
                <c:pt idx="248">
                  <c:v>-0.364826</c:v>
                </c:pt>
                <c:pt idx="249">
                  <c:v>-0.391564</c:v>
                </c:pt>
                <c:pt idx="250">
                  <c:v>-0.413766</c:v>
                </c:pt>
                <c:pt idx="251">
                  <c:v>-0.431087</c:v>
                </c:pt>
                <c:pt idx="252">
                  <c:v>-0.443302</c:v>
                </c:pt>
                <c:pt idx="253">
                  <c:v>-0.450305</c:v>
                </c:pt>
                <c:pt idx="254">
                  <c:v>-0.452107</c:v>
                </c:pt>
                <c:pt idx="255">
                  <c:v>-0.448832</c:v>
                </c:pt>
                <c:pt idx="256">
                  <c:v>-0.440702</c:v>
                </c:pt>
                <c:pt idx="257">
                  <c:v>-0.428024</c:v>
                </c:pt>
                <c:pt idx="258">
                  <c:v>-0.411178</c:v>
                </c:pt>
                <c:pt idx="259">
                  <c:v>-0.390597</c:v>
                </c:pt>
                <c:pt idx="260">
                  <c:v>-0.366754</c:v>
                </c:pt>
                <c:pt idx="261">
                  <c:v>-0.340143</c:v>
                </c:pt>
                <c:pt idx="262">
                  <c:v>-0.311259</c:v>
                </c:pt>
                <c:pt idx="263">
                  <c:v>-0.28058</c:v>
                </c:pt>
                <c:pt idx="264">
                  <c:v>-0.248556</c:v>
                </c:pt>
                <c:pt idx="265">
                  <c:v>-0.215602</c:v>
                </c:pt>
                <c:pt idx="266">
                  <c:v>-0.182068</c:v>
                </c:pt>
                <c:pt idx="267">
                  <c:v>-0.148252</c:v>
                </c:pt>
                <c:pt idx="268">
                  <c:v>-0.114369</c:v>
                </c:pt>
                <c:pt idx="269">
                  <c:v>-0.080586</c:v>
                </c:pt>
                <c:pt idx="270">
                  <c:v>-0.04699</c:v>
                </c:pt>
                <c:pt idx="271">
                  <c:v>-0.013596</c:v>
                </c:pt>
                <c:pt idx="272">
                  <c:v>0.019631</c:v>
                </c:pt>
                <c:pt idx="273">
                  <c:v>0.05278</c:v>
                </c:pt>
                <c:pt idx="274">
                  <c:v>0.085985</c:v>
                </c:pt>
                <c:pt idx="275">
                  <c:v>0.119411</c:v>
                </c:pt>
                <c:pt idx="276">
                  <c:v>0.153233</c:v>
                </c:pt>
                <c:pt idx="277">
                  <c:v>0.187637</c:v>
                </c:pt>
                <c:pt idx="278">
                  <c:v>0.222803</c:v>
                </c:pt>
                <c:pt idx="279">
                  <c:v>0.25888</c:v>
                </c:pt>
                <c:pt idx="280">
                  <c:v>0.295991</c:v>
                </c:pt>
                <c:pt idx="281">
                  <c:v>0.334222</c:v>
                </c:pt>
                <c:pt idx="282">
                  <c:v>0.373609</c:v>
                </c:pt>
                <c:pt idx="283">
                  <c:v>0.414121</c:v>
                </c:pt>
                <c:pt idx="284">
                  <c:v>0.455682</c:v>
                </c:pt>
                <c:pt idx="285">
                  <c:v>0.498155</c:v>
                </c:pt>
                <c:pt idx="286">
                  <c:v>0.541346</c:v>
                </c:pt>
                <c:pt idx="287">
                  <c:v>0.585013</c:v>
                </c:pt>
                <c:pt idx="288">
                  <c:v>0.628863</c:v>
                </c:pt>
                <c:pt idx="289">
                  <c:v>0.672575</c:v>
                </c:pt>
                <c:pt idx="290">
                  <c:v>0.715804</c:v>
                </c:pt>
                <c:pt idx="291">
                  <c:v>0.758182</c:v>
                </c:pt>
                <c:pt idx="292">
                  <c:v>0.799361</c:v>
                </c:pt>
                <c:pt idx="293">
                  <c:v>0.83899</c:v>
                </c:pt>
                <c:pt idx="294">
                  <c:v>0.876764</c:v>
                </c:pt>
                <c:pt idx="295">
                  <c:v>0.912399</c:v>
                </c:pt>
                <c:pt idx="296">
                  <c:v>0.945684</c:v>
                </c:pt>
                <c:pt idx="297">
                  <c:v>0.976456</c:v>
                </c:pt>
                <c:pt idx="298">
                  <c:v>1.004635</c:v>
                </c:pt>
                <c:pt idx="299">
                  <c:v>1.03021</c:v>
                </c:pt>
                <c:pt idx="300">
                  <c:v>1.053247</c:v>
                </c:pt>
                <c:pt idx="301">
                  <c:v>1.073907</c:v>
                </c:pt>
                <c:pt idx="302">
                  <c:v>1.092414</c:v>
                </c:pt>
                <c:pt idx="303">
                  <c:v>1.109072</c:v>
                </c:pt>
                <c:pt idx="304">
                  <c:v>1.124251</c:v>
                </c:pt>
                <c:pt idx="305">
                  <c:v>1.138373</c:v>
                </c:pt>
                <c:pt idx="306">
                  <c:v>1.151897</c:v>
                </c:pt>
                <c:pt idx="307">
                  <c:v>1.165319</c:v>
                </c:pt>
                <c:pt idx="308">
                  <c:v>1.17914</c:v>
                </c:pt>
                <c:pt idx="309">
                  <c:v>1.193865</c:v>
                </c:pt>
                <c:pt idx="310">
                  <c:v>1.20996</c:v>
                </c:pt>
                <c:pt idx="311">
                  <c:v>1.227874</c:v>
                </c:pt>
                <c:pt idx="312">
                  <c:v>1.247989</c:v>
                </c:pt>
                <c:pt idx="313">
                  <c:v>1.270616</c:v>
                </c:pt>
                <c:pt idx="314">
                  <c:v>1.295999</c:v>
                </c:pt>
                <c:pt idx="315">
                  <c:v>1.324285</c:v>
                </c:pt>
                <c:pt idx="316">
                  <c:v>1.355515</c:v>
                </c:pt>
                <c:pt idx="317">
                  <c:v>1.389646</c:v>
                </c:pt>
                <c:pt idx="318">
                  <c:v>1.426507</c:v>
                </c:pt>
                <c:pt idx="319">
                  <c:v>1.465845</c:v>
                </c:pt>
                <c:pt idx="320">
                  <c:v>1.507294</c:v>
                </c:pt>
                <c:pt idx="321">
                  <c:v>1.550403</c:v>
                </c:pt>
                <c:pt idx="322">
                  <c:v>1.594645</c:v>
                </c:pt>
                <c:pt idx="323">
                  <c:v>1.639426</c:v>
                </c:pt>
                <c:pt idx="324">
                  <c:v>1.684092</c:v>
                </c:pt>
                <c:pt idx="325">
                  <c:v>1.72796</c:v>
                </c:pt>
                <c:pt idx="326">
                  <c:v>1.770338</c:v>
                </c:pt>
                <c:pt idx="327">
                  <c:v>1.810524</c:v>
                </c:pt>
                <c:pt idx="328">
                  <c:v>1.847839</c:v>
                </c:pt>
                <c:pt idx="329">
                  <c:v>1.881653</c:v>
                </c:pt>
                <c:pt idx="330">
                  <c:v>1.911387</c:v>
                </c:pt>
                <c:pt idx="331">
                  <c:v>1.936539</c:v>
                </c:pt>
                <c:pt idx="332">
                  <c:v>1.956683</c:v>
                </c:pt>
                <c:pt idx="333">
                  <c:v>1.971506</c:v>
                </c:pt>
                <c:pt idx="334">
                  <c:v>1.980791</c:v>
                </c:pt>
                <c:pt idx="335">
                  <c:v>1.984445</c:v>
                </c:pt>
                <c:pt idx="336">
                  <c:v>1.98248</c:v>
                </c:pt>
                <c:pt idx="337">
                  <c:v>1.975029</c:v>
                </c:pt>
                <c:pt idx="338">
                  <c:v>1.962335</c:v>
                </c:pt>
                <c:pt idx="339">
                  <c:v>1.944744</c:v>
                </c:pt>
                <c:pt idx="340">
                  <c:v>1.922705</c:v>
                </c:pt>
                <c:pt idx="341">
                  <c:v>1.896744</c:v>
                </c:pt>
                <c:pt idx="342">
                  <c:v>1.867458</c:v>
                </c:pt>
                <c:pt idx="343">
                  <c:v>1.835504</c:v>
                </c:pt>
                <c:pt idx="344">
                  <c:v>1.801574</c:v>
                </c:pt>
                <c:pt idx="345">
                  <c:v>1.766376</c:v>
                </c:pt>
                <c:pt idx="346">
                  <c:v>1.730627</c:v>
                </c:pt>
                <c:pt idx="347">
                  <c:v>1.695031</c:v>
                </c:pt>
                <c:pt idx="348">
                  <c:v>1.660257</c:v>
                </c:pt>
                <c:pt idx="349">
                  <c:v>1.626933</c:v>
                </c:pt>
                <c:pt idx="350">
                  <c:v>1.595628</c:v>
                </c:pt>
                <c:pt idx="351">
                  <c:v>1.566841</c:v>
                </c:pt>
                <c:pt idx="352">
                  <c:v>1.54099</c:v>
                </c:pt>
                <c:pt idx="353">
                  <c:v>1.518414</c:v>
                </c:pt>
                <c:pt idx="354">
                  <c:v>1.49936</c:v>
                </c:pt>
                <c:pt idx="355">
                  <c:v>1.483978</c:v>
                </c:pt>
                <c:pt idx="356">
                  <c:v>1.472344</c:v>
                </c:pt>
                <c:pt idx="357">
                  <c:v>1.464443</c:v>
                </c:pt>
                <c:pt idx="358">
                  <c:v>1.460173</c:v>
                </c:pt>
                <c:pt idx="359">
                  <c:v>1.459365</c:v>
                </c:pt>
                <c:pt idx="360">
                  <c:v>1.461794</c:v>
                </c:pt>
                <c:pt idx="361">
                  <c:v>1.46718</c:v>
                </c:pt>
                <c:pt idx="362">
                  <c:v>1.475203</c:v>
                </c:pt>
                <c:pt idx="363">
                  <c:v>1.485518</c:v>
                </c:pt>
                <c:pt idx="364">
                  <c:v>1.497758</c:v>
                </c:pt>
                <c:pt idx="365">
                  <c:v>1.511566</c:v>
                </c:pt>
                <c:pt idx="366">
                  <c:v>1.526586</c:v>
                </c:pt>
                <c:pt idx="367">
                  <c:v>1.542483</c:v>
                </c:pt>
                <c:pt idx="368">
                  <c:v>1.558949</c:v>
                </c:pt>
                <c:pt idx="369">
                  <c:v>1.57572</c:v>
                </c:pt>
                <c:pt idx="370">
                  <c:v>1.592557</c:v>
                </c:pt>
                <c:pt idx="371">
                  <c:v>1.609285</c:v>
                </c:pt>
                <c:pt idx="372">
                  <c:v>1.625767</c:v>
                </c:pt>
                <c:pt idx="373">
                  <c:v>1.641916</c:v>
                </c:pt>
                <c:pt idx="374">
                  <c:v>1.657697</c:v>
                </c:pt>
                <c:pt idx="375">
                  <c:v>1.673111</c:v>
                </c:pt>
                <c:pt idx="376">
                  <c:v>1.688205</c:v>
                </c:pt>
                <c:pt idx="377">
                  <c:v>1.703056</c:v>
                </c:pt>
                <c:pt idx="378">
                  <c:v>1.717771</c:v>
                </c:pt>
                <c:pt idx="379">
                  <c:v>1.732477</c:v>
                </c:pt>
                <c:pt idx="380">
                  <c:v>1.747311</c:v>
                </c:pt>
                <c:pt idx="381">
                  <c:v>1.762416</c:v>
                </c:pt>
                <c:pt idx="382">
                  <c:v>1.777924</c:v>
                </c:pt>
                <c:pt idx="383">
                  <c:v>1.793979</c:v>
                </c:pt>
                <c:pt idx="384">
                  <c:v>1.810679</c:v>
                </c:pt>
                <c:pt idx="385">
                  <c:v>1.828112</c:v>
                </c:pt>
                <c:pt idx="386">
                  <c:v>1.846341</c:v>
                </c:pt>
                <c:pt idx="387">
                  <c:v>1.865395</c:v>
                </c:pt>
                <c:pt idx="388">
                  <c:v>1.885269</c:v>
                </c:pt>
                <c:pt idx="389">
                  <c:v>1.905924</c:v>
                </c:pt>
                <c:pt idx="390">
                  <c:v>1.927291</c:v>
                </c:pt>
                <c:pt idx="391">
                  <c:v>1.949265</c:v>
                </c:pt>
                <c:pt idx="392">
                  <c:v>1.971712</c:v>
                </c:pt>
                <c:pt idx="393">
                  <c:v>1.994485</c:v>
                </c:pt>
                <c:pt idx="394">
                  <c:v>2.017401</c:v>
                </c:pt>
                <c:pt idx="395">
                  <c:v>2.040273</c:v>
                </c:pt>
                <c:pt idx="396">
                  <c:v>2.062901</c:v>
                </c:pt>
                <c:pt idx="397">
                  <c:v>2.085091</c:v>
                </c:pt>
                <c:pt idx="398">
                  <c:v>2.106648</c:v>
                </c:pt>
                <c:pt idx="399">
                  <c:v>2.127387</c:v>
                </c:pt>
                <c:pt idx="400">
                  <c:v>2.147151</c:v>
                </c:pt>
                <c:pt idx="401">
                  <c:v>2.165786</c:v>
                </c:pt>
                <c:pt idx="402">
                  <c:v>2.183187</c:v>
                </c:pt>
                <c:pt idx="403">
                  <c:v>2.199257</c:v>
                </c:pt>
                <c:pt idx="404">
                  <c:v>2.213955</c:v>
                </c:pt>
                <c:pt idx="405">
                  <c:v>2.22726</c:v>
                </c:pt>
                <c:pt idx="406">
                  <c:v>2.239187</c:v>
                </c:pt>
                <c:pt idx="407">
                  <c:v>2.249791</c:v>
                </c:pt>
                <c:pt idx="408">
                  <c:v>2.25916</c:v>
                </c:pt>
                <c:pt idx="409">
                  <c:v>2.267414</c:v>
                </c:pt>
                <c:pt idx="410">
                  <c:v>2.274699</c:v>
                </c:pt>
                <c:pt idx="411">
                  <c:v>2.28119</c:v>
                </c:pt>
                <c:pt idx="412">
                  <c:v>2.287077</c:v>
                </c:pt>
                <c:pt idx="413">
                  <c:v>2.292576</c:v>
                </c:pt>
                <c:pt idx="414">
                  <c:v>2.297891</c:v>
                </c:pt>
                <c:pt idx="415">
                  <c:v>2.303255</c:v>
                </c:pt>
                <c:pt idx="416">
                  <c:v>2.308882</c:v>
                </c:pt>
                <c:pt idx="417">
                  <c:v>2.314983</c:v>
                </c:pt>
                <c:pt idx="418">
                  <c:v>2.321759</c:v>
                </c:pt>
                <c:pt idx="419">
                  <c:v>2.32939</c:v>
                </c:pt>
                <c:pt idx="420">
                  <c:v>2.338041</c:v>
                </c:pt>
                <c:pt idx="421">
                  <c:v>2.347838</c:v>
                </c:pt>
                <c:pt idx="422">
                  <c:v>2.358891</c:v>
                </c:pt>
                <c:pt idx="423">
                  <c:v>2.371266</c:v>
                </c:pt>
                <c:pt idx="424">
                  <c:v>2.385006</c:v>
                </c:pt>
                <c:pt idx="425">
                  <c:v>2.400105</c:v>
                </c:pt>
                <c:pt idx="426">
                  <c:v>2.416531</c:v>
                </c:pt>
                <c:pt idx="427">
                  <c:v>2.43421</c:v>
                </c:pt>
                <c:pt idx="428">
                  <c:v>2.45303</c:v>
                </c:pt>
                <c:pt idx="429">
                  <c:v>2.472853</c:v>
                </c:pt>
                <c:pt idx="430">
                  <c:v>2.493497</c:v>
                </c:pt>
                <c:pt idx="431">
                  <c:v>2.514761</c:v>
                </c:pt>
                <c:pt idx="432">
                  <c:v>2.536397</c:v>
                </c:pt>
                <c:pt idx="433">
                  <c:v>2.558155</c:v>
                </c:pt>
                <c:pt idx="434">
                  <c:v>2.579751</c:v>
                </c:pt>
                <c:pt idx="435">
                  <c:v>2.600882</c:v>
                </c:pt>
                <c:pt idx="436">
                  <c:v>2.621253</c:v>
                </c:pt>
                <c:pt idx="437">
                  <c:v>2.640542</c:v>
                </c:pt>
                <c:pt idx="438">
                  <c:v>2.658425</c:v>
                </c:pt>
                <c:pt idx="439">
                  <c:v>2.674596</c:v>
                </c:pt>
                <c:pt idx="440">
                  <c:v>2.688748</c:v>
                </c:pt>
                <c:pt idx="441">
                  <c:v>2.700588</c:v>
                </c:pt>
                <c:pt idx="442">
                  <c:v>2.709849</c:v>
                </c:pt>
                <c:pt idx="443">
                  <c:v>2.71628</c:v>
                </c:pt>
                <c:pt idx="444">
                  <c:v>2.719664</c:v>
                </c:pt>
                <c:pt idx="445">
                  <c:v>2.719816</c:v>
                </c:pt>
                <c:pt idx="446">
                  <c:v>2.716586</c:v>
                </c:pt>
                <c:pt idx="447">
                  <c:v>2.709877</c:v>
                </c:pt>
                <c:pt idx="448">
                  <c:v>2.699631</c:v>
                </c:pt>
                <c:pt idx="449">
                  <c:v>2.685833</c:v>
                </c:pt>
                <c:pt idx="450">
                  <c:v>2.668524</c:v>
                </c:pt>
                <c:pt idx="451">
                  <c:v>2.647805</c:v>
                </c:pt>
                <c:pt idx="452">
                  <c:v>2.623812</c:v>
                </c:pt>
                <c:pt idx="453">
                  <c:v>2.596749</c:v>
                </c:pt>
                <c:pt idx="454">
                  <c:v>2.566867</c:v>
                </c:pt>
                <c:pt idx="455">
                  <c:v>2.534461</c:v>
                </c:pt>
                <c:pt idx="456">
                  <c:v>2.499878</c:v>
                </c:pt>
                <c:pt idx="457">
                  <c:v>2.463505</c:v>
                </c:pt>
                <c:pt idx="458">
                  <c:v>2.425761</c:v>
                </c:pt>
                <c:pt idx="459">
                  <c:v>2.387101</c:v>
                </c:pt>
                <c:pt idx="460">
                  <c:v>2.347999</c:v>
                </c:pt>
                <c:pt idx="461">
                  <c:v>2.308944</c:v>
                </c:pt>
                <c:pt idx="462">
                  <c:v>2.270438</c:v>
                </c:pt>
                <c:pt idx="463">
                  <c:v>2.232978</c:v>
                </c:pt>
                <c:pt idx="464">
                  <c:v>2.197052</c:v>
                </c:pt>
                <c:pt idx="465">
                  <c:v>2.163116</c:v>
                </c:pt>
                <c:pt idx="466">
                  <c:v>2.131619</c:v>
                </c:pt>
                <c:pt idx="467">
                  <c:v>2.102957</c:v>
                </c:pt>
                <c:pt idx="468">
                  <c:v>2.077486</c:v>
                </c:pt>
                <c:pt idx="469">
                  <c:v>2.05551</c:v>
                </c:pt>
                <c:pt idx="470">
                  <c:v>2.037276</c:v>
                </c:pt>
                <c:pt idx="471">
                  <c:v>2.022962</c:v>
                </c:pt>
                <c:pt idx="472">
                  <c:v>2.012687</c:v>
                </c:pt>
                <c:pt idx="473">
                  <c:v>2.00649</c:v>
                </c:pt>
                <c:pt idx="474">
                  <c:v>2.004344</c:v>
                </c:pt>
                <c:pt idx="475">
                  <c:v>2.006155</c:v>
                </c:pt>
                <c:pt idx="476">
                  <c:v>2.01175</c:v>
                </c:pt>
                <c:pt idx="477">
                  <c:v>2.020904</c:v>
                </c:pt>
                <c:pt idx="478">
                  <c:v>2.033324</c:v>
                </c:pt>
                <c:pt idx="479">
                  <c:v>2.048664</c:v>
                </c:pt>
                <c:pt idx="480">
                  <c:v>2.066538</c:v>
                </c:pt>
                <c:pt idx="481">
                  <c:v>2.086526</c:v>
                </c:pt>
                <c:pt idx="482">
                  <c:v>2.108173</c:v>
                </c:pt>
                <c:pt idx="483">
                  <c:v>2.131011</c:v>
                </c:pt>
                <c:pt idx="484">
                  <c:v>2.154576</c:v>
                </c:pt>
                <c:pt idx="485">
                  <c:v>2.178407</c:v>
                </c:pt>
                <c:pt idx="486">
                  <c:v>2.202052</c:v>
                </c:pt>
                <c:pt idx="487">
                  <c:v>2.225094</c:v>
                </c:pt>
                <c:pt idx="488">
                  <c:v>2.247155</c:v>
                </c:pt>
                <c:pt idx="489">
                  <c:v>2.267904</c:v>
                </c:pt>
                <c:pt idx="490">
                  <c:v>2.287055</c:v>
                </c:pt>
                <c:pt idx="491">
                  <c:v>2.304382</c:v>
                </c:pt>
                <c:pt idx="492">
                  <c:v>2.319736</c:v>
                </c:pt>
                <c:pt idx="493">
                  <c:v>2.333019</c:v>
                </c:pt>
                <c:pt idx="494">
                  <c:v>2.34421</c:v>
                </c:pt>
                <c:pt idx="495">
                  <c:v>2.353343</c:v>
                </c:pt>
                <c:pt idx="496">
                  <c:v>2.360526</c:v>
                </c:pt>
                <c:pt idx="497">
                  <c:v>2.365921</c:v>
                </c:pt>
                <c:pt idx="498">
                  <c:v>2.369749</c:v>
                </c:pt>
                <c:pt idx="499">
                  <c:v>2.372269</c:v>
                </c:pt>
                <c:pt idx="500">
                  <c:v>2.373783</c:v>
                </c:pt>
                <c:pt idx="501">
                  <c:v>2.374622</c:v>
                </c:pt>
                <c:pt idx="502">
                  <c:v>2.375131</c:v>
                </c:pt>
                <c:pt idx="503">
                  <c:v>2.375672</c:v>
                </c:pt>
                <c:pt idx="504">
                  <c:v>2.376599</c:v>
                </c:pt>
                <c:pt idx="505">
                  <c:v>2.378256</c:v>
                </c:pt>
                <c:pt idx="506">
                  <c:v>2.380963</c:v>
                </c:pt>
                <c:pt idx="507">
                  <c:v>2.385009</c:v>
                </c:pt>
                <c:pt idx="508">
                  <c:v>2.39065</c:v>
                </c:pt>
                <c:pt idx="509">
                  <c:v>2.398091</c:v>
                </c:pt>
                <c:pt idx="510">
                  <c:v>2.407486</c:v>
                </c:pt>
                <c:pt idx="511">
                  <c:v>2.418934</c:v>
                </c:pt>
                <c:pt idx="512">
                  <c:v>2.432482</c:v>
                </c:pt>
                <c:pt idx="513">
                  <c:v>2.448105</c:v>
                </c:pt>
                <c:pt idx="514">
                  <c:v>2.465737</c:v>
                </c:pt>
                <c:pt idx="515">
                  <c:v>2.485237</c:v>
                </c:pt>
                <c:pt idx="516">
                  <c:v>2.506432</c:v>
                </c:pt>
                <c:pt idx="517">
                  <c:v>2.529081</c:v>
                </c:pt>
                <c:pt idx="518">
                  <c:v>2.552916</c:v>
                </c:pt>
                <c:pt idx="519">
                  <c:v>2.577626</c:v>
                </c:pt>
                <c:pt idx="520">
                  <c:v>2.602879</c:v>
                </c:pt>
                <c:pt idx="521">
                  <c:v>2.628309</c:v>
                </c:pt>
                <c:pt idx="522">
                  <c:v>2.653562</c:v>
                </c:pt>
                <c:pt idx="523">
                  <c:v>2.678262</c:v>
                </c:pt>
                <c:pt idx="524">
                  <c:v>2.702051</c:v>
                </c:pt>
                <c:pt idx="525">
                  <c:v>2.724583</c:v>
                </c:pt>
                <c:pt idx="526">
                  <c:v>2.745523</c:v>
                </c:pt>
                <c:pt idx="527">
                  <c:v>2.76457</c:v>
                </c:pt>
                <c:pt idx="528">
                  <c:v>2.781463</c:v>
                </c:pt>
                <c:pt idx="529">
                  <c:v>2.795969</c:v>
                </c:pt>
                <c:pt idx="530">
                  <c:v>2.807897</c:v>
                </c:pt>
                <c:pt idx="531">
                  <c:v>2.81711</c:v>
                </c:pt>
                <c:pt idx="532">
                  <c:v>2.8235</c:v>
                </c:pt>
                <c:pt idx="533">
                  <c:v>2.82702</c:v>
                </c:pt>
                <c:pt idx="534">
                  <c:v>2.827663</c:v>
                </c:pt>
                <c:pt idx="535">
                  <c:v>2.82547</c:v>
                </c:pt>
                <c:pt idx="536">
                  <c:v>2.820519</c:v>
                </c:pt>
                <c:pt idx="537">
                  <c:v>2.812931</c:v>
                </c:pt>
                <c:pt idx="538">
                  <c:v>2.802864</c:v>
                </c:pt>
                <c:pt idx="539">
                  <c:v>2.790506</c:v>
                </c:pt>
                <c:pt idx="540">
                  <c:v>2.776081</c:v>
                </c:pt>
                <c:pt idx="541">
                  <c:v>2.759829</c:v>
                </c:pt>
                <c:pt idx="542">
                  <c:v>2.74201</c:v>
                </c:pt>
                <c:pt idx="543">
                  <c:v>2.722908</c:v>
                </c:pt>
                <c:pt idx="544">
                  <c:v>2.702809</c:v>
                </c:pt>
                <c:pt idx="545">
                  <c:v>2.682013</c:v>
                </c:pt>
                <c:pt idx="546">
                  <c:v>2.660828</c:v>
                </c:pt>
                <c:pt idx="547">
                  <c:v>2.639552</c:v>
                </c:pt>
                <c:pt idx="548">
                  <c:v>2.618491</c:v>
                </c:pt>
                <c:pt idx="549">
                  <c:v>2.597929</c:v>
                </c:pt>
                <c:pt idx="550">
                  <c:v>2.578167</c:v>
                </c:pt>
                <c:pt idx="551">
                  <c:v>2.559471</c:v>
                </c:pt>
                <c:pt idx="552">
                  <c:v>2.5421</c:v>
                </c:pt>
                <c:pt idx="553">
                  <c:v>2.526304</c:v>
                </c:pt>
                <c:pt idx="554">
                  <c:v>2.512307</c:v>
                </c:pt>
                <c:pt idx="555">
                  <c:v>2.500312</c:v>
                </c:pt>
                <c:pt idx="556">
                  <c:v>2.490508</c:v>
                </c:pt>
                <c:pt idx="557">
                  <c:v>2.483042</c:v>
                </c:pt>
                <c:pt idx="558">
                  <c:v>2.478056</c:v>
                </c:pt>
                <c:pt idx="559">
                  <c:v>2.475644</c:v>
                </c:pt>
                <c:pt idx="560">
                  <c:v>2.475877</c:v>
                </c:pt>
                <c:pt idx="561">
                  <c:v>2.478797</c:v>
                </c:pt>
                <c:pt idx="562">
                  <c:v>2.484403</c:v>
                </c:pt>
                <c:pt idx="563">
                  <c:v>2.492659</c:v>
                </c:pt>
                <c:pt idx="564">
                  <c:v>2.503496</c:v>
                </c:pt>
                <c:pt idx="565">
                  <c:v>2.516809</c:v>
                </c:pt>
                <c:pt idx="566">
                  <c:v>2.532447</c:v>
                </c:pt>
                <c:pt idx="567">
                  <c:v>2.550236</c:v>
                </c:pt>
                <c:pt idx="568">
                  <c:v>2.569943</c:v>
                </c:pt>
                <c:pt idx="569">
                  <c:v>2.59132</c:v>
                </c:pt>
                <c:pt idx="570">
                  <c:v>2.614077</c:v>
                </c:pt>
                <c:pt idx="571">
                  <c:v>2.637903</c:v>
                </c:pt>
                <c:pt idx="572">
                  <c:v>2.662463</c:v>
                </c:pt>
                <c:pt idx="573">
                  <c:v>2.687388</c:v>
                </c:pt>
                <c:pt idx="574">
                  <c:v>2.712314</c:v>
                </c:pt>
                <c:pt idx="575">
                  <c:v>2.736854</c:v>
                </c:pt>
                <c:pt idx="576">
                  <c:v>2.760639</c:v>
                </c:pt>
                <c:pt idx="577">
                  <c:v>2.783281</c:v>
                </c:pt>
                <c:pt idx="578">
                  <c:v>2.804425</c:v>
                </c:pt>
                <c:pt idx="579">
                  <c:v>2.823732</c:v>
                </c:pt>
                <c:pt idx="580">
                  <c:v>2.840891</c:v>
                </c:pt>
                <c:pt idx="581">
                  <c:v>2.855625</c:v>
                </c:pt>
                <c:pt idx="582">
                  <c:v>2.867697</c:v>
                </c:pt>
                <c:pt idx="583">
                  <c:v>2.876926</c:v>
                </c:pt>
                <c:pt idx="584">
                  <c:v>2.883165</c:v>
                </c:pt>
                <c:pt idx="585">
                  <c:v>2.88634</c:v>
                </c:pt>
                <c:pt idx="586">
                  <c:v>2.886427</c:v>
                </c:pt>
                <c:pt idx="587">
                  <c:v>2.883451</c:v>
                </c:pt>
                <c:pt idx="588">
                  <c:v>2.877512</c:v>
                </c:pt>
                <c:pt idx="589">
                  <c:v>2.868753</c:v>
                </c:pt>
                <c:pt idx="590">
                  <c:v>2.857376</c:v>
                </c:pt>
                <c:pt idx="591">
                  <c:v>2.843627</c:v>
                </c:pt>
                <c:pt idx="592">
                  <c:v>2.827797</c:v>
                </c:pt>
                <c:pt idx="593">
                  <c:v>2.810209</c:v>
                </c:pt>
                <c:pt idx="594">
                  <c:v>2.791216</c:v>
                </c:pt>
                <c:pt idx="595">
                  <c:v>2.771181</c:v>
                </c:pt>
                <c:pt idx="596">
                  <c:v>2.750487</c:v>
                </c:pt>
                <c:pt idx="597">
                  <c:v>2.729502</c:v>
                </c:pt>
                <c:pt idx="598">
                  <c:v>2.708604</c:v>
                </c:pt>
                <c:pt idx="599">
                  <c:v>2.68813</c:v>
                </c:pt>
                <c:pt idx="600">
                  <c:v>2.668404</c:v>
                </c:pt>
                <c:pt idx="601">
                  <c:v>2.6497</c:v>
                </c:pt>
                <c:pt idx="602">
                  <c:v>2.632258</c:v>
                </c:pt>
                <c:pt idx="603">
                  <c:v>2.616273</c:v>
                </c:pt>
                <c:pt idx="604">
                  <c:v>2.601874</c:v>
                </c:pt>
                <c:pt idx="605">
                  <c:v>2.58914</c:v>
                </c:pt>
                <c:pt idx="606">
                  <c:v>2.5781</c:v>
                </c:pt>
                <c:pt idx="607">
                  <c:v>2.568723</c:v>
                </c:pt>
                <c:pt idx="608">
                  <c:v>2.56092</c:v>
                </c:pt>
                <c:pt idx="609">
                  <c:v>2.554555</c:v>
                </c:pt>
                <c:pt idx="610">
                  <c:v>2.54945</c:v>
                </c:pt>
                <c:pt idx="611">
                  <c:v>2.545393</c:v>
                </c:pt>
                <c:pt idx="612">
                  <c:v>2.542132</c:v>
                </c:pt>
                <c:pt idx="613">
                  <c:v>2.539399</c:v>
                </c:pt>
                <c:pt idx="614">
                  <c:v>2.536914</c:v>
                </c:pt>
                <c:pt idx="615">
                  <c:v>2.534397</c:v>
                </c:pt>
                <c:pt idx="616">
                  <c:v>2.531568</c:v>
                </c:pt>
                <c:pt idx="617">
                  <c:v>2.528159</c:v>
                </c:pt>
                <c:pt idx="618">
                  <c:v>2.523937</c:v>
                </c:pt>
                <c:pt idx="619">
                  <c:v>2.518694</c:v>
                </c:pt>
                <c:pt idx="620">
                  <c:v>2.512255</c:v>
                </c:pt>
                <c:pt idx="621">
                  <c:v>2.504501</c:v>
                </c:pt>
                <c:pt idx="622">
                  <c:v>2.495343</c:v>
                </c:pt>
                <c:pt idx="623">
                  <c:v>2.484753</c:v>
                </c:pt>
                <c:pt idx="624">
                  <c:v>2.472753</c:v>
                </c:pt>
                <c:pt idx="625">
                  <c:v>2.459402</c:v>
                </c:pt>
                <c:pt idx="626">
                  <c:v>2.444818</c:v>
                </c:pt>
                <c:pt idx="627">
                  <c:v>2.429158</c:v>
                </c:pt>
                <c:pt idx="628">
                  <c:v>2.412611</c:v>
                </c:pt>
                <c:pt idx="629">
                  <c:v>2.395406</c:v>
                </c:pt>
                <c:pt idx="630">
                  <c:v>2.377781</c:v>
                </c:pt>
                <c:pt idx="631">
                  <c:v>2.360015</c:v>
                </c:pt>
                <c:pt idx="632">
                  <c:v>2.342366</c:v>
                </c:pt>
                <c:pt idx="633">
                  <c:v>2.325111</c:v>
                </c:pt>
                <c:pt idx="634">
                  <c:v>2.308521</c:v>
                </c:pt>
                <c:pt idx="635">
                  <c:v>2.292835</c:v>
                </c:pt>
                <c:pt idx="636">
                  <c:v>2.278287</c:v>
                </c:pt>
                <c:pt idx="637">
                  <c:v>2.265067</c:v>
                </c:pt>
                <c:pt idx="638">
                  <c:v>2.253346</c:v>
                </c:pt>
                <c:pt idx="639">
                  <c:v>2.243248</c:v>
                </c:pt>
                <c:pt idx="640">
                  <c:v>2.234861</c:v>
                </c:pt>
                <c:pt idx="641">
                  <c:v>2.228242</c:v>
                </c:pt>
                <c:pt idx="642">
                  <c:v>2.223393</c:v>
                </c:pt>
                <c:pt idx="643">
                  <c:v>2.220292</c:v>
                </c:pt>
                <c:pt idx="644">
                  <c:v>2.218871</c:v>
                </c:pt>
                <c:pt idx="645">
                  <c:v>2.219038</c:v>
                </c:pt>
                <c:pt idx="646">
                  <c:v>2.220677</c:v>
                </c:pt>
                <c:pt idx="647">
                  <c:v>2.22364</c:v>
                </c:pt>
                <c:pt idx="648">
                  <c:v>2.22777</c:v>
                </c:pt>
                <c:pt idx="649">
                  <c:v>2.232909</c:v>
                </c:pt>
                <c:pt idx="650">
                  <c:v>2.238881</c:v>
                </c:pt>
                <c:pt idx="651">
                  <c:v>2.245519</c:v>
                </c:pt>
                <c:pt idx="652">
                  <c:v>2.252673</c:v>
                </c:pt>
                <c:pt idx="653">
                  <c:v>2.260188</c:v>
                </c:pt>
                <c:pt idx="654">
                  <c:v>2.267939</c:v>
                </c:pt>
                <c:pt idx="655">
                  <c:v>2.275812</c:v>
                </c:pt>
                <c:pt idx="656">
                  <c:v>2.283712</c:v>
                </c:pt>
                <c:pt idx="657">
                  <c:v>2.291569</c:v>
                </c:pt>
                <c:pt idx="658">
                  <c:v>2.299333</c:v>
                </c:pt>
                <c:pt idx="659">
                  <c:v>2.306967</c:v>
                </c:pt>
                <c:pt idx="660">
                  <c:v>2.314445</c:v>
                </c:pt>
                <c:pt idx="661">
                  <c:v>2.32177</c:v>
                </c:pt>
                <c:pt idx="662">
                  <c:v>2.32893</c:v>
                </c:pt>
                <c:pt idx="663">
                  <c:v>2.335937</c:v>
                </c:pt>
                <c:pt idx="664">
                  <c:v>2.342788</c:v>
                </c:pt>
                <c:pt idx="665">
                  <c:v>2.349478</c:v>
                </c:pt>
                <c:pt idx="666">
                  <c:v>2.355999</c:v>
                </c:pt>
                <c:pt idx="667">
                  <c:v>2.362322</c:v>
                </c:pt>
                <c:pt idx="668">
                  <c:v>2.368401</c:v>
                </c:pt>
                <c:pt idx="669">
                  <c:v>2.374178</c:v>
                </c:pt>
                <c:pt idx="670">
                  <c:v>2.379569</c:v>
                </c:pt>
                <c:pt idx="671">
                  <c:v>2.384474</c:v>
                </c:pt>
                <c:pt idx="672">
                  <c:v>2.38877</c:v>
                </c:pt>
                <c:pt idx="673">
                  <c:v>2.392332</c:v>
                </c:pt>
                <c:pt idx="674">
                  <c:v>2.395003</c:v>
                </c:pt>
                <c:pt idx="675">
                  <c:v>2.396627</c:v>
                </c:pt>
                <c:pt idx="676">
                  <c:v>2.39705</c:v>
                </c:pt>
                <c:pt idx="677">
                  <c:v>2.39612</c:v>
                </c:pt>
                <c:pt idx="678">
                  <c:v>2.393688</c:v>
                </c:pt>
                <c:pt idx="679">
                  <c:v>2.389628</c:v>
                </c:pt>
                <c:pt idx="680">
                  <c:v>2.38384</c:v>
                </c:pt>
                <c:pt idx="681">
                  <c:v>2.376244</c:v>
                </c:pt>
                <c:pt idx="682">
                  <c:v>2.366811</c:v>
                </c:pt>
                <c:pt idx="683">
                  <c:v>2.355541</c:v>
                </c:pt>
                <c:pt idx="684">
                  <c:v>2.342479</c:v>
                </c:pt>
                <c:pt idx="685">
                  <c:v>2.327722</c:v>
                </c:pt>
                <c:pt idx="686">
                  <c:v>2.311411</c:v>
                </c:pt>
                <c:pt idx="687">
                  <c:v>2.293734</c:v>
                </c:pt>
                <c:pt idx="688">
                  <c:v>2.274918</c:v>
                </c:pt>
                <c:pt idx="689">
                  <c:v>2.255237</c:v>
                </c:pt>
                <c:pt idx="690">
                  <c:v>2.234999</c:v>
                </c:pt>
                <c:pt idx="691">
                  <c:v>2.214535</c:v>
                </c:pt>
                <c:pt idx="692">
                  <c:v>2.194192</c:v>
                </c:pt>
                <c:pt idx="693">
                  <c:v>2.174332</c:v>
                </c:pt>
                <c:pt idx="694">
                  <c:v>2.155301</c:v>
                </c:pt>
                <c:pt idx="695">
                  <c:v>2.137447</c:v>
                </c:pt>
                <c:pt idx="696">
                  <c:v>2.121079</c:v>
                </c:pt>
                <c:pt idx="697">
                  <c:v>2.10648</c:v>
                </c:pt>
                <c:pt idx="698">
                  <c:v>2.093884</c:v>
                </c:pt>
                <c:pt idx="699">
                  <c:v>2.083462</c:v>
                </c:pt>
                <c:pt idx="700">
                  <c:v>2.075338</c:v>
                </c:pt>
                <c:pt idx="701">
                  <c:v>2.069554</c:v>
                </c:pt>
                <c:pt idx="702">
                  <c:v>2.066084</c:v>
                </c:pt>
                <c:pt idx="703">
                  <c:v>2.064829</c:v>
                </c:pt>
                <c:pt idx="704">
                  <c:v>2.065614</c:v>
                </c:pt>
                <c:pt idx="705">
                  <c:v>2.068188</c:v>
                </c:pt>
                <c:pt idx="706">
                  <c:v>2.072243</c:v>
                </c:pt>
                <c:pt idx="707">
                  <c:v>2.077406</c:v>
                </c:pt>
                <c:pt idx="708">
                  <c:v>2.083253</c:v>
                </c:pt>
                <c:pt idx="709">
                  <c:v>2.089327</c:v>
                </c:pt>
                <c:pt idx="710">
                  <c:v>2.09514</c:v>
                </c:pt>
                <c:pt idx="711">
                  <c:v>2.100202</c:v>
                </c:pt>
                <c:pt idx="712">
                  <c:v>2.104018</c:v>
                </c:pt>
                <c:pt idx="713">
                  <c:v>2.106121</c:v>
                </c:pt>
                <c:pt idx="714">
                  <c:v>2.106077</c:v>
                </c:pt>
                <c:pt idx="715">
                  <c:v>2.103497</c:v>
                </c:pt>
                <c:pt idx="716">
                  <c:v>2.098063</c:v>
                </c:pt>
                <c:pt idx="717">
                  <c:v>2.089527</c:v>
                </c:pt>
                <c:pt idx="718">
                  <c:v>2.077726</c:v>
                </c:pt>
                <c:pt idx="719">
                  <c:v>2.062598</c:v>
                </c:pt>
                <c:pt idx="720">
                  <c:v>2.044173</c:v>
                </c:pt>
                <c:pt idx="721">
                  <c:v>2.022581</c:v>
                </c:pt>
                <c:pt idx="722">
                  <c:v>1.998059</c:v>
                </c:pt>
                <c:pt idx="723">
                  <c:v>1.970939</c:v>
                </c:pt>
                <c:pt idx="724">
                  <c:v>1.941635</c:v>
                </c:pt>
                <c:pt idx="725">
                  <c:v>1.910649</c:v>
                </c:pt>
                <c:pt idx="726">
                  <c:v>1.878553</c:v>
                </c:pt>
                <c:pt idx="727">
                  <c:v>1.845963</c:v>
                </c:pt>
                <c:pt idx="728">
                  <c:v>1.813543</c:v>
                </c:pt>
                <c:pt idx="729">
                  <c:v>1.781973</c:v>
                </c:pt>
                <c:pt idx="730">
                  <c:v>1.751935</c:v>
                </c:pt>
                <c:pt idx="731">
                  <c:v>1.724093</c:v>
                </c:pt>
                <c:pt idx="732">
                  <c:v>1.699074</c:v>
                </c:pt>
                <c:pt idx="733">
                  <c:v>1.677449</c:v>
                </c:pt>
                <c:pt idx="734">
                  <c:v>1.659718</c:v>
                </c:pt>
                <c:pt idx="735">
                  <c:v>1.64629</c:v>
                </c:pt>
                <c:pt idx="736">
                  <c:v>1.637484</c:v>
                </c:pt>
                <c:pt idx="737">
                  <c:v>1.633494</c:v>
                </c:pt>
                <c:pt idx="738">
                  <c:v>1.63441</c:v>
                </c:pt>
                <c:pt idx="739">
                  <c:v>1.640189</c:v>
                </c:pt>
                <c:pt idx="740">
                  <c:v>1.650668</c:v>
                </c:pt>
                <c:pt idx="741">
                  <c:v>1.665574</c:v>
                </c:pt>
                <c:pt idx="742">
                  <c:v>1.684507</c:v>
                </c:pt>
                <c:pt idx="743">
                  <c:v>1.706972</c:v>
                </c:pt>
                <c:pt idx="744">
                  <c:v>1.732373</c:v>
                </c:pt>
                <c:pt idx="745">
                  <c:v>1.760035</c:v>
                </c:pt>
                <c:pt idx="746">
                  <c:v>1.789239</c:v>
                </c:pt>
                <c:pt idx="747">
                  <c:v>1.819199</c:v>
                </c:pt>
                <c:pt idx="748">
                  <c:v>1.849131</c:v>
                </c:pt>
                <c:pt idx="749">
                  <c:v>1.878231</c:v>
                </c:pt>
                <c:pt idx="750">
                  <c:v>1.90572</c:v>
                </c:pt>
                <c:pt idx="751">
                  <c:v>1.930866</c:v>
                </c:pt>
                <c:pt idx="752">
                  <c:v>1.952979</c:v>
                </c:pt>
                <c:pt idx="753">
                  <c:v>1.971455</c:v>
                </c:pt>
                <c:pt idx="754">
                  <c:v>1.985785</c:v>
                </c:pt>
                <c:pt idx="755">
                  <c:v>1.995549</c:v>
                </c:pt>
                <c:pt idx="756">
                  <c:v>2.000453</c:v>
                </c:pt>
                <c:pt idx="757">
                  <c:v>2.000312</c:v>
                </c:pt>
                <c:pt idx="758">
                  <c:v>1.995078</c:v>
                </c:pt>
                <c:pt idx="759">
                  <c:v>1.984814</c:v>
                </c:pt>
                <c:pt idx="760">
                  <c:v>1.969709</c:v>
                </c:pt>
                <c:pt idx="761">
                  <c:v>1.95006</c:v>
                </c:pt>
                <c:pt idx="762">
                  <c:v>1.926267</c:v>
                </c:pt>
                <c:pt idx="763">
                  <c:v>1.89883</c:v>
                </c:pt>
                <c:pt idx="764">
                  <c:v>1.868322</c:v>
                </c:pt>
                <c:pt idx="765">
                  <c:v>1.83538</c:v>
                </c:pt>
                <c:pt idx="766">
                  <c:v>1.800677</c:v>
                </c:pt>
                <c:pt idx="767">
                  <c:v>1.764927</c:v>
                </c:pt>
                <c:pt idx="768">
                  <c:v>1.728829</c:v>
                </c:pt>
                <c:pt idx="769">
                  <c:v>1.693096</c:v>
                </c:pt>
                <c:pt idx="770">
                  <c:v>1.658393</c:v>
                </c:pt>
                <c:pt idx="771">
                  <c:v>1.625344</c:v>
                </c:pt>
                <c:pt idx="772">
                  <c:v>1.594528</c:v>
                </c:pt>
                <c:pt idx="773">
                  <c:v>1.566437</c:v>
                </c:pt>
                <c:pt idx="774">
                  <c:v>1.541489</c:v>
                </c:pt>
                <c:pt idx="775">
                  <c:v>1.520013</c:v>
                </c:pt>
                <c:pt idx="776">
                  <c:v>1.502249</c:v>
                </c:pt>
                <c:pt idx="777">
                  <c:v>1.488326</c:v>
                </c:pt>
                <c:pt idx="778">
                  <c:v>1.478294</c:v>
                </c:pt>
                <c:pt idx="779">
                  <c:v>1.472109</c:v>
                </c:pt>
                <c:pt idx="780">
                  <c:v>1.469631</c:v>
                </c:pt>
                <c:pt idx="781">
                  <c:v>1.47066</c:v>
                </c:pt>
                <c:pt idx="782">
                  <c:v>1.474919</c:v>
                </c:pt>
                <c:pt idx="783">
                  <c:v>1.48207</c:v>
                </c:pt>
                <c:pt idx="784">
                  <c:v>1.491747</c:v>
                </c:pt>
                <c:pt idx="785">
                  <c:v>1.503539</c:v>
                </c:pt>
                <c:pt idx="786">
                  <c:v>1.517026</c:v>
                </c:pt>
                <c:pt idx="787">
                  <c:v>1.531788</c:v>
                </c:pt>
                <c:pt idx="788">
                  <c:v>1.547404</c:v>
                </c:pt>
                <c:pt idx="789">
                  <c:v>1.563488</c:v>
                </c:pt>
                <c:pt idx="790">
                  <c:v>1.579669</c:v>
                </c:pt>
                <c:pt idx="791">
                  <c:v>1.595628</c:v>
                </c:pt>
                <c:pt idx="792">
                  <c:v>1.611087</c:v>
                </c:pt>
                <c:pt idx="793">
                  <c:v>1.625818</c:v>
                </c:pt>
                <c:pt idx="794">
                  <c:v>1.639649</c:v>
                </c:pt>
                <c:pt idx="795">
                  <c:v>1.652454</c:v>
                </c:pt>
                <c:pt idx="796">
                  <c:v>1.664177</c:v>
                </c:pt>
                <c:pt idx="797">
                  <c:v>1.674791</c:v>
                </c:pt>
                <c:pt idx="798">
                  <c:v>1.684323</c:v>
                </c:pt>
                <c:pt idx="799">
                  <c:v>1.692837</c:v>
                </c:pt>
                <c:pt idx="800">
                  <c:v>1.700423</c:v>
                </c:pt>
                <c:pt idx="801">
                  <c:v>1.707194</c:v>
                </c:pt>
                <c:pt idx="802">
                  <c:v>1.713277</c:v>
                </c:pt>
                <c:pt idx="803">
                  <c:v>1.718792</c:v>
                </c:pt>
                <c:pt idx="804">
                  <c:v>1.723863</c:v>
                </c:pt>
                <c:pt idx="805">
                  <c:v>1.728592</c:v>
                </c:pt>
                <c:pt idx="806">
                  <c:v>1.733057</c:v>
                </c:pt>
                <c:pt idx="807">
                  <c:v>1.737308</c:v>
                </c:pt>
                <c:pt idx="808">
                  <c:v>1.741361</c:v>
                </c:pt>
                <c:pt idx="809">
                  <c:v>1.745183</c:v>
                </c:pt>
                <c:pt idx="810">
                  <c:v>1.748707</c:v>
                </c:pt>
                <c:pt idx="811">
                  <c:v>1.75182</c:v>
                </c:pt>
                <c:pt idx="812">
                  <c:v>1.75436</c:v>
                </c:pt>
                <c:pt idx="813">
                  <c:v>1.756132</c:v>
                </c:pt>
                <c:pt idx="814">
                  <c:v>1.756904</c:v>
                </c:pt>
                <c:pt idx="815">
                  <c:v>1.756418</c:v>
                </c:pt>
                <c:pt idx="816">
                  <c:v>1.754391</c:v>
                </c:pt>
                <c:pt idx="817">
                  <c:v>1.750523</c:v>
                </c:pt>
                <c:pt idx="818">
                  <c:v>1.744518</c:v>
                </c:pt>
                <c:pt idx="819">
                  <c:v>1.736066</c:v>
                </c:pt>
                <c:pt idx="820">
                  <c:v>1.724891</c:v>
                </c:pt>
                <c:pt idx="821">
                  <c:v>1.71073</c:v>
                </c:pt>
                <c:pt idx="822">
                  <c:v>1.693357</c:v>
                </c:pt>
                <c:pt idx="823">
                  <c:v>1.672584</c:v>
                </c:pt>
                <c:pt idx="824">
                  <c:v>1.648269</c:v>
                </c:pt>
                <c:pt idx="825">
                  <c:v>1.620336</c:v>
                </c:pt>
                <c:pt idx="826">
                  <c:v>1.588756</c:v>
                </c:pt>
                <c:pt idx="827">
                  <c:v>1.553578</c:v>
                </c:pt>
                <c:pt idx="828">
                  <c:v>1.514902</c:v>
                </c:pt>
                <c:pt idx="829">
                  <c:v>1.472908</c:v>
                </c:pt>
                <c:pt idx="830">
                  <c:v>1.427832</c:v>
                </c:pt>
                <c:pt idx="831">
                  <c:v>1.379977</c:v>
                </c:pt>
                <c:pt idx="832">
                  <c:v>1.329703</c:v>
                </c:pt>
                <c:pt idx="833">
                  <c:v>1.277427</c:v>
                </c:pt>
                <c:pt idx="834">
                  <c:v>1.223597</c:v>
                </c:pt>
                <c:pt idx="835">
                  <c:v>1.168709</c:v>
                </c:pt>
                <c:pt idx="836">
                  <c:v>1.113283</c:v>
                </c:pt>
                <c:pt idx="837">
                  <c:v>1.057853</c:v>
                </c:pt>
                <c:pt idx="838">
                  <c:v>1.002965</c:v>
                </c:pt>
                <c:pt idx="839">
                  <c:v>0.949148</c:v>
                </c:pt>
                <c:pt idx="840">
                  <c:v>0.896934</c:v>
                </c:pt>
                <c:pt idx="841">
                  <c:v>0.846816</c:v>
                </c:pt>
                <c:pt idx="842">
                  <c:v>0.799254</c:v>
                </c:pt>
                <c:pt idx="843">
                  <c:v>0.754672</c:v>
                </c:pt>
                <c:pt idx="844">
                  <c:v>0.713427</c:v>
                </c:pt>
                <c:pt idx="845">
                  <c:v>0.675831</c:v>
                </c:pt>
                <c:pt idx="846">
                  <c:v>0.642117</c:v>
                </c:pt>
                <c:pt idx="847">
                  <c:v>0.612459</c:v>
                </c:pt>
                <c:pt idx="848">
                  <c:v>0.586951</c:v>
                </c:pt>
                <c:pt idx="849">
                  <c:v>0.565614</c:v>
                </c:pt>
                <c:pt idx="850">
                  <c:v>0.548398</c:v>
                </c:pt>
                <c:pt idx="851">
                  <c:v>0.535173</c:v>
                </c:pt>
                <c:pt idx="852">
                  <c:v>0.525738</c:v>
                </c:pt>
                <c:pt idx="853">
                  <c:v>0.519837</c:v>
                </c:pt>
                <c:pt idx="854">
                  <c:v>0.517147</c:v>
                </c:pt>
                <c:pt idx="855">
                  <c:v>0.517283</c:v>
                </c:pt>
                <c:pt idx="856">
                  <c:v>0.519833</c:v>
                </c:pt>
                <c:pt idx="857">
                  <c:v>0.524338</c:v>
                </c:pt>
                <c:pt idx="858">
                  <c:v>0.530315</c:v>
                </c:pt>
                <c:pt idx="859">
                  <c:v>0.537273</c:v>
                </c:pt>
                <c:pt idx="860">
                  <c:v>0.5447</c:v>
                </c:pt>
                <c:pt idx="861">
                  <c:v>0.55211</c:v>
                </c:pt>
                <c:pt idx="862">
                  <c:v>0.559028</c:v>
                </c:pt>
                <c:pt idx="863">
                  <c:v>0.565002</c:v>
                </c:pt>
                <c:pt idx="864">
                  <c:v>0.569627</c:v>
                </c:pt>
                <c:pt idx="865">
                  <c:v>0.57255</c:v>
                </c:pt>
                <c:pt idx="866">
                  <c:v>0.573471</c:v>
                </c:pt>
                <c:pt idx="867">
                  <c:v>0.572164</c:v>
                </c:pt>
                <c:pt idx="868">
                  <c:v>0.568472</c:v>
                </c:pt>
                <c:pt idx="869">
                  <c:v>0.562319</c:v>
                </c:pt>
                <c:pt idx="870">
                  <c:v>0.553716</c:v>
                </c:pt>
                <c:pt idx="871">
                  <c:v>0.542762</c:v>
                </c:pt>
                <c:pt idx="872">
                  <c:v>0.529639</c:v>
                </c:pt>
                <c:pt idx="873">
                  <c:v>0.514623</c:v>
                </c:pt>
                <c:pt idx="874">
                  <c:v>0.498055</c:v>
                </c:pt>
                <c:pt idx="875">
                  <c:v>0.480376</c:v>
                </c:pt>
                <c:pt idx="876">
                  <c:v>0.462085</c:v>
                </c:pt>
                <c:pt idx="877">
                  <c:v>0.443743</c:v>
                </c:pt>
                <c:pt idx="878">
                  <c:v>0.425967</c:v>
                </c:pt>
                <c:pt idx="879">
                  <c:v>0.409409</c:v>
                </c:pt>
                <c:pt idx="880">
                  <c:v>0.394753</c:v>
                </c:pt>
                <c:pt idx="881">
                  <c:v>0.382686</c:v>
                </c:pt>
                <c:pt idx="882">
                  <c:v>0.373899</c:v>
                </c:pt>
                <c:pt idx="883">
                  <c:v>0.36905</c:v>
                </c:pt>
                <c:pt idx="884">
                  <c:v>0.368777</c:v>
                </c:pt>
                <c:pt idx="885">
                  <c:v>0.373651</c:v>
                </c:pt>
                <c:pt idx="886">
                  <c:v>0.384184</c:v>
                </c:pt>
                <c:pt idx="887">
                  <c:v>0.400793</c:v>
                </c:pt>
                <c:pt idx="888">
                  <c:v>0.423805</c:v>
                </c:pt>
                <c:pt idx="889">
                  <c:v>0.45344</c:v>
                </c:pt>
                <c:pt idx="890">
                  <c:v>0.489786</c:v>
                </c:pt>
                <c:pt idx="891">
                  <c:v>0.532822</c:v>
                </c:pt>
                <c:pt idx="892">
                  <c:v>0.582373</c:v>
                </c:pt>
                <c:pt idx="893">
                  <c:v>0.638139</c:v>
                </c:pt>
                <c:pt idx="894">
                  <c:v>0.699685</c:v>
                </c:pt>
                <c:pt idx="895">
                  <c:v>0.766437</c:v>
                </c:pt>
                <c:pt idx="896">
                  <c:v>0.837707</c:v>
                </c:pt>
                <c:pt idx="897">
                  <c:v>0.912678</c:v>
                </c:pt>
                <c:pt idx="898">
                  <c:v>0.990442</c:v>
                </c:pt>
                <c:pt idx="899">
                  <c:v>1.069995</c:v>
                </c:pt>
                <c:pt idx="900">
                  <c:v>1.150258</c:v>
                </c:pt>
                <c:pt idx="901">
                  <c:v>1.230117</c:v>
                </c:pt>
                <c:pt idx="902">
                  <c:v>1.308415</c:v>
                </c:pt>
                <c:pt idx="903">
                  <c:v>1.383992</c:v>
                </c:pt>
                <c:pt idx="904">
                  <c:v>1.455708</c:v>
                </c:pt>
                <c:pt idx="905">
                  <c:v>1.522467</c:v>
                </c:pt>
                <c:pt idx="906">
                  <c:v>1.583237</c:v>
                </c:pt>
                <c:pt idx="907">
                  <c:v>1.637068</c:v>
                </c:pt>
                <c:pt idx="908">
                  <c:v>1.683131</c:v>
                </c:pt>
                <c:pt idx="909">
                  <c:v>1.720712</c:v>
                </c:pt>
                <c:pt idx="910">
                  <c:v>1.74925</c:v>
                </c:pt>
                <c:pt idx="911">
                  <c:v>1.768345</c:v>
                </c:pt>
                <c:pt idx="912">
                  <c:v>1.777761</c:v>
                </c:pt>
                <c:pt idx="913">
                  <c:v>1.777432</c:v>
                </c:pt>
                <c:pt idx="914">
                  <c:v>1.767484</c:v>
                </c:pt>
                <c:pt idx="915">
                  <c:v>1.748204</c:v>
                </c:pt>
                <c:pt idx="916">
                  <c:v>1.720059</c:v>
                </c:pt>
                <c:pt idx="917">
                  <c:v>1.683667</c:v>
                </c:pt>
                <c:pt idx="918">
                  <c:v>1.639804</c:v>
                </c:pt>
                <c:pt idx="919">
                  <c:v>1.589364</c:v>
                </c:pt>
                <c:pt idx="920">
                  <c:v>1.533355</c:v>
                </c:pt>
                <c:pt idx="921">
                  <c:v>1.472872</c:v>
                </c:pt>
                <c:pt idx="922">
                  <c:v>1.409075</c:v>
                </c:pt>
                <c:pt idx="923">
                  <c:v>1.34315</c:v>
                </c:pt>
                <c:pt idx="924">
                  <c:v>1.276304</c:v>
                </c:pt>
                <c:pt idx="925">
                  <c:v>1.209705</c:v>
                </c:pt>
                <c:pt idx="926">
                  <c:v>1.144498</c:v>
                </c:pt>
                <c:pt idx="927">
                  <c:v>1.081738</c:v>
                </c:pt>
                <c:pt idx="928">
                  <c:v>1.022393</c:v>
                </c:pt>
                <c:pt idx="929">
                  <c:v>0.967314</c:v>
                </c:pt>
                <c:pt idx="930">
                  <c:v>0.917218</c:v>
                </c:pt>
                <c:pt idx="931">
                  <c:v>0.872671</c:v>
                </c:pt>
                <c:pt idx="932">
                  <c:v>0.834091</c:v>
                </c:pt>
                <c:pt idx="933">
                  <c:v>0.801721</c:v>
                </c:pt>
                <c:pt idx="934">
                  <c:v>0.775644</c:v>
                </c:pt>
                <c:pt idx="935">
                  <c:v>0.75578</c:v>
                </c:pt>
                <c:pt idx="936">
                  <c:v>0.741892</c:v>
                </c:pt>
                <c:pt idx="937">
                  <c:v>0.733598</c:v>
                </c:pt>
                <c:pt idx="938">
                  <c:v>0.730391</c:v>
                </c:pt>
                <c:pt idx="939">
                  <c:v>0.731648</c:v>
                </c:pt>
                <c:pt idx="940">
                  <c:v>0.736656</c:v>
                </c:pt>
                <c:pt idx="941">
                  <c:v>0.744638</c:v>
                </c:pt>
                <c:pt idx="942">
                  <c:v>0.754775</c:v>
                </c:pt>
                <c:pt idx="943">
                  <c:v>0.766223</c:v>
                </c:pt>
                <c:pt idx="944">
                  <c:v>0.778148</c:v>
                </c:pt>
                <c:pt idx="945">
                  <c:v>0.789757</c:v>
                </c:pt>
                <c:pt idx="946">
                  <c:v>0.800304</c:v>
                </c:pt>
                <c:pt idx="947">
                  <c:v>0.80912</c:v>
                </c:pt>
                <c:pt idx="948">
                  <c:v>0.815637</c:v>
                </c:pt>
                <c:pt idx="949">
                  <c:v>0.819394</c:v>
                </c:pt>
                <c:pt idx="950">
                  <c:v>0.820058</c:v>
                </c:pt>
                <c:pt idx="951">
                  <c:v>0.817421</c:v>
                </c:pt>
                <c:pt idx="952">
                  <c:v>0.811415</c:v>
                </c:pt>
                <c:pt idx="953">
                  <c:v>0.802107</c:v>
                </c:pt>
                <c:pt idx="954">
                  <c:v>0.789694</c:v>
                </c:pt>
                <c:pt idx="955">
                  <c:v>0.774501</c:v>
                </c:pt>
                <c:pt idx="956">
                  <c:v>0.756954</c:v>
                </c:pt>
                <c:pt idx="957">
                  <c:v>0.737589</c:v>
                </c:pt>
                <c:pt idx="958">
                  <c:v>0.717009</c:v>
                </c:pt>
                <c:pt idx="959">
                  <c:v>0.695887</c:v>
                </c:pt>
                <c:pt idx="960">
                  <c:v>0.674926</c:v>
                </c:pt>
                <c:pt idx="961">
                  <c:v>0.654852</c:v>
                </c:pt>
                <c:pt idx="962">
                  <c:v>0.636379</c:v>
                </c:pt>
                <c:pt idx="963">
                  <c:v>0.620195</c:v>
                </c:pt>
                <c:pt idx="964">
                  <c:v>0.606935</c:v>
                </c:pt>
                <c:pt idx="965">
                  <c:v>0.597169</c:v>
                </c:pt>
                <c:pt idx="966">
                  <c:v>0.591387</c:v>
                </c:pt>
                <c:pt idx="967">
                  <c:v>0.589967</c:v>
                </c:pt>
                <c:pt idx="968">
                  <c:v>0.593185</c:v>
                </c:pt>
                <c:pt idx="969">
                  <c:v>0.601196</c:v>
                </c:pt>
                <c:pt idx="970">
                  <c:v>0.614034</c:v>
                </c:pt>
                <c:pt idx="971">
                  <c:v>0.63161</c:v>
                </c:pt>
                <c:pt idx="972">
                  <c:v>0.653714</c:v>
                </c:pt>
                <c:pt idx="973">
                  <c:v>0.680028</c:v>
                </c:pt>
                <c:pt idx="974">
                  <c:v>0.710131</c:v>
                </c:pt>
                <c:pt idx="975">
                  <c:v>0.743499</c:v>
                </c:pt>
                <c:pt idx="976">
                  <c:v>0.779554</c:v>
                </c:pt>
                <c:pt idx="977">
                  <c:v>0.817633</c:v>
                </c:pt>
                <c:pt idx="978">
                  <c:v>0.857055</c:v>
                </c:pt>
                <c:pt idx="979">
                  <c:v>0.897102</c:v>
                </c:pt>
                <c:pt idx="980">
                  <c:v>0.937059</c:v>
                </c:pt>
                <c:pt idx="981">
                  <c:v>0.976218</c:v>
                </c:pt>
                <c:pt idx="982">
                  <c:v>1.013918</c:v>
                </c:pt>
                <c:pt idx="983">
                  <c:v>1.049526</c:v>
                </c:pt>
                <c:pt idx="984">
                  <c:v>1.082492</c:v>
                </c:pt>
                <c:pt idx="985">
                  <c:v>1.112319</c:v>
                </c:pt>
                <c:pt idx="986">
                  <c:v>1.138609</c:v>
                </c:pt>
                <c:pt idx="987">
                  <c:v>1.161049</c:v>
                </c:pt>
                <c:pt idx="988">
                  <c:v>1.179414</c:v>
                </c:pt>
                <c:pt idx="989">
                  <c:v>1.193575</c:v>
                </c:pt>
                <c:pt idx="990">
                  <c:v>1.203496</c:v>
                </c:pt>
                <c:pt idx="991">
                  <c:v>1.20923</c:v>
                </c:pt>
                <c:pt idx="992">
                  <c:v>1.210906</c:v>
                </c:pt>
                <c:pt idx="993">
                  <c:v>1.208731</c:v>
                </c:pt>
                <c:pt idx="994">
                  <c:v>1.202966</c:v>
                </c:pt>
                <c:pt idx="995">
                  <c:v>1.193924</c:v>
                </c:pt>
                <c:pt idx="996">
                  <c:v>1.181967</c:v>
                </c:pt>
                <c:pt idx="997">
                  <c:v>1.167469</c:v>
                </c:pt>
                <c:pt idx="998">
                  <c:v>1.150833</c:v>
                </c:pt>
                <c:pt idx="999">
                  <c:v>1.132451</c:v>
                </c:pt>
                <c:pt idx="1000">
                  <c:v>1.112718</c:v>
                </c:pt>
                <c:pt idx="1001">
                  <c:v>1.092015</c:v>
                </c:pt>
                <c:pt idx="1002">
                  <c:v>1.070694</c:v>
                </c:pt>
                <c:pt idx="1003">
                  <c:v>1.04909</c:v>
                </c:pt>
                <c:pt idx="1004">
                  <c:v>1.027489</c:v>
                </c:pt>
                <c:pt idx="1005">
                  <c:v>1.006164</c:v>
                </c:pt>
                <c:pt idx="1006">
                  <c:v>0.985351</c:v>
                </c:pt>
                <c:pt idx="1007">
                  <c:v>0.965242</c:v>
                </c:pt>
                <c:pt idx="1008">
                  <c:v>0.94602</c:v>
                </c:pt>
                <c:pt idx="1009">
                  <c:v>0.927833</c:v>
                </c:pt>
                <c:pt idx="1010">
                  <c:v>0.910818</c:v>
                </c:pt>
                <c:pt idx="1011">
                  <c:v>0.895101</c:v>
                </c:pt>
                <c:pt idx="1012">
                  <c:v>0.880797</c:v>
                </c:pt>
                <c:pt idx="1013">
                  <c:v>0.868026</c:v>
                </c:pt>
                <c:pt idx="1014">
                  <c:v>0.856917</c:v>
                </c:pt>
                <c:pt idx="1015">
                  <c:v>0.847604</c:v>
                </c:pt>
                <c:pt idx="1016">
                  <c:v>0.840235</c:v>
                </c:pt>
                <c:pt idx="1017">
                  <c:v>0.834977</c:v>
                </c:pt>
                <c:pt idx="1018">
                  <c:v>0.83201</c:v>
                </c:pt>
                <c:pt idx="1019">
                  <c:v>0.831522</c:v>
                </c:pt>
                <c:pt idx="1020">
                  <c:v>0.833714</c:v>
                </c:pt>
                <c:pt idx="1021">
                  <c:v>0.838796</c:v>
                </c:pt>
                <c:pt idx="1022">
                  <c:v>0.846967</c:v>
                </c:pt>
                <c:pt idx="1023">
                  <c:v>0.858418</c:v>
                </c:pt>
                <c:pt idx="1024">
                  <c:v>0.873324</c:v>
                </c:pt>
                <c:pt idx="1025">
                  <c:v>0.891823</c:v>
                </c:pt>
                <c:pt idx="1026">
                  <c:v>0.914021</c:v>
                </c:pt>
                <c:pt idx="1027">
                  <c:v>0.939964</c:v>
                </c:pt>
                <c:pt idx="1028">
                  <c:v>0.969647</c:v>
                </c:pt>
                <c:pt idx="1029">
                  <c:v>1.002991</c:v>
                </c:pt>
                <c:pt idx="1030">
                  <c:v>1.039848</c:v>
                </c:pt>
                <c:pt idx="1031">
                  <c:v>1.079983</c:v>
                </c:pt>
                <c:pt idx="1032">
                  <c:v>1.123077</c:v>
                </c:pt>
                <c:pt idx="1033">
                  <c:v>1.168733</c:v>
                </c:pt>
                <c:pt idx="1034">
                  <c:v>1.21646</c:v>
                </c:pt>
                <c:pt idx="1035">
                  <c:v>1.265708</c:v>
                </c:pt>
                <c:pt idx="1036">
                  <c:v>1.315838</c:v>
                </c:pt>
                <c:pt idx="1037">
                  <c:v>1.366155</c:v>
                </c:pt>
                <c:pt idx="1038">
                  <c:v>1.41592</c:v>
                </c:pt>
                <c:pt idx="1039">
                  <c:v>1.464357</c:v>
                </c:pt>
                <c:pt idx="1040">
                  <c:v>1.510685</c:v>
                </c:pt>
                <c:pt idx="1041">
                  <c:v>1.554103</c:v>
                </c:pt>
                <c:pt idx="1042">
                  <c:v>1.593852</c:v>
                </c:pt>
                <c:pt idx="1043">
                  <c:v>1.629197</c:v>
                </c:pt>
                <c:pt idx="1044">
                  <c:v>1.659474</c:v>
                </c:pt>
                <c:pt idx="1045">
                  <c:v>1.684087</c:v>
                </c:pt>
                <c:pt idx="1046">
                  <c:v>1.702537</c:v>
                </c:pt>
                <c:pt idx="1047">
                  <c:v>1.714438</c:v>
                </c:pt>
                <c:pt idx="1048">
                  <c:v>1.719517</c:v>
                </c:pt>
                <c:pt idx="1049">
                  <c:v>1.717638</c:v>
                </c:pt>
                <c:pt idx="1050">
                  <c:v>1.708797</c:v>
                </c:pt>
                <c:pt idx="1051">
                  <c:v>1.693127</c:v>
                </c:pt>
                <c:pt idx="1052">
                  <c:v>1.670907</c:v>
                </c:pt>
                <c:pt idx="1053">
                  <c:v>1.642538</c:v>
                </c:pt>
                <c:pt idx="1054">
                  <c:v>1.608547</c:v>
                </c:pt>
                <c:pt idx="1055">
                  <c:v>1.569574</c:v>
                </c:pt>
                <c:pt idx="1056">
                  <c:v>1.526352</c:v>
                </c:pt>
                <c:pt idx="1057">
                  <c:v>1.479682</c:v>
                </c:pt>
                <c:pt idx="1058">
                  <c:v>1.430436</c:v>
                </c:pt>
                <c:pt idx="1059">
                  <c:v>1.379498</c:v>
                </c:pt>
                <c:pt idx="1060">
                  <c:v>1.327778</c:v>
                </c:pt>
                <c:pt idx="1061">
                  <c:v>1.276163</c:v>
                </c:pt>
                <c:pt idx="1062">
                  <c:v>1.225492</c:v>
                </c:pt>
                <c:pt idx="1063">
                  <c:v>1.176549</c:v>
                </c:pt>
                <c:pt idx="1064">
                  <c:v>1.130031</c:v>
                </c:pt>
                <c:pt idx="1065">
                  <c:v>1.086531</c:v>
                </c:pt>
                <c:pt idx="1066">
                  <c:v>1.046522</c:v>
                </c:pt>
                <c:pt idx="1067">
                  <c:v>1.010347</c:v>
                </c:pt>
                <c:pt idx="1068">
                  <c:v>0.978204</c:v>
                </c:pt>
                <c:pt idx="1069">
                  <c:v>0.950148</c:v>
                </c:pt>
                <c:pt idx="1070">
                  <c:v>0.926089</c:v>
                </c:pt>
                <c:pt idx="1071">
                  <c:v>0.905798</c:v>
                </c:pt>
                <c:pt idx="1072">
                  <c:v>0.888913</c:v>
                </c:pt>
                <c:pt idx="1073">
                  <c:v>0.874947</c:v>
                </c:pt>
                <c:pt idx="1074">
                  <c:v>0.863312</c:v>
                </c:pt>
                <c:pt idx="1075">
                  <c:v>0.85334</c:v>
                </c:pt>
                <c:pt idx="1076">
                  <c:v>0.844298</c:v>
                </c:pt>
                <c:pt idx="1077">
                  <c:v>0.835404</c:v>
                </c:pt>
                <c:pt idx="1078">
                  <c:v>0.825875</c:v>
                </c:pt>
                <c:pt idx="1079">
                  <c:v>0.814934</c:v>
                </c:pt>
                <c:pt idx="1080">
                  <c:v>0.801843</c:v>
                </c:pt>
                <c:pt idx="1081">
                  <c:v>0.78592</c:v>
                </c:pt>
                <c:pt idx="1082">
                  <c:v>0.766569</c:v>
                </c:pt>
                <c:pt idx="1083">
                  <c:v>0.743296</c:v>
                </c:pt>
                <c:pt idx="1084">
                  <c:v>0.715726</c:v>
                </c:pt>
                <c:pt idx="1085">
                  <c:v>0.683619</c:v>
                </c:pt>
                <c:pt idx="1086">
                  <c:v>0.646875</c:v>
                </c:pt>
                <c:pt idx="1087">
                  <c:v>0.605541</c:v>
                </c:pt>
                <c:pt idx="1088">
                  <c:v>0.559812</c:v>
                </c:pt>
                <c:pt idx="1089">
                  <c:v>0.510029</c:v>
                </c:pt>
                <c:pt idx="1090">
                  <c:v>0.456667</c:v>
                </c:pt>
                <c:pt idx="1091">
                  <c:v>0.400329</c:v>
                </c:pt>
                <c:pt idx="1092">
                  <c:v>0.341718</c:v>
                </c:pt>
                <c:pt idx="1093">
                  <c:v>0.281633</c:v>
                </c:pt>
                <c:pt idx="1094">
                  <c:v>0.220937</c:v>
                </c:pt>
                <c:pt idx="1095">
                  <c:v>0.160547</c:v>
                </c:pt>
                <c:pt idx="1096">
                  <c:v>0.10139</c:v>
                </c:pt>
                <c:pt idx="1097">
                  <c:v>0.0444</c:v>
                </c:pt>
                <c:pt idx="1098">
                  <c:v>-0.009522</c:v>
                </c:pt>
                <c:pt idx="1099">
                  <c:v>-0.05952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6871032"/>
        <c:axId val="-2126350952"/>
      </c:lineChart>
      <c:catAx>
        <c:axId val="-21268710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after stimulus (ms)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6350952"/>
        <c:crosses val="autoZero"/>
        <c:auto val="1"/>
        <c:lblAlgn val="ctr"/>
        <c:lblOffset val="100"/>
        <c:tickLblSkip val="100"/>
        <c:noMultiLvlLbl val="0"/>
      </c:catAx>
      <c:valAx>
        <c:axId val="-2126350952"/>
        <c:scaling>
          <c:orientation val="minMax"/>
          <c:max val="8.0"/>
          <c:min val="-4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Mean amplitude (μV)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68710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42E25-CBE0-7F44-9A6B-C1055856BC0E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3BBC-E6BC-3747-8454-F09B81C35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2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42E25-CBE0-7F44-9A6B-C1055856BC0E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3BBC-E6BC-3747-8454-F09B81C35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2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42E25-CBE0-7F44-9A6B-C1055856BC0E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3BBC-E6BC-3747-8454-F09B81C35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1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42E25-CBE0-7F44-9A6B-C1055856BC0E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3BBC-E6BC-3747-8454-F09B81C35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4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42E25-CBE0-7F44-9A6B-C1055856BC0E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3BBC-E6BC-3747-8454-F09B81C35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3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42E25-CBE0-7F44-9A6B-C1055856BC0E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3BBC-E6BC-3747-8454-F09B81C35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3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42E25-CBE0-7F44-9A6B-C1055856BC0E}" type="datetimeFigureOut">
              <a:rPr lang="en-US" smtClean="0"/>
              <a:t>5/4/16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3BBC-E6BC-3747-8454-F09B81C35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3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42E25-CBE0-7F44-9A6B-C1055856BC0E}" type="datetimeFigureOut">
              <a:rPr lang="en-US" smtClean="0"/>
              <a:t>5/4/16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3BBC-E6BC-3747-8454-F09B81C35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48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42E25-CBE0-7F44-9A6B-C1055856BC0E}" type="datetimeFigureOut">
              <a:rPr lang="en-US" smtClean="0"/>
              <a:t>5/4/16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3BBC-E6BC-3747-8454-F09B81C35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6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42E25-CBE0-7F44-9A6B-C1055856BC0E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3BBC-E6BC-3747-8454-F09B81C35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3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42E25-CBE0-7F44-9A6B-C1055856BC0E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3BBC-E6BC-3747-8454-F09B81C35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3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42E25-CBE0-7F44-9A6B-C1055856BC0E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03BBC-E6BC-3747-8454-F09B81C35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4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4" Type="http://schemas.openxmlformats.org/officeDocument/2006/relationships/chart" Target="../charts/chart7.xml"/><Relationship Id="rId5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0838178"/>
              </p:ext>
            </p:extLst>
          </p:nvPr>
        </p:nvGraphicFramePr>
        <p:xfrm>
          <a:off x="0" y="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6827929"/>
              </p:ext>
            </p:extLst>
          </p:nvPr>
        </p:nvGraphicFramePr>
        <p:xfrm>
          <a:off x="4572000" y="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3862177"/>
              </p:ext>
            </p:extLst>
          </p:nvPr>
        </p:nvGraphicFramePr>
        <p:xfrm>
          <a:off x="4572000" y="27432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3763180"/>
              </p:ext>
            </p:extLst>
          </p:nvPr>
        </p:nvGraphicFramePr>
        <p:xfrm>
          <a:off x="0" y="27432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2150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7099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8407651"/>
              </p:ext>
            </p:extLst>
          </p:nvPr>
        </p:nvGraphicFramePr>
        <p:xfrm>
          <a:off x="0" y="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8129229"/>
              </p:ext>
            </p:extLst>
          </p:nvPr>
        </p:nvGraphicFramePr>
        <p:xfrm>
          <a:off x="4572000" y="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5239991"/>
              </p:ext>
            </p:extLst>
          </p:nvPr>
        </p:nvGraphicFramePr>
        <p:xfrm>
          <a:off x="0" y="27432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4056113"/>
              </p:ext>
            </p:extLst>
          </p:nvPr>
        </p:nvGraphicFramePr>
        <p:xfrm>
          <a:off x="4572000" y="27432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6435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104</Words>
  <Application>Microsoft Macintosh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Sophie Dewil</dc:creator>
  <cp:lastModifiedBy>Sophie Dewil</cp:lastModifiedBy>
  <cp:revision>3</cp:revision>
  <dcterms:created xsi:type="dcterms:W3CDTF">2016-05-04T19:53:42Z</dcterms:created>
  <dcterms:modified xsi:type="dcterms:W3CDTF">2016-05-04T20:48:03Z</dcterms:modified>
</cp:coreProperties>
</file>