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5112" r:id="rId5"/>
    <p:sldId id="5111" r:id="rId6"/>
    <p:sldId id="5061" r:id="rId7"/>
    <p:sldId id="5062" r:id="rId8"/>
    <p:sldId id="5082" r:id="rId9"/>
    <p:sldId id="5079" r:id="rId10"/>
    <p:sldId id="5063" r:id="rId11"/>
    <p:sldId id="5080" r:id="rId12"/>
    <p:sldId id="5065" r:id="rId13"/>
    <p:sldId id="5066" r:id="rId14"/>
    <p:sldId id="5067" r:id="rId15"/>
    <p:sldId id="5068" r:id="rId16"/>
    <p:sldId id="5069" r:id="rId17"/>
    <p:sldId id="5083" r:id="rId18"/>
    <p:sldId id="5071" r:id="rId19"/>
    <p:sldId id="5072" r:id="rId20"/>
    <p:sldId id="5073" r:id="rId21"/>
    <p:sldId id="5074" r:id="rId22"/>
    <p:sldId id="5078"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E06CD-0751-4AA0-8653-693B2EB1D0AE}">
          <p14:sldIdLst>
            <p14:sldId id="5112"/>
            <p14:sldId id="5111"/>
            <p14:sldId id="5061"/>
            <p14:sldId id="5062"/>
            <p14:sldId id="5082"/>
            <p14:sldId id="5079"/>
            <p14:sldId id="5063"/>
            <p14:sldId id="5080"/>
            <p14:sldId id="5065"/>
            <p14:sldId id="5066"/>
            <p14:sldId id="5067"/>
            <p14:sldId id="5068"/>
            <p14:sldId id="5069"/>
            <p14:sldId id="5083"/>
            <p14:sldId id="5071"/>
            <p14:sldId id="5072"/>
            <p14:sldId id="5073"/>
            <p14:sldId id="5074"/>
            <p14:sldId id="50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E530E"/>
    <a:srgbClr val="FA4616"/>
    <a:srgbClr val="0067DF"/>
    <a:srgbClr val="999999"/>
    <a:srgbClr val="933691"/>
    <a:srgbClr val="933592"/>
    <a:srgbClr val="FFB40D"/>
    <a:srgbClr val="38C6F4"/>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651A1-4144-4820-9FBA-F93164AE37F0}" v="5" dt="2022-05-17T22:43:01.426"/>
    <p1510:client id="{8087DAAA-103E-5517-C633-15CB0711BB69}" v="2" dt="2022-06-09T08:23:49.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319" autoAdjust="0"/>
  </p:normalViewPr>
  <p:slideViewPr>
    <p:cSldViewPr snapToGrid="0">
      <p:cViewPr>
        <p:scale>
          <a:sx n="30" d="100"/>
          <a:sy n="30" d="100"/>
        </p:scale>
        <p:origin x="1964" y="16"/>
      </p:cViewPr>
      <p:guideLst/>
    </p:cSldViewPr>
  </p:slideViewPr>
  <p:notesTextViewPr>
    <p:cViewPr>
      <p:scale>
        <a:sx n="1" d="1"/>
        <a:sy n="1" d="1"/>
      </p:scale>
      <p:origin x="0" y="-42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Rastogi" userId="0d8788e4-b609-4d49-8cd3-93ea1e3462ee" providerId="ADAL" clId="{32C651A1-4144-4820-9FBA-F93164AE37F0}"/>
    <pc:docChg chg="undo custSel modSld modMainMaster">
      <pc:chgData name="Amit Rastogi" userId="0d8788e4-b609-4d49-8cd3-93ea1e3462ee" providerId="ADAL" clId="{32C651A1-4144-4820-9FBA-F93164AE37F0}" dt="2022-05-17T22:59:21.498" v="893" actId="20577"/>
      <pc:docMkLst>
        <pc:docMk/>
      </pc:docMkLst>
      <pc:sldChg chg="modSp mod modNotesTx">
        <pc:chgData name="Amit Rastogi" userId="0d8788e4-b609-4d49-8cd3-93ea1e3462ee" providerId="ADAL" clId="{32C651A1-4144-4820-9FBA-F93164AE37F0}" dt="2022-05-17T22:23:29.625" v="133" actId="6549"/>
        <pc:sldMkLst>
          <pc:docMk/>
          <pc:sldMk cId="1622217364" sldId="5061"/>
        </pc:sldMkLst>
        <pc:spChg chg="mod">
          <ac:chgData name="Amit Rastogi" userId="0d8788e4-b609-4d49-8cd3-93ea1e3462ee" providerId="ADAL" clId="{32C651A1-4144-4820-9FBA-F93164AE37F0}" dt="2022-05-17T03:02:22.499" v="106" actId="20577"/>
          <ac:spMkLst>
            <pc:docMk/>
            <pc:sldMk cId="1622217364" sldId="5061"/>
            <ac:spMk id="28" creationId="{D45A3574-3C09-4C5B-8F93-F156C9A0712D}"/>
          </ac:spMkLst>
        </pc:spChg>
        <pc:spChg chg="mod">
          <ac:chgData name="Amit Rastogi" userId="0d8788e4-b609-4d49-8cd3-93ea1e3462ee" providerId="ADAL" clId="{32C651A1-4144-4820-9FBA-F93164AE37F0}" dt="2022-05-17T03:02:25.792" v="113" actId="20577"/>
          <ac:spMkLst>
            <pc:docMk/>
            <pc:sldMk cId="1622217364" sldId="5061"/>
            <ac:spMk id="31" creationId="{AC32E1EF-561C-48BB-BED0-24393D49E37C}"/>
          </ac:spMkLst>
        </pc:spChg>
      </pc:sldChg>
      <pc:sldChg chg="modSp mod modNotesTx">
        <pc:chgData name="Amit Rastogi" userId="0d8788e4-b609-4d49-8cd3-93ea1e3462ee" providerId="ADAL" clId="{32C651A1-4144-4820-9FBA-F93164AE37F0}" dt="2022-05-17T03:07:54.683" v="124"/>
        <pc:sldMkLst>
          <pc:docMk/>
          <pc:sldMk cId="567020465" sldId="5062"/>
        </pc:sldMkLst>
        <pc:spChg chg="mod">
          <ac:chgData name="Amit Rastogi" userId="0d8788e4-b609-4d49-8cd3-93ea1e3462ee" providerId="ADAL" clId="{32C651A1-4144-4820-9FBA-F93164AE37F0}" dt="2022-05-17T03:02:34.949" v="117" actId="20577"/>
          <ac:spMkLst>
            <pc:docMk/>
            <pc:sldMk cId="567020465" sldId="5062"/>
            <ac:spMk id="54" creationId="{416D79FB-31FB-42CE-BC5E-1904E521BD44}"/>
          </ac:spMkLst>
        </pc:spChg>
        <pc:spChg chg="mod">
          <ac:chgData name="Amit Rastogi" userId="0d8788e4-b609-4d49-8cd3-93ea1e3462ee" providerId="ADAL" clId="{32C651A1-4144-4820-9FBA-F93164AE37F0}" dt="2022-05-17T03:02:43.621" v="123" actId="20577"/>
          <ac:spMkLst>
            <pc:docMk/>
            <pc:sldMk cId="567020465" sldId="5062"/>
            <ac:spMk id="57" creationId="{82DBB23B-2A0C-4585-B1D9-5526A46491BA}"/>
          </ac:spMkLst>
        </pc:spChg>
      </pc:sldChg>
      <pc:sldChg chg="addSp delSp modSp mod modNotesTx">
        <pc:chgData name="Amit Rastogi" userId="0d8788e4-b609-4d49-8cd3-93ea1e3462ee" providerId="ADAL" clId="{32C651A1-4144-4820-9FBA-F93164AE37F0}" dt="2022-05-17T22:59:21.498" v="893" actId="20577"/>
        <pc:sldMkLst>
          <pc:docMk/>
          <pc:sldMk cId="2899492126" sldId="5063"/>
        </pc:sldMkLst>
        <pc:picChg chg="add del">
          <ac:chgData name="Amit Rastogi" userId="0d8788e4-b609-4d49-8cd3-93ea1e3462ee" providerId="ADAL" clId="{32C651A1-4144-4820-9FBA-F93164AE37F0}" dt="2022-05-17T22:28:05.201" v="159" actId="22"/>
          <ac:picMkLst>
            <pc:docMk/>
            <pc:sldMk cId="2899492126" sldId="5063"/>
            <ac:picMk id="5" creationId="{E5F2B758-0FAA-DE9B-D4BE-5BC1D117AB8E}"/>
          </ac:picMkLst>
        </pc:picChg>
        <pc:picChg chg="add mod modCrop">
          <ac:chgData name="Amit Rastogi" userId="0d8788e4-b609-4d49-8cd3-93ea1e3462ee" providerId="ADAL" clId="{32C651A1-4144-4820-9FBA-F93164AE37F0}" dt="2022-05-17T22:30:08.813" v="166" actId="1076"/>
          <ac:picMkLst>
            <pc:docMk/>
            <pc:sldMk cId="2899492126" sldId="5063"/>
            <ac:picMk id="7" creationId="{4DE483CB-0E34-8783-9F7D-04139C637931}"/>
          </ac:picMkLst>
        </pc:picChg>
      </pc:sldChg>
      <pc:sldChg chg="addSp modSp mod modNotesTx">
        <pc:chgData name="Amit Rastogi" userId="0d8788e4-b609-4d49-8cd3-93ea1e3462ee" providerId="ADAL" clId="{32C651A1-4144-4820-9FBA-F93164AE37F0}" dt="2022-05-17T22:57:19.500" v="631" actId="20577"/>
        <pc:sldMkLst>
          <pc:docMk/>
          <pc:sldMk cId="3935771678" sldId="5065"/>
        </pc:sldMkLst>
        <pc:picChg chg="add mod">
          <ac:chgData name="Amit Rastogi" userId="0d8788e4-b609-4d49-8cd3-93ea1e3462ee" providerId="ADAL" clId="{32C651A1-4144-4820-9FBA-F93164AE37F0}" dt="2022-05-17T22:31:13.396" v="235" actId="1076"/>
          <ac:picMkLst>
            <pc:docMk/>
            <pc:sldMk cId="3935771678" sldId="5065"/>
            <ac:picMk id="13" creationId="{8354D71A-97BF-91B8-BF18-BAF92B5CC6D5}"/>
          </ac:picMkLst>
        </pc:picChg>
        <pc:picChg chg="mod">
          <ac:chgData name="Amit Rastogi" userId="0d8788e4-b609-4d49-8cd3-93ea1e3462ee" providerId="ADAL" clId="{32C651A1-4144-4820-9FBA-F93164AE37F0}" dt="2022-05-17T22:31:06.744" v="234" actId="1036"/>
          <ac:picMkLst>
            <pc:docMk/>
            <pc:sldMk cId="3935771678" sldId="5065"/>
            <ac:picMk id="32" creationId="{B1721E49-CAC6-4717-ADC2-C68B7623141B}"/>
          </ac:picMkLst>
        </pc:picChg>
      </pc:sldChg>
      <pc:sldChg chg="modSp mod modNotesTx">
        <pc:chgData name="Amit Rastogi" userId="0d8788e4-b609-4d49-8cd3-93ea1e3462ee" providerId="ADAL" clId="{32C651A1-4144-4820-9FBA-F93164AE37F0}" dt="2022-05-17T22:41:10.696" v="376" actId="20577"/>
        <pc:sldMkLst>
          <pc:docMk/>
          <pc:sldMk cId="1896656338" sldId="5066"/>
        </pc:sldMkLst>
        <pc:spChg chg="mod">
          <ac:chgData name="Amit Rastogi" userId="0d8788e4-b609-4d49-8cd3-93ea1e3462ee" providerId="ADAL" clId="{32C651A1-4144-4820-9FBA-F93164AE37F0}" dt="2022-05-17T22:31:55.310" v="236"/>
          <ac:spMkLst>
            <pc:docMk/>
            <pc:sldMk cId="1896656338" sldId="5066"/>
            <ac:spMk id="2" creationId="{FEC606B7-93E3-4E53-9DFA-1AD4E13AD968}"/>
          </ac:spMkLst>
        </pc:spChg>
      </pc:sldChg>
      <pc:sldChg chg="addSp modSp mod modNotesTx">
        <pc:chgData name="Amit Rastogi" userId="0d8788e4-b609-4d49-8cd3-93ea1e3462ee" providerId="ADAL" clId="{32C651A1-4144-4820-9FBA-F93164AE37F0}" dt="2022-05-17T22:54:47.151" v="565" actId="20577"/>
        <pc:sldMkLst>
          <pc:docMk/>
          <pc:sldMk cId="2473279267" sldId="5067"/>
        </pc:sldMkLst>
        <pc:picChg chg="add mod">
          <ac:chgData name="Amit Rastogi" userId="0d8788e4-b609-4d49-8cd3-93ea1e3462ee" providerId="ADAL" clId="{32C651A1-4144-4820-9FBA-F93164AE37F0}" dt="2022-05-17T22:34:35.517" v="302" actId="1076"/>
          <ac:picMkLst>
            <pc:docMk/>
            <pc:sldMk cId="2473279267" sldId="5067"/>
            <ac:picMk id="10" creationId="{7CA24135-38A6-696A-F00E-0BFA788E203D}"/>
          </ac:picMkLst>
        </pc:picChg>
        <pc:picChg chg="mod">
          <ac:chgData name="Amit Rastogi" userId="0d8788e4-b609-4d49-8cd3-93ea1e3462ee" providerId="ADAL" clId="{32C651A1-4144-4820-9FBA-F93164AE37F0}" dt="2022-05-17T22:34:26.105" v="301" actId="1036"/>
          <ac:picMkLst>
            <pc:docMk/>
            <pc:sldMk cId="2473279267" sldId="5067"/>
            <ac:picMk id="32" creationId="{B1721E49-CAC6-4717-ADC2-C68B7623141B}"/>
          </ac:picMkLst>
        </pc:picChg>
      </pc:sldChg>
      <pc:sldChg chg="modNotesTx">
        <pc:chgData name="Amit Rastogi" userId="0d8788e4-b609-4d49-8cd3-93ea1e3462ee" providerId="ADAL" clId="{32C651A1-4144-4820-9FBA-F93164AE37F0}" dt="2022-05-17T22:36:04.298" v="331" actId="20577"/>
        <pc:sldMkLst>
          <pc:docMk/>
          <pc:sldMk cId="548643064" sldId="5068"/>
        </pc:sldMkLst>
      </pc:sldChg>
      <pc:sldChg chg="addSp modSp mod modNotesTx">
        <pc:chgData name="Amit Rastogi" userId="0d8788e4-b609-4d49-8cd3-93ea1e3462ee" providerId="ADAL" clId="{32C651A1-4144-4820-9FBA-F93164AE37F0}" dt="2022-05-17T22:53:38.715" v="555" actId="20577"/>
        <pc:sldMkLst>
          <pc:docMk/>
          <pc:sldMk cId="3381421659" sldId="5069"/>
        </pc:sldMkLst>
        <pc:picChg chg="add mod">
          <ac:chgData name="Amit Rastogi" userId="0d8788e4-b609-4d49-8cd3-93ea1e3462ee" providerId="ADAL" clId="{32C651A1-4144-4820-9FBA-F93164AE37F0}" dt="2022-05-17T22:40:28.601" v="374" actId="1076"/>
          <ac:picMkLst>
            <pc:docMk/>
            <pc:sldMk cId="3381421659" sldId="5069"/>
            <ac:picMk id="10" creationId="{D062AE0E-E736-A962-2D65-355C68D72BE8}"/>
          </ac:picMkLst>
        </pc:picChg>
        <pc:picChg chg="mod">
          <ac:chgData name="Amit Rastogi" userId="0d8788e4-b609-4d49-8cd3-93ea1e3462ee" providerId="ADAL" clId="{32C651A1-4144-4820-9FBA-F93164AE37F0}" dt="2022-05-17T22:40:25.165" v="373" actId="14100"/>
          <ac:picMkLst>
            <pc:docMk/>
            <pc:sldMk cId="3381421659" sldId="5069"/>
            <ac:picMk id="48" creationId="{4F326E81-675A-44C1-89DE-9F9A2E4F42E7}"/>
          </ac:picMkLst>
        </pc:picChg>
      </pc:sldChg>
      <pc:sldChg chg="modNotesTx">
        <pc:chgData name="Amit Rastogi" userId="0d8788e4-b609-4d49-8cd3-93ea1e3462ee" providerId="ADAL" clId="{32C651A1-4144-4820-9FBA-F93164AE37F0}" dt="2022-05-17T22:51:26.933" v="553" actId="20577"/>
        <pc:sldMkLst>
          <pc:docMk/>
          <pc:sldMk cId="1062126244" sldId="5071"/>
        </pc:sldMkLst>
      </pc:sldChg>
      <pc:sldChg chg="addSp modSp mod modNotesTx">
        <pc:chgData name="Amit Rastogi" userId="0d8788e4-b609-4d49-8cd3-93ea1e3462ee" providerId="ADAL" clId="{32C651A1-4144-4820-9FBA-F93164AE37F0}" dt="2022-05-17T22:53:47.257" v="557" actId="20577"/>
        <pc:sldMkLst>
          <pc:docMk/>
          <pc:sldMk cId="2672692201" sldId="5072"/>
        </pc:sldMkLst>
        <pc:picChg chg="add mod">
          <ac:chgData name="Amit Rastogi" userId="0d8788e4-b609-4d49-8cd3-93ea1e3462ee" providerId="ADAL" clId="{32C651A1-4144-4820-9FBA-F93164AE37F0}" dt="2022-05-17T22:42:44.552" v="400" actId="1076"/>
          <ac:picMkLst>
            <pc:docMk/>
            <pc:sldMk cId="2672692201" sldId="5072"/>
            <ac:picMk id="12" creationId="{B251FADA-F183-365B-CA9D-77E8F5AC94D2}"/>
          </ac:picMkLst>
        </pc:picChg>
        <pc:picChg chg="mod">
          <ac:chgData name="Amit Rastogi" userId="0d8788e4-b609-4d49-8cd3-93ea1e3462ee" providerId="ADAL" clId="{32C651A1-4144-4820-9FBA-F93164AE37F0}" dt="2022-05-17T22:42:37.256" v="399" actId="14100"/>
          <ac:picMkLst>
            <pc:docMk/>
            <pc:sldMk cId="2672692201" sldId="5072"/>
            <ac:picMk id="32" creationId="{B1721E49-CAC6-4717-ADC2-C68B7623141B}"/>
          </ac:picMkLst>
        </pc:picChg>
      </pc:sldChg>
      <pc:sldChg chg="modSp mod modNotesTx">
        <pc:chgData name="Amit Rastogi" userId="0d8788e4-b609-4d49-8cd3-93ea1e3462ee" providerId="ADAL" clId="{32C651A1-4144-4820-9FBA-F93164AE37F0}" dt="2022-05-17T22:49:59.748" v="544" actId="313"/>
        <pc:sldMkLst>
          <pc:docMk/>
          <pc:sldMk cId="1765214274" sldId="5073"/>
        </pc:sldMkLst>
        <pc:spChg chg="mod">
          <ac:chgData name="Amit Rastogi" userId="0d8788e4-b609-4d49-8cd3-93ea1e3462ee" providerId="ADAL" clId="{32C651A1-4144-4820-9FBA-F93164AE37F0}" dt="2022-05-17T22:44:06.322" v="428"/>
          <ac:spMkLst>
            <pc:docMk/>
            <pc:sldMk cId="1765214274" sldId="5073"/>
            <ac:spMk id="2" creationId="{3129B09E-485F-40BA-8C1D-7936FAAEC753}"/>
          </ac:spMkLst>
        </pc:spChg>
      </pc:sldChg>
      <pc:sldChg chg="addSp modSp mod modNotesTx">
        <pc:chgData name="Amit Rastogi" userId="0d8788e4-b609-4d49-8cd3-93ea1e3462ee" providerId="ADAL" clId="{32C651A1-4144-4820-9FBA-F93164AE37F0}" dt="2022-05-17T22:54:14.615" v="561" actId="20577"/>
        <pc:sldMkLst>
          <pc:docMk/>
          <pc:sldMk cId="833703632" sldId="5074"/>
        </pc:sldMkLst>
        <pc:picChg chg="add mod">
          <ac:chgData name="Amit Rastogi" userId="0d8788e4-b609-4d49-8cd3-93ea1e3462ee" providerId="ADAL" clId="{32C651A1-4144-4820-9FBA-F93164AE37F0}" dt="2022-05-17T22:44:37.376" v="443" actId="1076"/>
          <ac:picMkLst>
            <pc:docMk/>
            <pc:sldMk cId="833703632" sldId="5074"/>
            <ac:picMk id="13" creationId="{FC2FFE05-4CDD-6593-237F-C53FFD4EBE26}"/>
          </ac:picMkLst>
        </pc:picChg>
      </pc:sldChg>
      <pc:sldChg chg="modSp mod">
        <pc:chgData name="Amit Rastogi" userId="0d8788e4-b609-4d49-8cd3-93ea1e3462ee" providerId="ADAL" clId="{32C651A1-4144-4820-9FBA-F93164AE37F0}" dt="2022-05-17T22:45:51.970" v="467" actId="20577"/>
        <pc:sldMkLst>
          <pc:docMk/>
          <pc:sldMk cId="366053878" sldId="5078"/>
        </pc:sldMkLst>
        <pc:spChg chg="mod">
          <ac:chgData name="Amit Rastogi" userId="0d8788e4-b609-4d49-8cd3-93ea1e3462ee" providerId="ADAL" clId="{32C651A1-4144-4820-9FBA-F93164AE37F0}" dt="2022-05-17T03:13:14.551" v="128" actId="20577"/>
          <ac:spMkLst>
            <pc:docMk/>
            <pc:sldMk cId="366053878" sldId="5078"/>
            <ac:spMk id="171" creationId="{5CE60BD1-B355-4E96-8852-6E9AB46F68A4}"/>
          </ac:spMkLst>
        </pc:spChg>
        <pc:spChg chg="mod">
          <ac:chgData name="Amit Rastogi" userId="0d8788e4-b609-4d49-8cd3-93ea1e3462ee" providerId="ADAL" clId="{32C651A1-4144-4820-9FBA-F93164AE37F0}" dt="2022-05-17T03:13:20.593" v="132" actId="20577"/>
          <ac:spMkLst>
            <pc:docMk/>
            <pc:sldMk cId="366053878" sldId="5078"/>
            <ac:spMk id="175" creationId="{FD40EAF1-A117-4EC6-8112-05C085079D64}"/>
          </ac:spMkLst>
        </pc:spChg>
        <pc:spChg chg="mod">
          <ac:chgData name="Amit Rastogi" userId="0d8788e4-b609-4d49-8cd3-93ea1e3462ee" providerId="ADAL" clId="{32C651A1-4144-4820-9FBA-F93164AE37F0}" dt="2022-05-17T22:45:51.970" v="467" actId="20577"/>
          <ac:spMkLst>
            <pc:docMk/>
            <pc:sldMk cId="366053878" sldId="5078"/>
            <ac:spMk id="179" creationId="{3D55235D-C5D1-4065-9CE8-55B5B443B6AC}"/>
          </ac:spMkLst>
        </pc:spChg>
        <pc:spChg chg="mod">
          <ac:chgData name="Amit Rastogi" userId="0d8788e4-b609-4d49-8cd3-93ea1e3462ee" providerId="ADAL" clId="{32C651A1-4144-4820-9FBA-F93164AE37F0}" dt="2022-05-17T22:45:43.258" v="461" actId="20577"/>
          <ac:spMkLst>
            <pc:docMk/>
            <pc:sldMk cId="366053878" sldId="5078"/>
            <ac:spMk id="183" creationId="{3B1C5553-AD75-48E4-AA3B-E0609A503547}"/>
          </ac:spMkLst>
        </pc:spChg>
        <pc:spChg chg="mod">
          <ac:chgData name="Amit Rastogi" userId="0d8788e4-b609-4d49-8cd3-93ea1e3462ee" providerId="ADAL" clId="{32C651A1-4144-4820-9FBA-F93164AE37F0}" dt="2022-05-17T22:45:24.182" v="449"/>
          <ac:spMkLst>
            <pc:docMk/>
            <pc:sldMk cId="366053878" sldId="5078"/>
            <ac:spMk id="187" creationId="{0D0D8057-1D89-41E5-8C38-AF1111736C50}"/>
          </ac:spMkLst>
        </pc:spChg>
        <pc:spChg chg="mod">
          <ac:chgData name="Amit Rastogi" userId="0d8788e4-b609-4d49-8cd3-93ea1e3462ee" providerId="ADAL" clId="{32C651A1-4144-4820-9FBA-F93164AE37F0}" dt="2022-05-17T22:45:12.938" v="448"/>
          <ac:spMkLst>
            <pc:docMk/>
            <pc:sldMk cId="366053878" sldId="5078"/>
            <ac:spMk id="191" creationId="{EAA9E6AC-0E3D-4A35-A2B7-9451142EB9DA}"/>
          </ac:spMkLst>
        </pc:spChg>
      </pc:sldChg>
      <pc:sldChg chg="modNotesTx">
        <pc:chgData name="Amit Rastogi" userId="0d8788e4-b609-4d49-8cd3-93ea1e3462ee" providerId="ADAL" clId="{32C651A1-4144-4820-9FBA-F93164AE37F0}" dt="2022-05-17T22:37:05.984" v="351" actId="20577"/>
        <pc:sldMkLst>
          <pc:docMk/>
          <pc:sldMk cId="1454126764" sldId="5079"/>
        </pc:sldMkLst>
      </pc:sldChg>
      <pc:sldChg chg="modNotesTx">
        <pc:chgData name="Amit Rastogi" userId="0d8788e4-b609-4d49-8cd3-93ea1e3462ee" providerId="ADAL" clId="{32C651A1-4144-4820-9FBA-F93164AE37F0}" dt="2022-05-17T22:56:09.359" v="574" actId="20577"/>
        <pc:sldMkLst>
          <pc:docMk/>
          <pc:sldMk cId="2343985667" sldId="5080"/>
        </pc:sldMkLst>
      </pc:sldChg>
      <pc:sldChg chg="modSp mod modNotesTx">
        <pc:chgData name="Amit Rastogi" userId="0d8788e4-b609-4d49-8cd3-93ea1e3462ee" providerId="ADAL" clId="{32C651A1-4144-4820-9FBA-F93164AE37F0}" dt="2022-05-17T22:35:15.558" v="320" actId="14100"/>
        <pc:sldMkLst>
          <pc:docMk/>
          <pc:sldMk cId="2116902762" sldId="5082"/>
        </pc:sldMkLst>
        <pc:spChg chg="mod">
          <ac:chgData name="Amit Rastogi" userId="0d8788e4-b609-4d49-8cd3-93ea1e3462ee" providerId="ADAL" clId="{32C651A1-4144-4820-9FBA-F93164AE37F0}" dt="2022-05-17T22:35:15.558" v="320" actId="14100"/>
          <ac:spMkLst>
            <pc:docMk/>
            <pc:sldMk cId="2116902762" sldId="5082"/>
            <ac:spMk id="7" creationId="{E4768694-2958-4155-9BF1-51524FB4880B}"/>
          </ac:spMkLst>
        </pc:spChg>
      </pc:sldChg>
      <pc:sldChg chg="modSp mod modNotesTx">
        <pc:chgData name="Amit Rastogi" userId="0d8788e4-b609-4d49-8cd3-93ea1e3462ee" providerId="ADAL" clId="{32C651A1-4144-4820-9FBA-F93164AE37F0}" dt="2022-05-17T22:41:49.084" v="395" actId="6549"/>
        <pc:sldMkLst>
          <pc:docMk/>
          <pc:sldMk cId="2888165570" sldId="5083"/>
        </pc:sldMkLst>
        <pc:spChg chg="mod">
          <ac:chgData name="Amit Rastogi" userId="0d8788e4-b609-4d49-8cd3-93ea1e3462ee" providerId="ADAL" clId="{32C651A1-4144-4820-9FBA-F93164AE37F0}" dt="2022-05-17T22:41:20.930" v="377"/>
          <ac:spMkLst>
            <pc:docMk/>
            <pc:sldMk cId="2888165570" sldId="5083"/>
            <ac:spMk id="5" creationId="{77838110-E05F-41C8-BBFA-1AE14A1A6CD2}"/>
          </ac:spMkLst>
        </pc:spChg>
      </pc:sldChg>
      <pc:sldChg chg="modNotesTx">
        <pc:chgData name="Amit Rastogi" userId="0d8788e4-b609-4d49-8cd3-93ea1e3462ee" providerId="ADAL" clId="{32C651A1-4144-4820-9FBA-F93164AE37F0}" dt="2022-05-17T03:02:00.636" v="85" actId="6549"/>
        <pc:sldMkLst>
          <pc:docMk/>
          <pc:sldMk cId="3951130181" sldId="5111"/>
        </pc:sldMkLst>
      </pc:sldChg>
      <pc:sldMasterChg chg="modSldLayout">
        <pc:chgData name="Amit Rastogi" userId="0d8788e4-b609-4d49-8cd3-93ea1e3462ee" providerId="ADAL" clId="{32C651A1-4144-4820-9FBA-F93164AE37F0}" dt="2022-05-17T22:24:35.769" v="157" actId="1076"/>
        <pc:sldMasterMkLst>
          <pc:docMk/>
          <pc:sldMasterMk cId="3454985220" sldId="2147483660"/>
        </pc:sldMasterMkLst>
        <pc:sldLayoutChg chg="delSp modSp mod">
          <pc:chgData name="Amit Rastogi" userId="0d8788e4-b609-4d49-8cd3-93ea1e3462ee" providerId="ADAL" clId="{32C651A1-4144-4820-9FBA-F93164AE37F0}" dt="2022-05-17T22:24:35.769" v="157" actId="1076"/>
          <pc:sldLayoutMkLst>
            <pc:docMk/>
            <pc:sldMasterMk cId="3454985220" sldId="2147483660"/>
            <pc:sldLayoutMk cId="3607515502" sldId="2147483665"/>
          </pc:sldLayoutMkLst>
          <pc:spChg chg="mod">
            <ac:chgData name="Amit Rastogi" userId="0d8788e4-b609-4d49-8cd3-93ea1e3462ee" providerId="ADAL" clId="{32C651A1-4144-4820-9FBA-F93164AE37F0}" dt="2022-05-17T22:24:35.769" v="157" actId="1076"/>
            <ac:spMkLst>
              <pc:docMk/>
              <pc:sldMasterMk cId="3454985220" sldId="2147483660"/>
              <pc:sldLayoutMk cId="3607515502" sldId="2147483665"/>
              <ac:spMk id="20" creationId="{B63E77C3-6B05-4F07-B1AB-6BC2867264B3}"/>
            </ac:spMkLst>
          </pc:spChg>
          <pc:picChg chg="del">
            <ac:chgData name="Amit Rastogi" userId="0d8788e4-b609-4d49-8cd3-93ea1e3462ee" providerId="ADAL" clId="{32C651A1-4144-4820-9FBA-F93164AE37F0}" dt="2022-05-17T22:24:31.203" v="156" actId="478"/>
            <ac:picMkLst>
              <pc:docMk/>
              <pc:sldMasterMk cId="3454985220" sldId="2147483660"/>
              <pc:sldLayoutMk cId="3607515502" sldId="2147483665"/>
              <ac:picMk id="23" creationId="{4BD95F4D-E1B8-4712-BDE7-CE9D433A992D}"/>
            </ac:picMkLst>
          </pc:picChg>
        </pc:sldLayoutChg>
      </pc:sldMasterChg>
    </pc:docChg>
  </pc:docChgLst>
  <pc:docChgLst>
    <pc:chgData name="Harshit Srivastava" userId="3e32d232-eb1e-417b-ab42-26358b821046" providerId="ADAL" clId="{D4DAB026-F9B4-4FFC-B484-2F00C73744E8}"/>
    <pc:docChg chg="custSel modSld replTag delTag">
      <pc:chgData name="Harshit Srivastava" userId="3e32d232-eb1e-417b-ab42-26358b821046" providerId="ADAL" clId="{D4DAB026-F9B4-4FFC-B484-2F00C73744E8}" dt="2021-11-22T06:10:00.049" v="46"/>
      <pc:docMkLst>
        <pc:docMk/>
      </pc:docMkLst>
      <pc:sldChg chg="replTag delTag">
        <pc:chgData name="Harshit Srivastava" userId="3e32d232-eb1e-417b-ab42-26358b821046" providerId="ADAL" clId="{D4DAB026-F9B4-4FFC-B484-2F00C73744E8}" dt="2021-11-22T06:09:44.052" v="24"/>
        <pc:sldMkLst>
          <pc:docMk/>
          <pc:sldMk cId="2295829856" sldId="257"/>
        </pc:sldMkLst>
      </pc:sldChg>
      <pc:sldChg chg="replTag delTag">
        <pc:chgData name="Harshit Srivastava" userId="3e32d232-eb1e-417b-ab42-26358b821046" providerId="ADAL" clId="{D4DAB026-F9B4-4FFC-B484-2F00C73744E8}" dt="2021-11-22T06:09:44.622" v="26"/>
        <pc:sldMkLst>
          <pc:docMk/>
          <pc:sldMk cId="4077038042" sldId="271"/>
        </pc:sldMkLst>
      </pc:sldChg>
      <pc:sldChg chg="replTag delTag">
        <pc:chgData name="Harshit Srivastava" userId="3e32d232-eb1e-417b-ab42-26358b821046" providerId="ADAL" clId="{D4DAB026-F9B4-4FFC-B484-2F00C73744E8}" dt="2021-11-22T06:09:59.489" v="44"/>
        <pc:sldMkLst>
          <pc:docMk/>
          <pc:sldMk cId="1410646516" sldId="276"/>
        </pc:sldMkLst>
      </pc:sldChg>
      <pc:sldChg chg="replTag delTag">
        <pc:chgData name="Harshit Srivastava" userId="3e32d232-eb1e-417b-ab42-26358b821046" providerId="ADAL" clId="{D4DAB026-F9B4-4FFC-B484-2F00C73744E8}" dt="2021-11-22T06:09:55.230" v="36"/>
        <pc:sldMkLst>
          <pc:docMk/>
          <pc:sldMk cId="1622217364" sldId="5061"/>
        </pc:sldMkLst>
      </pc:sldChg>
      <pc:sldChg chg="replTag delTag">
        <pc:chgData name="Harshit Srivastava" userId="3e32d232-eb1e-417b-ab42-26358b821046" providerId="ADAL" clId="{D4DAB026-F9B4-4FFC-B484-2F00C73744E8}" dt="2021-11-22T06:09:55.671" v="38"/>
        <pc:sldMkLst>
          <pc:docMk/>
          <pc:sldMk cId="567020465" sldId="5062"/>
        </pc:sldMkLst>
      </pc:sldChg>
      <pc:sldChg chg="replTag delTag">
        <pc:chgData name="Harshit Srivastava" userId="3e32d232-eb1e-417b-ab42-26358b821046" providerId="ADAL" clId="{D4DAB026-F9B4-4FFC-B484-2F00C73744E8}" dt="2021-11-22T06:09:32.095" v="18"/>
        <pc:sldMkLst>
          <pc:docMk/>
          <pc:sldMk cId="2899492126" sldId="5063"/>
        </pc:sldMkLst>
      </pc:sldChg>
      <pc:sldChg chg="modSp mod replTag delTag">
        <pc:chgData name="Harshit Srivastava" userId="3e32d232-eb1e-417b-ab42-26358b821046" providerId="ADAL" clId="{D4DAB026-F9B4-4FFC-B484-2F00C73744E8}" dt="2021-11-22T06:10:00.049" v="46"/>
        <pc:sldMkLst>
          <pc:docMk/>
          <pc:sldMk cId="1454126764" sldId="5079"/>
        </pc:sldMkLst>
        <pc:picChg chg="mod">
          <ac:chgData name="Harshit Srivastava" userId="3e32d232-eb1e-417b-ab42-26358b821046" providerId="ADAL" clId="{D4DAB026-F9B4-4FFC-B484-2F00C73744E8}" dt="2021-11-22T06:09:30.198" v="16" actId="1076"/>
          <ac:picMkLst>
            <pc:docMk/>
            <pc:sldMk cId="1454126764" sldId="5079"/>
            <ac:picMk id="2" creationId="{68496763-B774-4F28-95C1-A86725D3AB60}"/>
          </ac:picMkLst>
        </pc:picChg>
      </pc:sldChg>
    </pc:docChg>
  </pc:docChgLst>
  <pc:docChgLst>
    <pc:chgData name="Harshit Srivastava" userId="3e32d232-eb1e-417b-ab42-26358b821046" providerId="ADAL" clId="{60013D22-6EA8-4E9E-932D-7C486417D504}"/>
    <pc:docChg chg="undo custSel addSld delSld modSld">
      <pc:chgData name="Harshit Srivastava" userId="3e32d232-eb1e-417b-ab42-26358b821046" providerId="ADAL" clId="{60013D22-6EA8-4E9E-932D-7C486417D504}" dt="2021-05-10T07:56:42.769" v="1026" actId="478"/>
      <pc:docMkLst>
        <pc:docMk/>
      </pc:docMkLst>
      <pc:sldChg chg="addSp modSp">
        <pc:chgData name="Harshit Srivastava" userId="3e32d232-eb1e-417b-ab42-26358b821046" providerId="ADAL" clId="{60013D22-6EA8-4E9E-932D-7C486417D504}" dt="2021-05-07T06:41:22.738" v="1" actId="571"/>
        <pc:sldMkLst>
          <pc:docMk/>
          <pc:sldMk cId="2487492616" sldId="277"/>
        </pc:sldMkLst>
        <pc:picChg chg="add mod">
          <ac:chgData name="Harshit Srivastava" userId="3e32d232-eb1e-417b-ab42-26358b821046" providerId="ADAL" clId="{60013D22-6EA8-4E9E-932D-7C486417D504}" dt="2021-05-07T06:41:22.738" v="1" actId="571"/>
          <ac:picMkLst>
            <pc:docMk/>
            <pc:sldMk cId="2487492616" sldId="277"/>
            <ac:picMk id="20" creationId="{6563760D-3747-44D3-B131-50B4B5B26699}"/>
          </ac:picMkLst>
        </pc:picChg>
      </pc:sldChg>
      <pc:sldChg chg="modSp mod">
        <pc:chgData name="Harshit Srivastava" userId="3e32d232-eb1e-417b-ab42-26358b821046" providerId="ADAL" clId="{60013D22-6EA8-4E9E-932D-7C486417D504}" dt="2021-05-10T05:56:21.191" v="191" actId="120"/>
        <pc:sldMkLst>
          <pc:docMk/>
          <pc:sldMk cId="1896656338" sldId="5066"/>
        </pc:sldMkLst>
        <pc:spChg chg="mod">
          <ac:chgData name="Harshit Srivastava" userId="3e32d232-eb1e-417b-ab42-26358b821046" providerId="ADAL" clId="{60013D22-6EA8-4E9E-932D-7C486417D504}" dt="2021-05-10T05:56:21.191" v="191" actId="120"/>
          <ac:spMkLst>
            <pc:docMk/>
            <pc:sldMk cId="1896656338" sldId="5066"/>
            <ac:spMk id="38" creationId="{9AC202AD-559C-41DE-9AE0-EA5E003805CB}"/>
          </ac:spMkLst>
        </pc:spChg>
        <pc:picChg chg="mod modCrop">
          <ac:chgData name="Harshit Srivastava" userId="3e32d232-eb1e-417b-ab42-26358b821046" providerId="ADAL" clId="{60013D22-6EA8-4E9E-932D-7C486417D504}" dt="2021-05-10T05:56:16.152" v="189" actId="1038"/>
          <ac:picMkLst>
            <pc:docMk/>
            <pc:sldMk cId="1896656338" sldId="5066"/>
            <ac:picMk id="2" creationId="{AD0B23C8-AE64-4272-8295-D292DF4103E1}"/>
          </ac:picMkLst>
        </pc:picChg>
        <pc:picChg chg="mod modCrop">
          <ac:chgData name="Harshit Srivastava" userId="3e32d232-eb1e-417b-ab42-26358b821046" providerId="ADAL" clId="{60013D22-6EA8-4E9E-932D-7C486417D504}" dt="2021-05-07T07:24:18.160" v="83" actId="12788"/>
          <ac:picMkLst>
            <pc:docMk/>
            <pc:sldMk cId="1896656338" sldId="5066"/>
            <ac:picMk id="2" creationId="{F72D88AE-C886-4DEB-8198-6DE7F02022E6}"/>
          </ac:picMkLst>
        </pc:picChg>
        <pc:picChg chg="mod modCrop">
          <ac:chgData name="Harshit Srivastava" userId="3e32d232-eb1e-417b-ab42-26358b821046" providerId="ADAL" clId="{60013D22-6EA8-4E9E-932D-7C486417D504}" dt="2021-05-10T05:41:46.022" v="132" actId="14100"/>
          <ac:picMkLst>
            <pc:docMk/>
            <pc:sldMk cId="1896656338" sldId="5066"/>
            <ac:picMk id="4" creationId="{1BEA4105-4235-4B01-9D93-553726074CB3}"/>
          </ac:picMkLst>
        </pc:picChg>
      </pc:sldChg>
      <pc:sldChg chg="modSp mod">
        <pc:chgData name="Harshit Srivastava" userId="3e32d232-eb1e-417b-ab42-26358b821046" providerId="ADAL" clId="{60013D22-6EA8-4E9E-932D-7C486417D504}" dt="2021-05-10T06:59:33.357" v="258" actId="1036"/>
        <pc:sldMkLst>
          <pc:docMk/>
          <pc:sldMk cId="548643064" sldId="5068"/>
        </pc:sldMkLst>
        <pc:picChg chg="mod modCrop">
          <ac:chgData name="Harshit Srivastava" userId="3e32d232-eb1e-417b-ab42-26358b821046" providerId="ADAL" clId="{60013D22-6EA8-4E9E-932D-7C486417D504}" dt="2021-05-07T07:24:53.005" v="91" actId="12788"/>
          <ac:picMkLst>
            <pc:docMk/>
            <pc:sldMk cId="548643064" sldId="5068"/>
            <ac:picMk id="2" creationId="{1069F070-BCA8-4029-8D3E-E665E4145204}"/>
          </ac:picMkLst>
        </pc:picChg>
        <pc:picChg chg="mod modCrop">
          <ac:chgData name="Harshit Srivastava" userId="3e32d232-eb1e-417b-ab42-26358b821046" providerId="ADAL" clId="{60013D22-6EA8-4E9E-932D-7C486417D504}" dt="2021-05-10T06:59:33.357" v="258" actId="1036"/>
          <ac:picMkLst>
            <pc:docMk/>
            <pc:sldMk cId="548643064" sldId="5068"/>
            <ac:picMk id="3" creationId="{06A0EF57-403E-4404-93CA-1644E522DBF2}"/>
          </ac:picMkLst>
        </pc:picChg>
      </pc:sldChg>
      <pc:sldChg chg="modSp mod">
        <pc:chgData name="Harshit Srivastava" userId="3e32d232-eb1e-417b-ab42-26358b821046" providerId="ADAL" clId="{60013D22-6EA8-4E9E-932D-7C486417D504}" dt="2021-05-10T07:18:53.250" v="266" actId="1037"/>
        <pc:sldMkLst>
          <pc:docMk/>
          <pc:sldMk cId="1062126244" sldId="5071"/>
        </pc:sldMkLst>
        <pc:spChg chg="mod">
          <ac:chgData name="Harshit Srivastava" userId="3e32d232-eb1e-417b-ab42-26358b821046" providerId="ADAL" clId="{60013D22-6EA8-4E9E-932D-7C486417D504}" dt="2021-05-10T05:57:12.703" v="227" actId="14100"/>
          <ac:spMkLst>
            <pc:docMk/>
            <pc:sldMk cId="1062126244" sldId="5071"/>
            <ac:spMk id="38" creationId="{9AC202AD-559C-41DE-9AE0-EA5E003805CB}"/>
          </ac:spMkLst>
        </pc:spChg>
        <pc:picChg chg="mod modCrop">
          <ac:chgData name="Harshit Srivastava" userId="3e32d232-eb1e-417b-ab42-26358b821046" providerId="ADAL" clId="{60013D22-6EA8-4E9E-932D-7C486417D504}" dt="2021-05-10T07:18:53.250" v="266" actId="1037"/>
          <ac:picMkLst>
            <pc:docMk/>
            <pc:sldMk cId="1062126244" sldId="5071"/>
            <ac:picMk id="2" creationId="{81E4F32C-6F4B-42F4-9348-D17E7ADF054C}"/>
          </ac:picMkLst>
        </pc:picChg>
        <pc:picChg chg="mod modCrop">
          <ac:chgData name="Harshit Srivastava" userId="3e32d232-eb1e-417b-ab42-26358b821046" providerId="ADAL" clId="{60013D22-6EA8-4E9E-932D-7C486417D504}" dt="2021-05-07T07:25:53.731" v="110" actId="1037"/>
          <ac:picMkLst>
            <pc:docMk/>
            <pc:sldMk cId="1062126244" sldId="5071"/>
            <ac:picMk id="2" creationId="{FFFCAE86-6998-4A9F-BAB8-7A402F35D27F}"/>
          </ac:picMkLst>
        </pc:picChg>
        <pc:picChg chg="mod modCrop">
          <ac:chgData name="Harshit Srivastava" userId="3e32d232-eb1e-417b-ab42-26358b821046" providerId="ADAL" clId="{60013D22-6EA8-4E9E-932D-7C486417D504}" dt="2021-05-10T05:42:58.717" v="148" actId="1035"/>
          <ac:picMkLst>
            <pc:docMk/>
            <pc:sldMk cId="1062126244" sldId="5071"/>
            <ac:picMk id="3" creationId="{4C2CB95F-7A79-48FA-8004-021B88AF5BEC}"/>
          </ac:picMkLst>
        </pc:picChg>
      </pc:sldChg>
      <pc:sldChg chg="modSp mod">
        <pc:chgData name="Harshit Srivastava" userId="3e32d232-eb1e-417b-ab42-26358b821046" providerId="ADAL" clId="{60013D22-6EA8-4E9E-932D-7C486417D504}" dt="2021-05-10T05:48:04.299" v="179" actId="1035"/>
        <pc:sldMkLst>
          <pc:docMk/>
          <pc:sldMk cId="1765214274" sldId="5073"/>
        </pc:sldMkLst>
        <pc:picChg chg="mod modCrop">
          <ac:chgData name="Harshit Srivastava" userId="3e32d232-eb1e-417b-ab42-26358b821046" providerId="ADAL" clId="{60013D22-6EA8-4E9E-932D-7C486417D504}" dt="2021-05-07T07:29:07.005" v="118" actId="12788"/>
          <ac:picMkLst>
            <pc:docMk/>
            <pc:sldMk cId="1765214274" sldId="5073"/>
            <ac:picMk id="2" creationId="{17EF7359-9F4C-44B2-A1A2-FD633C12D046}"/>
          </ac:picMkLst>
        </pc:picChg>
        <pc:picChg chg="mod">
          <ac:chgData name="Harshit Srivastava" userId="3e32d232-eb1e-417b-ab42-26358b821046" providerId="ADAL" clId="{60013D22-6EA8-4E9E-932D-7C486417D504}" dt="2021-05-10T05:48:04.299" v="179" actId="1035"/>
          <ac:picMkLst>
            <pc:docMk/>
            <pc:sldMk cId="1765214274" sldId="5073"/>
            <ac:picMk id="4" creationId="{8FCEAF82-1729-45D3-B030-E3B84798DA22}"/>
          </ac:picMkLst>
        </pc:picChg>
      </pc:sldChg>
      <pc:sldChg chg="addSp modSp add del mod">
        <pc:chgData name="Harshit Srivastava" userId="3e32d232-eb1e-417b-ab42-26358b821046" providerId="ADAL" clId="{60013D22-6EA8-4E9E-932D-7C486417D504}" dt="2021-05-07T06:43:51.838" v="58" actId="47"/>
        <pc:sldMkLst>
          <pc:docMk/>
          <pc:sldMk cId="797147077" sldId="5079"/>
        </pc:sldMkLst>
        <pc:spChg chg="add mod">
          <ac:chgData name="Harshit Srivastava" userId="3e32d232-eb1e-417b-ab42-26358b821046" providerId="ADAL" clId="{60013D22-6EA8-4E9E-932D-7C486417D504}" dt="2021-05-07T06:42:15.240" v="28" actId="2085"/>
          <ac:spMkLst>
            <pc:docMk/>
            <pc:sldMk cId="797147077" sldId="5079"/>
            <ac:spMk id="2" creationId="{3D3C19E4-7FB1-434C-A218-E7CC2CECBDB0}"/>
          </ac:spMkLst>
        </pc:spChg>
        <pc:spChg chg="add mod">
          <ac:chgData name="Harshit Srivastava" userId="3e32d232-eb1e-417b-ab42-26358b821046" providerId="ADAL" clId="{60013D22-6EA8-4E9E-932D-7C486417D504}" dt="2021-05-07T06:43:23.726" v="57" actId="14100"/>
          <ac:spMkLst>
            <pc:docMk/>
            <pc:sldMk cId="797147077" sldId="5079"/>
            <ac:spMk id="4" creationId="{2468857D-35F9-47D5-AF9F-3F99335299DE}"/>
          </ac:spMkLst>
        </pc:spChg>
        <pc:picChg chg="mod">
          <ac:chgData name="Harshit Srivastava" userId="3e32d232-eb1e-417b-ab42-26358b821046" providerId="ADAL" clId="{60013D22-6EA8-4E9E-932D-7C486417D504}" dt="2021-05-07T06:41:28.130" v="3" actId="1076"/>
          <ac:picMkLst>
            <pc:docMk/>
            <pc:sldMk cId="797147077" sldId="5079"/>
            <ac:picMk id="3" creationId="{C59928BE-2673-415F-8A61-9D278BAC1507}"/>
          </ac:picMkLst>
        </pc:picChg>
        <pc:cxnChg chg="add mod">
          <ac:chgData name="Harshit Srivastava" userId="3e32d232-eb1e-417b-ab42-26358b821046" providerId="ADAL" clId="{60013D22-6EA8-4E9E-932D-7C486417D504}" dt="2021-05-07T06:43:23.726" v="57" actId="14100"/>
          <ac:cxnSpMkLst>
            <pc:docMk/>
            <pc:sldMk cId="797147077" sldId="5079"/>
            <ac:cxnSpMk id="6" creationId="{904F7697-1BBD-4D19-A2F4-A6239755AC31}"/>
          </ac:cxnSpMkLst>
        </pc:cxnChg>
      </pc:sldChg>
      <pc:sldChg chg="modSp mod">
        <pc:chgData name="Harshit Srivastava" userId="3e32d232-eb1e-417b-ab42-26358b821046" providerId="ADAL" clId="{60013D22-6EA8-4E9E-932D-7C486417D504}" dt="2021-05-10T05:40:55.682" v="122" actId="12788"/>
        <pc:sldMkLst>
          <pc:docMk/>
          <pc:sldMk cId="1454126764" sldId="5079"/>
        </pc:sldMkLst>
        <pc:picChg chg="mod modCrop">
          <ac:chgData name="Harshit Srivastava" userId="3e32d232-eb1e-417b-ab42-26358b821046" providerId="ADAL" clId="{60013D22-6EA8-4E9E-932D-7C486417D504}" dt="2021-05-07T07:21:13.678" v="66" actId="12788"/>
          <ac:picMkLst>
            <pc:docMk/>
            <pc:sldMk cId="1454126764" sldId="5079"/>
            <ac:picMk id="2" creationId="{6D802DEF-7253-4FA4-8A6D-6DC0292D9B94}"/>
          </ac:picMkLst>
        </pc:picChg>
        <pc:picChg chg="mod">
          <ac:chgData name="Harshit Srivastava" userId="3e32d232-eb1e-417b-ab42-26358b821046" providerId="ADAL" clId="{60013D22-6EA8-4E9E-932D-7C486417D504}" dt="2021-05-10T05:40:55.682" v="122" actId="12788"/>
          <ac:picMkLst>
            <pc:docMk/>
            <pc:sldMk cId="1454126764" sldId="5079"/>
            <ac:picMk id="3" creationId="{7796EC9D-9B33-471C-8CB6-15D03580DC7D}"/>
          </ac:picMkLst>
        </pc:picChg>
      </pc:sldChg>
      <pc:sldChg chg="modSp mod">
        <pc:chgData name="Harshit Srivastava" userId="3e32d232-eb1e-417b-ab42-26358b821046" providerId="ADAL" clId="{60013D22-6EA8-4E9E-932D-7C486417D504}" dt="2021-05-10T07:20:44.065" v="272" actId="1035"/>
        <pc:sldMkLst>
          <pc:docMk/>
          <pc:sldMk cId="2343985667" sldId="5080"/>
        </pc:sldMkLst>
        <pc:picChg chg="mod modCrop">
          <ac:chgData name="Harshit Srivastava" userId="3e32d232-eb1e-417b-ab42-26358b821046" providerId="ADAL" clId="{60013D22-6EA8-4E9E-932D-7C486417D504}" dt="2021-05-07T07:22:46.167" v="76" actId="12788"/>
          <ac:picMkLst>
            <pc:docMk/>
            <pc:sldMk cId="2343985667" sldId="5080"/>
            <ac:picMk id="2" creationId="{DE524405-8B09-4212-9A5A-B4BB37C1C10C}"/>
          </ac:picMkLst>
        </pc:picChg>
        <pc:picChg chg="mod modCrop">
          <ac:chgData name="Harshit Srivastava" userId="3e32d232-eb1e-417b-ab42-26358b821046" providerId="ADAL" clId="{60013D22-6EA8-4E9E-932D-7C486417D504}" dt="2021-05-10T07:20:44.065" v="272" actId="1035"/>
          <ac:picMkLst>
            <pc:docMk/>
            <pc:sldMk cId="2343985667" sldId="5080"/>
            <ac:picMk id="3" creationId="{BC867F6C-0034-4E53-AE6E-863CF521FABD}"/>
          </ac:picMkLst>
        </pc:picChg>
      </pc:sldChg>
      <pc:sldChg chg="addSp delSp modSp add mod">
        <pc:chgData name="Harshit Srivastava" userId="3e32d232-eb1e-417b-ab42-26358b821046" providerId="ADAL" clId="{60013D22-6EA8-4E9E-932D-7C486417D504}" dt="2021-05-10T07:56:42.769" v="1026" actId="478"/>
        <pc:sldMkLst>
          <pc:docMk/>
          <pc:sldMk cId="3371539635" sldId="5081"/>
        </pc:sldMkLst>
        <pc:spChg chg="add mod">
          <ac:chgData name="Harshit Srivastava" userId="3e32d232-eb1e-417b-ab42-26358b821046" providerId="ADAL" clId="{60013D22-6EA8-4E9E-932D-7C486417D504}" dt="2021-05-10T07:47:25.710" v="772" actId="1038"/>
          <ac:spMkLst>
            <pc:docMk/>
            <pc:sldMk cId="3371539635" sldId="5081"/>
            <ac:spMk id="3" creationId="{8287CE70-AE13-47FF-84C9-079606E2E5A5}"/>
          </ac:spMkLst>
        </pc:spChg>
        <pc:spChg chg="add mod">
          <ac:chgData name="Harshit Srivastava" userId="3e32d232-eb1e-417b-ab42-26358b821046" providerId="ADAL" clId="{60013D22-6EA8-4E9E-932D-7C486417D504}" dt="2021-05-10T07:47:25.710" v="772" actId="1038"/>
          <ac:spMkLst>
            <pc:docMk/>
            <pc:sldMk cId="3371539635" sldId="5081"/>
            <ac:spMk id="4" creationId="{3ABC4DA9-08D4-49A0-865F-45EB1CE7C26F}"/>
          </ac:spMkLst>
        </pc:spChg>
        <pc:spChg chg="add mod">
          <ac:chgData name="Harshit Srivastava" userId="3e32d232-eb1e-417b-ab42-26358b821046" providerId="ADAL" clId="{60013D22-6EA8-4E9E-932D-7C486417D504}" dt="2021-05-10T07:47:25.710" v="772" actId="1038"/>
          <ac:spMkLst>
            <pc:docMk/>
            <pc:sldMk cId="3371539635" sldId="5081"/>
            <ac:spMk id="5" creationId="{C88CFCC7-CE06-479A-9D7E-739621394023}"/>
          </ac:spMkLst>
        </pc:spChg>
        <pc:spChg chg="add mod">
          <ac:chgData name="Harshit Srivastava" userId="3e32d232-eb1e-417b-ab42-26358b821046" providerId="ADAL" clId="{60013D22-6EA8-4E9E-932D-7C486417D504}" dt="2021-05-10T07:47:25.710" v="772" actId="1038"/>
          <ac:spMkLst>
            <pc:docMk/>
            <pc:sldMk cId="3371539635" sldId="5081"/>
            <ac:spMk id="32" creationId="{4731773A-FA92-4747-A922-E476C81F4E3A}"/>
          </ac:spMkLst>
        </pc:spChg>
        <pc:spChg chg="add del mod">
          <ac:chgData name="Harshit Srivastava" userId="3e32d232-eb1e-417b-ab42-26358b821046" providerId="ADAL" clId="{60013D22-6EA8-4E9E-932D-7C486417D504}" dt="2021-05-10T07:24:48.848" v="405" actId="478"/>
          <ac:spMkLst>
            <pc:docMk/>
            <pc:sldMk cId="3371539635" sldId="5081"/>
            <ac:spMk id="33" creationId="{1E7F3605-12D4-4B55-8189-C22B993B1FAB}"/>
          </ac:spMkLst>
        </pc:spChg>
        <pc:spChg chg="add del mod">
          <ac:chgData name="Harshit Srivastava" userId="3e32d232-eb1e-417b-ab42-26358b821046" providerId="ADAL" clId="{60013D22-6EA8-4E9E-932D-7C486417D504}" dt="2021-05-10T07:26:49.250" v="483" actId="478"/>
          <ac:spMkLst>
            <pc:docMk/>
            <pc:sldMk cId="3371539635" sldId="5081"/>
            <ac:spMk id="34" creationId="{C571F30A-0BA5-46FD-8F51-5A4B885E891A}"/>
          </ac:spMkLst>
        </pc:spChg>
        <pc:spChg chg="add mod">
          <ac:chgData name="Harshit Srivastava" userId="3e32d232-eb1e-417b-ab42-26358b821046" providerId="ADAL" clId="{60013D22-6EA8-4E9E-932D-7C486417D504}" dt="2021-05-10T07:47:25.710" v="772" actId="1038"/>
          <ac:spMkLst>
            <pc:docMk/>
            <pc:sldMk cId="3371539635" sldId="5081"/>
            <ac:spMk id="35" creationId="{F295DCE7-91BA-4DF6-8DE2-40B78A7C475C}"/>
          </ac:spMkLst>
        </pc:spChg>
        <pc:spChg chg="add mod">
          <ac:chgData name="Harshit Srivastava" userId="3e32d232-eb1e-417b-ab42-26358b821046" providerId="ADAL" clId="{60013D22-6EA8-4E9E-932D-7C486417D504}" dt="2021-05-10T07:47:25.710" v="772" actId="1038"/>
          <ac:spMkLst>
            <pc:docMk/>
            <pc:sldMk cId="3371539635" sldId="5081"/>
            <ac:spMk id="36" creationId="{37B1DC5A-1AA8-416A-AF2B-F4126AFC9B96}"/>
          </ac:spMkLst>
        </pc:spChg>
        <pc:spChg chg="add mod">
          <ac:chgData name="Harshit Srivastava" userId="3e32d232-eb1e-417b-ab42-26358b821046" providerId="ADAL" clId="{60013D22-6EA8-4E9E-932D-7C486417D504}" dt="2021-05-10T07:47:25.710" v="772" actId="1038"/>
          <ac:spMkLst>
            <pc:docMk/>
            <pc:sldMk cId="3371539635" sldId="5081"/>
            <ac:spMk id="44" creationId="{6B8E4E61-F619-4E16-AC29-1E5BBFB04425}"/>
          </ac:spMkLst>
        </pc:spChg>
        <pc:spChg chg="add mod">
          <ac:chgData name="Harshit Srivastava" userId="3e32d232-eb1e-417b-ab42-26358b821046" providerId="ADAL" clId="{60013D22-6EA8-4E9E-932D-7C486417D504}" dt="2021-05-10T07:47:25.710" v="772" actId="1038"/>
          <ac:spMkLst>
            <pc:docMk/>
            <pc:sldMk cId="3371539635" sldId="5081"/>
            <ac:spMk id="53" creationId="{B2906A25-DE71-4477-9CA5-36D525DA8A8E}"/>
          </ac:spMkLst>
        </pc:spChg>
        <pc:spChg chg="add mod">
          <ac:chgData name="Harshit Srivastava" userId="3e32d232-eb1e-417b-ab42-26358b821046" providerId="ADAL" clId="{60013D22-6EA8-4E9E-932D-7C486417D504}" dt="2021-05-10T07:48:46.101" v="786" actId="1076"/>
          <ac:spMkLst>
            <pc:docMk/>
            <pc:sldMk cId="3371539635" sldId="5081"/>
            <ac:spMk id="90" creationId="{877A71B5-0F0B-491D-8B63-EEE892B13B9B}"/>
          </ac:spMkLst>
        </pc:spChg>
        <pc:spChg chg="add mod">
          <ac:chgData name="Harshit Srivastava" userId="3e32d232-eb1e-417b-ab42-26358b821046" providerId="ADAL" clId="{60013D22-6EA8-4E9E-932D-7C486417D504}" dt="2021-05-10T07:49:19.207" v="809" actId="1036"/>
          <ac:spMkLst>
            <pc:docMk/>
            <pc:sldMk cId="3371539635" sldId="5081"/>
            <ac:spMk id="91" creationId="{89888E7D-C84E-412E-9E98-916C90B85329}"/>
          </ac:spMkLst>
        </pc:spChg>
        <pc:spChg chg="add mod">
          <ac:chgData name="Harshit Srivastava" userId="3e32d232-eb1e-417b-ab42-26358b821046" providerId="ADAL" clId="{60013D22-6EA8-4E9E-932D-7C486417D504}" dt="2021-05-10T07:49:41.252" v="811" actId="1076"/>
          <ac:spMkLst>
            <pc:docMk/>
            <pc:sldMk cId="3371539635" sldId="5081"/>
            <ac:spMk id="92" creationId="{C07645B1-AC86-4203-9F91-661E7EF0CF6A}"/>
          </ac:spMkLst>
        </pc:spChg>
        <pc:spChg chg="add mod">
          <ac:chgData name="Harshit Srivastava" userId="3e32d232-eb1e-417b-ab42-26358b821046" providerId="ADAL" clId="{60013D22-6EA8-4E9E-932D-7C486417D504}" dt="2021-05-10T07:50:07.877" v="897" actId="1038"/>
          <ac:spMkLst>
            <pc:docMk/>
            <pc:sldMk cId="3371539635" sldId="5081"/>
            <ac:spMk id="93" creationId="{2F361352-10A8-46BB-8DCE-C2D92A1ED1E4}"/>
          </ac:spMkLst>
        </pc:spChg>
        <pc:spChg chg="add mod">
          <ac:chgData name="Harshit Srivastava" userId="3e32d232-eb1e-417b-ab42-26358b821046" providerId="ADAL" clId="{60013D22-6EA8-4E9E-932D-7C486417D504}" dt="2021-05-10T07:50:36.725" v="899" actId="1076"/>
          <ac:spMkLst>
            <pc:docMk/>
            <pc:sldMk cId="3371539635" sldId="5081"/>
            <ac:spMk id="94" creationId="{832413B8-DE4D-4D06-B51D-7FDA6D46F7C2}"/>
          </ac:spMkLst>
        </pc:spChg>
        <pc:spChg chg="add mod">
          <ac:chgData name="Harshit Srivastava" userId="3e32d232-eb1e-417b-ab42-26358b821046" providerId="ADAL" clId="{60013D22-6EA8-4E9E-932D-7C486417D504}" dt="2021-05-10T07:50:51.565" v="1021" actId="1035"/>
          <ac:spMkLst>
            <pc:docMk/>
            <pc:sldMk cId="3371539635" sldId="5081"/>
            <ac:spMk id="95" creationId="{31C2768A-10C8-499C-A261-D1FF6795BD01}"/>
          </ac:spMkLst>
        </pc:spChg>
        <pc:picChg chg="del mod">
          <ac:chgData name="Harshit Srivastava" userId="3e32d232-eb1e-417b-ab42-26358b821046" providerId="ADAL" clId="{60013D22-6EA8-4E9E-932D-7C486417D504}" dt="2021-05-10T07:46:18.953" v="699" actId="478"/>
          <ac:picMkLst>
            <pc:docMk/>
            <pc:sldMk cId="3371539635" sldId="5081"/>
            <ac:picMk id="2" creationId="{AD0B23C8-AE64-4272-8295-D292DF4103E1}"/>
          </ac:picMkLst>
        </pc:picChg>
        <pc:picChg chg="add del mod">
          <ac:chgData name="Harshit Srivastava" userId="3e32d232-eb1e-417b-ab42-26358b821046" providerId="ADAL" clId="{60013D22-6EA8-4E9E-932D-7C486417D504}" dt="2021-05-10T07:56:42.769" v="1026" actId="478"/>
          <ac:picMkLst>
            <pc:docMk/>
            <pc:sldMk cId="3371539635" sldId="5081"/>
            <ac:picMk id="89" creationId="{A53FF8AA-BE1D-49B2-B09D-28C7F8713E0C}"/>
          </ac:picMkLst>
        </pc:picChg>
        <pc:cxnChg chg="add del mod">
          <ac:chgData name="Harshit Srivastava" userId="3e32d232-eb1e-417b-ab42-26358b821046" providerId="ADAL" clId="{60013D22-6EA8-4E9E-932D-7C486417D504}" dt="2021-05-10T07:32:01.476" v="575" actId="11529"/>
          <ac:cxnSpMkLst>
            <pc:docMk/>
            <pc:sldMk cId="3371539635" sldId="5081"/>
            <ac:cxnSpMk id="7" creationId="{60112C6D-5512-4409-A4F4-EF63BB78786E}"/>
          </ac:cxnSpMkLst>
        </pc:cxnChg>
        <pc:cxnChg chg="add del">
          <ac:chgData name="Harshit Srivastava" userId="3e32d232-eb1e-417b-ab42-26358b821046" providerId="ADAL" clId="{60013D22-6EA8-4E9E-932D-7C486417D504}" dt="2021-05-10T07:33:20.386" v="578" actId="11529"/>
          <ac:cxnSpMkLst>
            <pc:docMk/>
            <pc:sldMk cId="3371539635" sldId="5081"/>
            <ac:cxnSpMk id="9" creationId="{8000FB6F-AD18-494A-AC02-50A24CCE0E0B}"/>
          </ac:cxnSpMkLst>
        </pc:cxnChg>
        <pc:cxnChg chg="add mod">
          <ac:chgData name="Harshit Srivastava" userId="3e32d232-eb1e-417b-ab42-26358b821046" providerId="ADAL" clId="{60013D22-6EA8-4E9E-932D-7C486417D504}" dt="2021-05-10T07:47:25.710" v="772" actId="1038"/>
          <ac:cxnSpMkLst>
            <pc:docMk/>
            <pc:sldMk cId="3371539635" sldId="5081"/>
            <ac:cxnSpMk id="11" creationId="{4CD70719-4EB5-415C-92A5-F3217E06887B}"/>
          </ac:cxnSpMkLst>
        </pc:cxnChg>
        <pc:cxnChg chg="add mod">
          <ac:chgData name="Harshit Srivastava" userId="3e32d232-eb1e-417b-ab42-26358b821046" providerId="ADAL" clId="{60013D22-6EA8-4E9E-932D-7C486417D504}" dt="2021-05-10T07:47:25.710" v="772" actId="1038"/>
          <ac:cxnSpMkLst>
            <pc:docMk/>
            <pc:sldMk cId="3371539635" sldId="5081"/>
            <ac:cxnSpMk id="45" creationId="{E1318790-A59C-4C24-A3FA-992F506F271A}"/>
          </ac:cxnSpMkLst>
        </pc:cxnChg>
        <pc:cxnChg chg="add del mod">
          <ac:chgData name="Harshit Srivastava" userId="3e32d232-eb1e-417b-ab42-26358b821046" providerId="ADAL" clId="{60013D22-6EA8-4E9E-932D-7C486417D504}" dt="2021-05-10T07:37:23.391" v="601" actId="478"/>
          <ac:cxnSpMkLst>
            <pc:docMk/>
            <pc:sldMk cId="3371539635" sldId="5081"/>
            <ac:cxnSpMk id="46" creationId="{06F8B6E9-4CE1-46C7-806F-C45D10A0AB2C}"/>
          </ac:cxnSpMkLst>
        </pc:cxnChg>
        <pc:cxnChg chg="add del mod">
          <ac:chgData name="Harshit Srivastava" userId="3e32d232-eb1e-417b-ab42-26358b821046" providerId="ADAL" clId="{60013D22-6EA8-4E9E-932D-7C486417D504}" dt="2021-05-10T07:37:26.752" v="602" actId="478"/>
          <ac:cxnSpMkLst>
            <pc:docMk/>
            <pc:sldMk cId="3371539635" sldId="5081"/>
            <ac:cxnSpMk id="47" creationId="{9B750B22-9DDA-407E-8A57-0878978212B7}"/>
          </ac:cxnSpMkLst>
        </pc:cxnChg>
        <pc:cxnChg chg="add del mod">
          <ac:chgData name="Harshit Srivastava" userId="3e32d232-eb1e-417b-ab42-26358b821046" providerId="ADAL" clId="{60013D22-6EA8-4E9E-932D-7C486417D504}" dt="2021-05-10T07:37:36.413" v="605" actId="478"/>
          <ac:cxnSpMkLst>
            <pc:docMk/>
            <pc:sldMk cId="3371539635" sldId="5081"/>
            <ac:cxnSpMk id="48" creationId="{5BC5A5F1-8730-4531-99B8-D703266C8328}"/>
          </ac:cxnSpMkLst>
        </pc:cxnChg>
        <pc:cxnChg chg="add del mod">
          <ac:chgData name="Harshit Srivastava" userId="3e32d232-eb1e-417b-ab42-26358b821046" providerId="ADAL" clId="{60013D22-6EA8-4E9E-932D-7C486417D504}" dt="2021-05-10T07:45:52.778" v="693" actId="478"/>
          <ac:cxnSpMkLst>
            <pc:docMk/>
            <pc:sldMk cId="3371539635" sldId="5081"/>
            <ac:cxnSpMk id="50" creationId="{960A7DB5-83E3-411B-8540-C722F963C172}"/>
          </ac:cxnSpMkLst>
        </pc:cxnChg>
        <pc:cxnChg chg="add mod">
          <ac:chgData name="Harshit Srivastava" userId="3e32d232-eb1e-417b-ab42-26358b821046" providerId="ADAL" clId="{60013D22-6EA8-4E9E-932D-7C486417D504}" dt="2021-05-10T07:47:25.710" v="772" actId="1038"/>
          <ac:cxnSpMkLst>
            <pc:docMk/>
            <pc:sldMk cId="3371539635" sldId="5081"/>
            <ac:cxnSpMk id="54" creationId="{5F932D2A-5031-4B13-AF05-534AF67E770E}"/>
          </ac:cxnSpMkLst>
        </pc:cxnChg>
        <pc:cxnChg chg="add mod">
          <ac:chgData name="Harshit Srivastava" userId="3e32d232-eb1e-417b-ab42-26358b821046" providerId="ADAL" clId="{60013D22-6EA8-4E9E-932D-7C486417D504}" dt="2021-05-10T07:47:25.710" v="772" actId="1038"/>
          <ac:cxnSpMkLst>
            <pc:docMk/>
            <pc:sldMk cId="3371539635" sldId="5081"/>
            <ac:cxnSpMk id="57" creationId="{B51AA644-29F4-4BD2-A492-35255FCBECED}"/>
          </ac:cxnSpMkLst>
        </pc:cxnChg>
        <pc:cxnChg chg="add mod">
          <ac:chgData name="Harshit Srivastava" userId="3e32d232-eb1e-417b-ab42-26358b821046" providerId="ADAL" clId="{60013D22-6EA8-4E9E-932D-7C486417D504}" dt="2021-05-10T07:47:25.710" v="772" actId="1038"/>
          <ac:cxnSpMkLst>
            <pc:docMk/>
            <pc:sldMk cId="3371539635" sldId="5081"/>
            <ac:cxnSpMk id="60" creationId="{FB183691-9192-466E-BDCC-39B7C9E08859}"/>
          </ac:cxnSpMkLst>
        </pc:cxnChg>
        <pc:cxnChg chg="add mod">
          <ac:chgData name="Harshit Srivastava" userId="3e32d232-eb1e-417b-ab42-26358b821046" providerId="ADAL" clId="{60013D22-6EA8-4E9E-932D-7C486417D504}" dt="2021-05-10T07:47:25.710" v="772" actId="1038"/>
          <ac:cxnSpMkLst>
            <pc:docMk/>
            <pc:sldMk cId="3371539635" sldId="5081"/>
            <ac:cxnSpMk id="64" creationId="{318FD2AA-EC8B-435B-A40D-6E2C1378073C}"/>
          </ac:cxnSpMkLst>
        </pc:cxnChg>
        <pc:cxnChg chg="add mod">
          <ac:chgData name="Harshit Srivastava" userId="3e32d232-eb1e-417b-ab42-26358b821046" providerId="ADAL" clId="{60013D22-6EA8-4E9E-932D-7C486417D504}" dt="2021-05-10T07:47:25.710" v="772" actId="1038"/>
          <ac:cxnSpMkLst>
            <pc:docMk/>
            <pc:sldMk cId="3371539635" sldId="5081"/>
            <ac:cxnSpMk id="68" creationId="{9BBA92D7-9331-4114-AA73-F34AA5E5C728}"/>
          </ac:cxnSpMkLst>
        </pc:cxnChg>
        <pc:cxnChg chg="add mod">
          <ac:chgData name="Harshit Srivastava" userId="3e32d232-eb1e-417b-ab42-26358b821046" providerId="ADAL" clId="{60013D22-6EA8-4E9E-932D-7C486417D504}" dt="2021-05-10T07:47:25.710" v="772" actId="1038"/>
          <ac:cxnSpMkLst>
            <pc:docMk/>
            <pc:sldMk cId="3371539635" sldId="5081"/>
            <ac:cxnSpMk id="69" creationId="{F4ACFEB6-3E01-4B39-A202-D3D32910D75F}"/>
          </ac:cxnSpMkLst>
        </pc:cxnChg>
        <pc:cxnChg chg="add del mod">
          <ac:chgData name="Harshit Srivastava" userId="3e32d232-eb1e-417b-ab42-26358b821046" providerId="ADAL" clId="{60013D22-6EA8-4E9E-932D-7C486417D504}" dt="2021-05-10T07:44:40.062" v="683" actId="478"/>
          <ac:cxnSpMkLst>
            <pc:docMk/>
            <pc:sldMk cId="3371539635" sldId="5081"/>
            <ac:cxnSpMk id="74" creationId="{6AA36233-69C9-44B2-884B-95D8C0840D57}"/>
          </ac:cxnSpMkLst>
        </pc:cxnChg>
        <pc:cxnChg chg="add mod">
          <ac:chgData name="Harshit Srivastava" userId="3e32d232-eb1e-417b-ab42-26358b821046" providerId="ADAL" clId="{60013D22-6EA8-4E9E-932D-7C486417D504}" dt="2021-05-10T07:47:25.710" v="772" actId="1038"/>
          <ac:cxnSpMkLst>
            <pc:docMk/>
            <pc:sldMk cId="3371539635" sldId="5081"/>
            <ac:cxnSpMk id="75" creationId="{D3936491-AEDE-43BB-9CB8-2B6309C96A50}"/>
          </ac:cxnSpMkLst>
        </pc:cxnChg>
        <pc:cxnChg chg="add mod">
          <ac:chgData name="Harshit Srivastava" userId="3e32d232-eb1e-417b-ab42-26358b821046" providerId="ADAL" clId="{60013D22-6EA8-4E9E-932D-7C486417D504}" dt="2021-05-10T07:47:25.710" v="772" actId="1038"/>
          <ac:cxnSpMkLst>
            <pc:docMk/>
            <pc:sldMk cId="3371539635" sldId="5081"/>
            <ac:cxnSpMk id="85" creationId="{51FE9030-EBC1-439A-8D8D-77CB82AFB55A}"/>
          </ac:cxnSpMkLst>
        </pc:cxnChg>
      </pc:sldChg>
    </pc:docChg>
  </pc:docChgLst>
  <pc:docChgLst>
    <pc:chgData name="Chahat Kanojia" userId="eddde1ac-b500-4eda-bb5c-58d29b067e9c" providerId="ADAL" clId="{C0666B18-BE11-4B6A-BDE4-B808EE607A39}"/>
    <pc:docChg chg="modSld">
      <pc:chgData name="Chahat Kanojia" userId="eddde1ac-b500-4eda-bb5c-58d29b067e9c" providerId="ADAL" clId="{C0666B18-BE11-4B6A-BDE4-B808EE607A39}" dt="2022-04-11T10:23:33.698" v="11" actId="20577"/>
      <pc:docMkLst>
        <pc:docMk/>
      </pc:docMkLst>
      <pc:sldChg chg="modSp mod">
        <pc:chgData name="Chahat Kanojia" userId="eddde1ac-b500-4eda-bb5c-58d29b067e9c" providerId="ADAL" clId="{C0666B18-BE11-4B6A-BDE4-B808EE607A39}" dt="2022-04-11T10:23:11.490" v="2" actId="20577"/>
        <pc:sldMkLst>
          <pc:docMk/>
          <pc:sldMk cId="1622217364" sldId="5061"/>
        </pc:sldMkLst>
        <pc:spChg chg="mod">
          <ac:chgData name="Chahat Kanojia" userId="eddde1ac-b500-4eda-bb5c-58d29b067e9c" providerId="ADAL" clId="{C0666B18-BE11-4B6A-BDE4-B808EE607A39}" dt="2022-04-11T10:23:10.512" v="1" actId="20577"/>
          <ac:spMkLst>
            <pc:docMk/>
            <pc:sldMk cId="1622217364" sldId="5061"/>
            <ac:spMk id="29" creationId="{418727A4-0BE8-4351-910A-198D0FCE2E95}"/>
          </ac:spMkLst>
        </pc:spChg>
        <pc:spChg chg="mod">
          <ac:chgData name="Chahat Kanojia" userId="eddde1ac-b500-4eda-bb5c-58d29b067e9c" providerId="ADAL" clId="{C0666B18-BE11-4B6A-BDE4-B808EE607A39}" dt="2022-04-11T10:23:11.490" v="2" actId="20577"/>
          <ac:spMkLst>
            <pc:docMk/>
            <pc:sldMk cId="1622217364" sldId="5061"/>
            <ac:spMk id="32" creationId="{FF4A78D0-D21F-4D55-A0D0-DA50D0CAA5BA}"/>
          </ac:spMkLst>
        </pc:spChg>
      </pc:sldChg>
      <pc:sldChg chg="modSp mod">
        <pc:chgData name="Chahat Kanojia" userId="eddde1ac-b500-4eda-bb5c-58d29b067e9c" providerId="ADAL" clId="{C0666B18-BE11-4B6A-BDE4-B808EE607A39}" dt="2022-04-11T10:23:17.840" v="5" actId="20577"/>
        <pc:sldMkLst>
          <pc:docMk/>
          <pc:sldMk cId="567020465" sldId="5062"/>
        </pc:sldMkLst>
        <pc:spChg chg="mod">
          <ac:chgData name="Chahat Kanojia" userId="eddde1ac-b500-4eda-bb5c-58d29b067e9c" providerId="ADAL" clId="{C0666B18-BE11-4B6A-BDE4-B808EE607A39}" dt="2022-04-11T10:23:15.496" v="3" actId="20577"/>
          <ac:spMkLst>
            <pc:docMk/>
            <pc:sldMk cId="567020465" sldId="5062"/>
            <ac:spMk id="53" creationId="{2D12F837-3155-4BB2-964B-1B5A18BE2166}"/>
          </ac:spMkLst>
        </pc:spChg>
        <pc:spChg chg="mod">
          <ac:chgData name="Chahat Kanojia" userId="eddde1ac-b500-4eda-bb5c-58d29b067e9c" providerId="ADAL" clId="{C0666B18-BE11-4B6A-BDE4-B808EE607A39}" dt="2022-04-11T10:23:16.693" v="4" actId="20577"/>
          <ac:spMkLst>
            <pc:docMk/>
            <pc:sldMk cId="567020465" sldId="5062"/>
            <ac:spMk id="56" creationId="{1E519747-5158-4410-9F4F-E1205C5FD245}"/>
          </ac:spMkLst>
        </pc:spChg>
        <pc:spChg chg="mod">
          <ac:chgData name="Chahat Kanojia" userId="eddde1ac-b500-4eda-bb5c-58d29b067e9c" providerId="ADAL" clId="{C0666B18-BE11-4B6A-BDE4-B808EE607A39}" dt="2022-04-11T10:23:17.840" v="5" actId="20577"/>
          <ac:spMkLst>
            <pc:docMk/>
            <pc:sldMk cId="567020465" sldId="5062"/>
            <ac:spMk id="59" creationId="{B9C237A6-8BFE-4FD2-9321-9755B6058EEB}"/>
          </ac:spMkLst>
        </pc:spChg>
      </pc:sldChg>
      <pc:sldChg chg="modSp mod">
        <pc:chgData name="Chahat Kanojia" userId="eddde1ac-b500-4eda-bb5c-58d29b067e9c" providerId="ADAL" clId="{C0666B18-BE11-4B6A-BDE4-B808EE607A39}" dt="2022-04-11T10:23:33.698" v="11" actId="20577"/>
        <pc:sldMkLst>
          <pc:docMk/>
          <pc:sldMk cId="366053878" sldId="5078"/>
        </pc:sldMkLst>
        <pc:spChg chg="mod">
          <ac:chgData name="Chahat Kanojia" userId="eddde1ac-b500-4eda-bb5c-58d29b067e9c" providerId="ADAL" clId="{C0666B18-BE11-4B6A-BDE4-B808EE607A39}" dt="2022-04-11T10:23:23.555" v="6" actId="20577"/>
          <ac:spMkLst>
            <pc:docMk/>
            <pc:sldMk cId="366053878" sldId="5078"/>
            <ac:spMk id="172" creationId="{2DDD373E-4A87-4DC3-931D-E32B384DBABA}"/>
          </ac:spMkLst>
        </pc:spChg>
        <pc:spChg chg="mod">
          <ac:chgData name="Chahat Kanojia" userId="eddde1ac-b500-4eda-bb5c-58d29b067e9c" providerId="ADAL" clId="{C0666B18-BE11-4B6A-BDE4-B808EE607A39}" dt="2022-04-11T10:23:26.624" v="7" actId="20577"/>
          <ac:spMkLst>
            <pc:docMk/>
            <pc:sldMk cId="366053878" sldId="5078"/>
            <ac:spMk id="176" creationId="{3BDA94EC-111C-446B-99CC-546FB2C4C1F5}"/>
          </ac:spMkLst>
        </pc:spChg>
        <pc:spChg chg="mod">
          <ac:chgData name="Chahat Kanojia" userId="eddde1ac-b500-4eda-bb5c-58d29b067e9c" providerId="ADAL" clId="{C0666B18-BE11-4B6A-BDE4-B808EE607A39}" dt="2022-04-11T10:23:28.753" v="8" actId="20577"/>
          <ac:spMkLst>
            <pc:docMk/>
            <pc:sldMk cId="366053878" sldId="5078"/>
            <ac:spMk id="180" creationId="{A68EB53D-6A12-475E-B13C-DD12B76C5F52}"/>
          </ac:spMkLst>
        </pc:spChg>
        <pc:spChg chg="mod">
          <ac:chgData name="Chahat Kanojia" userId="eddde1ac-b500-4eda-bb5c-58d29b067e9c" providerId="ADAL" clId="{C0666B18-BE11-4B6A-BDE4-B808EE607A39}" dt="2022-04-11T10:23:30.520" v="9" actId="20577"/>
          <ac:spMkLst>
            <pc:docMk/>
            <pc:sldMk cId="366053878" sldId="5078"/>
            <ac:spMk id="184" creationId="{1146AEC1-6F89-46D8-9156-38BB33058530}"/>
          </ac:spMkLst>
        </pc:spChg>
        <pc:spChg chg="mod">
          <ac:chgData name="Chahat Kanojia" userId="eddde1ac-b500-4eda-bb5c-58d29b067e9c" providerId="ADAL" clId="{C0666B18-BE11-4B6A-BDE4-B808EE607A39}" dt="2022-04-11T10:23:32.029" v="10" actId="20577"/>
          <ac:spMkLst>
            <pc:docMk/>
            <pc:sldMk cId="366053878" sldId="5078"/>
            <ac:spMk id="188" creationId="{3A3624BC-1FA0-4DD6-BC28-38280219423D}"/>
          </ac:spMkLst>
        </pc:spChg>
        <pc:spChg chg="mod">
          <ac:chgData name="Chahat Kanojia" userId="eddde1ac-b500-4eda-bb5c-58d29b067e9c" providerId="ADAL" clId="{C0666B18-BE11-4B6A-BDE4-B808EE607A39}" dt="2022-04-11T10:23:33.698" v="11" actId="20577"/>
          <ac:spMkLst>
            <pc:docMk/>
            <pc:sldMk cId="366053878" sldId="5078"/>
            <ac:spMk id="192" creationId="{14F3B4B4-C40F-4644-96D6-9499A533459A}"/>
          </ac:spMkLst>
        </pc:spChg>
      </pc:sldChg>
      <pc:sldChg chg="modSp mod">
        <pc:chgData name="Chahat Kanojia" userId="eddde1ac-b500-4eda-bb5c-58d29b067e9c" providerId="ADAL" clId="{C0666B18-BE11-4B6A-BDE4-B808EE607A39}" dt="2022-04-11T10:23:06.932" v="0" actId="14861"/>
        <pc:sldMkLst>
          <pc:docMk/>
          <pc:sldMk cId="3951130181" sldId="5111"/>
        </pc:sldMkLst>
        <pc:spChg chg="mod">
          <ac:chgData name="Chahat Kanojia" userId="eddde1ac-b500-4eda-bb5c-58d29b067e9c" providerId="ADAL" clId="{C0666B18-BE11-4B6A-BDE4-B808EE607A39}" dt="2022-04-11T10:23:06.932" v="0" actId="14861"/>
          <ac:spMkLst>
            <pc:docMk/>
            <pc:sldMk cId="3951130181" sldId="5111"/>
            <ac:spMk id="2" creationId="{975478F3-E15F-46BD-AF98-4981E8ECFC87}"/>
          </ac:spMkLst>
        </pc:spChg>
      </pc:sldChg>
    </pc:docChg>
  </pc:docChgLst>
  <pc:docChgLst>
    <pc:chgData name="Harshit Srivastava" userId="3e32d232-eb1e-417b-ab42-26358b821046" providerId="ADAL" clId="{FB34DFB1-1A41-470E-90A9-CE24EE947EC6}"/>
    <pc:docChg chg="undo custSel addSld delSld modSld delMainMaster modMainMaster addSection delSection modSection replTag delTag">
      <pc:chgData name="Harshit Srivastava" userId="3e32d232-eb1e-417b-ab42-26358b821046" providerId="ADAL" clId="{FB34DFB1-1A41-470E-90A9-CE24EE947EC6}" dt="2021-12-13T08:39:58.535" v="1028"/>
      <pc:docMkLst>
        <pc:docMk/>
      </pc:docMkLst>
      <pc:sldChg chg="del replTag delTag">
        <pc:chgData name="Harshit Srivastava" userId="3e32d232-eb1e-417b-ab42-26358b821046" providerId="ADAL" clId="{FB34DFB1-1A41-470E-90A9-CE24EE947EC6}" dt="2021-12-09T07:08:57.960" v="6" actId="47"/>
        <pc:sldMkLst>
          <pc:docMk/>
          <pc:sldMk cId="2295829856" sldId="257"/>
        </pc:sldMkLst>
      </pc:sldChg>
      <pc:sldChg chg="del replTag delTag">
        <pc:chgData name="Harshit Srivastava" userId="3e32d232-eb1e-417b-ab42-26358b821046" providerId="ADAL" clId="{FB34DFB1-1A41-470E-90A9-CE24EE947EC6}" dt="2021-12-09T07:10:03.117" v="81" actId="47"/>
        <pc:sldMkLst>
          <pc:docMk/>
          <pc:sldMk cId="4077038042" sldId="271"/>
        </pc:sldMkLst>
      </pc:sldChg>
      <pc:sldChg chg="del replTag delTag">
        <pc:chgData name="Harshit Srivastava" userId="3e32d232-eb1e-417b-ab42-26358b821046" providerId="ADAL" clId="{FB34DFB1-1A41-470E-90A9-CE24EE947EC6}" dt="2021-12-09T07:23:16.535" v="323" actId="47"/>
        <pc:sldMkLst>
          <pc:docMk/>
          <pc:sldMk cId="1410646516" sldId="276"/>
        </pc:sldMkLst>
      </pc:sldChg>
      <pc:sldChg chg="addSp delSp modSp mod modClrScheme delAnim replTag delTag chgLayout modNotesTx">
        <pc:chgData name="Harshit Srivastava" userId="3e32d232-eb1e-417b-ab42-26358b821046" providerId="ADAL" clId="{FB34DFB1-1A41-470E-90A9-CE24EE947EC6}" dt="2021-12-13T07:27:58.788" v="944"/>
        <pc:sldMkLst>
          <pc:docMk/>
          <pc:sldMk cId="1622217364" sldId="5061"/>
        </pc:sldMkLst>
        <pc:spChg chg="del">
          <ac:chgData name="Harshit Srivastava" userId="3e32d232-eb1e-417b-ab42-26358b821046" providerId="ADAL" clId="{FB34DFB1-1A41-470E-90A9-CE24EE947EC6}" dt="2021-12-09T07:20:53.778" v="150" actId="478"/>
          <ac:spMkLst>
            <pc:docMk/>
            <pc:sldMk cId="1622217364" sldId="5061"/>
            <ac:spMk id="3" creationId="{F00CE941-8F17-4B44-9EA0-A8D916A074D2}"/>
          </ac:spMkLst>
        </pc:spChg>
        <pc:spChg chg="del">
          <ac:chgData name="Harshit Srivastava" userId="3e32d232-eb1e-417b-ab42-26358b821046" providerId="ADAL" clId="{FB34DFB1-1A41-470E-90A9-CE24EE947EC6}" dt="2021-12-09T07:20:53.778" v="150" actId="478"/>
          <ac:spMkLst>
            <pc:docMk/>
            <pc:sldMk cId="1622217364" sldId="5061"/>
            <ac:spMk id="4" creationId="{BD36396F-AF67-419C-BEEE-B67BAF2CC66A}"/>
          </ac:spMkLst>
        </pc:spChg>
        <pc:spChg chg="del">
          <ac:chgData name="Harshit Srivastava" userId="3e32d232-eb1e-417b-ab42-26358b821046" providerId="ADAL" clId="{FB34DFB1-1A41-470E-90A9-CE24EE947EC6}" dt="2021-12-09T07:20:53.778" v="150" actId="478"/>
          <ac:spMkLst>
            <pc:docMk/>
            <pc:sldMk cId="1622217364" sldId="5061"/>
            <ac:spMk id="10" creationId="{E26247E7-261A-4030-A457-1F95DC87551E}"/>
          </ac:spMkLst>
        </pc:spChg>
        <pc:spChg chg="add mod">
          <ac:chgData name="Harshit Srivastava" userId="3e32d232-eb1e-417b-ab42-26358b821046" providerId="ADAL" clId="{FB34DFB1-1A41-470E-90A9-CE24EE947EC6}" dt="2021-12-09T07:21:06.960" v="175" actId="20577"/>
          <ac:spMkLst>
            <pc:docMk/>
            <pc:sldMk cId="1622217364" sldId="5061"/>
            <ac:spMk id="11" creationId="{47A31B2F-0AEA-4FF9-AF7C-29A88B2C73B4}"/>
          </ac:spMkLst>
        </pc:spChg>
        <pc:spChg chg="del">
          <ac:chgData name="Harshit Srivastava" userId="3e32d232-eb1e-417b-ab42-26358b821046" providerId="ADAL" clId="{FB34DFB1-1A41-470E-90A9-CE24EE947EC6}" dt="2021-12-09T07:20:53.778" v="150" actId="478"/>
          <ac:spMkLst>
            <pc:docMk/>
            <pc:sldMk cId="1622217364" sldId="5061"/>
            <ac:spMk id="14" creationId="{7A77608E-34E8-41CF-B00F-B89429207958}"/>
          </ac:spMkLst>
        </pc:spChg>
        <pc:spChg chg="mod">
          <ac:chgData name="Harshit Srivastava" userId="3e32d232-eb1e-417b-ab42-26358b821046" providerId="ADAL" clId="{FB34DFB1-1A41-470E-90A9-CE24EE947EC6}" dt="2021-12-09T07:21:31.744" v="202"/>
          <ac:spMkLst>
            <pc:docMk/>
            <pc:sldMk cId="1622217364" sldId="5061"/>
            <ac:spMk id="28" creationId="{D45A3574-3C09-4C5B-8F93-F156C9A0712D}"/>
          </ac:spMkLst>
        </pc:spChg>
        <pc:spChg chg="mod">
          <ac:chgData name="Harshit Srivastava" userId="3e32d232-eb1e-417b-ab42-26358b821046" providerId="ADAL" clId="{FB34DFB1-1A41-470E-90A9-CE24EE947EC6}" dt="2021-12-09T07:21:17.113" v="182"/>
          <ac:spMkLst>
            <pc:docMk/>
            <pc:sldMk cId="1622217364" sldId="5061"/>
            <ac:spMk id="29" creationId="{418727A4-0BE8-4351-910A-198D0FCE2E95}"/>
          </ac:spMkLst>
        </pc:spChg>
        <pc:spChg chg="mod">
          <ac:chgData name="Harshit Srivastava" userId="3e32d232-eb1e-417b-ab42-26358b821046" providerId="ADAL" clId="{FB34DFB1-1A41-470E-90A9-CE24EE947EC6}" dt="2021-12-09T07:21:38.073" v="211"/>
          <ac:spMkLst>
            <pc:docMk/>
            <pc:sldMk cId="1622217364" sldId="5061"/>
            <ac:spMk id="31" creationId="{AC32E1EF-561C-48BB-BED0-24393D49E37C}"/>
          </ac:spMkLst>
        </pc:spChg>
        <pc:spChg chg="mod">
          <ac:chgData name="Harshit Srivastava" userId="3e32d232-eb1e-417b-ab42-26358b821046" providerId="ADAL" clId="{FB34DFB1-1A41-470E-90A9-CE24EE947EC6}" dt="2021-12-09T07:21:17.113" v="182"/>
          <ac:spMkLst>
            <pc:docMk/>
            <pc:sldMk cId="1622217364" sldId="5061"/>
            <ac:spMk id="32" creationId="{FF4A78D0-D21F-4D55-A0D0-DA50D0CAA5BA}"/>
          </ac:spMkLst>
        </pc:spChg>
        <pc:spChg chg="del">
          <ac:chgData name="Harshit Srivastava" userId="3e32d232-eb1e-417b-ab42-26358b821046" providerId="ADAL" clId="{FB34DFB1-1A41-470E-90A9-CE24EE947EC6}" dt="2021-12-09T07:20:53.778" v="150" actId="478"/>
          <ac:spMkLst>
            <pc:docMk/>
            <pc:sldMk cId="1622217364" sldId="5061"/>
            <ac:spMk id="89" creationId="{F6ED6C48-9A58-4698-9533-0B2318B40F90}"/>
          </ac:spMkLst>
        </pc:spChg>
        <pc:spChg chg="del">
          <ac:chgData name="Harshit Srivastava" userId="3e32d232-eb1e-417b-ab42-26358b821046" providerId="ADAL" clId="{FB34DFB1-1A41-470E-90A9-CE24EE947EC6}" dt="2021-12-09T07:20:53.778" v="150" actId="478"/>
          <ac:spMkLst>
            <pc:docMk/>
            <pc:sldMk cId="1622217364" sldId="5061"/>
            <ac:spMk id="90" creationId="{9BCB65B7-DFF9-4D68-9690-278B0E746F68}"/>
          </ac:spMkLst>
        </pc:spChg>
        <pc:spChg chg="del">
          <ac:chgData name="Harshit Srivastava" userId="3e32d232-eb1e-417b-ab42-26358b821046" providerId="ADAL" clId="{FB34DFB1-1A41-470E-90A9-CE24EE947EC6}" dt="2021-12-09T07:20:53.778" v="150" actId="478"/>
          <ac:spMkLst>
            <pc:docMk/>
            <pc:sldMk cId="1622217364" sldId="5061"/>
            <ac:spMk id="91" creationId="{E0173E94-A66F-459B-8013-E2A0792524B6}"/>
          </ac:spMkLst>
        </pc:spChg>
        <pc:spChg chg="del">
          <ac:chgData name="Harshit Srivastava" userId="3e32d232-eb1e-417b-ab42-26358b821046" providerId="ADAL" clId="{FB34DFB1-1A41-470E-90A9-CE24EE947EC6}" dt="2021-12-09T07:20:53.778" v="150" actId="478"/>
          <ac:spMkLst>
            <pc:docMk/>
            <pc:sldMk cId="1622217364" sldId="5061"/>
            <ac:spMk id="92" creationId="{91024F28-5C2B-43E8-9815-B85D1B11998B}"/>
          </ac:spMkLst>
        </pc:spChg>
        <pc:spChg chg="del">
          <ac:chgData name="Harshit Srivastava" userId="3e32d232-eb1e-417b-ab42-26358b821046" providerId="ADAL" clId="{FB34DFB1-1A41-470E-90A9-CE24EE947EC6}" dt="2021-12-09T07:20:53.778" v="150" actId="478"/>
          <ac:spMkLst>
            <pc:docMk/>
            <pc:sldMk cId="1622217364" sldId="5061"/>
            <ac:spMk id="93" creationId="{2294644C-C2DF-48C0-A9A5-E1470486ADF2}"/>
          </ac:spMkLst>
        </pc:spChg>
        <pc:spChg chg="del">
          <ac:chgData name="Harshit Srivastava" userId="3e32d232-eb1e-417b-ab42-26358b821046" providerId="ADAL" clId="{FB34DFB1-1A41-470E-90A9-CE24EE947EC6}" dt="2021-12-09T07:20:53.778" v="150" actId="478"/>
          <ac:spMkLst>
            <pc:docMk/>
            <pc:sldMk cId="1622217364" sldId="5061"/>
            <ac:spMk id="94" creationId="{CFC857EB-FA05-438F-9BFA-57BD50F8636F}"/>
          </ac:spMkLst>
        </pc:spChg>
        <pc:spChg chg="del">
          <ac:chgData name="Harshit Srivastava" userId="3e32d232-eb1e-417b-ab42-26358b821046" providerId="ADAL" clId="{FB34DFB1-1A41-470E-90A9-CE24EE947EC6}" dt="2021-12-09T07:20:53.778" v="150" actId="478"/>
          <ac:spMkLst>
            <pc:docMk/>
            <pc:sldMk cId="1622217364" sldId="5061"/>
            <ac:spMk id="95" creationId="{C5A4432A-C3E4-4B50-BCE5-34A7A0C7FF63}"/>
          </ac:spMkLst>
        </pc:spChg>
        <pc:spChg chg="del">
          <ac:chgData name="Harshit Srivastava" userId="3e32d232-eb1e-417b-ab42-26358b821046" providerId="ADAL" clId="{FB34DFB1-1A41-470E-90A9-CE24EE947EC6}" dt="2021-12-09T07:20:53.778" v="150" actId="478"/>
          <ac:spMkLst>
            <pc:docMk/>
            <pc:sldMk cId="1622217364" sldId="5061"/>
            <ac:spMk id="96" creationId="{4A7CF9C3-F3DE-42E5-BDDE-DC4E57D1EDF8}"/>
          </ac:spMkLst>
        </pc:spChg>
        <pc:spChg chg="del">
          <ac:chgData name="Harshit Srivastava" userId="3e32d232-eb1e-417b-ab42-26358b821046" providerId="ADAL" clId="{FB34DFB1-1A41-470E-90A9-CE24EE947EC6}" dt="2021-12-09T07:20:53.778" v="150" actId="478"/>
          <ac:spMkLst>
            <pc:docMk/>
            <pc:sldMk cId="1622217364" sldId="5061"/>
            <ac:spMk id="97" creationId="{8C7CE13B-FB5A-4346-B8C3-DC0F6D41A1A6}"/>
          </ac:spMkLst>
        </pc:spChg>
        <pc:spChg chg="del">
          <ac:chgData name="Harshit Srivastava" userId="3e32d232-eb1e-417b-ab42-26358b821046" providerId="ADAL" clId="{FB34DFB1-1A41-470E-90A9-CE24EE947EC6}" dt="2021-12-09T07:20:53.778" v="150" actId="478"/>
          <ac:spMkLst>
            <pc:docMk/>
            <pc:sldMk cId="1622217364" sldId="5061"/>
            <ac:spMk id="98" creationId="{0D0A3F02-6C03-4736-B328-5A5C3D7E4C96}"/>
          </ac:spMkLst>
        </pc:spChg>
        <pc:spChg chg="del">
          <ac:chgData name="Harshit Srivastava" userId="3e32d232-eb1e-417b-ab42-26358b821046" providerId="ADAL" clId="{FB34DFB1-1A41-470E-90A9-CE24EE947EC6}" dt="2021-12-09T07:20:53.778" v="150" actId="478"/>
          <ac:spMkLst>
            <pc:docMk/>
            <pc:sldMk cId="1622217364" sldId="5061"/>
            <ac:spMk id="99" creationId="{78910559-F028-46C0-89E1-F6BCAB59800E}"/>
          </ac:spMkLst>
        </pc:spChg>
        <pc:spChg chg="del">
          <ac:chgData name="Harshit Srivastava" userId="3e32d232-eb1e-417b-ab42-26358b821046" providerId="ADAL" clId="{FB34DFB1-1A41-470E-90A9-CE24EE947EC6}" dt="2021-12-09T07:20:53.778" v="150" actId="478"/>
          <ac:spMkLst>
            <pc:docMk/>
            <pc:sldMk cId="1622217364" sldId="5061"/>
            <ac:spMk id="100" creationId="{BFA553E5-DBAE-488E-BAD2-65CFD41994F6}"/>
          </ac:spMkLst>
        </pc:spChg>
        <pc:spChg chg="del">
          <ac:chgData name="Harshit Srivastava" userId="3e32d232-eb1e-417b-ab42-26358b821046" providerId="ADAL" clId="{FB34DFB1-1A41-470E-90A9-CE24EE947EC6}" dt="2021-12-09T07:20:53.778" v="150" actId="478"/>
          <ac:spMkLst>
            <pc:docMk/>
            <pc:sldMk cId="1622217364" sldId="5061"/>
            <ac:spMk id="101" creationId="{C52CE84C-D834-4BE5-A5DB-EF7B18DA092A}"/>
          </ac:spMkLst>
        </pc:spChg>
        <pc:spChg chg="del">
          <ac:chgData name="Harshit Srivastava" userId="3e32d232-eb1e-417b-ab42-26358b821046" providerId="ADAL" clId="{FB34DFB1-1A41-470E-90A9-CE24EE947EC6}" dt="2021-12-09T07:20:53.778" v="150" actId="478"/>
          <ac:spMkLst>
            <pc:docMk/>
            <pc:sldMk cId="1622217364" sldId="5061"/>
            <ac:spMk id="102" creationId="{5DEEEA4A-D5A7-4C3C-BF1D-DFD45B4F3714}"/>
          </ac:spMkLst>
        </pc:spChg>
        <pc:grpChg chg="del">
          <ac:chgData name="Harshit Srivastava" userId="3e32d232-eb1e-417b-ab42-26358b821046" providerId="ADAL" clId="{FB34DFB1-1A41-470E-90A9-CE24EE947EC6}" dt="2021-12-09T07:20:53.778" v="150" actId="478"/>
          <ac:grpSpMkLst>
            <pc:docMk/>
            <pc:sldMk cId="1622217364" sldId="5061"/>
            <ac:grpSpMk id="5" creationId="{C482E860-366E-4118-8A12-F9760970D68A}"/>
          </ac:grpSpMkLst>
        </pc:grpChg>
        <pc:grpChg chg="add mod">
          <ac:chgData name="Harshit Srivastava" userId="3e32d232-eb1e-417b-ab42-26358b821046" providerId="ADAL" clId="{FB34DFB1-1A41-470E-90A9-CE24EE947EC6}" dt="2021-12-09T07:21:17.113" v="182"/>
          <ac:grpSpMkLst>
            <pc:docMk/>
            <pc:sldMk cId="1622217364" sldId="5061"/>
            <ac:grpSpMk id="27" creationId="{8745FE45-1E33-4113-8FA2-12C71E1F54E6}"/>
          </ac:grpSpMkLst>
        </pc:grpChg>
        <pc:grpChg chg="add mod">
          <ac:chgData name="Harshit Srivastava" userId="3e32d232-eb1e-417b-ab42-26358b821046" providerId="ADAL" clId="{FB34DFB1-1A41-470E-90A9-CE24EE947EC6}" dt="2021-12-09T07:21:17.113" v="182"/>
          <ac:grpSpMkLst>
            <pc:docMk/>
            <pc:sldMk cId="1622217364" sldId="5061"/>
            <ac:grpSpMk id="30" creationId="{3046BEF9-1CFE-4C55-856A-32119BB5600D}"/>
          </ac:grpSpMkLst>
        </pc:grpChg>
        <pc:picChg chg="del">
          <ac:chgData name="Harshit Srivastava" userId="3e32d232-eb1e-417b-ab42-26358b821046" providerId="ADAL" clId="{FB34DFB1-1A41-470E-90A9-CE24EE947EC6}" dt="2021-12-09T07:20:53.778" v="150" actId="478"/>
          <ac:picMkLst>
            <pc:docMk/>
            <pc:sldMk cId="1622217364" sldId="5061"/>
            <ac:picMk id="2" creationId="{D1A6A8B9-A9B3-4969-841D-5E7FB6B13C28}"/>
          </ac:picMkLst>
        </pc:picChg>
      </pc:sldChg>
      <pc:sldChg chg="addSp delSp modSp mod modClrScheme modAnim replTag delTag chgLayout">
        <pc:chgData name="Harshit Srivastava" userId="3e32d232-eb1e-417b-ab42-26358b821046" providerId="ADAL" clId="{FB34DFB1-1A41-470E-90A9-CE24EE947EC6}" dt="2021-12-09T07:37:48.238" v="553"/>
        <pc:sldMkLst>
          <pc:docMk/>
          <pc:sldMk cId="567020465" sldId="5062"/>
        </pc:sldMkLst>
        <pc:spChg chg="del">
          <ac:chgData name="Harshit Srivastava" userId="3e32d232-eb1e-417b-ab42-26358b821046" providerId="ADAL" clId="{FB34DFB1-1A41-470E-90A9-CE24EE947EC6}" dt="2021-12-09T07:21:51.722" v="228" actId="478"/>
          <ac:spMkLst>
            <pc:docMk/>
            <pc:sldMk cId="567020465" sldId="5062"/>
            <ac:spMk id="3" creationId="{F00CE941-8F17-4B44-9EA0-A8D916A074D2}"/>
          </ac:spMkLst>
        </pc:spChg>
        <pc:spChg chg="del">
          <ac:chgData name="Harshit Srivastava" userId="3e32d232-eb1e-417b-ab42-26358b821046" providerId="ADAL" clId="{FB34DFB1-1A41-470E-90A9-CE24EE947EC6}" dt="2021-12-09T07:21:51.722" v="228" actId="478"/>
          <ac:spMkLst>
            <pc:docMk/>
            <pc:sldMk cId="567020465" sldId="5062"/>
            <ac:spMk id="4" creationId="{BD36396F-AF67-419C-BEEE-B67BAF2CC66A}"/>
          </ac:spMkLst>
        </pc:spChg>
        <pc:spChg chg="del">
          <ac:chgData name="Harshit Srivastava" userId="3e32d232-eb1e-417b-ab42-26358b821046" providerId="ADAL" clId="{FB34DFB1-1A41-470E-90A9-CE24EE947EC6}" dt="2021-12-09T07:21:51.722" v="228" actId="478"/>
          <ac:spMkLst>
            <pc:docMk/>
            <pc:sldMk cId="567020465" sldId="5062"/>
            <ac:spMk id="10" creationId="{E26247E7-261A-4030-A457-1F95DC87551E}"/>
          </ac:spMkLst>
        </pc:spChg>
        <pc:spChg chg="add mod">
          <ac:chgData name="Harshit Srivastava" userId="3e32d232-eb1e-417b-ab42-26358b821046" providerId="ADAL" clId="{FB34DFB1-1A41-470E-90A9-CE24EE947EC6}" dt="2021-12-09T07:22:03.584" v="239" actId="27636"/>
          <ac:spMkLst>
            <pc:docMk/>
            <pc:sldMk cId="567020465" sldId="5062"/>
            <ac:spMk id="11" creationId="{1792F565-4A54-4342-A2F2-32AF1244404D}"/>
          </ac:spMkLst>
        </pc:spChg>
        <pc:spChg chg="del">
          <ac:chgData name="Harshit Srivastava" userId="3e32d232-eb1e-417b-ab42-26358b821046" providerId="ADAL" clId="{FB34DFB1-1A41-470E-90A9-CE24EE947EC6}" dt="2021-12-09T07:21:51.722" v="228" actId="478"/>
          <ac:spMkLst>
            <pc:docMk/>
            <pc:sldMk cId="567020465" sldId="5062"/>
            <ac:spMk id="14" creationId="{7A77608E-34E8-41CF-B00F-B89429207958}"/>
          </ac:spMkLst>
        </pc:spChg>
        <pc:spChg chg="del">
          <ac:chgData name="Harshit Srivastava" userId="3e32d232-eb1e-417b-ab42-26358b821046" providerId="ADAL" clId="{FB34DFB1-1A41-470E-90A9-CE24EE947EC6}" dt="2021-12-09T07:21:51.722" v="228" actId="478"/>
          <ac:spMkLst>
            <pc:docMk/>
            <pc:sldMk cId="567020465" sldId="5062"/>
            <ac:spMk id="22" creationId="{1192AEF0-2786-471C-A190-AB537A5D620C}"/>
          </ac:spMkLst>
        </pc:spChg>
        <pc:spChg chg="del">
          <ac:chgData name="Harshit Srivastava" userId="3e32d232-eb1e-417b-ab42-26358b821046" providerId="ADAL" clId="{FB34DFB1-1A41-470E-90A9-CE24EE947EC6}" dt="2021-12-09T07:21:51.722" v="228" actId="478"/>
          <ac:spMkLst>
            <pc:docMk/>
            <pc:sldMk cId="567020465" sldId="5062"/>
            <ac:spMk id="30" creationId="{497D8FEC-942D-4728-994D-E028918BCF3C}"/>
          </ac:spMkLst>
        </pc:spChg>
        <pc:spChg chg="del">
          <ac:chgData name="Harshit Srivastava" userId="3e32d232-eb1e-417b-ab42-26358b821046" providerId="ADAL" clId="{FB34DFB1-1A41-470E-90A9-CE24EE947EC6}" dt="2021-12-09T07:21:51.722" v="228" actId="478"/>
          <ac:spMkLst>
            <pc:docMk/>
            <pc:sldMk cId="567020465" sldId="5062"/>
            <ac:spMk id="38" creationId="{698D0B38-54B9-41FD-B5CD-50AA3F866B43}"/>
          </ac:spMkLst>
        </pc:spChg>
        <pc:spChg chg="del">
          <ac:chgData name="Harshit Srivastava" userId="3e32d232-eb1e-417b-ab42-26358b821046" providerId="ADAL" clId="{FB34DFB1-1A41-470E-90A9-CE24EE947EC6}" dt="2021-12-09T07:21:51.722" v="228" actId="478"/>
          <ac:spMkLst>
            <pc:docMk/>
            <pc:sldMk cId="567020465" sldId="5062"/>
            <ac:spMk id="46" creationId="{55922A27-5ABA-46E2-A7DF-618A2778A1F4}"/>
          </ac:spMkLst>
        </pc:spChg>
        <pc:spChg chg="del">
          <ac:chgData name="Harshit Srivastava" userId="3e32d232-eb1e-417b-ab42-26358b821046" providerId="ADAL" clId="{FB34DFB1-1A41-470E-90A9-CE24EE947EC6}" dt="2021-12-09T07:21:51.722" v="228" actId="478"/>
          <ac:spMkLst>
            <pc:docMk/>
            <pc:sldMk cId="567020465" sldId="5062"/>
            <ac:spMk id="47" creationId="{A7372969-8D82-44C8-B62C-D01112E123EF}"/>
          </ac:spMkLst>
        </pc:spChg>
        <pc:spChg chg="del">
          <ac:chgData name="Harshit Srivastava" userId="3e32d232-eb1e-417b-ab42-26358b821046" providerId="ADAL" clId="{FB34DFB1-1A41-470E-90A9-CE24EE947EC6}" dt="2021-12-09T07:21:51.722" v="228" actId="478"/>
          <ac:spMkLst>
            <pc:docMk/>
            <pc:sldMk cId="567020465" sldId="5062"/>
            <ac:spMk id="48" creationId="{96778F47-B4A2-4CF0-A4DE-08C682639C1C}"/>
          </ac:spMkLst>
        </pc:spChg>
        <pc:spChg chg="del">
          <ac:chgData name="Harshit Srivastava" userId="3e32d232-eb1e-417b-ab42-26358b821046" providerId="ADAL" clId="{FB34DFB1-1A41-470E-90A9-CE24EE947EC6}" dt="2021-12-09T07:21:51.722" v="228" actId="478"/>
          <ac:spMkLst>
            <pc:docMk/>
            <pc:sldMk cId="567020465" sldId="5062"/>
            <ac:spMk id="49" creationId="{E5DFD070-3ED0-4CF7-BA62-D237E3CADDB1}"/>
          </ac:spMkLst>
        </pc:spChg>
        <pc:spChg chg="del">
          <ac:chgData name="Harshit Srivastava" userId="3e32d232-eb1e-417b-ab42-26358b821046" providerId="ADAL" clId="{FB34DFB1-1A41-470E-90A9-CE24EE947EC6}" dt="2021-12-09T07:21:51.722" v="228" actId="478"/>
          <ac:spMkLst>
            <pc:docMk/>
            <pc:sldMk cId="567020465" sldId="5062"/>
            <ac:spMk id="50" creationId="{5A0FC89B-38E9-4461-AD1E-69CF29C26064}"/>
          </ac:spMkLst>
        </pc:spChg>
        <pc:spChg chg="del">
          <ac:chgData name="Harshit Srivastava" userId="3e32d232-eb1e-417b-ab42-26358b821046" providerId="ADAL" clId="{FB34DFB1-1A41-470E-90A9-CE24EE947EC6}" dt="2021-12-09T07:21:51.722" v="228" actId="478"/>
          <ac:spMkLst>
            <pc:docMk/>
            <pc:sldMk cId="567020465" sldId="5062"/>
            <ac:spMk id="51" creationId="{DA76B6B0-BC87-486D-9DC9-E698E1A279CE}"/>
          </ac:spMkLst>
        </pc:spChg>
        <pc:spChg chg="add mod">
          <ac:chgData name="Harshit Srivastava" userId="3e32d232-eb1e-417b-ab42-26358b821046" providerId="ADAL" clId="{FB34DFB1-1A41-470E-90A9-CE24EE947EC6}" dt="2021-12-09T07:22:16.149" v="248"/>
          <ac:spMkLst>
            <pc:docMk/>
            <pc:sldMk cId="567020465" sldId="5062"/>
            <ac:spMk id="52" creationId="{C5BAF258-775A-4138-94F4-814820CCA808}"/>
          </ac:spMkLst>
        </pc:spChg>
        <pc:spChg chg="add mod">
          <ac:chgData name="Harshit Srivastava" userId="3e32d232-eb1e-417b-ab42-26358b821046" providerId="ADAL" clId="{FB34DFB1-1A41-470E-90A9-CE24EE947EC6}" dt="2021-12-09T07:22:16.149" v="248"/>
          <ac:spMkLst>
            <pc:docMk/>
            <pc:sldMk cId="567020465" sldId="5062"/>
            <ac:spMk id="53" creationId="{2D12F837-3155-4BB2-964B-1B5A18BE2166}"/>
          </ac:spMkLst>
        </pc:spChg>
        <pc:spChg chg="add mod">
          <ac:chgData name="Harshit Srivastava" userId="3e32d232-eb1e-417b-ab42-26358b821046" providerId="ADAL" clId="{FB34DFB1-1A41-470E-90A9-CE24EE947EC6}" dt="2021-12-09T07:22:24.751" v="259"/>
          <ac:spMkLst>
            <pc:docMk/>
            <pc:sldMk cId="567020465" sldId="5062"/>
            <ac:spMk id="54" creationId="{416D79FB-31FB-42CE-BC5E-1904E521BD44}"/>
          </ac:spMkLst>
        </pc:spChg>
        <pc:spChg chg="add mod">
          <ac:chgData name="Harshit Srivastava" userId="3e32d232-eb1e-417b-ab42-26358b821046" providerId="ADAL" clId="{FB34DFB1-1A41-470E-90A9-CE24EE947EC6}" dt="2021-12-09T07:22:16.149" v="248"/>
          <ac:spMkLst>
            <pc:docMk/>
            <pc:sldMk cId="567020465" sldId="5062"/>
            <ac:spMk id="55" creationId="{21A1E48D-78D2-4BF8-AB66-BD58B82CEBE5}"/>
          </ac:spMkLst>
        </pc:spChg>
        <pc:spChg chg="add mod">
          <ac:chgData name="Harshit Srivastava" userId="3e32d232-eb1e-417b-ab42-26358b821046" providerId="ADAL" clId="{FB34DFB1-1A41-470E-90A9-CE24EE947EC6}" dt="2021-12-09T07:22:16.149" v="248"/>
          <ac:spMkLst>
            <pc:docMk/>
            <pc:sldMk cId="567020465" sldId="5062"/>
            <ac:spMk id="56" creationId="{1E519747-5158-4410-9F4F-E1205C5FD245}"/>
          </ac:spMkLst>
        </pc:spChg>
        <pc:spChg chg="add mod">
          <ac:chgData name="Harshit Srivastava" userId="3e32d232-eb1e-417b-ab42-26358b821046" providerId="ADAL" clId="{FB34DFB1-1A41-470E-90A9-CE24EE947EC6}" dt="2021-12-09T07:22:32.622" v="268"/>
          <ac:spMkLst>
            <pc:docMk/>
            <pc:sldMk cId="567020465" sldId="5062"/>
            <ac:spMk id="57" creationId="{82DBB23B-2A0C-4585-B1D9-5526A46491BA}"/>
          </ac:spMkLst>
        </pc:spChg>
        <pc:spChg chg="add mod">
          <ac:chgData name="Harshit Srivastava" userId="3e32d232-eb1e-417b-ab42-26358b821046" providerId="ADAL" clId="{FB34DFB1-1A41-470E-90A9-CE24EE947EC6}" dt="2021-12-09T07:22:16.149" v="248"/>
          <ac:spMkLst>
            <pc:docMk/>
            <pc:sldMk cId="567020465" sldId="5062"/>
            <ac:spMk id="58" creationId="{CE5381C6-0FFF-47CF-84C2-0E4B2D1E4581}"/>
          </ac:spMkLst>
        </pc:spChg>
        <pc:spChg chg="add mod">
          <ac:chgData name="Harshit Srivastava" userId="3e32d232-eb1e-417b-ab42-26358b821046" providerId="ADAL" clId="{FB34DFB1-1A41-470E-90A9-CE24EE947EC6}" dt="2021-12-09T07:22:16.149" v="248"/>
          <ac:spMkLst>
            <pc:docMk/>
            <pc:sldMk cId="567020465" sldId="5062"/>
            <ac:spMk id="59" creationId="{B9C237A6-8BFE-4FD2-9321-9755B6058EEB}"/>
          </ac:spMkLst>
        </pc:spChg>
        <pc:spChg chg="add mod">
          <ac:chgData name="Harshit Srivastava" userId="3e32d232-eb1e-417b-ab42-26358b821046" providerId="ADAL" clId="{FB34DFB1-1A41-470E-90A9-CE24EE947EC6}" dt="2021-12-09T07:22:38.678" v="277"/>
          <ac:spMkLst>
            <pc:docMk/>
            <pc:sldMk cId="567020465" sldId="5062"/>
            <ac:spMk id="60" creationId="{DCF75F92-58BB-449F-835B-A6025F547486}"/>
          </ac:spMkLst>
        </pc:spChg>
        <pc:spChg chg="del">
          <ac:chgData name="Harshit Srivastava" userId="3e32d232-eb1e-417b-ab42-26358b821046" providerId="ADAL" clId="{FB34DFB1-1A41-470E-90A9-CE24EE947EC6}" dt="2021-12-09T07:21:51.722" v="228" actId="478"/>
          <ac:spMkLst>
            <pc:docMk/>
            <pc:sldMk cId="567020465" sldId="5062"/>
            <ac:spMk id="64" creationId="{7AFFD1E6-8B12-4C99-A628-12DF064D0F6E}"/>
          </ac:spMkLst>
        </pc:spChg>
        <pc:spChg chg="del">
          <ac:chgData name="Harshit Srivastava" userId="3e32d232-eb1e-417b-ab42-26358b821046" providerId="ADAL" clId="{FB34DFB1-1A41-470E-90A9-CE24EE947EC6}" dt="2021-12-09T07:21:51.722" v="228" actId="478"/>
          <ac:spMkLst>
            <pc:docMk/>
            <pc:sldMk cId="567020465" sldId="5062"/>
            <ac:spMk id="65" creationId="{46E861AF-5607-4090-B9B2-53A5584CB64E}"/>
          </ac:spMkLst>
        </pc:spChg>
        <pc:spChg chg="del">
          <ac:chgData name="Harshit Srivastava" userId="3e32d232-eb1e-417b-ab42-26358b821046" providerId="ADAL" clId="{FB34DFB1-1A41-470E-90A9-CE24EE947EC6}" dt="2021-12-09T07:21:51.722" v="228" actId="478"/>
          <ac:spMkLst>
            <pc:docMk/>
            <pc:sldMk cId="567020465" sldId="5062"/>
            <ac:spMk id="66" creationId="{E45F3528-3AA2-4344-AA89-E7A06B269AEF}"/>
          </ac:spMkLst>
        </pc:spChg>
        <pc:spChg chg="del">
          <ac:chgData name="Harshit Srivastava" userId="3e32d232-eb1e-417b-ab42-26358b821046" providerId="ADAL" clId="{FB34DFB1-1A41-470E-90A9-CE24EE947EC6}" dt="2021-12-09T07:21:51.722" v="228" actId="478"/>
          <ac:spMkLst>
            <pc:docMk/>
            <pc:sldMk cId="567020465" sldId="5062"/>
            <ac:spMk id="69" creationId="{2974A66C-FF36-4003-9FF1-FC9F0D57DBB2}"/>
          </ac:spMkLst>
        </pc:spChg>
        <pc:spChg chg="del">
          <ac:chgData name="Harshit Srivastava" userId="3e32d232-eb1e-417b-ab42-26358b821046" providerId="ADAL" clId="{FB34DFB1-1A41-470E-90A9-CE24EE947EC6}" dt="2021-12-09T07:21:51.722" v="228" actId="478"/>
          <ac:spMkLst>
            <pc:docMk/>
            <pc:sldMk cId="567020465" sldId="5062"/>
            <ac:spMk id="70" creationId="{8647E7F6-A66D-4133-A1EB-9DBF7108F332}"/>
          </ac:spMkLst>
        </pc:spChg>
        <pc:spChg chg="del">
          <ac:chgData name="Harshit Srivastava" userId="3e32d232-eb1e-417b-ab42-26358b821046" providerId="ADAL" clId="{FB34DFB1-1A41-470E-90A9-CE24EE947EC6}" dt="2021-12-09T07:21:51.722" v="228" actId="478"/>
          <ac:spMkLst>
            <pc:docMk/>
            <pc:sldMk cId="567020465" sldId="5062"/>
            <ac:spMk id="71" creationId="{A600A672-46DA-4437-BCB0-748ADA7B8B98}"/>
          </ac:spMkLst>
        </pc:spChg>
        <pc:spChg chg="del">
          <ac:chgData name="Harshit Srivastava" userId="3e32d232-eb1e-417b-ab42-26358b821046" providerId="ADAL" clId="{FB34DFB1-1A41-470E-90A9-CE24EE947EC6}" dt="2021-12-09T07:21:51.722" v="228" actId="478"/>
          <ac:spMkLst>
            <pc:docMk/>
            <pc:sldMk cId="567020465" sldId="5062"/>
            <ac:spMk id="77" creationId="{99BF1929-C2DA-4148-9B67-FE15E5AD10D9}"/>
          </ac:spMkLst>
        </pc:spChg>
        <pc:spChg chg="del">
          <ac:chgData name="Harshit Srivastava" userId="3e32d232-eb1e-417b-ab42-26358b821046" providerId="ADAL" clId="{FB34DFB1-1A41-470E-90A9-CE24EE947EC6}" dt="2021-12-09T07:21:51.722" v="228" actId="478"/>
          <ac:spMkLst>
            <pc:docMk/>
            <pc:sldMk cId="567020465" sldId="5062"/>
            <ac:spMk id="78" creationId="{518E2DAD-57FB-421B-82CF-C354746E159D}"/>
          </ac:spMkLst>
        </pc:spChg>
        <pc:spChg chg="del">
          <ac:chgData name="Harshit Srivastava" userId="3e32d232-eb1e-417b-ab42-26358b821046" providerId="ADAL" clId="{FB34DFB1-1A41-470E-90A9-CE24EE947EC6}" dt="2021-12-09T07:21:51.722" v="228" actId="478"/>
          <ac:spMkLst>
            <pc:docMk/>
            <pc:sldMk cId="567020465" sldId="5062"/>
            <ac:spMk id="79" creationId="{0A99F52B-196A-4852-AF24-E6A414C6AECB}"/>
          </ac:spMkLst>
        </pc:spChg>
        <pc:spChg chg="del">
          <ac:chgData name="Harshit Srivastava" userId="3e32d232-eb1e-417b-ab42-26358b821046" providerId="ADAL" clId="{FB34DFB1-1A41-470E-90A9-CE24EE947EC6}" dt="2021-12-09T07:21:51.722" v="228" actId="478"/>
          <ac:spMkLst>
            <pc:docMk/>
            <pc:sldMk cId="567020465" sldId="5062"/>
            <ac:spMk id="80" creationId="{8C4E6F9D-C809-4AC9-A888-AF2A41A9B588}"/>
          </ac:spMkLst>
        </pc:spChg>
        <pc:spChg chg="del">
          <ac:chgData name="Harshit Srivastava" userId="3e32d232-eb1e-417b-ab42-26358b821046" providerId="ADAL" clId="{FB34DFB1-1A41-470E-90A9-CE24EE947EC6}" dt="2021-12-09T07:21:51.722" v="228" actId="478"/>
          <ac:spMkLst>
            <pc:docMk/>
            <pc:sldMk cId="567020465" sldId="5062"/>
            <ac:spMk id="81" creationId="{4C62ADB2-045E-47E0-B6B2-FDDD8EC5AFCB}"/>
          </ac:spMkLst>
        </pc:spChg>
        <pc:spChg chg="del">
          <ac:chgData name="Harshit Srivastava" userId="3e32d232-eb1e-417b-ab42-26358b821046" providerId="ADAL" clId="{FB34DFB1-1A41-470E-90A9-CE24EE947EC6}" dt="2021-12-09T07:21:51.722" v="228" actId="478"/>
          <ac:spMkLst>
            <pc:docMk/>
            <pc:sldMk cId="567020465" sldId="5062"/>
            <ac:spMk id="82" creationId="{DBB3568A-2476-42C6-8536-B57FEF168DED}"/>
          </ac:spMkLst>
        </pc:spChg>
        <pc:spChg chg="del">
          <ac:chgData name="Harshit Srivastava" userId="3e32d232-eb1e-417b-ab42-26358b821046" providerId="ADAL" clId="{FB34DFB1-1A41-470E-90A9-CE24EE947EC6}" dt="2021-12-09T07:21:51.722" v="228" actId="478"/>
          <ac:spMkLst>
            <pc:docMk/>
            <pc:sldMk cId="567020465" sldId="5062"/>
            <ac:spMk id="83" creationId="{F8CB80BC-3E68-4572-94B4-80DBAE8C66B7}"/>
          </ac:spMkLst>
        </pc:spChg>
        <pc:spChg chg="del">
          <ac:chgData name="Harshit Srivastava" userId="3e32d232-eb1e-417b-ab42-26358b821046" providerId="ADAL" clId="{FB34DFB1-1A41-470E-90A9-CE24EE947EC6}" dt="2021-12-09T07:21:51.722" v="228" actId="478"/>
          <ac:spMkLst>
            <pc:docMk/>
            <pc:sldMk cId="567020465" sldId="5062"/>
            <ac:spMk id="84" creationId="{1143F461-7594-4B97-AD68-5CC0BB2F18D0}"/>
          </ac:spMkLst>
        </pc:spChg>
        <pc:spChg chg="del">
          <ac:chgData name="Harshit Srivastava" userId="3e32d232-eb1e-417b-ab42-26358b821046" providerId="ADAL" clId="{FB34DFB1-1A41-470E-90A9-CE24EE947EC6}" dt="2021-12-09T07:21:51.722" v="228" actId="478"/>
          <ac:spMkLst>
            <pc:docMk/>
            <pc:sldMk cId="567020465" sldId="5062"/>
            <ac:spMk id="85" creationId="{425C57C2-0FB5-48C3-BDBF-78313BF4E304}"/>
          </ac:spMkLst>
        </pc:spChg>
        <pc:grpChg chg="del">
          <ac:chgData name="Harshit Srivastava" userId="3e32d232-eb1e-417b-ab42-26358b821046" providerId="ADAL" clId="{FB34DFB1-1A41-470E-90A9-CE24EE947EC6}" dt="2021-12-09T07:21:51.722" v="228" actId="478"/>
          <ac:grpSpMkLst>
            <pc:docMk/>
            <pc:sldMk cId="567020465" sldId="5062"/>
            <ac:grpSpMk id="5" creationId="{C482E860-366E-4118-8A12-F9760970D68A}"/>
          </ac:grpSpMkLst>
        </pc:grpChg>
        <pc:grpChg chg="del">
          <ac:chgData name="Harshit Srivastava" userId="3e32d232-eb1e-417b-ab42-26358b821046" providerId="ADAL" clId="{FB34DFB1-1A41-470E-90A9-CE24EE947EC6}" dt="2021-12-09T07:21:51.722" v="228" actId="478"/>
          <ac:grpSpMkLst>
            <pc:docMk/>
            <pc:sldMk cId="567020465" sldId="5062"/>
            <ac:grpSpMk id="21" creationId="{F62AE413-855A-4ECD-ADF9-495E59985B76}"/>
          </ac:grpSpMkLst>
        </pc:grpChg>
        <pc:grpChg chg="del">
          <ac:chgData name="Harshit Srivastava" userId="3e32d232-eb1e-417b-ab42-26358b821046" providerId="ADAL" clId="{FB34DFB1-1A41-470E-90A9-CE24EE947EC6}" dt="2021-12-09T07:21:51.722" v="228" actId="478"/>
          <ac:grpSpMkLst>
            <pc:docMk/>
            <pc:sldMk cId="567020465" sldId="5062"/>
            <ac:grpSpMk id="23" creationId="{D72B122E-C848-4D47-9150-9C9AB70D5A67}"/>
          </ac:grpSpMkLst>
        </pc:grpChg>
        <pc:grpChg chg="del">
          <ac:chgData name="Harshit Srivastava" userId="3e32d232-eb1e-417b-ab42-26358b821046" providerId="ADAL" clId="{FB34DFB1-1A41-470E-90A9-CE24EE947EC6}" dt="2021-12-09T07:21:51.722" v="228" actId="478"/>
          <ac:grpSpMkLst>
            <pc:docMk/>
            <pc:sldMk cId="567020465" sldId="5062"/>
            <ac:grpSpMk id="24" creationId="{F2561254-D291-46DC-B045-2D336294AD08}"/>
          </ac:grpSpMkLst>
        </pc:grpChg>
        <pc:picChg chg="del">
          <ac:chgData name="Harshit Srivastava" userId="3e32d232-eb1e-417b-ab42-26358b821046" providerId="ADAL" clId="{FB34DFB1-1A41-470E-90A9-CE24EE947EC6}" dt="2021-12-09T07:21:51.722" v="228" actId="478"/>
          <ac:picMkLst>
            <pc:docMk/>
            <pc:sldMk cId="567020465" sldId="5062"/>
            <ac:picMk id="2" creationId="{D1A6A8B9-A9B3-4969-841D-5E7FB6B13C28}"/>
          </ac:picMkLst>
        </pc:picChg>
        <pc:picChg chg="del">
          <ac:chgData name="Harshit Srivastava" userId="3e32d232-eb1e-417b-ab42-26358b821046" providerId="ADAL" clId="{FB34DFB1-1A41-470E-90A9-CE24EE947EC6}" dt="2021-12-09T07:21:51.722" v="228" actId="478"/>
          <ac:picMkLst>
            <pc:docMk/>
            <pc:sldMk cId="567020465" sldId="5062"/>
            <ac:picMk id="27" creationId="{230BE0FF-5236-4ED2-8509-CCC81597396F}"/>
          </ac:picMkLst>
        </pc:picChg>
      </pc:sldChg>
      <pc:sldChg chg="addSp delSp modSp mod modClrScheme delAnim replTag delTag chgLayout">
        <pc:chgData name="Harshit Srivastava" userId="3e32d232-eb1e-417b-ab42-26358b821046" providerId="ADAL" clId="{FB34DFB1-1A41-470E-90A9-CE24EE947EC6}" dt="2021-12-09T07:37:48.242" v="559"/>
        <pc:sldMkLst>
          <pc:docMk/>
          <pc:sldMk cId="2899492126" sldId="5063"/>
        </pc:sldMkLst>
        <pc:spChg chg="add mod ord">
          <ac:chgData name="Harshit Srivastava" userId="3e32d232-eb1e-417b-ab42-26358b821046" providerId="ADAL" clId="{FB34DFB1-1A41-470E-90A9-CE24EE947EC6}" dt="2021-12-09T07:26:52.123" v="355"/>
          <ac:spMkLst>
            <pc:docMk/>
            <pc:sldMk cId="2899492126" sldId="5063"/>
            <ac:spMk id="2" creationId="{9C201AA4-E724-41D3-8318-DF6AD6E3F89D}"/>
          </ac:spMkLst>
        </pc:spChg>
        <pc:spChg chg="add mod ord">
          <ac:chgData name="Harshit Srivastava" userId="3e32d232-eb1e-417b-ab42-26358b821046" providerId="ADAL" clId="{FB34DFB1-1A41-470E-90A9-CE24EE947EC6}" dt="2021-12-09T07:26:55.472" v="356"/>
          <ac:spMkLst>
            <pc:docMk/>
            <pc:sldMk cId="2899492126" sldId="5063"/>
            <ac:spMk id="3" creationId="{DF1C4EA2-E1E4-4837-9290-43B1DB19A2B2}"/>
          </ac:spMkLst>
        </pc:spChg>
        <pc:spChg chg="del">
          <ac:chgData name="Harshit Srivastava" userId="3e32d232-eb1e-417b-ab42-26358b821046" providerId="ADAL" clId="{FB34DFB1-1A41-470E-90A9-CE24EE947EC6}" dt="2021-12-09T07:26:42.305" v="348" actId="478"/>
          <ac:spMkLst>
            <pc:docMk/>
            <pc:sldMk cId="2899492126" sldId="5063"/>
            <ac:spMk id="23" creationId="{107486C9-CB0B-4CA7-A35A-8B31BD58AAA8}"/>
          </ac:spMkLst>
        </pc:spChg>
        <pc:spChg chg="del">
          <ac:chgData name="Harshit Srivastava" userId="3e32d232-eb1e-417b-ab42-26358b821046" providerId="ADAL" clId="{FB34DFB1-1A41-470E-90A9-CE24EE947EC6}" dt="2021-12-09T07:26:42.305" v="348" actId="478"/>
          <ac:spMkLst>
            <pc:docMk/>
            <pc:sldMk cId="2899492126" sldId="5063"/>
            <ac:spMk id="24" creationId="{06C24D5D-838D-4538-9DDD-5D6A300F05FD}"/>
          </ac:spMkLst>
        </pc:spChg>
        <pc:spChg chg="del mod">
          <ac:chgData name="Harshit Srivastava" userId="3e32d232-eb1e-417b-ab42-26358b821046" providerId="ADAL" clId="{FB34DFB1-1A41-470E-90A9-CE24EE947EC6}" dt="2021-12-09T07:26:59.750" v="357" actId="478"/>
          <ac:spMkLst>
            <pc:docMk/>
            <pc:sldMk cId="2899492126" sldId="5063"/>
            <ac:spMk id="30" creationId="{29A973F6-ADA9-41BF-A88A-1AD1E3DBE512}"/>
          </ac:spMkLst>
        </pc:spChg>
        <pc:spChg chg="del">
          <ac:chgData name="Harshit Srivastava" userId="3e32d232-eb1e-417b-ab42-26358b821046" providerId="ADAL" clId="{FB34DFB1-1A41-470E-90A9-CE24EE947EC6}" dt="2021-12-09T07:26:42.305" v="348" actId="478"/>
          <ac:spMkLst>
            <pc:docMk/>
            <pc:sldMk cId="2899492126" sldId="5063"/>
            <ac:spMk id="31" creationId="{53ADBD0E-AC30-4CB8-AD24-FD52A1B4EDE2}"/>
          </ac:spMkLst>
        </pc:spChg>
        <pc:spChg chg="del">
          <ac:chgData name="Harshit Srivastava" userId="3e32d232-eb1e-417b-ab42-26358b821046" providerId="ADAL" clId="{FB34DFB1-1A41-470E-90A9-CE24EE947EC6}" dt="2021-12-09T07:26:44.316" v="349" actId="478"/>
          <ac:spMkLst>
            <pc:docMk/>
            <pc:sldMk cId="2899492126" sldId="5063"/>
            <ac:spMk id="37" creationId="{98F2C553-7C4B-4EA3-8730-56C48E6084F7}"/>
          </ac:spMkLst>
        </pc:spChg>
        <pc:spChg chg="del mod">
          <ac:chgData name="Harshit Srivastava" userId="3e32d232-eb1e-417b-ab42-26358b821046" providerId="ADAL" clId="{FB34DFB1-1A41-470E-90A9-CE24EE947EC6}" dt="2021-12-09T07:26:59.750" v="357" actId="478"/>
          <ac:spMkLst>
            <pc:docMk/>
            <pc:sldMk cId="2899492126" sldId="5063"/>
            <ac:spMk id="38" creationId="{9AC202AD-559C-41DE-9AE0-EA5E003805CB}"/>
          </ac:spMkLst>
        </pc:spChg>
        <pc:spChg chg="del">
          <ac:chgData name="Harshit Srivastava" userId="3e32d232-eb1e-417b-ab42-26358b821046" providerId="ADAL" clId="{FB34DFB1-1A41-470E-90A9-CE24EE947EC6}" dt="2021-12-09T07:26:42.305" v="348" actId="478"/>
          <ac:spMkLst>
            <pc:docMk/>
            <pc:sldMk cId="2899492126" sldId="5063"/>
            <ac:spMk id="39" creationId="{0B6FA040-AED1-4CEB-B00A-8A1588CE0DE8}"/>
          </ac:spMkLst>
        </pc:spChg>
        <pc:spChg chg="del">
          <ac:chgData name="Harshit Srivastava" userId="3e32d232-eb1e-417b-ab42-26358b821046" providerId="ADAL" clId="{FB34DFB1-1A41-470E-90A9-CE24EE947EC6}" dt="2021-12-09T07:26:42.305" v="348" actId="478"/>
          <ac:spMkLst>
            <pc:docMk/>
            <pc:sldMk cId="2899492126" sldId="5063"/>
            <ac:spMk id="40" creationId="{DCC78C35-16D4-416B-B32D-5DC2F552672C}"/>
          </ac:spMkLst>
        </pc:spChg>
        <pc:spChg chg="del">
          <ac:chgData name="Harshit Srivastava" userId="3e32d232-eb1e-417b-ab42-26358b821046" providerId="ADAL" clId="{FB34DFB1-1A41-470E-90A9-CE24EE947EC6}" dt="2021-12-09T07:26:42.305" v="348" actId="478"/>
          <ac:spMkLst>
            <pc:docMk/>
            <pc:sldMk cId="2899492126" sldId="5063"/>
            <ac:spMk id="41" creationId="{61507461-5C9A-491C-8F6C-B9026EA93C0C}"/>
          </ac:spMkLst>
        </pc:spChg>
        <pc:spChg chg="del">
          <ac:chgData name="Harshit Srivastava" userId="3e32d232-eb1e-417b-ab42-26358b821046" providerId="ADAL" clId="{FB34DFB1-1A41-470E-90A9-CE24EE947EC6}" dt="2021-12-09T07:26:42.305" v="348" actId="478"/>
          <ac:spMkLst>
            <pc:docMk/>
            <pc:sldMk cId="2899492126" sldId="5063"/>
            <ac:spMk id="42" creationId="{EFC12F44-651B-48CD-9F60-57BAB57DC806}"/>
          </ac:spMkLst>
        </pc:spChg>
        <pc:spChg chg="del">
          <ac:chgData name="Harshit Srivastava" userId="3e32d232-eb1e-417b-ab42-26358b821046" providerId="ADAL" clId="{FB34DFB1-1A41-470E-90A9-CE24EE947EC6}" dt="2021-12-09T07:26:42.305" v="348" actId="478"/>
          <ac:spMkLst>
            <pc:docMk/>
            <pc:sldMk cId="2899492126" sldId="5063"/>
            <ac:spMk id="43" creationId="{A6D9627D-80F0-4437-899C-D8E243118C41}"/>
          </ac:spMkLst>
        </pc:spChg>
        <pc:grpChg chg="del">
          <ac:chgData name="Harshit Srivastava" userId="3e32d232-eb1e-417b-ab42-26358b821046" providerId="ADAL" clId="{FB34DFB1-1A41-470E-90A9-CE24EE947EC6}" dt="2021-12-09T07:26:42.305" v="348" actId="478"/>
          <ac:grpSpMkLst>
            <pc:docMk/>
            <pc:sldMk cId="2899492126" sldId="5063"/>
            <ac:grpSpMk id="25" creationId="{A31CAD9F-F30B-4992-BA61-4038E6DC28DD}"/>
          </ac:grpSpMkLst>
        </pc:grpChg>
        <pc:picChg chg="del">
          <ac:chgData name="Harshit Srivastava" userId="3e32d232-eb1e-417b-ab42-26358b821046" providerId="ADAL" clId="{FB34DFB1-1A41-470E-90A9-CE24EE947EC6}" dt="2021-12-09T07:26:42.305" v="348" actId="478"/>
          <ac:picMkLst>
            <pc:docMk/>
            <pc:sldMk cId="2899492126" sldId="5063"/>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7:48.246" v="563"/>
        <pc:sldMkLst>
          <pc:docMk/>
          <pc:sldMk cId="3935771678" sldId="5065"/>
        </pc:sldMkLst>
        <pc:spChg chg="add mod ord">
          <ac:chgData name="Harshit Srivastava" userId="3e32d232-eb1e-417b-ab42-26358b821046" providerId="ADAL" clId="{FB34DFB1-1A41-470E-90A9-CE24EE947EC6}" dt="2021-12-09T07:27:47.437" v="392"/>
          <ac:spMkLst>
            <pc:docMk/>
            <pc:sldMk cId="3935771678" sldId="5065"/>
            <ac:spMk id="2" creationId="{0C0DF4DF-3017-45BD-877C-FD3F1660F751}"/>
          </ac:spMkLst>
        </pc:spChg>
        <pc:spChg chg="add mod ord">
          <ac:chgData name="Harshit Srivastava" userId="3e32d232-eb1e-417b-ab42-26358b821046" providerId="ADAL" clId="{FB34DFB1-1A41-470E-90A9-CE24EE947EC6}" dt="2021-12-09T07:27:50.618" v="393"/>
          <ac:spMkLst>
            <pc:docMk/>
            <pc:sldMk cId="3935771678" sldId="5065"/>
            <ac:spMk id="3" creationId="{2B239428-8029-46F5-86F4-EEDCC51FDD17}"/>
          </ac:spMkLst>
        </pc:spChg>
        <pc:spChg chg="del">
          <ac:chgData name="Harshit Srivastava" userId="3e32d232-eb1e-417b-ab42-26358b821046" providerId="ADAL" clId="{FB34DFB1-1A41-470E-90A9-CE24EE947EC6}" dt="2021-12-09T07:27:40.792" v="386" actId="478"/>
          <ac:spMkLst>
            <pc:docMk/>
            <pc:sldMk cId="3935771678" sldId="5065"/>
            <ac:spMk id="23" creationId="{107486C9-CB0B-4CA7-A35A-8B31BD58AAA8}"/>
          </ac:spMkLst>
        </pc:spChg>
        <pc:spChg chg="del">
          <ac:chgData name="Harshit Srivastava" userId="3e32d232-eb1e-417b-ab42-26358b821046" providerId="ADAL" clId="{FB34DFB1-1A41-470E-90A9-CE24EE947EC6}" dt="2021-12-09T07:27:40.792" v="386" actId="478"/>
          <ac:spMkLst>
            <pc:docMk/>
            <pc:sldMk cId="3935771678" sldId="5065"/>
            <ac:spMk id="24" creationId="{06C24D5D-838D-4538-9DDD-5D6A300F05FD}"/>
          </ac:spMkLst>
        </pc:spChg>
        <pc:spChg chg="del mod">
          <ac:chgData name="Harshit Srivastava" userId="3e32d232-eb1e-417b-ab42-26358b821046" providerId="ADAL" clId="{FB34DFB1-1A41-470E-90A9-CE24EE947EC6}" dt="2021-12-09T07:27:56.318" v="395" actId="478"/>
          <ac:spMkLst>
            <pc:docMk/>
            <pc:sldMk cId="3935771678" sldId="5065"/>
            <ac:spMk id="30" creationId="{29A973F6-ADA9-41BF-A88A-1AD1E3DBE512}"/>
          </ac:spMkLst>
        </pc:spChg>
        <pc:spChg chg="del">
          <ac:chgData name="Harshit Srivastava" userId="3e32d232-eb1e-417b-ab42-26358b821046" providerId="ADAL" clId="{FB34DFB1-1A41-470E-90A9-CE24EE947EC6}" dt="2021-12-09T07:27:40.792" v="386" actId="478"/>
          <ac:spMkLst>
            <pc:docMk/>
            <pc:sldMk cId="3935771678" sldId="5065"/>
            <ac:spMk id="31" creationId="{53ADBD0E-AC30-4CB8-AD24-FD52A1B4EDE2}"/>
          </ac:spMkLst>
        </pc:spChg>
        <pc:spChg chg="del">
          <ac:chgData name="Harshit Srivastava" userId="3e32d232-eb1e-417b-ab42-26358b821046" providerId="ADAL" clId="{FB34DFB1-1A41-470E-90A9-CE24EE947EC6}" dt="2021-12-09T07:27:53.390" v="394" actId="478"/>
          <ac:spMkLst>
            <pc:docMk/>
            <pc:sldMk cId="3935771678" sldId="5065"/>
            <ac:spMk id="37" creationId="{98F2C553-7C4B-4EA3-8730-56C48E6084F7}"/>
          </ac:spMkLst>
        </pc:spChg>
        <pc:spChg chg="del mod">
          <ac:chgData name="Harshit Srivastava" userId="3e32d232-eb1e-417b-ab42-26358b821046" providerId="ADAL" clId="{FB34DFB1-1A41-470E-90A9-CE24EE947EC6}" dt="2021-12-09T07:27:56.318" v="395" actId="478"/>
          <ac:spMkLst>
            <pc:docMk/>
            <pc:sldMk cId="3935771678" sldId="5065"/>
            <ac:spMk id="38" creationId="{9AC202AD-559C-41DE-9AE0-EA5E003805CB}"/>
          </ac:spMkLst>
        </pc:spChg>
        <pc:spChg chg="del">
          <ac:chgData name="Harshit Srivastava" userId="3e32d232-eb1e-417b-ab42-26358b821046" providerId="ADAL" clId="{FB34DFB1-1A41-470E-90A9-CE24EE947EC6}" dt="2021-12-09T07:27:40.792" v="386" actId="478"/>
          <ac:spMkLst>
            <pc:docMk/>
            <pc:sldMk cId="3935771678" sldId="5065"/>
            <ac:spMk id="39" creationId="{0B6FA040-AED1-4CEB-B00A-8A1588CE0DE8}"/>
          </ac:spMkLst>
        </pc:spChg>
        <pc:spChg chg="del">
          <ac:chgData name="Harshit Srivastava" userId="3e32d232-eb1e-417b-ab42-26358b821046" providerId="ADAL" clId="{FB34DFB1-1A41-470E-90A9-CE24EE947EC6}" dt="2021-12-09T07:27:40.792" v="386" actId="478"/>
          <ac:spMkLst>
            <pc:docMk/>
            <pc:sldMk cId="3935771678" sldId="5065"/>
            <ac:spMk id="40" creationId="{DCC78C35-16D4-416B-B32D-5DC2F552672C}"/>
          </ac:spMkLst>
        </pc:spChg>
        <pc:spChg chg="del">
          <ac:chgData name="Harshit Srivastava" userId="3e32d232-eb1e-417b-ab42-26358b821046" providerId="ADAL" clId="{FB34DFB1-1A41-470E-90A9-CE24EE947EC6}" dt="2021-12-09T07:27:40.792" v="386" actId="478"/>
          <ac:spMkLst>
            <pc:docMk/>
            <pc:sldMk cId="3935771678" sldId="5065"/>
            <ac:spMk id="41" creationId="{61507461-5C9A-491C-8F6C-B9026EA93C0C}"/>
          </ac:spMkLst>
        </pc:spChg>
        <pc:spChg chg="del">
          <ac:chgData name="Harshit Srivastava" userId="3e32d232-eb1e-417b-ab42-26358b821046" providerId="ADAL" clId="{FB34DFB1-1A41-470E-90A9-CE24EE947EC6}" dt="2021-12-09T07:27:40.792" v="386" actId="478"/>
          <ac:spMkLst>
            <pc:docMk/>
            <pc:sldMk cId="3935771678" sldId="5065"/>
            <ac:spMk id="42" creationId="{EFC12F44-651B-48CD-9F60-57BAB57DC806}"/>
          </ac:spMkLst>
        </pc:spChg>
        <pc:spChg chg="del">
          <ac:chgData name="Harshit Srivastava" userId="3e32d232-eb1e-417b-ab42-26358b821046" providerId="ADAL" clId="{FB34DFB1-1A41-470E-90A9-CE24EE947EC6}" dt="2021-12-09T07:27:40.792" v="386" actId="478"/>
          <ac:spMkLst>
            <pc:docMk/>
            <pc:sldMk cId="3935771678" sldId="5065"/>
            <ac:spMk id="43" creationId="{A6D9627D-80F0-4437-899C-D8E243118C41}"/>
          </ac:spMkLst>
        </pc:spChg>
        <pc:grpChg chg="del">
          <ac:chgData name="Harshit Srivastava" userId="3e32d232-eb1e-417b-ab42-26358b821046" providerId="ADAL" clId="{FB34DFB1-1A41-470E-90A9-CE24EE947EC6}" dt="2021-12-09T07:27:40.792" v="386" actId="478"/>
          <ac:grpSpMkLst>
            <pc:docMk/>
            <pc:sldMk cId="3935771678" sldId="5065"/>
            <ac:grpSpMk id="25" creationId="{A31CAD9F-F30B-4992-BA61-4038E6DC28DD}"/>
          </ac:grpSpMkLst>
        </pc:grpChg>
        <pc:picChg chg="del">
          <ac:chgData name="Harshit Srivastava" userId="3e32d232-eb1e-417b-ab42-26358b821046" providerId="ADAL" clId="{FB34DFB1-1A41-470E-90A9-CE24EE947EC6}" dt="2021-12-09T07:27:40.792" v="386" actId="478"/>
          <ac:picMkLst>
            <pc:docMk/>
            <pc:sldMk cId="3935771678" sldId="5065"/>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7:48.246" v="565"/>
        <pc:sldMkLst>
          <pc:docMk/>
          <pc:sldMk cId="1896656338" sldId="5066"/>
        </pc:sldMkLst>
        <pc:spChg chg="add mod ord">
          <ac:chgData name="Harshit Srivastava" userId="3e32d232-eb1e-417b-ab42-26358b821046" providerId="ADAL" clId="{FB34DFB1-1A41-470E-90A9-CE24EE947EC6}" dt="2021-12-09T07:28:10.513" v="408"/>
          <ac:spMkLst>
            <pc:docMk/>
            <pc:sldMk cId="1896656338" sldId="5066"/>
            <ac:spMk id="2" creationId="{FEC606B7-93E3-4E53-9DFA-1AD4E13AD968}"/>
          </ac:spMkLst>
        </pc:spChg>
        <pc:spChg chg="add mod ord">
          <ac:chgData name="Harshit Srivastava" userId="3e32d232-eb1e-417b-ab42-26358b821046" providerId="ADAL" clId="{FB34DFB1-1A41-470E-90A9-CE24EE947EC6}" dt="2021-12-09T07:28:14.175" v="409"/>
          <ac:spMkLst>
            <pc:docMk/>
            <pc:sldMk cId="1896656338" sldId="5066"/>
            <ac:spMk id="4" creationId="{81ACABF5-B0E5-4239-AC20-AC108B61089C}"/>
          </ac:spMkLst>
        </pc:spChg>
        <pc:spChg chg="del">
          <ac:chgData name="Harshit Srivastava" userId="3e32d232-eb1e-417b-ab42-26358b821046" providerId="ADAL" clId="{FB34DFB1-1A41-470E-90A9-CE24EE947EC6}" dt="2021-12-09T07:28:02.650" v="401" actId="478"/>
          <ac:spMkLst>
            <pc:docMk/>
            <pc:sldMk cId="1896656338" sldId="5066"/>
            <ac:spMk id="23" creationId="{107486C9-CB0B-4CA7-A35A-8B31BD58AAA8}"/>
          </ac:spMkLst>
        </pc:spChg>
        <pc:spChg chg="del">
          <ac:chgData name="Harshit Srivastava" userId="3e32d232-eb1e-417b-ab42-26358b821046" providerId="ADAL" clId="{FB34DFB1-1A41-470E-90A9-CE24EE947EC6}" dt="2021-12-09T07:28:02.650" v="401" actId="478"/>
          <ac:spMkLst>
            <pc:docMk/>
            <pc:sldMk cId="1896656338" sldId="5066"/>
            <ac:spMk id="24" creationId="{06C24D5D-838D-4538-9DDD-5D6A300F05FD}"/>
          </ac:spMkLst>
        </pc:spChg>
        <pc:spChg chg="del mod">
          <ac:chgData name="Harshit Srivastava" userId="3e32d232-eb1e-417b-ab42-26358b821046" providerId="ADAL" clId="{FB34DFB1-1A41-470E-90A9-CE24EE947EC6}" dt="2021-12-09T07:28:17.142" v="410" actId="478"/>
          <ac:spMkLst>
            <pc:docMk/>
            <pc:sldMk cId="1896656338" sldId="5066"/>
            <ac:spMk id="30" creationId="{29A973F6-ADA9-41BF-A88A-1AD1E3DBE512}"/>
          </ac:spMkLst>
        </pc:spChg>
        <pc:spChg chg="del">
          <ac:chgData name="Harshit Srivastava" userId="3e32d232-eb1e-417b-ab42-26358b821046" providerId="ADAL" clId="{FB34DFB1-1A41-470E-90A9-CE24EE947EC6}" dt="2021-12-09T07:28:02.650" v="401" actId="478"/>
          <ac:spMkLst>
            <pc:docMk/>
            <pc:sldMk cId="1896656338" sldId="5066"/>
            <ac:spMk id="31" creationId="{53ADBD0E-AC30-4CB8-AD24-FD52A1B4EDE2}"/>
          </ac:spMkLst>
        </pc:spChg>
        <pc:spChg chg="del">
          <ac:chgData name="Harshit Srivastava" userId="3e32d232-eb1e-417b-ab42-26358b821046" providerId="ADAL" clId="{FB34DFB1-1A41-470E-90A9-CE24EE947EC6}" dt="2021-12-09T07:28:04.441" v="402" actId="478"/>
          <ac:spMkLst>
            <pc:docMk/>
            <pc:sldMk cId="1896656338" sldId="5066"/>
            <ac:spMk id="37" creationId="{98F2C553-7C4B-4EA3-8730-56C48E6084F7}"/>
          </ac:spMkLst>
        </pc:spChg>
        <pc:spChg chg="del mod">
          <ac:chgData name="Harshit Srivastava" userId="3e32d232-eb1e-417b-ab42-26358b821046" providerId="ADAL" clId="{FB34DFB1-1A41-470E-90A9-CE24EE947EC6}" dt="2021-12-09T07:28:17.142" v="410" actId="478"/>
          <ac:spMkLst>
            <pc:docMk/>
            <pc:sldMk cId="1896656338" sldId="5066"/>
            <ac:spMk id="38" creationId="{9AC202AD-559C-41DE-9AE0-EA5E003805CB}"/>
          </ac:spMkLst>
        </pc:spChg>
        <pc:spChg chg="del">
          <ac:chgData name="Harshit Srivastava" userId="3e32d232-eb1e-417b-ab42-26358b821046" providerId="ADAL" clId="{FB34DFB1-1A41-470E-90A9-CE24EE947EC6}" dt="2021-12-09T07:28:02.650" v="401" actId="478"/>
          <ac:spMkLst>
            <pc:docMk/>
            <pc:sldMk cId="1896656338" sldId="5066"/>
            <ac:spMk id="39" creationId="{0B6FA040-AED1-4CEB-B00A-8A1588CE0DE8}"/>
          </ac:spMkLst>
        </pc:spChg>
        <pc:spChg chg="del">
          <ac:chgData name="Harshit Srivastava" userId="3e32d232-eb1e-417b-ab42-26358b821046" providerId="ADAL" clId="{FB34DFB1-1A41-470E-90A9-CE24EE947EC6}" dt="2021-12-09T07:28:02.650" v="401" actId="478"/>
          <ac:spMkLst>
            <pc:docMk/>
            <pc:sldMk cId="1896656338" sldId="5066"/>
            <ac:spMk id="40" creationId="{DCC78C35-16D4-416B-B32D-5DC2F552672C}"/>
          </ac:spMkLst>
        </pc:spChg>
        <pc:spChg chg="del">
          <ac:chgData name="Harshit Srivastava" userId="3e32d232-eb1e-417b-ab42-26358b821046" providerId="ADAL" clId="{FB34DFB1-1A41-470E-90A9-CE24EE947EC6}" dt="2021-12-09T07:28:02.650" v="401" actId="478"/>
          <ac:spMkLst>
            <pc:docMk/>
            <pc:sldMk cId="1896656338" sldId="5066"/>
            <ac:spMk id="41" creationId="{61507461-5C9A-491C-8F6C-B9026EA93C0C}"/>
          </ac:spMkLst>
        </pc:spChg>
        <pc:spChg chg="del">
          <ac:chgData name="Harshit Srivastava" userId="3e32d232-eb1e-417b-ab42-26358b821046" providerId="ADAL" clId="{FB34DFB1-1A41-470E-90A9-CE24EE947EC6}" dt="2021-12-09T07:28:02.650" v="401" actId="478"/>
          <ac:spMkLst>
            <pc:docMk/>
            <pc:sldMk cId="1896656338" sldId="5066"/>
            <ac:spMk id="42" creationId="{EFC12F44-651B-48CD-9F60-57BAB57DC806}"/>
          </ac:spMkLst>
        </pc:spChg>
        <pc:spChg chg="del">
          <ac:chgData name="Harshit Srivastava" userId="3e32d232-eb1e-417b-ab42-26358b821046" providerId="ADAL" clId="{FB34DFB1-1A41-470E-90A9-CE24EE947EC6}" dt="2021-12-09T07:28:02.650" v="401" actId="478"/>
          <ac:spMkLst>
            <pc:docMk/>
            <pc:sldMk cId="1896656338" sldId="5066"/>
            <ac:spMk id="43" creationId="{A6D9627D-80F0-4437-899C-D8E243118C41}"/>
          </ac:spMkLst>
        </pc:spChg>
        <pc:grpChg chg="del">
          <ac:chgData name="Harshit Srivastava" userId="3e32d232-eb1e-417b-ab42-26358b821046" providerId="ADAL" clId="{FB34DFB1-1A41-470E-90A9-CE24EE947EC6}" dt="2021-12-09T07:28:02.650" v="401" actId="478"/>
          <ac:grpSpMkLst>
            <pc:docMk/>
            <pc:sldMk cId="1896656338" sldId="5066"/>
            <ac:grpSpMk id="25" creationId="{A31CAD9F-F30B-4992-BA61-4038E6DC28DD}"/>
          </ac:grpSpMkLst>
        </pc:grpChg>
        <pc:picChg chg="del">
          <ac:chgData name="Harshit Srivastava" userId="3e32d232-eb1e-417b-ab42-26358b821046" providerId="ADAL" clId="{FB34DFB1-1A41-470E-90A9-CE24EE947EC6}" dt="2021-12-09T07:28:02.650" v="401" actId="478"/>
          <ac:picMkLst>
            <pc:docMk/>
            <pc:sldMk cId="1896656338" sldId="5066"/>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7:48.250" v="567"/>
        <pc:sldMkLst>
          <pc:docMk/>
          <pc:sldMk cId="2473279267" sldId="5067"/>
        </pc:sldMkLst>
        <pc:spChg chg="add mod ord">
          <ac:chgData name="Harshit Srivastava" userId="3e32d232-eb1e-417b-ab42-26358b821046" providerId="ADAL" clId="{FB34DFB1-1A41-470E-90A9-CE24EE947EC6}" dt="2021-12-09T07:28:34.631" v="423"/>
          <ac:spMkLst>
            <pc:docMk/>
            <pc:sldMk cId="2473279267" sldId="5067"/>
            <ac:spMk id="2" creationId="{EC6EA9CE-2F9A-4B27-AB84-C1D3904D7041}"/>
          </ac:spMkLst>
        </pc:spChg>
        <pc:spChg chg="add mod ord">
          <ac:chgData name="Harshit Srivastava" userId="3e32d232-eb1e-417b-ab42-26358b821046" providerId="ADAL" clId="{FB34DFB1-1A41-470E-90A9-CE24EE947EC6}" dt="2021-12-09T07:28:37.574" v="424"/>
          <ac:spMkLst>
            <pc:docMk/>
            <pc:sldMk cId="2473279267" sldId="5067"/>
            <ac:spMk id="3" creationId="{5A6B8EB0-9E54-4CC9-A31B-B872B13959B9}"/>
          </ac:spMkLst>
        </pc:spChg>
        <pc:spChg chg="del">
          <ac:chgData name="Harshit Srivastava" userId="3e32d232-eb1e-417b-ab42-26358b821046" providerId="ADAL" clId="{FB34DFB1-1A41-470E-90A9-CE24EE947EC6}" dt="2021-12-09T07:28:26.958" v="416" actId="478"/>
          <ac:spMkLst>
            <pc:docMk/>
            <pc:sldMk cId="2473279267" sldId="5067"/>
            <ac:spMk id="23" creationId="{107486C9-CB0B-4CA7-A35A-8B31BD58AAA8}"/>
          </ac:spMkLst>
        </pc:spChg>
        <pc:spChg chg="del">
          <ac:chgData name="Harshit Srivastava" userId="3e32d232-eb1e-417b-ab42-26358b821046" providerId="ADAL" clId="{FB34DFB1-1A41-470E-90A9-CE24EE947EC6}" dt="2021-12-09T07:28:26.958" v="416" actId="478"/>
          <ac:spMkLst>
            <pc:docMk/>
            <pc:sldMk cId="2473279267" sldId="5067"/>
            <ac:spMk id="24" creationId="{06C24D5D-838D-4538-9DDD-5D6A300F05FD}"/>
          </ac:spMkLst>
        </pc:spChg>
        <pc:spChg chg="del mod">
          <ac:chgData name="Harshit Srivastava" userId="3e32d232-eb1e-417b-ab42-26358b821046" providerId="ADAL" clId="{FB34DFB1-1A41-470E-90A9-CE24EE947EC6}" dt="2021-12-09T07:28:40.046" v="425" actId="478"/>
          <ac:spMkLst>
            <pc:docMk/>
            <pc:sldMk cId="2473279267" sldId="5067"/>
            <ac:spMk id="30" creationId="{29A973F6-ADA9-41BF-A88A-1AD1E3DBE512}"/>
          </ac:spMkLst>
        </pc:spChg>
        <pc:spChg chg="del">
          <ac:chgData name="Harshit Srivastava" userId="3e32d232-eb1e-417b-ab42-26358b821046" providerId="ADAL" clId="{FB34DFB1-1A41-470E-90A9-CE24EE947EC6}" dt="2021-12-09T07:28:26.958" v="416" actId="478"/>
          <ac:spMkLst>
            <pc:docMk/>
            <pc:sldMk cId="2473279267" sldId="5067"/>
            <ac:spMk id="31" creationId="{53ADBD0E-AC30-4CB8-AD24-FD52A1B4EDE2}"/>
          </ac:spMkLst>
        </pc:spChg>
        <pc:spChg chg="del">
          <ac:chgData name="Harshit Srivastava" userId="3e32d232-eb1e-417b-ab42-26358b821046" providerId="ADAL" clId="{FB34DFB1-1A41-470E-90A9-CE24EE947EC6}" dt="2021-12-09T07:28:28.609" v="417" actId="478"/>
          <ac:spMkLst>
            <pc:docMk/>
            <pc:sldMk cId="2473279267" sldId="5067"/>
            <ac:spMk id="37" creationId="{98F2C553-7C4B-4EA3-8730-56C48E6084F7}"/>
          </ac:spMkLst>
        </pc:spChg>
        <pc:spChg chg="del mod">
          <ac:chgData name="Harshit Srivastava" userId="3e32d232-eb1e-417b-ab42-26358b821046" providerId="ADAL" clId="{FB34DFB1-1A41-470E-90A9-CE24EE947EC6}" dt="2021-12-09T07:28:40.046" v="425" actId="478"/>
          <ac:spMkLst>
            <pc:docMk/>
            <pc:sldMk cId="2473279267" sldId="5067"/>
            <ac:spMk id="38" creationId="{9AC202AD-559C-41DE-9AE0-EA5E003805CB}"/>
          </ac:spMkLst>
        </pc:spChg>
        <pc:spChg chg="del">
          <ac:chgData name="Harshit Srivastava" userId="3e32d232-eb1e-417b-ab42-26358b821046" providerId="ADAL" clId="{FB34DFB1-1A41-470E-90A9-CE24EE947EC6}" dt="2021-12-09T07:28:26.958" v="416" actId="478"/>
          <ac:spMkLst>
            <pc:docMk/>
            <pc:sldMk cId="2473279267" sldId="5067"/>
            <ac:spMk id="39" creationId="{0B6FA040-AED1-4CEB-B00A-8A1588CE0DE8}"/>
          </ac:spMkLst>
        </pc:spChg>
        <pc:spChg chg="del">
          <ac:chgData name="Harshit Srivastava" userId="3e32d232-eb1e-417b-ab42-26358b821046" providerId="ADAL" clId="{FB34DFB1-1A41-470E-90A9-CE24EE947EC6}" dt="2021-12-09T07:28:26.958" v="416" actId="478"/>
          <ac:spMkLst>
            <pc:docMk/>
            <pc:sldMk cId="2473279267" sldId="5067"/>
            <ac:spMk id="40" creationId="{DCC78C35-16D4-416B-B32D-5DC2F552672C}"/>
          </ac:spMkLst>
        </pc:spChg>
        <pc:spChg chg="del">
          <ac:chgData name="Harshit Srivastava" userId="3e32d232-eb1e-417b-ab42-26358b821046" providerId="ADAL" clId="{FB34DFB1-1A41-470E-90A9-CE24EE947EC6}" dt="2021-12-09T07:28:26.958" v="416" actId="478"/>
          <ac:spMkLst>
            <pc:docMk/>
            <pc:sldMk cId="2473279267" sldId="5067"/>
            <ac:spMk id="41" creationId="{61507461-5C9A-491C-8F6C-B9026EA93C0C}"/>
          </ac:spMkLst>
        </pc:spChg>
        <pc:spChg chg="del">
          <ac:chgData name="Harshit Srivastava" userId="3e32d232-eb1e-417b-ab42-26358b821046" providerId="ADAL" clId="{FB34DFB1-1A41-470E-90A9-CE24EE947EC6}" dt="2021-12-09T07:28:26.958" v="416" actId="478"/>
          <ac:spMkLst>
            <pc:docMk/>
            <pc:sldMk cId="2473279267" sldId="5067"/>
            <ac:spMk id="42" creationId="{EFC12F44-651B-48CD-9F60-57BAB57DC806}"/>
          </ac:spMkLst>
        </pc:spChg>
        <pc:spChg chg="del">
          <ac:chgData name="Harshit Srivastava" userId="3e32d232-eb1e-417b-ab42-26358b821046" providerId="ADAL" clId="{FB34DFB1-1A41-470E-90A9-CE24EE947EC6}" dt="2021-12-09T07:28:26.958" v="416" actId="478"/>
          <ac:spMkLst>
            <pc:docMk/>
            <pc:sldMk cId="2473279267" sldId="5067"/>
            <ac:spMk id="43" creationId="{A6D9627D-80F0-4437-899C-D8E243118C41}"/>
          </ac:spMkLst>
        </pc:spChg>
        <pc:grpChg chg="del">
          <ac:chgData name="Harshit Srivastava" userId="3e32d232-eb1e-417b-ab42-26358b821046" providerId="ADAL" clId="{FB34DFB1-1A41-470E-90A9-CE24EE947EC6}" dt="2021-12-09T07:28:26.958" v="416" actId="478"/>
          <ac:grpSpMkLst>
            <pc:docMk/>
            <pc:sldMk cId="2473279267" sldId="5067"/>
            <ac:grpSpMk id="25" creationId="{A31CAD9F-F30B-4992-BA61-4038E6DC28DD}"/>
          </ac:grpSpMkLst>
        </pc:grpChg>
        <pc:picChg chg="del">
          <ac:chgData name="Harshit Srivastava" userId="3e32d232-eb1e-417b-ab42-26358b821046" providerId="ADAL" clId="{FB34DFB1-1A41-470E-90A9-CE24EE947EC6}" dt="2021-12-09T07:28:26.958" v="416" actId="478"/>
          <ac:picMkLst>
            <pc:docMk/>
            <pc:sldMk cId="2473279267" sldId="5067"/>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7:48.250" v="569"/>
        <pc:sldMkLst>
          <pc:docMk/>
          <pc:sldMk cId="548643064" sldId="5068"/>
        </pc:sldMkLst>
        <pc:spChg chg="add mod ord">
          <ac:chgData name="Harshit Srivastava" userId="3e32d232-eb1e-417b-ab42-26358b821046" providerId="ADAL" clId="{FB34DFB1-1A41-470E-90A9-CE24EE947EC6}" dt="2021-12-09T07:28:54.821" v="438"/>
          <ac:spMkLst>
            <pc:docMk/>
            <pc:sldMk cId="548643064" sldId="5068"/>
            <ac:spMk id="3" creationId="{0A27DAB1-0E9F-4DA6-8A61-5521C01706DC}"/>
          </ac:spMkLst>
        </pc:spChg>
        <pc:spChg chg="add mod ord">
          <ac:chgData name="Harshit Srivastava" userId="3e32d232-eb1e-417b-ab42-26358b821046" providerId="ADAL" clId="{FB34DFB1-1A41-470E-90A9-CE24EE947EC6}" dt="2021-12-09T07:28:57.871" v="439"/>
          <ac:spMkLst>
            <pc:docMk/>
            <pc:sldMk cId="548643064" sldId="5068"/>
            <ac:spMk id="4" creationId="{BF380A95-9B8E-416D-9655-FDCA1CA03D4E}"/>
          </ac:spMkLst>
        </pc:spChg>
        <pc:spChg chg="del">
          <ac:chgData name="Harshit Srivastava" userId="3e32d232-eb1e-417b-ab42-26358b821046" providerId="ADAL" clId="{FB34DFB1-1A41-470E-90A9-CE24EE947EC6}" dt="2021-12-09T07:28:46.498" v="431" actId="478"/>
          <ac:spMkLst>
            <pc:docMk/>
            <pc:sldMk cId="548643064" sldId="5068"/>
            <ac:spMk id="23" creationId="{107486C9-CB0B-4CA7-A35A-8B31BD58AAA8}"/>
          </ac:spMkLst>
        </pc:spChg>
        <pc:spChg chg="del">
          <ac:chgData name="Harshit Srivastava" userId="3e32d232-eb1e-417b-ab42-26358b821046" providerId="ADAL" clId="{FB34DFB1-1A41-470E-90A9-CE24EE947EC6}" dt="2021-12-09T07:28:46.498" v="431" actId="478"/>
          <ac:spMkLst>
            <pc:docMk/>
            <pc:sldMk cId="548643064" sldId="5068"/>
            <ac:spMk id="24" creationId="{06C24D5D-838D-4538-9DDD-5D6A300F05FD}"/>
          </ac:spMkLst>
        </pc:spChg>
        <pc:spChg chg="del mod">
          <ac:chgData name="Harshit Srivastava" userId="3e32d232-eb1e-417b-ab42-26358b821046" providerId="ADAL" clId="{FB34DFB1-1A41-470E-90A9-CE24EE947EC6}" dt="2021-12-09T07:29:00.349" v="440" actId="478"/>
          <ac:spMkLst>
            <pc:docMk/>
            <pc:sldMk cId="548643064" sldId="5068"/>
            <ac:spMk id="30" creationId="{29A973F6-ADA9-41BF-A88A-1AD1E3DBE512}"/>
          </ac:spMkLst>
        </pc:spChg>
        <pc:spChg chg="del">
          <ac:chgData name="Harshit Srivastava" userId="3e32d232-eb1e-417b-ab42-26358b821046" providerId="ADAL" clId="{FB34DFB1-1A41-470E-90A9-CE24EE947EC6}" dt="2021-12-09T07:28:46.498" v="431" actId="478"/>
          <ac:spMkLst>
            <pc:docMk/>
            <pc:sldMk cId="548643064" sldId="5068"/>
            <ac:spMk id="31" creationId="{53ADBD0E-AC30-4CB8-AD24-FD52A1B4EDE2}"/>
          </ac:spMkLst>
        </pc:spChg>
        <pc:spChg chg="del">
          <ac:chgData name="Harshit Srivastava" userId="3e32d232-eb1e-417b-ab42-26358b821046" providerId="ADAL" clId="{FB34DFB1-1A41-470E-90A9-CE24EE947EC6}" dt="2021-12-09T07:28:48.734" v="432" actId="478"/>
          <ac:spMkLst>
            <pc:docMk/>
            <pc:sldMk cId="548643064" sldId="5068"/>
            <ac:spMk id="37" creationId="{98F2C553-7C4B-4EA3-8730-56C48E6084F7}"/>
          </ac:spMkLst>
        </pc:spChg>
        <pc:spChg chg="del mod">
          <ac:chgData name="Harshit Srivastava" userId="3e32d232-eb1e-417b-ab42-26358b821046" providerId="ADAL" clId="{FB34DFB1-1A41-470E-90A9-CE24EE947EC6}" dt="2021-12-09T07:29:00.349" v="440" actId="478"/>
          <ac:spMkLst>
            <pc:docMk/>
            <pc:sldMk cId="548643064" sldId="5068"/>
            <ac:spMk id="38" creationId="{9AC202AD-559C-41DE-9AE0-EA5E003805CB}"/>
          </ac:spMkLst>
        </pc:spChg>
        <pc:spChg chg="del">
          <ac:chgData name="Harshit Srivastava" userId="3e32d232-eb1e-417b-ab42-26358b821046" providerId="ADAL" clId="{FB34DFB1-1A41-470E-90A9-CE24EE947EC6}" dt="2021-12-09T07:28:46.498" v="431" actId="478"/>
          <ac:spMkLst>
            <pc:docMk/>
            <pc:sldMk cId="548643064" sldId="5068"/>
            <ac:spMk id="39" creationId="{0B6FA040-AED1-4CEB-B00A-8A1588CE0DE8}"/>
          </ac:spMkLst>
        </pc:spChg>
        <pc:spChg chg="del">
          <ac:chgData name="Harshit Srivastava" userId="3e32d232-eb1e-417b-ab42-26358b821046" providerId="ADAL" clId="{FB34DFB1-1A41-470E-90A9-CE24EE947EC6}" dt="2021-12-09T07:28:46.498" v="431" actId="478"/>
          <ac:spMkLst>
            <pc:docMk/>
            <pc:sldMk cId="548643064" sldId="5068"/>
            <ac:spMk id="40" creationId="{DCC78C35-16D4-416B-B32D-5DC2F552672C}"/>
          </ac:spMkLst>
        </pc:spChg>
        <pc:spChg chg="del">
          <ac:chgData name="Harshit Srivastava" userId="3e32d232-eb1e-417b-ab42-26358b821046" providerId="ADAL" clId="{FB34DFB1-1A41-470E-90A9-CE24EE947EC6}" dt="2021-12-09T07:28:46.498" v="431" actId="478"/>
          <ac:spMkLst>
            <pc:docMk/>
            <pc:sldMk cId="548643064" sldId="5068"/>
            <ac:spMk id="41" creationId="{61507461-5C9A-491C-8F6C-B9026EA93C0C}"/>
          </ac:spMkLst>
        </pc:spChg>
        <pc:spChg chg="del">
          <ac:chgData name="Harshit Srivastava" userId="3e32d232-eb1e-417b-ab42-26358b821046" providerId="ADAL" clId="{FB34DFB1-1A41-470E-90A9-CE24EE947EC6}" dt="2021-12-09T07:28:46.498" v="431" actId="478"/>
          <ac:spMkLst>
            <pc:docMk/>
            <pc:sldMk cId="548643064" sldId="5068"/>
            <ac:spMk id="42" creationId="{EFC12F44-651B-48CD-9F60-57BAB57DC806}"/>
          </ac:spMkLst>
        </pc:spChg>
        <pc:spChg chg="del">
          <ac:chgData name="Harshit Srivastava" userId="3e32d232-eb1e-417b-ab42-26358b821046" providerId="ADAL" clId="{FB34DFB1-1A41-470E-90A9-CE24EE947EC6}" dt="2021-12-09T07:28:46.498" v="431" actId="478"/>
          <ac:spMkLst>
            <pc:docMk/>
            <pc:sldMk cId="548643064" sldId="5068"/>
            <ac:spMk id="43" creationId="{A6D9627D-80F0-4437-899C-D8E243118C41}"/>
          </ac:spMkLst>
        </pc:spChg>
        <pc:grpChg chg="del">
          <ac:chgData name="Harshit Srivastava" userId="3e32d232-eb1e-417b-ab42-26358b821046" providerId="ADAL" clId="{FB34DFB1-1A41-470E-90A9-CE24EE947EC6}" dt="2021-12-09T07:28:46.498" v="431" actId="478"/>
          <ac:grpSpMkLst>
            <pc:docMk/>
            <pc:sldMk cId="548643064" sldId="5068"/>
            <ac:grpSpMk id="25" creationId="{A31CAD9F-F30B-4992-BA61-4038E6DC28DD}"/>
          </ac:grpSpMkLst>
        </pc:grpChg>
        <pc:picChg chg="del">
          <ac:chgData name="Harshit Srivastava" userId="3e32d232-eb1e-417b-ab42-26358b821046" providerId="ADAL" clId="{FB34DFB1-1A41-470E-90A9-CE24EE947EC6}" dt="2021-12-09T07:28:46.498" v="431" actId="478"/>
          <ac:picMkLst>
            <pc:docMk/>
            <pc:sldMk cId="548643064" sldId="5068"/>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7:48.250" v="571"/>
        <pc:sldMkLst>
          <pc:docMk/>
          <pc:sldMk cId="3381421659" sldId="5069"/>
        </pc:sldMkLst>
        <pc:spChg chg="add mod ord">
          <ac:chgData name="Harshit Srivastava" userId="3e32d232-eb1e-417b-ab42-26358b821046" providerId="ADAL" clId="{FB34DFB1-1A41-470E-90A9-CE24EE947EC6}" dt="2021-12-09T07:29:15.100" v="453"/>
          <ac:spMkLst>
            <pc:docMk/>
            <pc:sldMk cId="3381421659" sldId="5069"/>
            <ac:spMk id="2" creationId="{7E5D3406-E36A-46C1-AC26-35308D291464}"/>
          </ac:spMkLst>
        </pc:spChg>
        <pc:spChg chg="add mod ord">
          <ac:chgData name="Harshit Srivastava" userId="3e32d232-eb1e-417b-ab42-26358b821046" providerId="ADAL" clId="{FB34DFB1-1A41-470E-90A9-CE24EE947EC6}" dt="2021-12-09T07:29:18.362" v="454"/>
          <ac:spMkLst>
            <pc:docMk/>
            <pc:sldMk cId="3381421659" sldId="5069"/>
            <ac:spMk id="3" creationId="{A6EDCDD9-00B5-4C32-9529-B81FC6F1520E}"/>
          </ac:spMkLst>
        </pc:spChg>
        <pc:spChg chg="del">
          <ac:chgData name="Harshit Srivastava" userId="3e32d232-eb1e-417b-ab42-26358b821046" providerId="ADAL" clId="{FB34DFB1-1A41-470E-90A9-CE24EE947EC6}" dt="2021-12-09T07:29:07.030" v="446" actId="478"/>
          <ac:spMkLst>
            <pc:docMk/>
            <pc:sldMk cId="3381421659" sldId="5069"/>
            <ac:spMk id="23" creationId="{107486C9-CB0B-4CA7-A35A-8B31BD58AAA8}"/>
          </ac:spMkLst>
        </pc:spChg>
        <pc:spChg chg="del">
          <ac:chgData name="Harshit Srivastava" userId="3e32d232-eb1e-417b-ab42-26358b821046" providerId="ADAL" clId="{FB34DFB1-1A41-470E-90A9-CE24EE947EC6}" dt="2021-12-09T07:29:07.030" v="446" actId="478"/>
          <ac:spMkLst>
            <pc:docMk/>
            <pc:sldMk cId="3381421659" sldId="5069"/>
            <ac:spMk id="24" creationId="{06C24D5D-838D-4538-9DDD-5D6A300F05FD}"/>
          </ac:spMkLst>
        </pc:spChg>
        <pc:spChg chg="del mod">
          <ac:chgData name="Harshit Srivastava" userId="3e32d232-eb1e-417b-ab42-26358b821046" providerId="ADAL" clId="{FB34DFB1-1A41-470E-90A9-CE24EE947EC6}" dt="2021-12-09T07:29:20.935" v="455" actId="478"/>
          <ac:spMkLst>
            <pc:docMk/>
            <pc:sldMk cId="3381421659" sldId="5069"/>
            <ac:spMk id="30" creationId="{29A973F6-ADA9-41BF-A88A-1AD1E3DBE512}"/>
          </ac:spMkLst>
        </pc:spChg>
        <pc:spChg chg="del">
          <ac:chgData name="Harshit Srivastava" userId="3e32d232-eb1e-417b-ab42-26358b821046" providerId="ADAL" clId="{FB34DFB1-1A41-470E-90A9-CE24EE947EC6}" dt="2021-12-09T07:29:07.030" v="446" actId="478"/>
          <ac:spMkLst>
            <pc:docMk/>
            <pc:sldMk cId="3381421659" sldId="5069"/>
            <ac:spMk id="31" creationId="{53ADBD0E-AC30-4CB8-AD24-FD52A1B4EDE2}"/>
          </ac:spMkLst>
        </pc:spChg>
        <pc:spChg chg="del">
          <ac:chgData name="Harshit Srivastava" userId="3e32d232-eb1e-417b-ab42-26358b821046" providerId="ADAL" clId="{FB34DFB1-1A41-470E-90A9-CE24EE947EC6}" dt="2021-12-09T07:29:08.977" v="447" actId="478"/>
          <ac:spMkLst>
            <pc:docMk/>
            <pc:sldMk cId="3381421659" sldId="5069"/>
            <ac:spMk id="37" creationId="{98F2C553-7C4B-4EA3-8730-56C48E6084F7}"/>
          </ac:spMkLst>
        </pc:spChg>
        <pc:spChg chg="del mod">
          <ac:chgData name="Harshit Srivastava" userId="3e32d232-eb1e-417b-ab42-26358b821046" providerId="ADAL" clId="{FB34DFB1-1A41-470E-90A9-CE24EE947EC6}" dt="2021-12-09T07:29:20.935" v="455" actId="478"/>
          <ac:spMkLst>
            <pc:docMk/>
            <pc:sldMk cId="3381421659" sldId="5069"/>
            <ac:spMk id="38" creationId="{9AC202AD-559C-41DE-9AE0-EA5E003805CB}"/>
          </ac:spMkLst>
        </pc:spChg>
        <pc:spChg chg="del">
          <ac:chgData name="Harshit Srivastava" userId="3e32d232-eb1e-417b-ab42-26358b821046" providerId="ADAL" clId="{FB34DFB1-1A41-470E-90A9-CE24EE947EC6}" dt="2021-12-09T07:29:07.030" v="446" actId="478"/>
          <ac:spMkLst>
            <pc:docMk/>
            <pc:sldMk cId="3381421659" sldId="5069"/>
            <ac:spMk id="39" creationId="{0B6FA040-AED1-4CEB-B00A-8A1588CE0DE8}"/>
          </ac:spMkLst>
        </pc:spChg>
        <pc:spChg chg="del">
          <ac:chgData name="Harshit Srivastava" userId="3e32d232-eb1e-417b-ab42-26358b821046" providerId="ADAL" clId="{FB34DFB1-1A41-470E-90A9-CE24EE947EC6}" dt="2021-12-09T07:29:07.030" v="446" actId="478"/>
          <ac:spMkLst>
            <pc:docMk/>
            <pc:sldMk cId="3381421659" sldId="5069"/>
            <ac:spMk id="40" creationId="{DCC78C35-16D4-416B-B32D-5DC2F552672C}"/>
          </ac:spMkLst>
        </pc:spChg>
        <pc:spChg chg="del">
          <ac:chgData name="Harshit Srivastava" userId="3e32d232-eb1e-417b-ab42-26358b821046" providerId="ADAL" clId="{FB34DFB1-1A41-470E-90A9-CE24EE947EC6}" dt="2021-12-09T07:29:07.030" v="446" actId="478"/>
          <ac:spMkLst>
            <pc:docMk/>
            <pc:sldMk cId="3381421659" sldId="5069"/>
            <ac:spMk id="41" creationId="{61507461-5C9A-491C-8F6C-B9026EA93C0C}"/>
          </ac:spMkLst>
        </pc:spChg>
        <pc:spChg chg="del">
          <ac:chgData name="Harshit Srivastava" userId="3e32d232-eb1e-417b-ab42-26358b821046" providerId="ADAL" clId="{FB34DFB1-1A41-470E-90A9-CE24EE947EC6}" dt="2021-12-09T07:29:07.030" v="446" actId="478"/>
          <ac:spMkLst>
            <pc:docMk/>
            <pc:sldMk cId="3381421659" sldId="5069"/>
            <ac:spMk id="42" creationId="{EFC12F44-651B-48CD-9F60-57BAB57DC806}"/>
          </ac:spMkLst>
        </pc:spChg>
        <pc:spChg chg="del">
          <ac:chgData name="Harshit Srivastava" userId="3e32d232-eb1e-417b-ab42-26358b821046" providerId="ADAL" clId="{FB34DFB1-1A41-470E-90A9-CE24EE947EC6}" dt="2021-12-09T07:29:07.030" v="446" actId="478"/>
          <ac:spMkLst>
            <pc:docMk/>
            <pc:sldMk cId="3381421659" sldId="5069"/>
            <ac:spMk id="43" creationId="{A6D9627D-80F0-4437-899C-D8E243118C41}"/>
          </ac:spMkLst>
        </pc:spChg>
        <pc:grpChg chg="del">
          <ac:chgData name="Harshit Srivastava" userId="3e32d232-eb1e-417b-ab42-26358b821046" providerId="ADAL" clId="{FB34DFB1-1A41-470E-90A9-CE24EE947EC6}" dt="2021-12-09T07:29:07.030" v="446" actId="478"/>
          <ac:grpSpMkLst>
            <pc:docMk/>
            <pc:sldMk cId="3381421659" sldId="5069"/>
            <ac:grpSpMk id="25" creationId="{A31CAD9F-F30B-4992-BA61-4038E6DC28DD}"/>
          </ac:grpSpMkLst>
        </pc:grpChg>
        <pc:picChg chg="del">
          <ac:chgData name="Harshit Srivastava" userId="3e32d232-eb1e-417b-ab42-26358b821046" providerId="ADAL" clId="{FB34DFB1-1A41-470E-90A9-CE24EE947EC6}" dt="2021-12-09T07:29:07.030" v="446" actId="478"/>
          <ac:picMkLst>
            <pc:docMk/>
            <pc:sldMk cId="3381421659" sldId="5069"/>
            <ac:picMk id="22" creationId="{315B12EF-73AA-45B9-8ED1-1CEA999685FB}"/>
          </ac:picMkLst>
        </pc:picChg>
      </pc:sldChg>
      <pc:sldChg chg="del replTag delTag">
        <pc:chgData name="Harshit Srivastava" userId="3e32d232-eb1e-417b-ab42-26358b821046" providerId="ADAL" clId="{FB34DFB1-1A41-470E-90A9-CE24EE947EC6}" dt="2021-12-09T07:29:47.233" v="494" actId="47"/>
        <pc:sldMkLst>
          <pc:docMk/>
          <pc:sldMk cId="1210960169" sldId="5070"/>
        </pc:sldMkLst>
      </pc:sldChg>
      <pc:sldChg chg="addSp delSp modSp mod modClrScheme delAnim replTag delTag chgLayout">
        <pc:chgData name="Harshit Srivastava" userId="3e32d232-eb1e-417b-ab42-26358b821046" providerId="ADAL" clId="{FB34DFB1-1A41-470E-90A9-CE24EE947EC6}" dt="2021-12-09T07:37:48.254" v="575"/>
        <pc:sldMkLst>
          <pc:docMk/>
          <pc:sldMk cId="1062126244" sldId="5071"/>
        </pc:sldMkLst>
        <pc:spChg chg="add mod ord">
          <ac:chgData name="Harshit Srivastava" userId="3e32d232-eb1e-417b-ab42-26358b821046" providerId="ADAL" clId="{FB34DFB1-1A41-470E-90A9-CE24EE947EC6}" dt="2021-12-09T07:37:00.586" v="513" actId="20577"/>
          <ac:spMkLst>
            <pc:docMk/>
            <pc:sldMk cId="1062126244" sldId="5071"/>
            <ac:spMk id="2" creationId="{9846ADA4-E16C-47FE-8D5D-0D68C255355D}"/>
          </ac:spMkLst>
        </pc:spChg>
        <pc:spChg chg="add mod ord">
          <ac:chgData name="Harshit Srivastava" userId="3e32d232-eb1e-417b-ab42-26358b821046" providerId="ADAL" clId="{FB34DFB1-1A41-470E-90A9-CE24EE947EC6}" dt="2021-12-09T07:37:04.121" v="514"/>
          <ac:spMkLst>
            <pc:docMk/>
            <pc:sldMk cId="1062126244" sldId="5071"/>
            <ac:spMk id="4" creationId="{A554D37F-18FA-4787-A65B-FDF725D2A43C}"/>
          </ac:spMkLst>
        </pc:spChg>
        <pc:spChg chg="del">
          <ac:chgData name="Harshit Srivastava" userId="3e32d232-eb1e-417b-ab42-26358b821046" providerId="ADAL" clId="{FB34DFB1-1A41-470E-90A9-CE24EE947EC6}" dt="2021-12-09T07:36:50.125" v="505" actId="478"/>
          <ac:spMkLst>
            <pc:docMk/>
            <pc:sldMk cId="1062126244" sldId="5071"/>
            <ac:spMk id="23" creationId="{107486C9-CB0B-4CA7-A35A-8B31BD58AAA8}"/>
          </ac:spMkLst>
        </pc:spChg>
        <pc:spChg chg="del">
          <ac:chgData name="Harshit Srivastava" userId="3e32d232-eb1e-417b-ab42-26358b821046" providerId="ADAL" clId="{FB34DFB1-1A41-470E-90A9-CE24EE947EC6}" dt="2021-12-09T07:36:50.125" v="505" actId="478"/>
          <ac:spMkLst>
            <pc:docMk/>
            <pc:sldMk cId="1062126244" sldId="5071"/>
            <ac:spMk id="24" creationId="{06C24D5D-838D-4538-9DDD-5D6A300F05FD}"/>
          </ac:spMkLst>
        </pc:spChg>
        <pc:spChg chg="del mod">
          <ac:chgData name="Harshit Srivastava" userId="3e32d232-eb1e-417b-ab42-26358b821046" providerId="ADAL" clId="{FB34DFB1-1A41-470E-90A9-CE24EE947EC6}" dt="2021-12-09T07:37:06.930" v="515" actId="478"/>
          <ac:spMkLst>
            <pc:docMk/>
            <pc:sldMk cId="1062126244" sldId="5071"/>
            <ac:spMk id="30" creationId="{29A973F6-ADA9-41BF-A88A-1AD1E3DBE512}"/>
          </ac:spMkLst>
        </pc:spChg>
        <pc:spChg chg="del">
          <ac:chgData name="Harshit Srivastava" userId="3e32d232-eb1e-417b-ab42-26358b821046" providerId="ADAL" clId="{FB34DFB1-1A41-470E-90A9-CE24EE947EC6}" dt="2021-12-09T07:36:50.125" v="505" actId="478"/>
          <ac:spMkLst>
            <pc:docMk/>
            <pc:sldMk cId="1062126244" sldId="5071"/>
            <ac:spMk id="31" creationId="{53ADBD0E-AC30-4CB8-AD24-FD52A1B4EDE2}"/>
          </ac:spMkLst>
        </pc:spChg>
        <pc:spChg chg="del">
          <ac:chgData name="Harshit Srivastava" userId="3e32d232-eb1e-417b-ab42-26358b821046" providerId="ADAL" clId="{FB34DFB1-1A41-470E-90A9-CE24EE947EC6}" dt="2021-12-09T07:36:52.458" v="506" actId="478"/>
          <ac:spMkLst>
            <pc:docMk/>
            <pc:sldMk cId="1062126244" sldId="5071"/>
            <ac:spMk id="37" creationId="{98F2C553-7C4B-4EA3-8730-56C48E6084F7}"/>
          </ac:spMkLst>
        </pc:spChg>
        <pc:spChg chg="del mod">
          <ac:chgData name="Harshit Srivastava" userId="3e32d232-eb1e-417b-ab42-26358b821046" providerId="ADAL" clId="{FB34DFB1-1A41-470E-90A9-CE24EE947EC6}" dt="2021-12-09T07:37:06.930" v="515" actId="478"/>
          <ac:spMkLst>
            <pc:docMk/>
            <pc:sldMk cId="1062126244" sldId="5071"/>
            <ac:spMk id="38" creationId="{9AC202AD-559C-41DE-9AE0-EA5E003805CB}"/>
          </ac:spMkLst>
        </pc:spChg>
        <pc:spChg chg="del">
          <ac:chgData name="Harshit Srivastava" userId="3e32d232-eb1e-417b-ab42-26358b821046" providerId="ADAL" clId="{FB34DFB1-1A41-470E-90A9-CE24EE947EC6}" dt="2021-12-09T07:36:50.125" v="505" actId="478"/>
          <ac:spMkLst>
            <pc:docMk/>
            <pc:sldMk cId="1062126244" sldId="5071"/>
            <ac:spMk id="39" creationId="{0B6FA040-AED1-4CEB-B00A-8A1588CE0DE8}"/>
          </ac:spMkLst>
        </pc:spChg>
        <pc:spChg chg="del">
          <ac:chgData name="Harshit Srivastava" userId="3e32d232-eb1e-417b-ab42-26358b821046" providerId="ADAL" clId="{FB34DFB1-1A41-470E-90A9-CE24EE947EC6}" dt="2021-12-09T07:36:50.125" v="505" actId="478"/>
          <ac:spMkLst>
            <pc:docMk/>
            <pc:sldMk cId="1062126244" sldId="5071"/>
            <ac:spMk id="40" creationId="{DCC78C35-16D4-416B-B32D-5DC2F552672C}"/>
          </ac:spMkLst>
        </pc:spChg>
        <pc:spChg chg="del">
          <ac:chgData name="Harshit Srivastava" userId="3e32d232-eb1e-417b-ab42-26358b821046" providerId="ADAL" clId="{FB34DFB1-1A41-470E-90A9-CE24EE947EC6}" dt="2021-12-09T07:36:50.125" v="505" actId="478"/>
          <ac:spMkLst>
            <pc:docMk/>
            <pc:sldMk cId="1062126244" sldId="5071"/>
            <ac:spMk id="41" creationId="{61507461-5C9A-491C-8F6C-B9026EA93C0C}"/>
          </ac:spMkLst>
        </pc:spChg>
        <pc:spChg chg="del">
          <ac:chgData name="Harshit Srivastava" userId="3e32d232-eb1e-417b-ab42-26358b821046" providerId="ADAL" clId="{FB34DFB1-1A41-470E-90A9-CE24EE947EC6}" dt="2021-12-09T07:36:50.125" v="505" actId="478"/>
          <ac:spMkLst>
            <pc:docMk/>
            <pc:sldMk cId="1062126244" sldId="5071"/>
            <ac:spMk id="42" creationId="{EFC12F44-651B-48CD-9F60-57BAB57DC806}"/>
          </ac:spMkLst>
        </pc:spChg>
        <pc:spChg chg="del">
          <ac:chgData name="Harshit Srivastava" userId="3e32d232-eb1e-417b-ab42-26358b821046" providerId="ADAL" clId="{FB34DFB1-1A41-470E-90A9-CE24EE947EC6}" dt="2021-12-09T07:36:50.125" v="505" actId="478"/>
          <ac:spMkLst>
            <pc:docMk/>
            <pc:sldMk cId="1062126244" sldId="5071"/>
            <ac:spMk id="43" creationId="{A6D9627D-80F0-4437-899C-D8E243118C41}"/>
          </ac:spMkLst>
        </pc:spChg>
        <pc:grpChg chg="del">
          <ac:chgData name="Harshit Srivastava" userId="3e32d232-eb1e-417b-ab42-26358b821046" providerId="ADAL" clId="{FB34DFB1-1A41-470E-90A9-CE24EE947EC6}" dt="2021-12-09T07:36:50.125" v="505" actId="478"/>
          <ac:grpSpMkLst>
            <pc:docMk/>
            <pc:sldMk cId="1062126244" sldId="5071"/>
            <ac:grpSpMk id="25" creationId="{A31CAD9F-F30B-4992-BA61-4038E6DC28DD}"/>
          </ac:grpSpMkLst>
        </pc:grpChg>
        <pc:picChg chg="del">
          <ac:chgData name="Harshit Srivastava" userId="3e32d232-eb1e-417b-ab42-26358b821046" providerId="ADAL" clId="{FB34DFB1-1A41-470E-90A9-CE24EE947EC6}" dt="2021-12-09T07:36:50.125" v="505" actId="478"/>
          <ac:picMkLst>
            <pc:docMk/>
            <pc:sldMk cId="1062126244" sldId="5071"/>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7:48.258" v="577"/>
        <pc:sldMkLst>
          <pc:docMk/>
          <pc:sldMk cId="2672692201" sldId="5072"/>
        </pc:sldMkLst>
        <pc:spChg chg="add mod ord">
          <ac:chgData name="Harshit Srivastava" userId="3e32d232-eb1e-417b-ab42-26358b821046" providerId="ADAL" clId="{FB34DFB1-1A41-470E-90A9-CE24EE947EC6}" dt="2021-12-09T07:37:23.512" v="528"/>
          <ac:spMkLst>
            <pc:docMk/>
            <pc:sldMk cId="2672692201" sldId="5072"/>
            <ac:spMk id="4" creationId="{D96E7DBA-1F08-4694-98B5-5589BC9E6F28}"/>
          </ac:spMkLst>
        </pc:spChg>
        <pc:spChg chg="add mod ord">
          <ac:chgData name="Harshit Srivastava" userId="3e32d232-eb1e-417b-ab42-26358b821046" providerId="ADAL" clId="{FB34DFB1-1A41-470E-90A9-CE24EE947EC6}" dt="2021-12-09T07:37:27.414" v="529"/>
          <ac:spMkLst>
            <pc:docMk/>
            <pc:sldMk cId="2672692201" sldId="5072"/>
            <ac:spMk id="5" creationId="{489A36A2-3F2B-4323-861A-7A8A8F8939F9}"/>
          </ac:spMkLst>
        </pc:spChg>
        <pc:spChg chg="del">
          <ac:chgData name="Harshit Srivastava" userId="3e32d232-eb1e-417b-ab42-26358b821046" providerId="ADAL" clId="{FB34DFB1-1A41-470E-90A9-CE24EE947EC6}" dt="2021-12-09T07:37:13.865" v="521" actId="478"/>
          <ac:spMkLst>
            <pc:docMk/>
            <pc:sldMk cId="2672692201" sldId="5072"/>
            <ac:spMk id="23" creationId="{107486C9-CB0B-4CA7-A35A-8B31BD58AAA8}"/>
          </ac:spMkLst>
        </pc:spChg>
        <pc:spChg chg="del">
          <ac:chgData name="Harshit Srivastava" userId="3e32d232-eb1e-417b-ab42-26358b821046" providerId="ADAL" clId="{FB34DFB1-1A41-470E-90A9-CE24EE947EC6}" dt="2021-12-09T07:37:13.865" v="521" actId="478"/>
          <ac:spMkLst>
            <pc:docMk/>
            <pc:sldMk cId="2672692201" sldId="5072"/>
            <ac:spMk id="24" creationId="{06C24D5D-838D-4538-9DDD-5D6A300F05FD}"/>
          </ac:spMkLst>
        </pc:spChg>
        <pc:spChg chg="del mod">
          <ac:chgData name="Harshit Srivastava" userId="3e32d232-eb1e-417b-ab42-26358b821046" providerId="ADAL" clId="{FB34DFB1-1A41-470E-90A9-CE24EE947EC6}" dt="2021-12-09T07:37:29.825" v="530" actId="478"/>
          <ac:spMkLst>
            <pc:docMk/>
            <pc:sldMk cId="2672692201" sldId="5072"/>
            <ac:spMk id="30" creationId="{29A973F6-ADA9-41BF-A88A-1AD1E3DBE512}"/>
          </ac:spMkLst>
        </pc:spChg>
        <pc:spChg chg="del">
          <ac:chgData name="Harshit Srivastava" userId="3e32d232-eb1e-417b-ab42-26358b821046" providerId="ADAL" clId="{FB34DFB1-1A41-470E-90A9-CE24EE947EC6}" dt="2021-12-09T07:37:13.865" v="521" actId="478"/>
          <ac:spMkLst>
            <pc:docMk/>
            <pc:sldMk cId="2672692201" sldId="5072"/>
            <ac:spMk id="31" creationId="{53ADBD0E-AC30-4CB8-AD24-FD52A1B4EDE2}"/>
          </ac:spMkLst>
        </pc:spChg>
        <pc:spChg chg="del">
          <ac:chgData name="Harshit Srivastava" userId="3e32d232-eb1e-417b-ab42-26358b821046" providerId="ADAL" clId="{FB34DFB1-1A41-470E-90A9-CE24EE947EC6}" dt="2021-12-09T07:37:15.477" v="522" actId="478"/>
          <ac:spMkLst>
            <pc:docMk/>
            <pc:sldMk cId="2672692201" sldId="5072"/>
            <ac:spMk id="37" creationId="{98F2C553-7C4B-4EA3-8730-56C48E6084F7}"/>
          </ac:spMkLst>
        </pc:spChg>
        <pc:spChg chg="del mod">
          <ac:chgData name="Harshit Srivastava" userId="3e32d232-eb1e-417b-ab42-26358b821046" providerId="ADAL" clId="{FB34DFB1-1A41-470E-90A9-CE24EE947EC6}" dt="2021-12-09T07:37:29.825" v="530" actId="478"/>
          <ac:spMkLst>
            <pc:docMk/>
            <pc:sldMk cId="2672692201" sldId="5072"/>
            <ac:spMk id="38" creationId="{9AC202AD-559C-41DE-9AE0-EA5E003805CB}"/>
          </ac:spMkLst>
        </pc:spChg>
        <pc:spChg chg="del">
          <ac:chgData name="Harshit Srivastava" userId="3e32d232-eb1e-417b-ab42-26358b821046" providerId="ADAL" clId="{FB34DFB1-1A41-470E-90A9-CE24EE947EC6}" dt="2021-12-09T07:37:13.865" v="521" actId="478"/>
          <ac:spMkLst>
            <pc:docMk/>
            <pc:sldMk cId="2672692201" sldId="5072"/>
            <ac:spMk id="39" creationId="{0B6FA040-AED1-4CEB-B00A-8A1588CE0DE8}"/>
          </ac:spMkLst>
        </pc:spChg>
        <pc:spChg chg="del">
          <ac:chgData name="Harshit Srivastava" userId="3e32d232-eb1e-417b-ab42-26358b821046" providerId="ADAL" clId="{FB34DFB1-1A41-470E-90A9-CE24EE947EC6}" dt="2021-12-09T07:37:13.865" v="521" actId="478"/>
          <ac:spMkLst>
            <pc:docMk/>
            <pc:sldMk cId="2672692201" sldId="5072"/>
            <ac:spMk id="40" creationId="{DCC78C35-16D4-416B-B32D-5DC2F552672C}"/>
          </ac:spMkLst>
        </pc:spChg>
        <pc:spChg chg="del">
          <ac:chgData name="Harshit Srivastava" userId="3e32d232-eb1e-417b-ab42-26358b821046" providerId="ADAL" clId="{FB34DFB1-1A41-470E-90A9-CE24EE947EC6}" dt="2021-12-09T07:37:13.865" v="521" actId="478"/>
          <ac:spMkLst>
            <pc:docMk/>
            <pc:sldMk cId="2672692201" sldId="5072"/>
            <ac:spMk id="41" creationId="{61507461-5C9A-491C-8F6C-B9026EA93C0C}"/>
          </ac:spMkLst>
        </pc:spChg>
        <pc:spChg chg="del">
          <ac:chgData name="Harshit Srivastava" userId="3e32d232-eb1e-417b-ab42-26358b821046" providerId="ADAL" clId="{FB34DFB1-1A41-470E-90A9-CE24EE947EC6}" dt="2021-12-09T07:37:13.865" v="521" actId="478"/>
          <ac:spMkLst>
            <pc:docMk/>
            <pc:sldMk cId="2672692201" sldId="5072"/>
            <ac:spMk id="42" creationId="{EFC12F44-651B-48CD-9F60-57BAB57DC806}"/>
          </ac:spMkLst>
        </pc:spChg>
        <pc:spChg chg="del">
          <ac:chgData name="Harshit Srivastava" userId="3e32d232-eb1e-417b-ab42-26358b821046" providerId="ADAL" clId="{FB34DFB1-1A41-470E-90A9-CE24EE947EC6}" dt="2021-12-09T07:37:13.865" v="521" actId="478"/>
          <ac:spMkLst>
            <pc:docMk/>
            <pc:sldMk cId="2672692201" sldId="5072"/>
            <ac:spMk id="43" creationId="{A6D9627D-80F0-4437-899C-D8E243118C41}"/>
          </ac:spMkLst>
        </pc:spChg>
        <pc:grpChg chg="del">
          <ac:chgData name="Harshit Srivastava" userId="3e32d232-eb1e-417b-ab42-26358b821046" providerId="ADAL" clId="{FB34DFB1-1A41-470E-90A9-CE24EE947EC6}" dt="2021-12-09T07:37:13.865" v="521" actId="478"/>
          <ac:grpSpMkLst>
            <pc:docMk/>
            <pc:sldMk cId="2672692201" sldId="5072"/>
            <ac:grpSpMk id="25" creationId="{A31CAD9F-F30B-4992-BA61-4038E6DC28DD}"/>
          </ac:grpSpMkLst>
        </pc:grpChg>
        <pc:picChg chg="del">
          <ac:chgData name="Harshit Srivastava" userId="3e32d232-eb1e-417b-ab42-26358b821046" providerId="ADAL" clId="{FB34DFB1-1A41-470E-90A9-CE24EE947EC6}" dt="2021-12-09T07:37:13.865" v="521" actId="478"/>
          <ac:picMkLst>
            <pc:docMk/>
            <pc:sldMk cId="2672692201" sldId="5072"/>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8:05.187" v="591" actId="478"/>
        <pc:sldMkLst>
          <pc:docMk/>
          <pc:sldMk cId="1765214274" sldId="5073"/>
        </pc:sldMkLst>
        <pc:spChg chg="add mod ord">
          <ac:chgData name="Harshit Srivastava" userId="3e32d232-eb1e-417b-ab42-26358b821046" providerId="ADAL" clId="{FB34DFB1-1A41-470E-90A9-CE24EE947EC6}" dt="2021-12-09T07:37:58.708" v="589"/>
          <ac:spMkLst>
            <pc:docMk/>
            <pc:sldMk cId="1765214274" sldId="5073"/>
            <ac:spMk id="2" creationId="{3129B09E-485F-40BA-8C1D-7936FAAEC753}"/>
          </ac:spMkLst>
        </pc:spChg>
        <pc:spChg chg="add mod ord">
          <ac:chgData name="Harshit Srivastava" userId="3e32d232-eb1e-417b-ab42-26358b821046" providerId="ADAL" clId="{FB34DFB1-1A41-470E-90A9-CE24EE947EC6}" dt="2021-12-09T07:38:02.002" v="590"/>
          <ac:spMkLst>
            <pc:docMk/>
            <pc:sldMk cId="1765214274" sldId="5073"/>
            <ac:spMk id="3" creationId="{0B85B530-F4C9-4F18-B153-19CBA17E1585}"/>
          </ac:spMkLst>
        </pc:spChg>
        <pc:spChg chg="del">
          <ac:chgData name="Harshit Srivastava" userId="3e32d232-eb1e-417b-ab42-26358b821046" providerId="ADAL" clId="{FB34DFB1-1A41-470E-90A9-CE24EE947EC6}" dt="2021-12-09T07:37:37.379" v="536" actId="478"/>
          <ac:spMkLst>
            <pc:docMk/>
            <pc:sldMk cId="1765214274" sldId="5073"/>
            <ac:spMk id="23" creationId="{107486C9-CB0B-4CA7-A35A-8B31BD58AAA8}"/>
          </ac:spMkLst>
        </pc:spChg>
        <pc:spChg chg="del">
          <ac:chgData name="Harshit Srivastava" userId="3e32d232-eb1e-417b-ab42-26358b821046" providerId="ADAL" clId="{FB34DFB1-1A41-470E-90A9-CE24EE947EC6}" dt="2021-12-09T07:37:37.379" v="536" actId="478"/>
          <ac:spMkLst>
            <pc:docMk/>
            <pc:sldMk cId="1765214274" sldId="5073"/>
            <ac:spMk id="24" creationId="{06C24D5D-838D-4538-9DDD-5D6A300F05FD}"/>
          </ac:spMkLst>
        </pc:spChg>
        <pc:spChg chg="del mod">
          <ac:chgData name="Harshit Srivastava" userId="3e32d232-eb1e-417b-ab42-26358b821046" providerId="ADAL" clId="{FB34DFB1-1A41-470E-90A9-CE24EE947EC6}" dt="2021-12-09T07:38:05.187" v="591" actId="478"/>
          <ac:spMkLst>
            <pc:docMk/>
            <pc:sldMk cId="1765214274" sldId="5073"/>
            <ac:spMk id="30" creationId="{29A973F6-ADA9-41BF-A88A-1AD1E3DBE512}"/>
          </ac:spMkLst>
        </pc:spChg>
        <pc:spChg chg="del">
          <ac:chgData name="Harshit Srivastava" userId="3e32d232-eb1e-417b-ab42-26358b821046" providerId="ADAL" clId="{FB34DFB1-1A41-470E-90A9-CE24EE947EC6}" dt="2021-12-09T07:37:37.379" v="536" actId="478"/>
          <ac:spMkLst>
            <pc:docMk/>
            <pc:sldMk cId="1765214274" sldId="5073"/>
            <ac:spMk id="31" creationId="{53ADBD0E-AC30-4CB8-AD24-FD52A1B4EDE2}"/>
          </ac:spMkLst>
        </pc:spChg>
        <pc:spChg chg="del">
          <ac:chgData name="Harshit Srivastava" userId="3e32d232-eb1e-417b-ab42-26358b821046" providerId="ADAL" clId="{FB34DFB1-1A41-470E-90A9-CE24EE947EC6}" dt="2021-12-09T07:37:39.152" v="537" actId="478"/>
          <ac:spMkLst>
            <pc:docMk/>
            <pc:sldMk cId="1765214274" sldId="5073"/>
            <ac:spMk id="37" creationId="{98F2C553-7C4B-4EA3-8730-56C48E6084F7}"/>
          </ac:spMkLst>
        </pc:spChg>
        <pc:spChg chg="del mod">
          <ac:chgData name="Harshit Srivastava" userId="3e32d232-eb1e-417b-ab42-26358b821046" providerId="ADAL" clId="{FB34DFB1-1A41-470E-90A9-CE24EE947EC6}" dt="2021-12-09T07:38:05.187" v="591" actId="478"/>
          <ac:spMkLst>
            <pc:docMk/>
            <pc:sldMk cId="1765214274" sldId="5073"/>
            <ac:spMk id="38" creationId="{9AC202AD-559C-41DE-9AE0-EA5E003805CB}"/>
          </ac:spMkLst>
        </pc:spChg>
        <pc:spChg chg="del">
          <ac:chgData name="Harshit Srivastava" userId="3e32d232-eb1e-417b-ab42-26358b821046" providerId="ADAL" clId="{FB34DFB1-1A41-470E-90A9-CE24EE947EC6}" dt="2021-12-09T07:37:37.379" v="536" actId="478"/>
          <ac:spMkLst>
            <pc:docMk/>
            <pc:sldMk cId="1765214274" sldId="5073"/>
            <ac:spMk id="39" creationId="{0B6FA040-AED1-4CEB-B00A-8A1588CE0DE8}"/>
          </ac:spMkLst>
        </pc:spChg>
        <pc:spChg chg="del">
          <ac:chgData name="Harshit Srivastava" userId="3e32d232-eb1e-417b-ab42-26358b821046" providerId="ADAL" clId="{FB34DFB1-1A41-470E-90A9-CE24EE947EC6}" dt="2021-12-09T07:37:37.379" v="536" actId="478"/>
          <ac:spMkLst>
            <pc:docMk/>
            <pc:sldMk cId="1765214274" sldId="5073"/>
            <ac:spMk id="40" creationId="{DCC78C35-16D4-416B-B32D-5DC2F552672C}"/>
          </ac:spMkLst>
        </pc:spChg>
        <pc:spChg chg="del">
          <ac:chgData name="Harshit Srivastava" userId="3e32d232-eb1e-417b-ab42-26358b821046" providerId="ADAL" clId="{FB34DFB1-1A41-470E-90A9-CE24EE947EC6}" dt="2021-12-09T07:37:37.379" v="536" actId="478"/>
          <ac:spMkLst>
            <pc:docMk/>
            <pc:sldMk cId="1765214274" sldId="5073"/>
            <ac:spMk id="41" creationId="{61507461-5C9A-491C-8F6C-B9026EA93C0C}"/>
          </ac:spMkLst>
        </pc:spChg>
        <pc:spChg chg="del">
          <ac:chgData name="Harshit Srivastava" userId="3e32d232-eb1e-417b-ab42-26358b821046" providerId="ADAL" clId="{FB34DFB1-1A41-470E-90A9-CE24EE947EC6}" dt="2021-12-09T07:37:37.379" v="536" actId="478"/>
          <ac:spMkLst>
            <pc:docMk/>
            <pc:sldMk cId="1765214274" sldId="5073"/>
            <ac:spMk id="42" creationId="{EFC12F44-651B-48CD-9F60-57BAB57DC806}"/>
          </ac:spMkLst>
        </pc:spChg>
        <pc:spChg chg="del">
          <ac:chgData name="Harshit Srivastava" userId="3e32d232-eb1e-417b-ab42-26358b821046" providerId="ADAL" clId="{FB34DFB1-1A41-470E-90A9-CE24EE947EC6}" dt="2021-12-09T07:37:37.379" v="536" actId="478"/>
          <ac:spMkLst>
            <pc:docMk/>
            <pc:sldMk cId="1765214274" sldId="5073"/>
            <ac:spMk id="43" creationId="{A6D9627D-80F0-4437-899C-D8E243118C41}"/>
          </ac:spMkLst>
        </pc:spChg>
        <pc:grpChg chg="del">
          <ac:chgData name="Harshit Srivastava" userId="3e32d232-eb1e-417b-ab42-26358b821046" providerId="ADAL" clId="{FB34DFB1-1A41-470E-90A9-CE24EE947EC6}" dt="2021-12-09T07:37:37.379" v="536" actId="478"/>
          <ac:grpSpMkLst>
            <pc:docMk/>
            <pc:sldMk cId="1765214274" sldId="5073"/>
            <ac:grpSpMk id="25" creationId="{A31CAD9F-F30B-4992-BA61-4038E6DC28DD}"/>
          </ac:grpSpMkLst>
        </pc:grpChg>
        <pc:picChg chg="del">
          <ac:chgData name="Harshit Srivastava" userId="3e32d232-eb1e-417b-ab42-26358b821046" providerId="ADAL" clId="{FB34DFB1-1A41-470E-90A9-CE24EE947EC6}" dt="2021-12-09T07:37:37.379" v="536" actId="478"/>
          <ac:picMkLst>
            <pc:docMk/>
            <pc:sldMk cId="1765214274" sldId="5073"/>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9:41.995" v="704"/>
        <pc:sldMkLst>
          <pc:docMk/>
          <pc:sldMk cId="833703632" sldId="5074"/>
        </pc:sldMkLst>
        <pc:spChg chg="add mod ord">
          <ac:chgData name="Harshit Srivastava" userId="3e32d232-eb1e-417b-ab42-26358b821046" providerId="ADAL" clId="{FB34DFB1-1A41-470E-90A9-CE24EE947EC6}" dt="2021-12-09T07:38:19.635" v="604"/>
          <ac:spMkLst>
            <pc:docMk/>
            <pc:sldMk cId="833703632" sldId="5074"/>
            <ac:spMk id="3" creationId="{2DA5EA9D-CEE8-43AC-A736-FD770BE541EC}"/>
          </ac:spMkLst>
        </pc:spChg>
        <pc:spChg chg="add mod ord">
          <ac:chgData name="Harshit Srivastava" userId="3e32d232-eb1e-417b-ab42-26358b821046" providerId="ADAL" clId="{FB34DFB1-1A41-470E-90A9-CE24EE947EC6}" dt="2021-12-09T07:38:23.284" v="605"/>
          <ac:spMkLst>
            <pc:docMk/>
            <pc:sldMk cId="833703632" sldId="5074"/>
            <ac:spMk id="4" creationId="{261F6D7F-3513-45FA-9C48-FB4487C972D5}"/>
          </ac:spMkLst>
        </pc:spChg>
        <pc:spChg chg="del">
          <ac:chgData name="Harshit Srivastava" userId="3e32d232-eb1e-417b-ab42-26358b821046" providerId="ADAL" clId="{FB34DFB1-1A41-470E-90A9-CE24EE947EC6}" dt="2021-12-09T07:38:11.338" v="597" actId="478"/>
          <ac:spMkLst>
            <pc:docMk/>
            <pc:sldMk cId="833703632" sldId="5074"/>
            <ac:spMk id="23" creationId="{107486C9-CB0B-4CA7-A35A-8B31BD58AAA8}"/>
          </ac:spMkLst>
        </pc:spChg>
        <pc:spChg chg="del">
          <ac:chgData name="Harshit Srivastava" userId="3e32d232-eb1e-417b-ab42-26358b821046" providerId="ADAL" clId="{FB34DFB1-1A41-470E-90A9-CE24EE947EC6}" dt="2021-12-09T07:38:11.338" v="597" actId="478"/>
          <ac:spMkLst>
            <pc:docMk/>
            <pc:sldMk cId="833703632" sldId="5074"/>
            <ac:spMk id="24" creationId="{06C24D5D-838D-4538-9DDD-5D6A300F05FD}"/>
          </ac:spMkLst>
        </pc:spChg>
        <pc:spChg chg="del mod">
          <ac:chgData name="Harshit Srivastava" userId="3e32d232-eb1e-417b-ab42-26358b821046" providerId="ADAL" clId="{FB34DFB1-1A41-470E-90A9-CE24EE947EC6}" dt="2021-12-09T07:38:25.547" v="606" actId="478"/>
          <ac:spMkLst>
            <pc:docMk/>
            <pc:sldMk cId="833703632" sldId="5074"/>
            <ac:spMk id="30" creationId="{29A973F6-ADA9-41BF-A88A-1AD1E3DBE512}"/>
          </ac:spMkLst>
        </pc:spChg>
        <pc:spChg chg="del">
          <ac:chgData name="Harshit Srivastava" userId="3e32d232-eb1e-417b-ab42-26358b821046" providerId="ADAL" clId="{FB34DFB1-1A41-470E-90A9-CE24EE947EC6}" dt="2021-12-09T07:38:11.338" v="597" actId="478"/>
          <ac:spMkLst>
            <pc:docMk/>
            <pc:sldMk cId="833703632" sldId="5074"/>
            <ac:spMk id="31" creationId="{53ADBD0E-AC30-4CB8-AD24-FD52A1B4EDE2}"/>
          </ac:spMkLst>
        </pc:spChg>
        <pc:spChg chg="del">
          <ac:chgData name="Harshit Srivastava" userId="3e32d232-eb1e-417b-ab42-26358b821046" providerId="ADAL" clId="{FB34DFB1-1A41-470E-90A9-CE24EE947EC6}" dt="2021-12-09T07:38:12.784" v="598" actId="478"/>
          <ac:spMkLst>
            <pc:docMk/>
            <pc:sldMk cId="833703632" sldId="5074"/>
            <ac:spMk id="37" creationId="{98F2C553-7C4B-4EA3-8730-56C48E6084F7}"/>
          </ac:spMkLst>
        </pc:spChg>
        <pc:spChg chg="del mod">
          <ac:chgData name="Harshit Srivastava" userId="3e32d232-eb1e-417b-ab42-26358b821046" providerId="ADAL" clId="{FB34DFB1-1A41-470E-90A9-CE24EE947EC6}" dt="2021-12-09T07:38:25.547" v="606" actId="478"/>
          <ac:spMkLst>
            <pc:docMk/>
            <pc:sldMk cId="833703632" sldId="5074"/>
            <ac:spMk id="38" creationId="{9AC202AD-559C-41DE-9AE0-EA5E003805CB}"/>
          </ac:spMkLst>
        </pc:spChg>
        <pc:spChg chg="del">
          <ac:chgData name="Harshit Srivastava" userId="3e32d232-eb1e-417b-ab42-26358b821046" providerId="ADAL" clId="{FB34DFB1-1A41-470E-90A9-CE24EE947EC6}" dt="2021-12-09T07:38:11.338" v="597" actId="478"/>
          <ac:spMkLst>
            <pc:docMk/>
            <pc:sldMk cId="833703632" sldId="5074"/>
            <ac:spMk id="39" creationId="{0B6FA040-AED1-4CEB-B00A-8A1588CE0DE8}"/>
          </ac:spMkLst>
        </pc:spChg>
        <pc:spChg chg="del">
          <ac:chgData name="Harshit Srivastava" userId="3e32d232-eb1e-417b-ab42-26358b821046" providerId="ADAL" clId="{FB34DFB1-1A41-470E-90A9-CE24EE947EC6}" dt="2021-12-09T07:38:11.338" v="597" actId="478"/>
          <ac:spMkLst>
            <pc:docMk/>
            <pc:sldMk cId="833703632" sldId="5074"/>
            <ac:spMk id="40" creationId="{DCC78C35-16D4-416B-B32D-5DC2F552672C}"/>
          </ac:spMkLst>
        </pc:spChg>
        <pc:spChg chg="del">
          <ac:chgData name="Harshit Srivastava" userId="3e32d232-eb1e-417b-ab42-26358b821046" providerId="ADAL" clId="{FB34DFB1-1A41-470E-90A9-CE24EE947EC6}" dt="2021-12-09T07:38:11.338" v="597" actId="478"/>
          <ac:spMkLst>
            <pc:docMk/>
            <pc:sldMk cId="833703632" sldId="5074"/>
            <ac:spMk id="41" creationId="{61507461-5C9A-491C-8F6C-B9026EA93C0C}"/>
          </ac:spMkLst>
        </pc:spChg>
        <pc:spChg chg="del">
          <ac:chgData name="Harshit Srivastava" userId="3e32d232-eb1e-417b-ab42-26358b821046" providerId="ADAL" clId="{FB34DFB1-1A41-470E-90A9-CE24EE947EC6}" dt="2021-12-09T07:38:11.338" v="597" actId="478"/>
          <ac:spMkLst>
            <pc:docMk/>
            <pc:sldMk cId="833703632" sldId="5074"/>
            <ac:spMk id="42" creationId="{EFC12F44-651B-48CD-9F60-57BAB57DC806}"/>
          </ac:spMkLst>
        </pc:spChg>
        <pc:spChg chg="del">
          <ac:chgData name="Harshit Srivastava" userId="3e32d232-eb1e-417b-ab42-26358b821046" providerId="ADAL" clId="{FB34DFB1-1A41-470E-90A9-CE24EE947EC6}" dt="2021-12-09T07:38:11.338" v="597" actId="478"/>
          <ac:spMkLst>
            <pc:docMk/>
            <pc:sldMk cId="833703632" sldId="5074"/>
            <ac:spMk id="43" creationId="{A6D9627D-80F0-4437-899C-D8E243118C41}"/>
          </ac:spMkLst>
        </pc:spChg>
        <pc:grpChg chg="del">
          <ac:chgData name="Harshit Srivastava" userId="3e32d232-eb1e-417b-ab42-26358b821046" providerId="ADAL" clId="{FB34DFB1-1A41-470E-90A9-CE24EE947EC6}" dt="2021-12-09T07:38:11.338" v="597" actId="478"/>
          <ac:grpSpMkLst>
            <pc:docMk/>
            <pc:sldMk cId="833703632" sldId="5074"/>
            <ac:grpSpMk id="25" creationId="{A31CAD9F-F30B-4992-BA61-4038E6DC28DD}"/>
          </ac:grpSpMkLst>
        </pc:grpChg>
        <pc:picChg chg="del">
          <ac:chgData name="Harshit Srivastava" userId="3e32d232-eb1e-417b-ab42-26358b821046" providerId="ADAL" clId="{FB34DFB1-1A41-470E-90A9-CE24EE947EC6}" dt="2021-12-09T07:38:11.338" v="597" actId="478"/>
          <ac:picMkLst>
            <pc:docMk/>
            <pc:sldMk cId="833703632" sldId="5074"/>
            <ac:picMk id="22" creationId="{315B12EF-73AA-45B9-8ED1-1CEA999685FB}"/>
          </ac:picMkLst>
        </pc:picChg>
      </pc:sldChg>
      <pc:sldChg chg="addSp delSp modSp mod modClrScheme modAnim replTag delTag chgLayout">
        <pc:chgData name="Harshit Srivastava" userId="3e32d232-eb1e-417b-ab42-26358b821046" providerId="ADAL" clId="{FB34DFB1-1A41-470E-90A9-CE24EE947EC6}" dt="2021-12-09T07:39:40.928" v="700"/>
        <pc:sldMkLst>
          <pc:docMk/>
          <pc:sldMk cId="366053878" sldId="5078"/>
        </pc:sldMkLst>
        <pc:spChg chg="del">
          <ac:chgData name="Harshit Srivastava" userId="3e32d232-eb1e-417b-ab42-26358b821046" providerId="ADAL" clId="{FB34DFB1-1A41-470E-90A9-CE24EE947EC6}" dt="2021-12-09T07:38:32.968" v="618" actId="478"/>
          <ac:spMkLst>
            <pc:docMk/>
            <pc:sldMk cId="366053878" sldId="5078"/>
            <ac:spMk id="3" creationId="{F00CE941-8F17-4B44-9EA0-A8D916A074D2}"/>
          </ac:spMkLst>
        </pc:spChg>
        <pc:spChg chg="del">
          <ac:chgData name="Harshit Srivastava" userId="3e32d232-eb1e-417b-ab42-26358b821046" providerId="ADAL" clId="{FB34DFB1-1A41-470E-90A9-CE24EE947EC6}" dt="2021-12-09T07:38:32.968" v="618" actId="478"/>
          <ac:spMkLst>
            <pc:docMk/>
            <pc:sldMk cId="366053878" sldId="5078"/>
            <ac:spMk id="4" creationId="{BD36396F-AF67-419C-BEEE-B67BAF2CC66A}"/>
          </ac:spMkLst>
        </pc:spChg>
        <pc:spChg chg="del">
          <ac:chgData name="Harshit Srivastava" userId="3e32d232-eb1e-417b-ab42-26358b821046" providerId="ADAL" clId="{FB34DFB1-1A41-470E-90A9-CE24EE947EC6}" dt="2021-12-09T07:38:32.968" v="618" actId="478"/>
          <ac:spMkLst>
            <pc:docMk/>
            <pc:sldMk cId="366053878" sldId="5078"/>
            <ac:spMk id="10" creationId="{E26247E7-261A-4030-A457-1F95DC87551E}"/>
          </ac:spMkLst>
        </pc:spChg>
        <pc:spChg chg="add mod">
          <ac:chgData name="Harshit Srivastava" userId="3e32d232-eb1e-417b-ab42-26358b821046" providerId="ADAL" clId="{FB34DFB1-1A41-470E-90A9-CE24EE947EC6}" dt="2021-12-09T07:38:42.879" v="632" actId="20577"/>
          <ac:spMkLst>
            <pc:docMk/>
            <pc:sldMk cId="366053878" sldId="5078"/>
            <ac:spMk id="11" creationId="{93D9220E-462A-47B8-B23B-B4D13D6B4029}"/>
          </ac:spMkLst>
        </pc:spChg>
        <pc:spChg chg="del">
          <ac:chgData name="Harshit Srivastava" userId="3e32d232-eb1e-417b-ab42-26358b821046" providerId="ADAL" clId="{FB34DFB1-1A41-470E-90A9-CE24EE947EC6}" dt="2021-12-09T07:38:32.968" v="618" actId="478"/>
          <ac:spMkLst>
            <pc:docMk/>
            <pc:sldMk cId="366053878" sldId="5078"/>
            <ac:spMk id="14" creationId="{7A77608E-34E8-41CF-B00F-B89429207958}"/>
          </ac:spMkLst>
        </pc:spChg>
        <pc:spChg chg="del">
          <ac:chgData name="Harshit Srivastava" userId="3e32d232-eb1e-417b-ab42-26358b821046" providerId="ADAL" clId="{FB34DFB1-1A41-470E-90A9-CE24EE947EC6}" dt="2021-12-09T07:38:32.968" v="618" actId="478"/>
          <ac:spMkLst>
            <pc:docMk/>
            <pc:sldMk cId="366053878" sldId="5078"/>
            <ac:spMk id="31" creationId="{836E229F-DB0E-451B-8633-0903F1A7037D}"/>
          </ac:spMkLst>
        </pc:spChg>
        <pc:spChg chg="del">
          <ac:chgData name="Harshit Srivastava" userId="3e32d232-eb1e-417b-ab42-26358b821046" providerId="ADAL" clId="{FB34DFB1-1A41-470E-90A9-CE24EE947EC6}" dt="2021-12-09T07:38:32.968" v="618" actId="478"/>
          <ac:spMkLst>
            <pc:docMk/>
            <pc:sldMk cId="366053878" sldId="5078"/>
            <ac:spMk id="32" creationId="{8D30E89D-61C9-445D-A6A2-FCD9ADB68A1C}"/>
          </ac:spMkLst>
        </pc:spChg>
        <pc:spChg chg="del">
          <ac:chgData name="Harshit Srivastava" userId="3e32d232-eb1e-417b-ab42-26358b821046" providerId="ADAL" clId="{FB34DFB1-1A41-470E-90A9-CE24EE947EC6}" dt="2021-12-09T07:38:32.968" v="618" actId="478"/>
          <ac:spMkLst>
            <pc:docMk/>
            <pc:sldMk cId="366053878" sldId="5078"/>
            <ac:spMk id="40" creationId="{051139C0-CA9A-46BE-A662-7BDCAA25854E}"/>
          </ac:spMkLst>
        </pc:spChg>
        <pc:spChg chg="del">
          <ac:chgData name="Harshit Srivastava" userId="3e32d232-eb1e-417b-ab42-26358b821046" providerId="ADAL" clId="{FB34DFB1-1A41-470E-90A9-CE24EE947EC6}" dt="2021-12-09T07:38:32.968" v="618" actId="478"/>
          <ac:spMkLst>
            <pc:docMk/>
            <pc:sldMk cId="366053878" sldId="5078"/>
            <ac:spMk id="41" creationId="{0B4CBE72-383D-4ED9-A162-773F3D18E55F}"/>
          </ac:spMkLst>
        </pc:spChg>
        <pc:spChg chg="del">
          <ac:chgData name="Harshit Srivastava" userId="3e32d232-eb1e-417b-ab42-26358b821046" providerId="ADAL" clId="{FB34DFB1-1A41-470E-90A9-CE24EE947EC6}" dt="2021-12-09T07:38:32.968" v="618" actId="478"/>
          <ac:spMkLst>
            <pc:docMk/>
            <pc:sldMk cId="366053878" sldId="5078"/>
            <ac:spMk id="149" creationId="{AA41C62C-F346-4043-8116-A2DDF1AF79C6}"/>
          </ac:spMkLst>
        </pc:spChg>
        <pc:spChg chg="del">
          <ac:chgData name="Harshit Srivastava" userId="3e32d232-eb1e-417b-ab42-26358b821046" providerId="ADAL" clId="{FB34DFB1-1A41-470E-90A9-CE24EE947EC6}" dt="2021-12-09T07:38:32.968" v="618" actId="478"/>
          <ac:spMkLst>
            <pc:docMk/>
            <pc:sldMk cId="366053878" sldId="5078"/>
            <ac:spMk id="150" creationId="{A5F95CE0-0304-4E63-8EB3-65A881D8B7EE}"/>
          </ac:spMkLst>
        </pc:spChg>
        <pc:spChg chg="del">
          <ac:chgData name="Harshit Srivastava" userId="3e32d232-eb1e-417b-ab42-26358b821046" providerId="ADAL" clId="{FB34DFB1-1A41-470E-90A9-CE24EE947EC6}" dt="2021-12-09T07:38:32.968" v="618" actId="478"/>
          <ac:spMkLst>
            <pc:docMk/>
            <pc:sldMk cId="366053878" sldId="5078"/>
            <ac:spMk id="151" creationId="{611CF527-C003-4768-A694-70B88F078024}"/>
          </ac:spMkLst>
        </pc:spChg>
        <pc:spChg chg="del">
          <ac:chgData name="Harshit Srivastava" userId="3e32d232-eb1e-417b-ab42-26358b821046" providerId="ADAL" clId="{FB34DFB1-1A41-470E-90A9-CE24EE947EC6}" dt="2021-12-09T07:38:32.968" v="618" actId="478"/>
          <ac:spMkLst>
            <pc:docMk/>
            <pc:sldMk cId="366053878" sldId="5078"/>
            <ac:spMk id="152" creationId="{BC27DC81-873E-4184-A85E-B0F67363168F}"/>
          </ac:spMkLst>
        </pc:spChg>
        <pc:spChg chg="del">
          <ac:chgData name="Harshit Srivastava" userId="3e32d232-eb1e-417b-ab42-26358b821046" providerId="ADAL" clId="{FB34DFB1-1A41-470E-90A9-CE24EE947EC6}" dt="2021-12-09T07:38:32.968" v="618" actId="478"/>
          <ac:spMkLst>
            <pc:docMk/>
            <pc:sldMk cId="366053878" sldId="5078"/>
            <ac:spMk id="153" creationId="{D469A0BE-7E84-41B6-A659-3B9169E7A2F2}"/>
          </ac:spMkLst>
        </pc:spChg>
        <pc:spChg chg="del">
          <ac:chgData name="Harshit Srivastava" userId="3e32d232-eb1e-417b-ab42-26358b821046" providerId="ADAL" clId="{FB34DFB1-1A41-470E-90A9-CE24EE947EC6}" dt="2021-12-09T07:38:32.968" v="618" actId="478"/>
          <ac:spMkLst>
            <pc:docMk/>
            <pc:sldMk cId="366053878" sldId="5078"/>
            <ac:spMk id="154" creationId="{6E4F0228-B0A7-46C9-AEA2-EE4C6109CE03}"/>
          </ac:spMkLst>
        </pc:spChg>
        <pc:spChg chg="del">
          <ac:chgData name="Harshit Srivastava" userId="3e32d232-eb1e-417b-ab42-26358b821046" providerId="ADAL" clId="{FB34DFB1-1A41-470E-90A9-CE24EE947EC6}" dt="2021-12-09T07:38:32.968" v="618" actId="478"/>
          <ac:spMkLst>
            <pc:docMk/>
            <pc:sldMk cId="366053878" sldId="5078"/>
            <ac:spMk id="155" creationId="{54FBCA71-ADCC-417F-A99B-DEF5C7FF4492}"/>
          </ac:spMkLst>
        </pc:spChg>
        <pc:spChg chg="del">
          <ac:chgData name="Harshit Srivastava" userId="3e32d232-eb1e-417b-ab42-26358b821046" providerId="ADAL" clId="{FB34DFB1-1A41-470E-90A9-CE24EE947EC6}" dt="2021-12-09T07:38:32.968" v="618" actId="478"/>
          <ac:spMkLst>
            <pc:docMk/>
            <pc:sldMk cId="366053878" sldId="5078"/>
            <ac:spMk id="156" creationId="{D348A429-57D4-41F0-801E-DEF7994DBEA5}"/>
          </ac:spMkLst>
        </pc:spChg>
        <pc:spChg chg="add mod">
          <ac:chgData name="Harshit Srivastava" userId="3e32d232-eb1e-417b-ab42-26358b821046" providerId="ADAL" clId="{FB34DFB1-1A41-470E-90A9-CE24EE947EC6}" dt="2021-12-09T07:39:04.854" v="650"/>
          <ac:spMkLst>
            <pc:docMk/>
            <pc:sldMk cId="366053878" sldId="5078"/>
            <ac:spMk id="171" creationId="{5CE60BD1-B355-4E96-8852-6E9AB46F68A4}"/>
          </ac:spMkLst>
        </pc:spChg>
        <pc:spChg chg="add mod">
          <ac:chgData name="Harshit Srivastava" userId="3e32d232-eb1e-417b-ab42-26358b821046" providerId="ADAL" clId="{FB34DFB1-1A41-470E-90A9-CE24EE947EC6}" dt="2021-12-09T07:38:58.447" v="641"/>
          <ac:spMkLst>
            <pc:docMk/>
            <pc:sldMk cId="366053878" sldId="5078"/>
            <ac:spMk id="172" creationId="{2DDD373E-4A87-4DC3-931D-E32B384DBABA}"/>
          </ac:spMkLst>
        </pc:spChg>
        <pc:spChg chg="add mod">
          <ac:chgData name="Harshit Srivastava" userId="3e32d232-eb1e-417b-ab42-26358b821046" providerId="ADAL" clId="{FB34DFB1-1A41-470E-90A9-CE24EE947EC6}" dt="2021-12-09T07:39:10.545" v="659"/>
          <ac:spMkLst>
            <pc:docMk/>
            <pc:sldMk cId="366053878" sldId="5078"/>
            <ac:spMk id="175" creationId="{FD40EAF1-A117-4EC6-8112-05C085079D64}"/>
          </ac:spMkLst>
        </pc:spChg>
        <pc:spChg chg="add mod">
          <ac:chgData name="Harshit Srivastava" userId="3e32d232-eb1e-417b-ab42-26358b821046" providerId="ADAL" clId="{FB34DFB1-1A41-470E-90A9-CE24EE947EC6}" dt="2021-12-09T07:38:58.447" v="641"/>
          <ac:spMkLst>
            <pc:docMk/>
            <pc:sldMk cId="366053878" sldId="5078"/>
            <ac:spMk id="176" creationId="{3BDA94EC-111C-446B-99CC-546FB2C4C1F5}"/>
          </ac:spMkLst>
        </pc:spChg>
        <pc:spChg chg="add mod">
          <ac:chgData name="Harshit Srivastava" userId="3e32d232-eb1e-417b-ab42-26358b821046" providerId="ADAL" clId="{FB34DFB1-1A41-470E-90A9-CE24EE947EC6}" dt="2021-12-09T07:39:16.320" v="668"/>
          <ac:spMkLst>
            <pc:docMk/>
            <pc:sldMk cId="366053878" sldId="5078"/>
            <ac:spMk id="179" creationId="{3D55235D-C5D1-4065-9CE8-55B5B443B6AC}"/>
          </ac:spMkLst>
        </pc:spChg>
        <pc:spChg chg="add mod">
          <ac:chgData name="Harshit Srivastava" userId="3e32d232-eb1e-417b-ab42-26358b821046" providerId="ADAL" clId="{FB34DFB1-1A41-470E-90A9-CE24EE947EC6}" dt="2021-12-09T07:38:58.447" v="641"/>
          <ac:spMkLst>
            <pc:docMk/>
            <pc:sldMk cId="366053878" sldId="5078"/>
            <ac:spMk id="180" creationId="{A68EB53D-6A12-475E-B13C-DD12B76C5F52}"/>
          </ac:spMkLst>
        </pc:spChg>
        <pc:spChg chg="add mod">
          <ac:chgData name="Harshit Srivastava" userId="3e32d232-eb1e-417b-ab42-26358b821046" providerId="ADAL" clId="{FB34DFB1-1A41-470E-90A9-CE24EE947EC6}" dt="2021-12-09T07:39:22.655" v="677"/>
          <ac:spMkLst>
            <pc:docMk/>
            <pc:sldMk cId="366053878" sldId="5078"/>
            <ac:spMk id="183" creationId="{3B1C5553-AD75-48E4-AA3B-E0609A503547}"/>
          </ac:spMkLst>
        </pc:spChg>
        <pc:spChg chg="add mod">
          <ac:chgData name="Harshit Srivastava" userId="3e32d232-eb1e-417b-ab42-26358b821046" providerId="ADAL" clId="{FB34DFB1-1A41-470E-90A9-CE24EE947EC6}" dt="2021-12-09T07:38:58.447" v="641"/>
          <ac:spMkLst>
            <pc:docMk/>
            <pc:sldMk cId="366053878" sldId="5078"/>
            <ac:spMk id="184" creationId="{1146AEC1-6F89-46D8-9156-38BB33058530}"/>
          </ac:spMkLst>
        </pc:spChg>
        <pc:spChg chg="add mod">
          <ac:chgData name="Harshit Srivastava" userId="3e32d232-eb1e-417b-ab42-26358b821046" providerId="ADAL" clId="{FB34DFB1-1A41-470E-90A9-CE24EE947EC6}" dt="2021-12-09T07:39:28.925" v="686"/>
          <ac:spMkLst>
            <pc:docMk/>
            <pc:sldMk cId="366053878" sldId="5078"/>
            <ac:spMk id="187" creationId="{0D0D8057-1D89-41E5-8C38-AF1111736C50}"/>
          </ac:spMkLst>
        </pc:spChg>
        <pc:spChg chg="add mod">
          <ac:chgData name="Harshit Srivastava" userId="3e32d232-eb1e-417b-ab42-26358b821046" providerId="ADAL" clId="{FB34DFB1-1A41-470E-90A9-CE24EE947EC6}" dt="2021-12-09T07:38:58.447" v="641"/>
          <ac:spMkLst>
            <pc:docMk/>
            <pc:sldMk cId="366053878" sldId="5078"/>
            <ac:spMk id="188" creationId="{3A3624BC-1FA0-4DD6-BC28-38280219423D}"/>
          </ac:spMkLst>
        </pc:spChg>
        <pc:spChg chg="add mod">
          <ac:chgData name="Harshit Srivastava" userId="3e32d232-eb1e-417b-ab42-26358b821046" providerId="ADAL" clId="{FB34DFB1-1A41-470E-90A9-CE24EE947EC6}" dt="2021-12-09T07:39:35.987" v="695"/>
          <ac:spMkLst>
            <pc:docMk/>
            <pc:sldMk cId="366053878" sldId="5078"/>
            <ac:spMk id="191" creationId="{EAA9E6AC-0E3D-4A35-A2B7-9451142EB9DA}"/>
          </ac:spMkLst>
        </pc:spChg>
        <pc:spChg chg="add mod">
          <ac:chgData name="Harshit Srivastava" userId="3e32d232-eb1e-417b-ab42-26358b821046" providerId="ADAL" clId="{FB34DFB1-1A41-470E-90A9-CE24EE947EC6}" dt="2021-12-09T07:38:58.447" v="641"/>
          <ac:spMkLst>
            <pc:docMk/>
            <pc:sldMk cId="366053878" sldId="5078"/>
            <ac:spMk id="192" creationId="{14F3B4B4-C40F-4644-96D6-9499A533459A}"/>
          </ac:spMkLst>
        </pc:spChg>
        <pc:grpChg chg="del">
          <ac:chgData name="Harshit Srivastava" userId="3e32d232-eb1e-417b-ab42-26358b821046" providerId="ADAL" clId="{FB34DFB1-1A41-470E-90A9-CE24EE947EC6}" dt="2021-12-09T07:38:32.968" v="618" actId="478"/>
          <ac:grpSpMkLst>
            <pc:docMk/>
            <pc:sldMk cId="366053878" sldId="5078"/>
            <ac:grpSpMk id="5" creationId="{C482E860-366E-4118-8A12-F9760970D68A}"/>
          </ac:grpSpMkLst>
        </pc:grpChg>
        <pc:grpChg chg="del">
          <ac:chgData name="Harshit Srivastava" userId="3e32d232-eb1e-417b-ab42-26358b821046" providerId="ADAL" clId="{FB34DFB1-1A41-470E-90A9-CE24EE947EC6}" dt="2021-12-09T07:38:32.968" v="618" actId="478"/>
          <ac:grpSpMkLst>
            <pc:docMk/>
            <pc:sldMk cId="366053878" sldId="5078"/>
            <ac:grpSpMk id="33" creationId="{0E8FEA0A-40C7-46DC-9C62-BD1FBB977C6D}"/>
          </ac:grpSpMkLst>
        </pc:grpChg>
        <pc:grpChg chg="del">
          <ac:chgData name="Harshit Srivastava" userId="3e32d232-eb1e-417b-ab42-26358b821046" providerId="ADAL" clId="{FB34DFB1-1A41-470E-90A9-CE24EE947EC6}" dt="2021-12-09T07:38:32.968" v="618" actId="478"/>
          <ac:grpSpMkLst>
            <pc:docMk/>
            <pc:sldMk cId="366053878" sldId="5078"/>
            <ac:grpSpMk id="42" creationId="{04E91E11-F7E7-43D1-BAD7-F52834F96EF0}"/>
          </ac:grpSpMkLst>
        </pc:grpChg>
        <pc:grpChg chg="del">
          <ac:chgData name="Harshit Srivastava" userId="3e32d232-eb1e-417b-ab42-26358b821046" providerId="ADAL" clId="{FB34DFB1-1A41-470E-90A9-CE24EE947EC6}" dt="2021-12-09T07:38:32.968" v="618" actId="478"/>
          <ac:grpSpMkLst>
            <pc:docMk/>
            <pc:sldMk cId="366053878" sldId="5078"/>
            <ac:grpSpMk id="59" creationId="{D7F66F65-6D35-496A-AB0E-0B1FA73071EF}"/>
          </ac:grpSpMkLst>
        </pc:grpChg>
        <pc:grpChg chg="del">
          <ac:chgData name="Harshit Srivastava" userId="3e32d232-eb1e-417b-ab42-26358b821046" providerId="ADAL" clId="{FB34DFB1-1A41-470E-90A9-CE24EE947EC6}" dt="2021-12-09T07:38:32.968" v="618" actId="478"/>
          <ac:grpSpMkLst>
            <pc:docMk/>
            <pc:sldMk cId="366053878" sldId="5078"/>
            <ac:grpSpMk id="128" creationId="{B1866637-6225-4B2A-B139-33D60C0DD796}"/>
          </ac:grpSpMkLst>
        </pc:grpChg>
        <pc:grpChg chg="del">
          <ac:chgData name="Harshit Srivastava" userId="3e32d232-eb1e-417b-ab42-26358b821046" providerId="ADAL" clId="{FB34DFB1-1A41-470E-90A9-CE24EE947EC6}" dt="2021-12-09T07:38:32.968" v="618" actId="478"/>
          <ac:grpSpMkLst>
            <pc:docMk/>
            <pc:sldMk cId="366053878" sldId="5078"/>
            <ac:grpSpMk id="135" creationId="{2D25A1F9-0E36-497E-A76C-15077C4E4840}"/>
          </ac:grpSpMkLst>
        </pc:grpChg>
        <pc:grpChg chg="del">
          <ac:chgData name="Harshit Srivastava" userId="3e32d232-eb1e-417b-ab42-26358b821046" providerId="ADAL" clId="{FB34DFB1-1A41-470E-90A9-CE24EE947EC6}" dt="2021-12-09T07:38:32.968" v="618" actId="478"/>
          <ac:grpSpMkLst>
            <pc:docMk/>
            <pc:sldMk cId="366053878" sldId="5078"/>
            <ac:grpSpMk id="142" creationId="{093604D9-ED7E-46C6-A556-E3CCF0939EA0}"/>
          </ac:grpSpMkLst>
        </pc:grpChg>
        <pc:grpChg chg="del">
          <ac:chgData name="Harshit Srivastava" userId="3e32d232-eb1e-417b-ab42-26358b821046" providerId="ADAL" clId="{FB34DFB1-1A41-470E-90A9-CE24EE947EC6}" dt="2021-12-09T07:38:32.968" v="618" actId="478"/>
          <ac:grpSpMkLst>
            <pc:docMk/>
            <pc:sldMk cId="366053878" sldId="5078"/>
            <ac:grpSpMk id="157" creationId="{B6ABC26B-6B4A-477B-B07C-4808A35F303E}"/>
          </ac:grpSpMkLst>
        </pc:grpChg>
        <pc:grpChg chg="del">
          <ac:chgData name="Harshit Srivastava" userId="3e32d232-eb1e-417b-ab42-26358b821046" providerId="ADAL" clId="{FB34DFB1-1A41-470E-90A9-CE24EE947EC6}" dt="2021-12-09T07:38:32.968" v="618" actId="478"/>
          <ac:grpSpMkLst>
            <pc:docMk/>
            <pc:sldMk cId="366053878" sldId="5078"/>
            <ac:grpSpMk id="164" creationId="{CCB5FAC0-31A1-4891-811A-78E538A22D80}"/>
          </ac:grpSpMkLst>
        </pc:grpChg>
        <pc:picChg chg="del">
          <ac:chgData name="Harshit Srivastava" userId="3e32d232-eb1e-417b-ab42-26358b821046" providerId="ADAL" clId="{FB34DFB1-1A41-470E-90A9-CE24EE947EC6}" dt="2021-12-09T07:38:32.968" v="618" actId="478"/>
          <ac:picMkLst>
            <pc:docMk/>
            <pc:sldMk cId="366053878" sldId="5078"/>
            <ac:picMk id="2" creationId="{D1A6A8B9-A9B3-4969-841D-5E7FB6B13C28}"/>
          </ac:picMkLst>
        </pc:picChg>
        <pc:cxnChg chg="del">
          <ac:chgData name="Harshit Srivastava" userId="3e32d232-eb1e-417b-ab42-26358b821046" providerId="ADAL" clId="{FB34DFB1-1A41-470E-90A9-CE24EE947EC6}" dt="2021-12-09T07:38:32.968" v="618" actId="478"/>
          <ac:cxnSpMkLst>
            <pc:docMk/>
            <pc:sldMk cId="366053878" sldId="5078"/>
            <ac:cxnSpMk id="30" creationId="{F8E2050D-3AED-4810-9ECE-86909785720B}"/>
          </ac:cxnSpMkLst>
        </pc:cxnChg>
        <pc:cxnChg chg="add mod">
          <ac:chgData name="Harshit Srivastava" userId="3e32d232-eb1e-417b-ab42-26358b821046" providerId="ADAL" clId="{FB34DFB1-1A41-470E-90A9-CE24EE947EC6}" dt="2021-12-09T07:38:58.447" v="641"/>
          <ac:cxnSpMkLst>
            <pc:docMk/>
            <pc:sldMk cId="366053878" sldId="5078"/>
            <ac:cxnSpMk id="173" creationId="{865042CB-30B8-4741-9FB8-6076D5CDF032}"/>
          </ac:cxnSpMkLst>
        </pc:cxnChg>
        <pc:cxnChg chg="add mod">
          <ac:chgData name="Harshit Srivastava" userId="3e32d232-eb1e-417b-ab42-26358b821046" providerId="ADAL" clId="{FB34DFB1-1A41-470E-90A9-CE24EE947EC6}" dt="2021-12-09T07:38:58.447" v="641"/>
          <ac:cxnSpMkLst>
            <pc:docMk/>
            <pc:sldMk cId="366053878" sldId="5078"/>
            <ac:cxnSpMk id="174" creationId="{49C595B0-84D3-41E9-B34D-C0C28545698A}"/>
          </ac:cxnSpMkLst>
        </pc:cxnChg>
        <pc:cxnChg chg="add mod">
          <ac:chgData name="Harshit Srivastava" userId="3e32d232-eb1e-417b-ab42-26358b821046" providerId="ADAL" clId="{FB34DFB1-1A41-470E-90A9-CE24EE947EC6}" dt="2021-12-09T07:38:58.447" v="641"/>
          <ac:cxnSpMkLst>
            <pc:docMk/>
            <pc:sldMk cId="366053878" sldId="5078"/>
            <ac:cxnSpMk id="177" creationId="{2F571E46-43F5-4490-9C60-C39E9799F4C0}"/>
          </ac:cxnSpMkLst>
        </pc:cxnChg>
        <pc:cxnChg chg="add mod">
          <ac:chgData name="Harshit Srivastava" userId="3e32d232-eb1e-417b-ab42-26358b821046" providerId="ADAL" clId="{FB34DFB1-1A41-470E-90A9-CE24EE947EC6}" dt="2021-12-09T07:38:58.447" v="641"/>
          <ac:cxnSpMkLst>
            <pc:docMk/>
            <pc:sldMk cId="366053878" sldId="5078"/>
            <ac:cxnSpMk id="178" creationId="{8A683D5C-8412-4F34-8ECC-5E2DD2FCD793}"/>
          </ac:cxnSpMkLst>
        </pc:cxnChg>
        <pc:cxnChg chg="add mod">
          <ac:chgData name="Harshit Srivastava" userId="3e32d232-eb1e-417b-ab42-26358b821046" providerId="ADAL" clId="{FB34DFB1-1A41-470E-90A9-CE24EE947EC6}" dt="2021-12-09T07:38:58.447" v="641"/>
          <ac:cxnSpMkLst>
            <pc:docMk/>
            <pc:sldMk cId="366053878" sldId="5078"/>
            <ac:cxnSpMk id="181" creationId="{7605038A-1C46-4B98-B93E-95C6F1007EB9}"/>
          </ac:cxnSpMkLst>
        </pc:cxnChg>
        <pc:cxnChg chg="add mod">
          <ac:chgData name="Harshit Srivastava" userId="3e32d232-eb1e-417b-ab42-26358b821046" providerId="ADAL" clId="{FB34DFB1-1A41-470E-90A9-CE24EE947EC6}" dt="2021-12-09T07:38:58.447" v="641"/>
          <ac:cxnSpMkLst>
            <pc:docMk/>
            <pc:sldMk cId="366053878" sldId="5078"/>
            <ac:cxnSpMk id="182" creationId="{602697A6-2494-4A8A-9F6F-1FEEBA767EC2}"/>
          </ac:cxnSpMkLst>
        </pc:cxnChg>
        <pc:cxnChg chg="add mod">
          <ac:chgData name="Harshit Srivastava" userId="3e32d232-eb1e-417b-ab42-26358b821046" providerId="ADAL" clId="{FB34DFB1-1A41-470E-90A9-CE24EE947EC6}" dt="2021-12-09T07:38:58.447" v="641"/>
          <ac:cxnSpMkLst>
            <pc:docMk/>
            <pc:sldMk cId="366053878" sldId="5078"/>
            <ac:cxnSpMk id="185" creationId="{79572394-933B-4C30-BE78-2A7A1312F75B}"/>
          </ac:cxnSpMkLst>
        </pc:cxnChg>
        <pc:cxnChg chg="add mod">
          <ac:chgData name="Harshit Srivastava" userId="3e32d232-eb1e-417b-ab42-26358b821046" providerId="ADAL" clId="{FB34DFB1-1A41-470E-90A9-CE24EE947EC6}" dt="2021-12-09T07:38:58.447" v="641"/>
          <ac:cxnSpMkLst>
            <pc:docMk/>
            <pc:sldMk cId="366053878" sldId="5078"/>
            <ac:cxnSpMk id="186" creationId="{988E8310-0B3F-49AD-819B-49D5AE0B3258}"/>
          </ac:cxnSpMkLst>
        </pc:cxnChg>
        <pc:cxnChg chg="add mod">
          <ac:chgData name="Harshit Srivastava" userId="3e32d232-eb1e-417b-ab42-26358b821046" providerId="ADAL" clId="{FB34DFB1-1A41-470E-90A9-CE24EE947EC6}" dt="2021-12-09T07:38:58.447" v="641"/>
          <ac:cxnSpMkLst>
            <pc:docMk/>
            <pc:sldMk cId="366053878" sldId="5078"/>
            <ac:cxnSpMk id="189" creationId="{40623E9C-E0E8-401F-9787-A48C82944372}"/>
          </ac:cxnSpMkLst>
        </pc:cxnChg>
        <pc:cxnChg chg="add mod">
          <ac:chgData name="Harshit Srivastava" userId="3e32d232-eb1e-417b-ab42-26358b821046" providerId="ADAL" clId="{FB34DFB1-1A41-470E-90A9-CE24EE947EC6}" dt="2021-12-09T07:38:58.447" v="641"/>
          <ac:cxnSpMkLst>
            <pc:docMk/>
            <pc:sldMk cId="366053878" sldId="5078"/>
            <ac:cxnSpMk id="190" creationId="{4CB57354-E216-454C-BEB4-B4FA0018503E}"/>
          </ac:cxnSpMkLst>
        </pc:cxnChg>
        <pc:cxnChg chg="add mod">
          <ac:chgData name="Harshit Srivastava" userId="3e32d232-eb1e-417b-ab42-26358b821046" providerId="ADAL" clId="{FB34DFB1-1A41-470E-90A9-CE24EE947EC6}" dt="2021-12-09T07:38:58.447" v="641"/>
          <ac:cxnSpMkLst>
            <pc:docMk/>
            <pc:sldMk cId="366053878" sldId="5078"/>
            <ac:cxnSpMk id="193" creationId="{FFBA3B5F-98F5-4CE1-9B2B-C95EAC9C0729}"/>
          </ac:cxnSpMkLst>
        </pc:cxnChg>
        <pc:cxnChg chg="add mod">
          <ac:chgData name="Harshit Srivastava" userId="3e32d232-eb1e-417b-ab42-26358b821046" providerId="ADAL" clId="{FB34DFB1-1A41-470E-90A9-CE24EE947EC6}" dt="2021-12-09T07:38:58.447" v="641"/>
          <ac:cxnSpMkLst>
            <pc:docMk/>
            <pc:sldMk cId="366053878" sldId="5078"/>
            <ac:cxnSpMk id="194" creationId="{B726C78C-8D05-4245-B695-E2F303464F98}"/>
          </ac:cxnSpMkLst>
        </pc:cxnChg>
      </pc:sldChg>
      <pc:sldChg chg="addSp delSp modSp mod modClrScheme delAnim replTag delTag chgLayout">
        <pc:chgData name="Harshit Srivastava" userId="3e32d232-eb1e-417b-ab42-26358b821046" providerId="ADAL" clId="{FB34DFB1-1A41-470E-90A9-CE24EE947EC6}" dt="2021-12-09T07:37:48.242" v="557"/>
        <pc:sldMkLst>
          <pc:docMk/>
          <pc:sldMk cId="1454126764" sldId="5079"/>
        </pc:sldMkLst>
        <pc:spChg chg="add mod ord">
          <ac:chgData name="Harshit Srivastava" userId="3e32d232-eb1e-417b-ab42-26358b821046" providerId="ADAL" clId="{FB34DFB1-1A41-470E-90A9-CE24EE947EC6}" dt="2021-12-09T07:26:25.521" v="339"/>
          <ac:spMkLst>
            <pc:docMk/>
            <pc:sldMk cId="1454126764" sldId="5079"/>
            <ac:spMk id="3" creationId="{53A847F3-326E-433E-8C45-651CA8DCAB02}"/>
          </ac:spMkLst>
        </pc:spChg>
        <pc:spChg chg="add mod ord">
          <ac:chgData name="Harshit Srivastava" userId="3e32d232-eb1e-417b-ab42-26358b821046" providerId="ADAL" clId="{FB34DFB1-1A41-470E-90A9-CE24EE947EC6}" dt="2021-12-09T07:26:28.694" v="340"/>
          <ac:spMkLst>
            <pc:docMk/>
            <pc:sldMk cId="1454126764" sldId="5079"/>
            <ac:spMk id="4" creationId="{66155D37-956F-4222-8CDB-B95A0D5DFB94}"/>
          </ac:spMkLst>
        </pc:spChg>
        <pc:spChg chg="del">
          <ac:chgData name="Harshit Srivastava" userId="3e32d232-eb1e-417b-ab42-26358b821046" providerId="ADAL" clId="{FB34DFB1-1A41-470E-90A9-CE24EE947EC6}" dt="2021-12-09T07:26:17.211" v="333" actId="478"/>
          <ac:spMkLst>
            <pc:docMk/>
            <pc:sldMk cId="1454126764" sldId="5079"/>
            <ac:spMk id="23" creationId="{107486C9-CB0B-4CA7-A35A-8B31BD58AAA8}"/>
          </ac:spMkLst>
        </pc:spChg>
        <pc:spChg chg="del">
          <ac:chgData name="Harshit Srivastava" userId="3e32d232-eb1e-417b-ab42-26358b821046" providerId="ADAL" clId="{FB34DFB1-1A41-470E-90A9-CE24EE947EC6}" dt="2021-12-09T07:26:17.211" v="333" actId="478"/>
          <ac:spMkLst>
            <pc:docMk/>
            <pc:sldMk cId="1454126764" sldId="5079"/>
            <ac:spMk id="24" creationId="{06C24D5D-838D-4538-9DDD-5D6A300F05FD}"/>
          </ac:spMkLst>
        </pc:spChg>
        <pc:spChg chg="del mod">
          <ac:chgData name="Harshit Srivastava" userId="3e32d232-eb1e-417b-ab42-26358b821046" providerId="ADAL" clId="{FB34DFB1-1A41-470E-90A9-CE24EE947EC6}" dt="2021-12-09T07:26:31.955" v="341" actId="478"/>
          <ac:spMkLst>
            <pc:docMk/>
            <pc:sldMk cId="1454126764" sldId="5079"/>
            <ac:spMk id="30" creationId="{29A973F6-ADA9-41BF-A88A-1AD1E3DBE512}"/>
          </ac:spMkLst>
        </pc:spChg>
        <pc:spChg chg="del">
          <ac:chgData name="Harshit Srivastava" userId="3e32d232-eb1e-417b-ab42-26358b821046" providerId="ADAL" clId="{FB34DFB1-1A41-470E-90A9-CE24EE947EC6}" dt="2021-12-09T07:26:17.211" v="333" actId="478"/>
          <ac:spMkLst>
            <pc:docMk/>
            <pc:sldMk cId="1454126764" sldId="5079"/>
            <ac:spMk id="31" creationId="{53ADBD0E-AC30-4CB8-AD24-FD52A1B4EDE2}"/>
          </ac:spMkLst>
        </pc:spChg>
        <pc:spChg chg="del">
          <ac:chgData name="Harshit Srivastava" userId="3e32d232-eb1e-417b-ab42-26358b821046" providerId="ADAL" clId="{FB34DFB1-1A41-470E-90A9-CE24EE947EC6}" dt="2021-12-09T07:26:33.939" v="342" actId="478"/>
          <ac:spMkLst>
            <pc:docMk/>
            <pc:sldMk cId="1454126764" sldId="5079"/>
            <ac:spMk id="37" creationId="{98F2C553-7C4B-4EA3-8730-56C48E6084F7}"/>
          </ac:spMkLst>
        </pc:spChg>
        <pc:spChg chg="del mod">
          <ac:chgData name="Harshit Srivastava" userId="3e32d232-eb1e-417b-ab42-26358b821046" providerId="ADAL" clId="{FB34DFB1-1A41-470E-90A9-CE24EE947EC6}" dt="2021-12-09T07:26:31.955" v="341" actId="478"/>
          <ac:spMkLst>
            <pc:docMk/>
            <pc:sldMk cId="1454126764" sldId="5079"/>
            <ac:spMk id="38" creationId="{9AC202AD-559C-41DE-9AE0-EA5E003805CB}"/>
          </ac:spMkLst>
        </pc:spChg>
        <pc:spChg chg="del">
          <ac:chgData name="Harshit Srivastava" userId="3e32d232-eb1e-417b-ab42-26358b821046" providerId="ADAL" clId="{FB34DFB1-1A41-470E-90A9-CE24EE947EC6}" dt="2021-12-09T07:26:17.211" v="333" actId="478"/>
          <ac:spMkLst>
            <pc:docMk/>
            <pc:sldMk cId="1454126764" sldId="5079"/>
            <ac:spMk id="39" creationId="{0B6FA040-AED1-4CEB-B00A-8A1588CE0DE8}"/>
          </ac:spMkLst>
        </pc:spChg>
        <pc:spChg chg="del">
          <ac:chgData name="Harshit Srivastava" userId="3e32d232-eb1e-417b-ab42-26358b821046" providerId="ADAL" clId="{FB34DFB1-1A41-470E-90A9-CE24EE947EC6}" dt="2021-12-09T07:26:17.211" v="333" actId="478"/>
          <ac:spMkLst>
            <pc:docMk/>
            <pc:sldMk cId="1454126764" sldId="5079"/>
            <ac:spMk id="40" creationId="{DCC78C35-16D4-416B-B32D-5DC2F552672C}"/>
          </ac:spMkLst>
        </pc:spChg>
        <pc:spChg chg="del">
          <ac:chgData name="Harshit Srivastava" userId="3e32d232-eb1e-417b-ab42-26358b821046" providerId="ADAL" clId="{FB34DFB1-1A41-470E-90A9-CE24EE947EC6}" dt="2021-12-09T07:26:17.211" v="333" actId="478"/>
          <ac:spMkLst>
            <pc:docMk/>
            <pc:sldMk cId="1454126764" sldId="5079"/>
            <ac:spMk id="41" creationId="{61507461-5C9A-491C-8F6C-B9026EA93C0C}"/>
          </ac:spMkLst>
        </pc:spChg>
        <pc:spChg chg="del">
          <ac:chgData name="Harshit Srivastava" userId="3e32d232-eb1e-417b-ab42-26358b821046" providerId="ADAL" clId="{FB34DFB1-1A41-470E-90A9-CE24EE947EC6}" dt="2021-12-09T07:26:17.211" v="333" actId="478"/>
          <ac:spMkLst>
            <pc:docMk/>
            <pc:sldMk cId="1454126764" sldId="5079"/>
            <ac:spMk id="42" creationId="{EFC12F44-651B-48CD-9F60-57BAB57DC806}"/>
          </ac:spMkLst>
        </pc:spChg>
        <pc:spChg chg="del">
          <ac:chgData name="Harshit Srivastava" userId="3e32d232-eb1e-417b-ab42-26358b821046" providerId="ADAL" clId="{FB34DFB1-1A41-470E-90A9-CE24EE947EC6}" dt="2021-12-09T07:26:17.211" v="333" actId="478"/>
          <ac:spMkLst>
            <pc:docMk/>
            <pc:sldMk cId="1454126764" sldId="5079"/>
            <ac:spMk id="43" creationId="{A6D9627D-80F0-4437-899C-D8E243118C41}"/>
          </ac:spMkLst>
        </pc:spChg>
        <pc:grpChg chg="del">
          <ac:chgData name="Harshit Srivastava" userId="3e32d232-eb1e-417b-ab42-26358b821046" providerId="ADAL" clId="{FB34DFB1-1A41-470E-90A9-CE24EE947EC6}" dt="2021-12-09T07:26:17.211" v="333" actId="478"/>
          <ac:grpSpMkLst>
            <pc:docMk/>
            <pc:sldMk cId="1454126764" sldId="5079"/>
            <ac:grpSpMk id="25" creationId="{A31CAD9F-F30B-4992-BA61-4038E6DC28DD}"/>
          </ac:grpSpMkLst>
        </pc:grpChg>
        <pc:picChg chg="del">
          <ac:chgData name="Harshit Srivastava" userId="3e32d232-eb1e-417b-ab42-26358b821046" providerId="ADAL" clId="{FB34DFB1-1A41-470E-90A9-CE24EE947EC6}" dt="2021-12-09T07:26:17.211" v="333" actId="478"/>
          <ac:picMkLst>
            <pc:docMk/>
            <pc:sldMk cId="1454126764" sldId="5079"/>
            <ac:picMk id="22" creationId="{315B12EF-73AA-45B9-8ED1-1CEA999685FB}"/>
          </ac:picMkLst>
        </pc:picChg>
      </pc:sldChg>
      <pc:sldChg chg="addSp delSp modSp mod modClrScheme delAnim replTag delTag chgLayout">
        <pc:chgData name="Harshit Srivastava" userId="3e32d232-eb1e-417b-ab42-26358b821046" providerId="ADAL" clId="{FB34DFB1-1A41-470E-90A9-CE24EE947EC6}" dt="2021-12-09T07:37:48.246" v="561"/>
        <pc:sldMkLst>
          <pc:docMk/>
          <pc:sldMk cId="2343985667" sldId="5080"/>
        </pc:sldMkLst>
        <pc:spChg chg="add mod ord">
          <ac:chgData name="Harshit Srivastava" userId="3e32d232-eb1e-417b-ab42-26358b821046" providerId="ADAL" clId="{FB34DFB1-1A41-470E-90A9-CE24EE947EC6}" dt="2021-12-09T07:27:16.186" v="370"/>
          <ac:spMkLst>
            <pc:docMk/>
            <pc:sldMk cId="2343985667" sldId="5080"/>
            <ac:spMk id="3" creationId="{9BFC4EB9-0514-4DBF-B221-5C0F5FF1C3B1}"/>
          </ac:spMkLst>
        </pc:spChg>
        <pc:spChg chg="add mod ord">
          <ac:chgData name="Harshit Srivastava" userId="3e32d232-eb1e-417b-ab42-26358b821046" providerId="ADAL" clId="{FB34DFB1-1A41-470E-90A9-CE24EE947EC6}" dt="2021-12-09T07:27:19.662" v="371"/>
          <ac:spMkLst>
            <pc:docMk/>
            <pc:sldMk cId="2343985667" sldId="5080"/>
            <ac:spMk id="4" creationId="{FA747C2C-0C61-407D-BE70-3AA1AC4B3B5D}"/>
          </ac:spMkLst>
        </pc:spChg>
        <pc:spChg chg="del">
          <ac:chgData name="Harshit Srivastava" userId="3e32d232-eb1e-417b-ab42-26358b821046" providerId="ADAL" clId="{FB34DFB1-1A41-470E-90A9-CE24EE947EC6}" dt="2021-12-09T07:27:06.934" v="363" actId="478"/>
          <ac:spMkLst>
            <pc:docMk/>
            <pc:sldMk cId="2343985667" sldId="5080"/>
            <ac:spMk id="23" creationId="{107486C9-CB0B-4CA7-A35A-8B31BD58AAA8}"/>
          </ac:spMkLst>
        </pc:spChg>
        <pc:spChg chg="del">
          <ac:chgData name="Harshit Srivastava" userId="3e32d232-eb1e-417b-ab42-26358b821046" providerId="ADAL" clId="{FB34DFB1-1A41-470E-90A9-CE24EE947EC6}" dt="2021-12-09T07:27:06.934" v="363" actId="478"/>
          <ac:spMkLst>
            <pc:docMk/>
            <pc:sldMk cId="2343985667" sldId="5080"/>
            <ac:spMk id="24" creationId="{06C24D5D-838D-4538-9DDD-5D6A300F05FD}"/>
          </ac:spMkLst>
        </pc:spChg>
        <pc:spChg chg="del mod">
          <ac:chgData name="Harshit Srivastava" userId="3e32d232-eb1e-417b-ab42-26358b821046" providerId="ADAL" clId="{FB34DFB1-1A41-470E-90A9-CE24EE947EC6}" dt="2021-12-09T07:27:33.762" v="378" actId="478"/>
          <ac:spMkLst>
            <pc:docMk/>
            <pc:sldMk cId="2343985667" sldId="5080"/>
            <ac:spMk id="30" creationId="{29A973F6-ADA9-41BF-A88A-1AD1E3DBE512}"/>
          </ac:spMkLst>
        </pc:spChg>
        <pc:spChg chg="del">
          <ac:chgData name="Harshit Srivastava" userId="3e32d232-eb1e-417b-ab42-26358b821046" providerId="ADAL" clId="{FB34DFB1-1A41-470E-90A9-CE24EE947EC6}" dt="2021-12-09T07:27:06.934" v="363" actId="478"/>
          <ac:spMkLst>
            <pc:docMk/>
            <pc:sldMk cId="2343985667" sldId="5080"/>
            <ac:spMk id="31" creationId="{53ADBD0E-AC30-4CB8-AD24-FD52A1B4EDE2}"/>
          </ac:spMkLst>
        </pc:spChg>
        <pc:spChg chg="del">
          <ac:chgData name="Harshit Srivastava" userId="3e32d232-eb1e-417b-ab42-26358b821046" providerId="ADAL" clId="{FB34DFB1-1A41-470E-90A9-CE24EE947EC6}" dt="2021-12-09T07:27:09.002" v="364" actId="478"/>
          <ac:spMkLst>
            <pc:docMk/>
            <pc:sldMk cId="2343985667" sldId="5080"/>
            <ac:spMk id="37" creationId="{98F2C553-7C4B-4EA3-8730-56C48E6084F7}"/>
          </ac:spMkLst>
        </pc:spChg>
        <pc:spChg chg="del mod">
          <ac:chgData name="Harshit Srivastava" userId="3e32d232-eb1e-417b-ab42-26358b821046" providerId="ADAL" clId="{FB34DFB1-1A41-470E-90A9-CE24EE947EC6}" dt="2021-12-09T07:27:33.762" v="378" actId="478"/>
          <ac:spMkLst>
            <pc:docMk/>
            <pc:sldMk cId="2343985667" sldId="5080"/>
            <ac:spMk id="38" creationId="{9AC202AD-559C-41DE-9AE0-EA5E003805CB}"/>
          </ac:spMkLst>
        </pc:spChg>
        <pc:spChg chg="del">
          <ac:chgData name="Harshit Srivastava" userId="3e32d232-eb1e-417b-ab42-26358b821046" providerId="ADAL" clId="{FB34DFB1-1A41-470E-90A9-CE24EE947EC6}" dt="2021-12-09T07:27:06.934" v="363" actId="478"/>
          <ac:spMkLst>
            <pc:docMk/>
            <pc:sldMk cId="2343985667" sldId="5080"/>
            <ac:spMk id="39" creationId="{0B6FA040-AED1-4CEB-B00A-8A1588CE0DE8}"/>
          </ac:spMkLst>
        </pc:spChg>
        <pc:spChg chg="del">
          <ac:chgData name="Harshit Srivastava" userId="3e32d232-eb1e-417b-ab42-26358b821046" providerId="ADAL" clId="{FB34DFB1-1A41-470E-90A9-CE24EE947EC6}" dt="2021-12-09T07:27:06.934" v="363" actId="478"/>
          <ac:spMkLst>
            <pc:docMk/>
            <pc:sldMk cId="2343985667" sldId="5080"/>
            <ac:spMk id="40" creationId="{DCC78C35-16D4-416B-B32D-5DC2F552672C}"/>
          </ac:spMkLst>
        </pc:spChg>
        <pc:spChg chg="del">
          <ac:chgData name="Harshit Srivastava" userId="3e32d232-eb1e-417b-ab42-26358b821046" providerId="ADAL" clId="{FB34DFB1-1A41-470E-90A9-CE24EE947EC6}" dt="2021-12-09T07:27:06.934" v="363" actId="478"/>
          <ac:spMkLst>
            <pc:docMk/>
            <pc:sldMk cId="2343985667" sldId="5080"/>
            <ac:spMk id="41" creationId="{61507461-5C9A-491C-8F6C-B9026EA93C0C}"/>
          </ac:spMkLst>
        </pc:spChg>
        <pc:spChg chg="del">
          <ac:chgData name="Harshit Srivastava" userId="3e32d232-eb1e-417b-ab42-26358b821046" providerId="ADAL" clId="{FB34DFB1-1A41-470E-90A9-CE24EE947EC6}" dt="2021-12-09T07:27:06.934" v="363" actId="478"/>
          <ac:spMkLst>
            <pc:docMk/>
            <pc:sldMk cId="2343985667" sldId="5080"/>
            <ac:spMk id="42" creationId="{EFC12F44-651B-48CD-9F60-57BAB57DC806}"/>
          </ac:spMkLst>
        </pc:spChg>
        <pc:spChg chg="del">
          <ac:chgData name="Harshit Srivastava" userId="3e32d232-eb1e-417b-ab42-26358b821046" providerId="ADAL" clId="{FB34DFB1-1A41-470E-90A9-CE24EE947EC6}" dt="2021-12-09T07:27:06.934" v="363" actId="478"/>
          <ac:spMkLst>
            <pc:docMk/>
            <pc:sldMk cId="2343985667" sldId="5080"/>
            <ac:spMk id="43" creationId="{A6D9627D-80F0-4437-899C-D8E243118C41}"/>
          </ac:spMkLst>
        </pc:spChg>
        <pc:grpChg chg="del">
          <ac:chgData name="Harshit Srivastava" userId="3e32d232-eb1e-417b-ab42-26358b821046" providerId="ADAL" clId="{FB34DFB1-1A41-470E-90A9-CE24EE947EC6}" dt="2021-12-09T07:27:06.934" v="363" actId="478"/>
          <ac:grpSpMkLst>
            <pc:docMk/>
            <pc:sldMk cId="2343985667" sldId="5080"/>
            <ac:grpSpMk id="25" creationId="{A31CAD9F-F30B-4992-BA61-4038E6DC28DD}"/>
          </ac:grpSpMkLst>
        </pc:grpChg>
        <pc:picChg chg="mod">
          <ac:chgData name="Harshit Srivastava" userId="3e32d232-eb1e-417b-ab42-26358b821046" providerId="ADAL" clId="{FB34DFB1-1A41-470E-90A9-CE24EE947EC6}" dt="2021-12-09T07:27:30.921" v="377" actId="1035"/>
          <ac:picMkLst>
            <pc:docMk/>
            <pc:sldMk cId="2343985667" sldId="5080"/>
            <ac:picMk id="2" creationId="{6C127F38-41D8-4935-AEF4-D9684C2A27E8}"/>
          </ac:picMkLst>
        </pc:picChg>
        <pc:picChg chg="del">
          <ac:chgData name="Harshit Srivastava" userId="3e32d232-eb1e-417b-ab42-26358b821046" providerId="ADAL" clId="{FB34DFB1-1A41-470E-90A9-CE24EE947EC6}" dt="2021-12-09T07:27:06.934" v="363" actId="478"/>
          <ac:picMkLst>
            <pc:docMk/>
            <pc:sldMk cId="2343985667" sldId="5080"/>
            <ac:picMk id="22" creationId="{315B12EF-73AA-45B9-8ED1-1CEA999685FB}"/>
          </ac:picMkLst>
        </pc:picChg>
      </pc:sldChg>
      <pc:sldChg chg="addSp delSp modSp new mod modClrScheme replTag delTag chgLayout modNotesTx">
        <pc:chgData name="Harshit Srivastava" userId="3e32d232-eb1e-417b-ab42-26358b821046" providerId="ADAL" clId="{FB34DFB1-1A41-470E-90A9-CE24EE947EC6}" dt="2021-12-13T08:39:55.533" v="1026"/>
        <pc:sldMkLst>
          <pc:docMk/>
          <pc:sldMk cId="3529450878" sldId="5081"/>
        </pc:sldMkLst>
        <pc:spChg chg="del mod ord">
          <ac:chgData name="Harshit Srivastava" userId="3e32d232-eb1e-417b-ab42-26358b821046" providerId="ADAL" clId="{FB34DFB1-1A41-470E-90A9-CE24EE947EC6}" dt="2021-12-09T07:09:39.090" v="57" actId="700"/>
          <ac:spMkLst>
            <pc:docMk/>
            <pc:sldMk cId="3529450878" sldId="5081"/>
            <ac:spMk id="2" creationId="{6FC9FC3C-B880-4E60-B9F7-BA49C2F06590}"/>
          </ac:spMkLst>
        </pc:spChg>
        <pc:spChg chg="del mod ord">
          <ac:chgData name="Harshit Srivastava" userId="3e32d232-eb1e-417b-ab42-26358b821046" providerId="ADAL" clId="{FB34DFB1-1A41-470E-90A9-CE24EE947EC6}" dt="2021-12-09T07:09:39.090" v="57" actId="700"/>
          <ac:spMkLst>
            <pc:docMk/>
            <pc:sldMk cId="3529450878" sldId="5081"/>
            <ac:spMk id="3" creationId="{8ED41316-2B4F-42C1-B8EA-37ED05792AFD}"/>
          </ac:spMkLst>
        </pc:spChg>
        <pc:spChg chg="add mod ord">
          <ac:chgData name="Harshit Srivastava" userId="3e32d232-eb1e-417b-ab42-26358b821046" providerId="ADAL" clId="{FB34DFB1-1A41-470E-90A9-CE24EE947EC6}" dt="2021-12-09T07:11:04.470" v="128" actId="1076"/>
          <ac:spMkLst>
            <pc:docMk/>
            <pc:sldMk cId="3529450878" sldId="5081"/>
            <ac:spMk id="4" creationId="{46B89A14-898D-4181-A3C5-741008DBCA4D}"/>
          </ac:spMkLst>
        </pc:spChg>
        <pc:spChg chg="add del mod">
          <ac:chgData name="Harshit Srivastava" userId="3e32d232-eb1e-417b-ab42-26358b821046" providerId="ADAL" clId="{FB34DFB1-1A41-470E-90A9-CE24EE947EC6}" dt="2021-12-13T07:21:46.467" v="938" actId="478"/>
          <ac:spMkLst>
            <pc:docMk/>
            <pc:sldMk cId="3529450878" sldId="5081"/>
            <ac:spMk id="5" creationId="{328B51A4-4877-4F47-B10D-1CC696623E8E}"/>
          </ac:spMkLst>
        </pc:spChg>
        <pc:spChg chg="add del mod ord">
          <ac:chgData name="Harshit Srivastava" userId="3e32d232-eb1e-417b-ab42-26358b821046" providerId="ADAL" clId="{FB34DFB1-1A41-470E-90A9-CE24EE947EC6}" dt="2021-12-09T07:09:45.523" v="60" actId="478"/>
          <ac:spMkLst>
            <pc:docMk/>
            <pc:sldMk cId="3529450878" sldId="5081"/>
            <ac:spMk id="5" creationId="{6174162B-F25E-4EAC-A49B-E2885F131E47}"/>
          </ac:spMkLst>
        </pc:spChg>
        <pc:spChg chg="add mod ord">
          <ac:chgData name="Harshit Srivastava" userId="3e32d232-eb1e-417b-ab42-26358b821046" providerId="ADAL" clId="{FB34DFB1-1A41-470E-90A9-CE24EE947EC6}" dt="2021-12-09T07:10:50.117" v="126" actId="12789"/>
          <ac:spMkLst>
            <pc:docMk/>
            <pc:sldMk cId="3529450878" sldId="5081"/>
            <ac:spMk id="6" creationId="{C7C58542-1B64-47C0-899D-493EBA86BC62}"/>
          </ac:spMkLst>
        </pc:spChg>
      </pc:sldChg>
      <pc:sldChg chg="addSp delSp modSp new mod modClrScheme replTag delTag chgLayout modNotesTx">
        <pc:chgData name="Harshit Srivastava" userId="3e32d232-eb1e-417b-ab42-26358b821046" providerId="ADAL" clId="{FB34DFB1-1A41-470E-90A9-CE24EE947EC6}" dt="2021-12-13T07:57:03.727" v="986"/>
        <pc:sldMkLst>
          <pc:docMk/>
          <pc:sldMk cId="2116902762" sldId="5082"/>
        </pc:sldMkLst>
        <pc:spChg chg="del mod ord">
          <ac:chgData name="Harshit Srivastava" userId="3e32d232-eb1e-417b-ab42-26358b821046" providerId="ADAL" clId="{FB34DFB1-1A41-470E-90A9-CE24EE947EC6}" dt="2021-12-09T07:22:46.794" v="289" actId="700"/>
          <ac:spMkLst>
            <pc:docMk/>
            <pc:sldMk cId="2116902762" sldId="5082"/>
            <ac:spMk id="2" creationId="{DC381250-6000-4C1F-A432-AAA54E04C22C}"/>
          </ac:spMkLst>
        </pc:spChg>
        <pc:spChg chg="del mod ord">
          <ac:chgData name="Harshit Srivastava" userId="3e32d232-eb1e-417b-ab42-26358b821046" providerId="ADAL" clId="{FB34DFB1-1A41-470E-90A9-CE24EE947EC6}" dt="2021-12-09T07:22:46.794" v="289" actId="700"/>
          <ac:spMkLst>
            <pc:docMk/>
            <pc:sldMk cId="2116902762" sldId="5082"/>
            <ac:spMk id="3" creationId="{4DCD4213-A5A7-4C3B-BFDB-CE2B1FC68A91}"/>
          </ac:spMkLst>
        </pc:spChg>
        <pc:spChg chg="add del mod ord">
          <ac:chgData name="Harshit Srivastava" userId="3e32d232-eb1e-417b-ab42-26358b821046" providerId="ADAL" clId="{FB34DFB1-1A41-470E-90A9-CE24EE947EC6}" dt="2021-12-09T07:22:53.523" v="290" actId="700"/>
          <ac:spMkLst>
            <pc:docMk/>
            <pc:sldMk cId="2116902762" sldId="5082"/>
            <ac:spMk id="4" creationId="{9DFDD641-D1B3-4AE9-BE02-D9F8750C5F17}"/>
          </ac:spMkLst>
        </pc:spChg>
        <pc:spChg chg="add del mod ord">
          <ac:chgData name="Harshit Srivastava" userId="3e32d232-eb1e-417b-ab42-26358b821046" providerId="ADAL" clId="{FB34DFB1-1A41-470E-90A9-CE24EE947EC6}" dt="2021-12-09T07:22:53.523" v="290" actId="700"/>
          <ac:spMkLst>
            <pc:docMk/>
            <pc:sldMk cId="2116902762" sldId="5082"/>
            <ac:spMk id="5" creationId="{E882E232-618B-4E82-9D0B-70A637D98D9E}"/>
          </ac:spMkLst>
        </pc:spChg>
        <pc:spChg chg="add mod ord">
          <ac:chgData name="Harshit Srivastava" userId="3e32d232-eb1e-417b-ab42-26358b821046" providerId="ADAL" clId="{FB34DFB1-1A41-470E-90A9-CE24EE947EC6}" dt="2021-12-09T07:23:00.985" v="302" actId="27636"/>
          <ac:spMkLst>
            <pc:docMk/>
            <pc:sldMk cId="2116902762" sldId="5082"/>
            <ac:spMk id="6" creationId="{20019B06-8154-406B-B624-6FD57820F541}"/>
          </ac:spMkLst>
        </pc:spChg>
        <pc:spChg chg="add mod ord">
          <ac:chgData name="Harshit Srivastava" userId="3e32d232-eb1e-417b-ab42-26358b821046" providerId="ADAL" clId="{FB34DFB1-1A41-470E-90A9-CE24EE947EC6}" dt="2021-12-09T07:23:06.379" v="311"/>
          <ac:spMkLst>
            <pc:docMk/>
            <pc:sldMk cId="2116902762" sldId="5082"/>
            <ac:spMk id="7" creationId="{E4768694-2958-4155-9BF1-51524FB4880B}"/>
          </ac:spMkLst>
        </pc:spChg>
      </pc:sldChg>
      <pc:sldChg chg="add del replTag delTag">
        <pc:chgData name="Harshit Srivastava" userId="3e32d232-eb1e-417b-ab42-26358b821046" providerId="ADAL" clId="{FB34DFB1-1A41-470E-90A9-CE24EE947EC6}" dt="2021-12-09T07:22:41.443" v="280" actId="47"/>
        <pc:sldMkLst>
          <pc:docMk/>
          <pc:sldMk cId="2331549764" sldId="5082"/>
        </pc:sldMkLst>
      </pc:sldChg>
      <pc:sldChg chg="add del replTag delTag">
        <pc:chgData name="Harshit Srivastava" userId="3e32d232-eb1e-417b-ab42-26358b821046" providerId="ADAL" clId="{FB34DFB1-1A41-470E-90A9-CE24EE947EC6}" dt="2021-12-09T07:21:44.453" v="214" actId="47"/>
        <pc:sldMkLst>
          <pc:docMk/>
          <pc:sldMk cId="4221319072" sldId="5082"/>
        </pc:sldMkLst>
      </pc:sldChg>
      <pc:sldChg chg="addSp delSp modSp new mod modClrScheme replTag delTag chgLayout modNotesTx">
        <pc:chgData name="Harshit Srivastava" userId="3e32d232-eb1e-417b-ab42-26358b821046" providerId="ADAL" clId="{FB34DFB1-1A41-470E-90A9-CE24EE947EC6}" dt="2021-12-09T07:37:48.254" v="573"/>
        <pc:sldMkLst>
          <pc:docMk/>
          <pc:sldMk cId="2888165570" sldId="5083"/>
        </pc:sldMkLst>
        <pc:spChg chg="del mod ord">
          <ac:chgData name="Harshit Srivastava" userId="3e32d232-eb1e-417b-ab42-26358b821046" providerId="ADAL" clId="{FB34DFB1-1A41-470E-90A9-CE24EE947EC6}" dt="2021-12-09T07:29:27.017" v="462" actId="700"/>
          <ac:spMkLst>
            <pc:docMk/>
            <pc:sldMk cId="2888165570" sldId="5083"/>
            <ac:spMk id="2" creationId="{DFC984E1-666D-485C-9D0B-C17FA80E6E49}"/>
          </ac:spMkLst>
        </pc:spChg>
        <pc:spChg chg="del mod ord">
          <ac:chgData name="Harshit Srivastava" userId="3e32d232-eb1e-417b-ab42-26358b821046" providerId="ADAL" clId="{FB34DFB1-1A41-470E-90A9-CE24EE947EC6}" dt="2021-12-09T07:29:27.017" v="462" actId="700"/>
          <ac:spMkLst>
            <pc:docMk/>
            <pc:sldMk cId="2888165570" sldId="5083"/>
            <ac:spMk id="3" creationId="{2CAD5A3A-2AFA-4D2A-9F51-FBCD73084AB5}"/>
          </ac:spMkLst>
        </pc:spChg>
        <pc:spChg chg="add mod ord">
          <ac:chgData name="Harshit Srivastava" userId="3e32d232-eb1e-417b-ab42-26358b821046" providerId="ADAL" clId="{FB34DFB1-1A41-470E-90A9-CE24EE947EC6}" dt="2021-12-09T07:29:37.028" v="482" actId="20577"/>
          <ac:spMkLst>
            <pc:docMk/>
            <pc:sldMk cId="2888165570" sldId="5083"/>
            <ac:spMk id="4" creationId="{FCF45133-9C58-4C6E-A397-2C399B3AD416}"/>
          </ac:spMkLst>
        </pc:spChg>
        <pc:spChg chg="add mod ord">
          <ac:chgData name="Harshit Srivastava" userId="3e32d232-eb1e-417b-ab42-26358b821046" providerId="ADAL" clId="{FB34DFB1-1A41-470E-90A9-CE24EE947EC6}" dt="2021-12-09T07:29:44.312" v="491"/>
          <ac:spMkLst>
            <pc:docMk/>
            <pc:sldMk cId="2888165570" sldId="5083"/>
            <ac:spMk id="5" creationId="{77838110-E05F-41C8-BBFA-1AE14A1A6CD2}"/>
          </ac:spMkLst>
        </pc:spChg>
      </pc:sldChg>
      <pc:sldChg chg="add del replTag delTag">
        <pc:chgData name="Harshit Srivastava" userId="3e32d232-eb1e-417b-ab42-26358b821046" providerId="ADAL" clId="{FB34DFB1-1A41-470E-90A9-CE24EE947EC6}" dt="2021-12-09T07:39:40.908" v="698" actId="47"/>
        <pc:sldMkLst>
          <pc:docMk/>
          <pc:sldMk cId="1870340481" sldId="5084"/>
        </pc:sldMkLst>
      </pc:sldChg>
      <pc:sldMasterChg chg="del replTag delSldLayout modSldLayout">
        <pc:chgData name="Harshit Srivastava" userId="3e32d232-eb1e-417b-ab42-26358b821046" providerId="ADAL" clId="{FB34DFB1-1A41-470E-90A9-CE24EE947EC6}" dt="2021-12-09T07:39:40.908" v="698" actId="47"/>
        <pc:sldMasterMkLst>
          <pc:docMk/>
          <pc:sldMasterMk cId="2222393769" sldId="2147483648"/>
        </pc:sldMasterMkLst>
        <pc:sldLayoutChg chg="del replTag delTag">
          <pc:chgData name="Harshit Srivastava" userId="3e32d232-eb1e-417b-ab42-26358b821046" providerId="ADAL" clId="{FB34DFB1-1A41-470E-90A9-CE24EE947EC6}" dt="2021-12-09T07:39:40.908" v="698" actId="47"/>
          <pc:sldLayoutMkLst>
            <pc:docMk/>
            <pc:sldMasterMk cId="2222393769" sldId="2147483648"/>
            <pc:sldLayoutMk cId="3580721246" sldId="2147483649"/>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3963139273" sldId="2147483650"/>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641089310" sldId="2147483651"/>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1344423230" sldId="2147483652"/>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1009380786" sldId="2147483653"/>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1417882998" sldId="2147483654"/>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2790310832" sldId="2147483655"/>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1051594343" sldId="2147483656"/>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1278521636" sldId="2147483657"/>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1243808157" sldId="2147483658"/>
          </pc:sldLayoutMkLst>
        </pc:sldLayoutChg>
        <pc:sldLayoutChg chg="del">
          <pc:chgData name="Harshit Srivastava" userId="3e32d232-eb1e-417b-ab42-26358b821046" providerId="ADAL" clId="{FB34DFB1-1A41-470E-90A9-CE24EE947EC6}" dt="2021-12-09T07:39:40.908" v="698" actId="47"/>
          <pc:sldLayoutMkLst>
            <pc:docMk/>
            <pc:sldMasterMk cId="2222393769" sldId="2147483648"/>
            <pc:sldLayoutMk cId="24724531" sldId="2147483659"/>
          </pc:sldLayoutMkLst>
        </pc:sldLayoutChg>
      </pc:sldMasterChg>
      <pc:sldMasterChg chg="replTag delTag delSldLayout modSldLayout">
        <pc:chgData name="Harshit Srivastava" userId="3e32d232-eb1e-417b-ab42-26358b821046" providerId="ADAL" clId="{FB34DFB1-1A41-470E-90A9-CE24EE947EC6}" dt="2021-12-13T08:39:58.535" v="1028"/>
        <pc:sldMasterMkLst>
          <pc:docMk/>
          <pc:sldMasterMk cId="3454985220" sldId="2147483660"/>
        </pc:sldMasterMkLst>
        <pc:sldLayoutChg chg="addSp delSp modSp mod setBg replTag delTag">
          <pc:chgData name="Harshit Srivastava" userId="3e32d232-eb1e-417b-ab42-26358b821046" providerId="ADAL" clId="{FB34DFB1-1A41-470E-90A9-CE24EE947EC6}" dt="2021-12-13T08:39:58.535" v="1028"/>
          <pc:sldLayoutMkLst>
            <pc:docMk/>
            <pc:sldMasterMk cId="3454985220" sldId="2147483660"/>
            <pc:sldLayoutMk cId="3162239378" sldId="2147483661"/>
          </pc:sldLayoutMkLst>
          <pc:spChg chg="mod">
            <ac:chgData name="Harshit Srivastava" userId="3e32d232-eb1e-417b-ab42-26358b821046" providerId="ADAL" clId="{FB34DFB1-1A41-470E-90A9-CE24EE947EC6}" dt="2021-12-13T07:21:28.136" v="935" actId="207"/>
            <ac:spMkLst>
              <pc:docMk/>
              <pc:sldMasterMk cId="3454985220" sldId="2147483660"/>
              <pc:sldLayoutMk cId="3162239378" sldId="2147483661"/>
              <ac:spMk id="8" creationId="{821A6C82-292F-45D8-AC1D-89E528EAD790}"/>
            </ac:spMkLst>
          </pc:spChg>
          <pc:spChg chg="mod">
            <ac:chgData name="Harshit Srivastava" userId="3e32d232-eb1e-417b-ab42-26358b821046" providerId="ADAL" clId="{FB34DFB1-1A41-470E-90A9-CE24EE947EC6}" dt="2021-12-13T07:21:28.136" v="935" actId="207"/>
            <ac:spMkLst>
              <pc:docMk/>
              <pc:sldMasterMk cId="3454985220" sldId="2147483660"/>
              <pc:sldLayoutMk cId="3162239378" sldId="2147483661"/>
              <ac:spMk id="9" creationId="{74F1A9CF-0DEA-4AC9-8E3D-6356C3249900}"/>
            </ac:spMkLst>
          </pc:spChg>
          <pc:spChg chg="mod">
            <ac:chgData name="Harshit Srivastava" userId="3e32d232-eb1e-417b-ab42-26358b821046" providerId="ADAL" clId="{FB34DFB1-1A41-470E-90A9-CE24EE947EC6}" dt="2021-12-13T07:21:28.136" v="935" actId="207"/>
            <ac:spMkLst>
              <pc:docMk/>
              <pc:sldMasterMk cId="3454985220" sldId="2147483660"/>
              <pc:sldLayoutMk cId="3162239378" sldId="2147483661"/>
              <ac:spMk id="13" creationId="{1DDFA83A-4A18-41A4-8A06-FB2D48AB6F0B}"/>
            </ac:spMkLst>
          </pc:spChg>
          <pc:spChg chg="mod">
            <ac:chgData name="Harshit Srivastava" userId="3e32d232-eb1e-417b-ab42-26358b821046" providerId="ADAL" clId="{FB34DFB1-1A41-470E-90A9-CE24EE947EC6}" dt="2021-12-13T07:21:28.136" v="935" actId="207"/>
            <ac:spMkLst>
              <pc:docMk/>
              <pc:sldMasterMk cId="3454985220" sldId="2147483660"/>
              <pc:sldLayoutMk cId="3162239378" sldId="2147483661"/>
              <ac:spMk id="14" creationId="{1C6E7931-2F35-4605-9795-3174C2ABC4A7}"/>
            </ac:spMkLst>
          </pc:spChg>
          <pc:picChg chg="add del mod">
            <ac:chgData name="Harshit Srivastava" userId="3e32d232-eb1e-417b-ab42-26358b821046" providerId="ADAL" clId="{FB34DFB1-1A41-470E-90A9-CE24EE947EC6}" dt="2021-12-13T07:21:16.166" v="926" actId="478"/>
            <ac:picMkLst>
              <pc:docMk/>
              <pc:sldMasterMk cId="3454985220" sldId="2147483660"/>
              <pc:sldLayoutMk cId="3162239378" sldId="2147483661"/>
              <ac:picMk id="3" creationId="{2889795B-EC4A-4511-92EA-CB104DE4BA87}"/>
            </ac:picMkLst>
          </pc:picChg>
          <pc:picChg chg="mod modCrop">
            <ac:chgData name="Harshit Srivastava" userId="3e32d232-eb1e-417b-ab42-26358b821046" providerId="ADAL" clId="{FB34DFB1-1A41-470E-90A9-CE24EE947EC6}" dt="2021-12-13T08:01:19.898" v="1006" actId="1076"/>
            <ac:picMkLst>
              <pc:docMk/>
              <pc:sldMasterMk cId="3454985220" sldId="2147483660"/>
              <pc:sldLayoutMk cId="3162239378" sldId="2147483661"/>
              <ac:picMk id="10" creationId="{92861EB1-06C7-4EE4-883C-5CD7BDF30651}"/>
            </ac:picMkLst>
          </pc:picChg>
        </pc:sldLayoutChg>
        <pc:sldLayoutChg chg="replTag delTag">
          <pc:chgData name="Harshit Srivastava" userId="3e32d232-eb1e-417b-ab42-26358b821046" providerId="ADAL" clId="{FB34DFB1-1A41-470E-90A9-CE24EE947EC6}" dt="2021-12-09T07:09:25.475" v="24"/>
          <pc:sldLayoutMkLst>
            <pc:docMk/>
            <pc:sldMasterMk cId="3454985220" sldId="2147483660"/>
            <pc:sldLayoutMk cId="3226149580" sldId="2147483662"/>
          </pc:sldLayoutMkLst>
        </pc:sldLayoutChg>
        <pc:sldLayoutChg chg="replTag delTag">
          <pc:chgData name="Harshit Srivastava" userId="3e32d232-eb1e-417b-ab42-26358b821046" providerId="ADAL" clId="{FB34DFB1-1A41-470E-90A9-CE24EE947EC6}" dt="2021-12-09T07:09:25.483" v="26"/>
          <pc:sldLayoutMkLst>
            <pc:docMk/>
            <pc:sldMasterMk cId="3454985220" sldId="2147483660"/>
            <pc:sldLayoutMk cId="1731519369" sldId="2147483663"/>
          </pc:sldLayoutMkLst>
        </pc:sldLayoutChg>
        <pc:sldLayoutChg chg="replTag delTag">
          <pc:chgData name="Harshit Srivastava" userId="3e32d232-eb1e-417b-ab42-26358b821046" providerId="ADAL" clId="{FB34DFB1-1A41-470E-90A9-CE24EE947EC6}" dt="2021-12-09T07:09:25.491" v="28"/>
          <pc:sldLayoutMkLst>
            <pc:docMk/>
            <pc:sldMasterMk cId="3454985220" sldId="2147483660"/>
            <pc:sldLayoutMk cId="1954040237" sldId="2147483664"/>
          </pc:sldLayoutMkLst>
        </pc:sldLayoutChg>
        <pc:sldLayoutChg chg="replTag delTag">
          <pc:chgData name="Harshit Srivastava" userId="3e32d232-eb1e-417b-ab42-26358b821046" providerId="ADAL" clId="{FB34DFB1-1A41-470E-90A9-CE24EE947EC6}" dt="2021-12-13T08:30:03.314" v="1020"/>
          <pc:sldLayoutMkLst>
            <pc:docMk/>
            <pc:sldMasterMk cId="3454985220" sldId="2147483660"/>
            <pc:sldLayoutMk cId="3607515502" sldId="2147483665"/>
          </pc:sldLayoutMkLst>
        </pc:sldLayoutChg>
        <pc:sldLayoutChg chg="replTag delTag">
          <pc:chgData name="Harshit Srivastava" userId="3e32d232-eb1e-417b-ab42-26358b821046" providerId="ADAL" clId="{FB34DFB1-1A41-470E-90A9-CE24EE947EC6}" dt="2021-12-13T07:19:39.151" v="802"/>
          <pc:sldLayoutMkLst>
            <pc:docMk/>
            <pc:sldMasterMk cId="3454985220" sldId="2147483660"/>
            <pc:sldLayoutMk cId="2378778432" sldId="2147483666"/>
          </pc:sldLayoutMkLst>
        </pc:sldLayoutChg>
        <pc:sldLayoutChg chg="del replTag delTag">
          <pc:chgData name="Harshit Srivastava" userId="3e32d232-eb1e-417b-ab42-26358b821046" providerId="ADAL" clId="{FB34DFB1-1A41-470E-90A9-CE24EE947EC6}" dt="2021-12-13T07:19:39.135" v="800" actId="2696"/>
          <pc:sldLayoutMkLst>
            <pc:docMk/>
            <pc:sldMasterMk cId="3454985220" sldId="2147483660"/>
            <pc:sldLayoutMk cId="50457994" sldId="2147483667"/>
          </pc:sldLayoutMkLst>
        </pc:sldLayoutChg>
        <pc:sldLayoutChg chg="del replTag delTag">
          <pc:chgData name="Harshit Srivastava" userId="3e32d232-eb1e-417b-ab42-26358b821046" providerId="ADAL" clId="{FB34DFB1-1A41-470E-90A9-CE24EE947EC6}" dt="2021-12-13T07:19:39.120" v="799" actId="2696"/>
          <pc:sldLayoutMkLst>
            <pc:docMk/>
            <pc:sldMasterMk cId="3454985220" sldId="2147483660"/>
            <pc:sldLayoutMk cId="2339921731" sldId="2147483668"/>
          </pc:sldLayoutMkLst>
        </pc:sldLayoutChg>
        <pc:sldLayoutChg chg="del replTag delTag">
          <pc:chgData name="Harshit Srivastava" userId="3e32d232-eb1e-417b-ab42-26358b821046" providerId="ADAL" clId="{FB34DFB1-1A41-470E-90A9-CE24EE947EC6}" dt="2021-12-13T07:19:39.088" v="798" actId="2696"/>
          <pc:sldLayoutMkLst>
            <pc:docMk/>
            <pc:sldMasterMk cId="3454985220" sldId="2147483660"/>
            <pc:sldLayoutMk cId="2518424952" sldId="2147483669"/>
          </pc:sldLayoutMkLst>
        </pc:sldLayoutChg>
        <pc:sldLayoutChg chg="del replTag delTag">
          <pc:chgData name="Harshit Srivastava" userId="3e32d232-eb1e-417b-ab42-26358b821046" providerId="ADAL" clId="{FB34DFB1-1A41-470E-90A9-CE24EE947EC6}" dt="2021-12-13T07:19:39.082" v="797" actId="2696"/>
          <pc:sldLayoutMkLst>
            <pc:docMk/>
            <pc:sldMasterMk cId="3454985220" sldId="2147483660"/>
            <pc:sldLayoutMk cId="866566910" sldId="2147483670"/>
          </pc:sldLayoutMkLst>
        </pc:sldLayoutChg>
        <pc:sldLayoutChg chg="del replTag delTag">
          <pc:chgData name="Harshit Srivastava" userId="3e32d232-eb1e-417b-ab42-26358b821046" providerId="ADAL" clId="{FB34DFB1-1A41-470E-90A9-CE24EE947EC6}" dt="2021-12-13T07:19:39.066" v="796" actId="2696"/>
          <pc:sldLayoutMkLst>
            <pc:docMk/>
            <pc:sldMasterMk cId="3454985220" sldId="2147483660"/>
            <pc:sldLayoutMk cId="3292765532" sldId="2147483671"/>
          </pc:sldLayoutMkLst>
        </pc:sldLayoutChg>
        <pc:sldLayoutChg chg="del replTag delTag">
          <pc:chgData name="Harshit Srivastava" userId="3e32d232-eb1e-417b-ab42-26358b821046" providerId="ADAL" clId="{FB34DFB1-1A41-470E-90A9-CE24EE947EC6}" dt="2021-12-13T07:19:39.050" v="795" actId="2696"/>
          <pc:sldLayoutMkLst>
            <pc:docMk/>
            <pc:sldMasterMk cId="3454985220" sldId="2147483660"/>
            <pc:sldLayoutMk cId="2117157497" sldId="2147483672"/>
          </pc:sldLayoutMkLst>
        </pc:sldLayoutChg>
        <pc:sldLayoutChg chg="del replTag delTag">
          <pc:chgData name="Harshit Srivastava" userId="3e32d232-eb1e-417b-ab42-26358b821046" providerId="ADAL" clId="{FB34DFB1-1A41-470E-90A9-CE24EE947EC6}" dt="2021-12-13T07:19:39.035" v="794" actId="2696"/>
          <pc:sldLayoutMkLst>
            <pc:docMk/>
            <pc:sldMasterMk cId="3454985220" sldId="2147483660"/>
            <pc:sldLayoutMk cId="3119374565" sldId="2147483673"/>
          </pc:sldLayoutMkLst>
        </pc:sldLayoutChg>
        <pc:sldLayoutChg chg="del replTag delTag">
          <pc:chgData name="Harshit Srivastava" userId="3e32d232-eb1e-417b-ab42-26358b821046" providerId="ADAL" clId="{FB34DFB1-1A41-470E-90A9-CE24EE947EC6}" dt="2021-12-13T07:19:39.019" v="793" actId="2696"/>
          <pc:sldLayoutMkLst>
            <pc:docMk/>
            <pc:sldMasterMk cId="3454985220" sldId="2147483660"/>
            <pc:sldLayoutMk cId="3200231108" sldId="2147483674"/>
          </pc:sldLayoutMkLst>
        </pc:sldLayoutChg>
      </pc:sldMasterChg>
    </pc:docChg>
  </pc:docChgLst>
  <pc:docChgLst>
    <pc:chgData name="Sahil Goyal" userId="91ecaa1f-ebdb-4a08-b156-a0a0ba48e97f" providerId="ADAL" clId="{0BD9EEC5-2E8A-4F87-8DEE-D64610A0D66E}"/>
    <pc:docChg chg="undo custSel addSld delSld modSld sldOrd">
      <pc:chgData name="Sahil Goyal" userId="91ecaa1f-ebdb-4a08-b156-a0a0ba48e97f" providerId="ADAL" clId="{0BD9EEC5-2E8A-4F87-8DEE-D64610A0D66E}" dt="2021-05-17T05:15:22.811" v="1883" actId="20577"/>
      <pc:docMkLst>
        <pc:docMk/>
      </pc:docMkLst>
      <pc:sldChg chg="delSp modSp mod delAnim">
        <pc:chgData name="Sahil Goyal" userId="91ecaa1f-ebdb-4a08-b156-a0a0ba48e97f" providerId="ADAL" clId="{0BD9EEC5-2E8A-4F87-8DEE-D64610A0D66E}" dt="2021-05-12T10:56:18.870" v="1096" actId="478"/>
        <pc:sldMkLst>
          <pc:docMk/>
          <pc:sldMk cId="4077038042" sldId="271"/>
        </pc:sldMkLst>
        <pc:spChg chg="del mod">
          <ac:chgData name="Sahil Goyal" userId="91ecaa1f-ebdb-4a08-b156-a0a0ba48e97f" providerId="ADAL" clId="{0BD9EEC5-2E8A-4F87-8DEE-D64610A0D66E}" dt="2021-05-12T10:56:18.870" v="1096" actId="478"/>
          <ac:spMkLst>
            <pc:docMk/>
            <pc:sldMk cId="4077038042" sldId="271"/>
            <ac:spMk id="14" creationId="{443AE612-BF12-4C45-B317-E23CC591E6B6}"/>
          </ac:spMkLst>
        </pc:spChg>
      </pc:sldChg>
      <pc:sldChg chg="modSp mod modNotesTx">
        <pc:chgData name="Sahil Goyal" userId="91ecaa1f-ebdb-4a08-b156-a0a0ba48e97f" providerId="ADAL" clId="{0BD9EEC5-2E8A-4F87-8DEE-D64610A0D66E}" dt="2021-05-17T04:04:00.040" v="1295" actId="14100"/>
        <pc:sldMkLst>
          <pc:docMk/>
          <pc:sldMk cId="1410646516" sldId="276"/>
        </pc:sldMkLst>
        <pc:spChg chg="mod">
          <ac:chgData name="Sahil Goyal" userId="91ecaa1f-ebdb-4a08-b156-a0a0ba48e97f" providerId="ADAL" clId="{0BD9EEC5-2E8A-4F87-8DEE-D64610A0D66E}" dt="2021-05-17T04:04:00.040" v="1295" actId="14100"/>
          <ac:spMkLst>
            <pc:docMk/>
            <pc:sldMk cId="1410646516" sldId="276"/>
            <ac:spMk id="8" creationId="{01416D81-7FF6-4B72-93E6-139E49160A2E}"/>
          </ac:spMkLst>
        </pc:spChg>
        <pc:spChg chg="mod">
          <ac:chgData name="Sahil Goyal" userId="91ecaa1f-ebdb-4a08-b156-a0a0ba48e97f" providerId="ADAL" clId="{0BD9EEC5-2E8A-4F87-8DEE-D64610A0D66E}" dt="2021-05-12T11:01:33.202" v="1136"/>
          <ac:spMkLst>
            <pc:docMk/>
            <pc:sldMk cId="1410646516" sldId="276"/>
            <ac:spMk id="9" creationId="{4577B193-B5BB-4191-B0F1-A8068115EE51}"/>
          </ac:spMkLst>
        </pc:spChg>
      </pc:sldChg>
      <pc:sldChg chg="del">
        <pc:chgData name="Sahil Goyal" userId="91ecaa1f-ebdb-4a08-b156-a0a0ba48e97f" providerId="ADAL" clId="{0BD9EEC5-2E8A-4F87-8DEE-D64610A0D66E}" dt="2021-05-07T06:50:15.793" v="5" actId="47"/>
        <pc:sldMkLst>
          <pc:docMk/>
          <pc:sldMk cId="2487492616" sldId="277"/>
        </pc:sldMkLst>
      </pc:sldChg>
      <pc:sldChg chg="modSp modNotesTx">
        <pc:chgData name="Sahil Goyal" userId="91ecaa1f-ebdb-4a08-b156-a0a0ba48e97f" providerId="ADAL" clId="{0BD9EEC5-2E8A-4F87-8DEE-D64610A0D66E}" dt="2021-05-12T11:00:13.528" v="1130" actId="20577"/>
        <pc:sldMkLst>
          <pc:docMk/>
          <pc:sldMk cId="567020465" sldId="5062"/>
        </pc:sldMkLst>
        <pc:spChg chg="mod">
          <ac:chgData name="Sahil Goyal" userId="91ecaa1f-ebdb-4a08-b156-a0a0ba48e97f" providerId="ADAL" clId="{0BD9EEC5-2E8A-4F87-8DEE-D64610A0D66E}" dt="2021-05-12T10:59:53.099" v="1127" actId="20577"/>
          <ac:spMkLst>
            <pc:docMk/>
            <pc:sldMk cId="567020465" sldId="5062"/>
            <ac:spMk id="30" creationId="{497D8FEC-942D-4728-994D-E028918BCF3C}"/>
          </ac:spMkLst>
        </pc:spChg>
      </pc:sldChg>
      <pc:sldChg chg="modSp modNotesTx">
        <pc:chgData name="Sahil Goyal" userId="91ecaa1f-ebdb-4a08-b156-a0a0ba48e97f" providerId="ADAL" clId="{0BD9EEC5-2E8A-4F87-8DEE-D64610A0D66E}" dt="2021-05-17T05:11:42.813" v="1742" actId="313"/>
        <pc:sldMkLst>
          <pc:docMk/>
          <pc:sldMk cId="2899492126" sldId="5063"/>
        </pc:sldMkLst>
        <pc:spChg chg="mod">
          <ac:chgData name="Sahil Goyal" userId="91ecaa1f-ebdb-4a08-b156-a0a0ba48e97f" providerId="ADAL" clId="{0BD9EEC5-2E8A-4F87-8DEE-D64610A0D66E}" dt="2021-05-17T04:38:18.659" v="1477"/>
          <ac:spMkLst>
            <pc:docMk/>
            <pc:sldMk cId="2899492126" sldId="5063"/>
            <ac:spMk id="38" creationId="{9AC202AD-559C-41DE-9AE0-EA5E003805CB}"/>
          </ac:spMkLst>
        </pc:spChg>
      </pc:sldChg>
      <pc:sldChg chg="del">
        <pc:chgData name="Sahil Goyal" userId="91ecaa1f-ebdb-4a08-b156-a0a0ba48e97f" providerId="ADAL" clId="{0BD9EEC5-2E8A-4F87-8DEE-D64610A0D66E}" dt="2021-05-07T07:02:14.822" v="10" actId="47"/>
        <pc:sldMkLst>
          <pc:docMk/>
          <pc:sldMk cId="1324265299" sldId="5064"/>
        </pc:sldMkLst>
      </pc:sldChg>
      <pc:sldChg chg="addSp delSp modSp mod modNotesTx">
        <pc:chgData name="Sahil Goyal" userId="91ecaa1f-ebdb-4a08-b156-a0a0ba48e97f" providerId="ADAL" clId="{0BD9EEC5-2E8A-4F87-8DEE-D64610A0D66E}" dt="2021-05-17T05:11:56.578" v="1752" actId="313"/>
        <pc:sldMkLst>
          <pc:docMk/>
          <pc:sldMk cId="3935771678" sldId="5065"/>
        </pc:sldMkLst>
        <pc:spChg chg="del">
          <ac:chgData name="Sahil Goyal" userId="91ecaa1f-ebdb-4a08-b156-a0a0ba48e97f" providerId="ADAL" clId="{0BD9EEC5-2E8A-4F87-8DEE-D64610A0D66E}" dt="2021-05-17T05:09:29.828" v="1723" actId="478"/>
          <ac:spMkLst>
            <pc:docMk/>
            <pc:sldMk cId="3935771678" sldId="5065"/>
            <ac:spMk id="21" creationId="{14C65EA5-9B70-4228-90C0-866E17FD0B6F}"/>
          </ac:spMkLst>
        </pc:spChg>
        <pc:spChg chg="mod">
          <ac:chgData name="Sahil Goyal" userId="91ecaa1f-ebdb-4a08-b156-a0a0ba48e97f" providerId="ADAL" clId="{0BD9EEC5-2E8A-4F87-8DEE-D64610A0D66E}" dt="2021-05-17T04:37:46.359" v="1446"/>
          <ac:spMkLst>
            <pc:docMk/>
            <pc:sldMk cId="3935771678" sldId="5065"/>
            <ac:spMk id="38" creationId="{9AC202AD-559C-41DE-9AE0-EA5E003805CB}"/>
          </ac:spMkLst>
        </pc:spChg>
        <pc:spChg chg="add mod">
          <ac:chgData name="Sahil Goyal" userId="91ecaa1f-ebdb-4a08-b156-a0a0ba48e97f" providerId="ADAL" clId="{0BD9EEC5-2E8A-4F87-8DEE-D64610A0D66E}" dt="2021-05-17T05:09:41.140" v="1724" actId="1076"/>
          <ac:spMkLst>
            <pc:docMk/>
            <pc:sldMk cId="3935771678" sldId="5065"/>
            <ac:spMk id="44" creationId="{4D2D7673-FAFC-4575-BF79-FDC1594AF591}"/>
          </ac:spMkLst>
        </pc:spChg>
        <pc:picChg chg="del">
          <ac:chgData name="Sahil Goyal" userId="91ecaa1f-ebdb-4a08-b156-a0a0ba48e97f" providerId="ADAL" clId="{0BD9EEC5-2E8A-4F87-8DEE-D64610A0D66E}" dt="2021-05-17T05:09:29.828" v="1723" actId="478"/>
          <ac:picMkLst>
            <pc:docMk/>
            <pc:sldMk cId="3935771678" sldId="5065"/>
            <ac:picMk id="20" creationId="{A2BF3052-0E9A-46CB-8B9A-45919838A654}"/>
          </ac:picMkLst>
        </pc:picChg>
        <pc:picChg chg="add mod">
          <ac:chgData name="Sahil Goyal" userId="91ecaa1f-ebdb-4a08-b156-a0a0ba48e97f" providerId="ADAL" clId="{0BD9EEC5-2E8A-4F87-8DEE-D64610A0D66E}" dt="2021-05-17T05:09:41.140" v="1724" actId="1076"/>
          <ac:picMkLst>
            <pc:docMk/>
            <pc:sldMk cId="3935771678" sldId="5065"/>
            <ac:picMk id="45" creationId="{BADCB0B5-85A9-421D-86E7-715C6FC1CE86}"/>
          </ac:picMkLst>
        </pc:picChg>
      </pc:sldChg>
      <pc:sldChg chg="addSp delSp modSp mod modNotesTx">
        <pc:chgData name="Sahil Goyal" userId="91ecaa1f-ebdb-4a08-b156-a0a0ba48e97f" providerId="ADAL" clId="{0BD9EEC5-2E8A-4F87-8DEE-D64610A0D66E}" dt="2021-05-17T05:12:35.169" v="1785" actId="313"/>
        <pc:sldMkLst>
          <pc:docMk/>
          <pc:sldMk cId="1896656338" sldId="5066"/>
        </pc:sldMkLst>
        <pc:spChg chg="mod">
          <ac:chgData name="Sahil Goyal" userId="91ecaa1f-ebdb-4a08-b156-a0a0ba48e97f" providerId="ADAL" clId="{0BD9EEC5-2E8A-4F87-8DEE-D64610A0D66E}" dt="2021-05-17T05:11:59.139" v="1753" actId="313"/>
          <ac:spMkLst>
            <pc:docMk/>
            <pc:sldMk cId="1896656338" sldId="5066"/>
            <ac:spMk id="30" creationId="{29A973F6-ADA9-41BF-A88A-1AD1E3DBE512}"/>
          </ac:spMkLst>
        </pc:spChg>
        <pc:spChg chg="mod">
          <ac:chgData name="Sahil Goyal" userId="91ecaa1f-ebdb-4a08-b156-a0a0ba48e97f" providerId="ADAL" clId="{0BD9EEC5-2E8A-4F87-8DEE-D64610A0D66E}" dt="2021-05-17T04:40:52.272" v="1594" actId="20577"/>
          <ac:spMkLst>
            <pc:docMk/>
            <pc:sldMk cId="1896656338" sldId="5066"/>
            <ac:spMk id="38" creationId="{9AC202AD-559C-41DE-9AE0-EA5E003805CB}"/>
          </ac:spMkLst>
        </pc:spChg>
        <pc:picChg chg="add del mod">
          <ac:chgData name="Sahil Goyal" userId="91ecaa1f-ebdb-4a08-b156-a0a0ba48e97f" providerId="ADAL" clId="{0BD9EEC5-2E8A-4F87-8DEE-D64610A0D66E}" dt="2021-05-10T08:00:07.549" v="1080" actId="478"/>
          <ac:picMkLst>
            <pc:docMk/>
            <pc:sldMk cId="1896656338" sldId="5066"/>
            <ac:picMk id="2" creationId="{AD0B23C8-AE64-4272-8295-D292DF4103E1}"/>
          </ac:picMkLst>
        </pc:picChg>
        <pc:picChg chg="add del mod">
          <ac:chgData name="Sahil Goyal" userId="91ecaa1f-ebdb-4a08-b156-a0a0ba48e97f" providerId="ADAL" clId="{0BD9EEC5-2E8A-4F87-8DEE-D64610A0D66E}" dt="2021-05-10T05:22:48.266" v="630" actId="478"/>
          <ac:picMkLst>
            <pc:docMk/>
            <pc:sldMk cId="1896656338" sldId="5066"/>
            <ac:picMk id="2" creationId="{F72D88AE-C886-4DEB-8198-6DE7F02022E6}"/>
          </ac:picMkLst>
        </pc:picChg>
        <pc:picChg chg="del">
          <ac:chgData name="Sahil Goyal" userId="91ecaa1f-ebdb-4a08-b156-a0a0ba48e97f" providerId="ADAL" clId="{0BD9EEC5-2E8A-4F87-8DEE-D64610A0D66E}" dt="2021-05-07T07:02:19" v="11" actId="478"/>
          <ac:picMkLst>
            <pc:docMk/>
            <pc:sldMk cId="1896656338" sldId="5066"/>
            <ac:picMk id="3" creationId="{51A5DE55-C562-435B-BF78-54115DC8D28B}"/>
          </ac:picMkLst>
        </pc:picChg>
        <pc:picChg chg="add mod">
          <ac:chgData name="Sahil Goyal" userId="91ecaa1f-ebdb-4a08-b156-a0a0ba48e97f" providerId="ADAL" clId="{0BD9EEC5-2E8A-4F87-8DEE-D64610A0D66E}" dt="2021-05-10T09:52:22.994" v="1085" actId="1076"/>
          <ac:picMkLst>
            <pc:docMk/>
            <pc:sldMk cId="1896656338" sldId="5066"/>
            <ac:picMk id="3" creationId="{7066EC95-C530-40BD-92FF-97ED950018DB}"/>
          </ac:picMkLst>
        </pc:picChg>
        <pc:picChg chg="add del mod">
          <ac:chgData name="Sahil Goyal" userId="91ecaa1f-ebdb-4a08-b156-a0a0ba48e97f" providerId="ADAL" clId="{0BD9EEC5-2E8A-4F87-8DEE-D64610A0D66E}" dt="2021-05-10T05:22:52.770" v="632" actId="478"/>
          <ac:picMkLst>
            <pc:docMk/>
            <pc:sldMk cId="1896656338" sldId="5066"/>
            <ac:picMk id="3" creationId="{DFD4271A-689A-49A9-8F0A-ACD56BDF174D}"/>
          </ac:picMkLst>
        </pc:picChg>
        <pc:picChg chg="add del mod">
          <ac:chgData name="Sahil Goyal" userId="91ecaa1f-ebdb-4a08-b156-a0a0ba48e97f" providerId="ADAL" clId="{0BD9EEC5-2E8A-4F87-8DEE-D64610A0D66E}" dt="2021-05-10T05:53:38.518" v="1077" actId="478"/>
          <ac:picMkLst>
            <pc:docMk/>
            <pc:sldMk cId="1896656338" sldId="5066"/>
            <ac:picMk id="4" creationId="{1BEA4105-4235-4B01-9D93-553726074CB3}"/>
          </ac:picMkLst>
        </pc:picChg>
      </pc:sldChg>
      <pc:sldChg chg="modSp modNotesTx">
        <pc:chgData name="Sahil Goyal" userId="91ecaa1f-ebdb-4a08-b156-a0a0ba48e97f" providerId="ADAL" clId="{0BD9EEC5-2E8A-4F87-8DEE-D64610A0D66E}" dt="2021-05-17T05:12:37.874" v="1787" actId="313"/>
        <pc:sldMkLst>
          <pc:docMk/>
          <pc:sldMk cId="2473279267" sldId="5067"/>
        </pc:sldMkLst>
        <pc:spChg chg="mod">
          <ac:chgData name="Sahil Goyal" userId="91ecaa1f-ebdb-4a08-b156-a0a0ba48e97f" providerId="ADAL" clId="{0BD9EEC5-2E8A-4F87-8DEE-D64610A0D66E}" dt="2021-05-17T04:37:17.813" v="1417"/>
          <ac:spMkLst>
            <pc:docMk/>
            <pc:sldMk cId="2473279267" sldId="5067"/>
            <ac:spMk id="38" creationId="{9AC202AD-559C-41DE-9AE0-EA5E003805CB}"/>
          </ac:spMkLst>
        </pc:spChg>
      </pc:sldChg>
      <pc:sldChg chg="addSp delSp modSp mod modNotesTx">
        <pc:chgData name="Sahil Goyal" userId="91ecaa1f-ebdb-4a08-b156-a0a0ba48e97f" providerId="ADAL" clId="{0BD9EEC5-2E8A-4F87-8DEE-D64610A0D66E}" dt="2021-05-17T05:12:44.969" v="1791" actId="313"/>
        <pc:sldMkLst>
          <pc:docMk/>
          <pc:sldMk cId="548643064" sldId="5068"/>
        </pc:sldMkLst>
        <pc:spChg chg="mod">
          <ac:chgData name="Sahil Goyal" userId="91ecaa1f-ebdb-4a08-b156-a0a0ba48e97f" providerId="ADAL" clId="{0BD9EEC5-2E8A-4F87-8DEE-D64610A0D66E}" dt="2021-05-17T05:12:40.344" v="1788" actId="313"/>
          <ac:spMkLst>
            <pc:docMk/>
            <pc:sldMk cId="548643064" sldId="5068"/>
            <ac:spMk id="30" creationId="{29A973F6-ADA9-41BF-A88A-1AD1E3DBE512}"/>
          </ac:spMkLst>
        </pc:spChg>
        <pc:spChg chg="mod">
          <ac:chgData name="Sahil Goyal" userId="91ecaa1f-ebdb-4a08-b156-a0a0ba48e97f" providerId="ADAL" clId="{0BD9EEC5-2E8A-4F87-8DEE-D64610A0D66E}" dt="2021-05-17T04:42:06.534" v="1619" actId="20577"/>
          <ac:spMkLst>
            <pc:docMk/>
            <pc:sldMk cId="548643064" sldId="5068"/>
            <ac:spMk id="38" creationId="{9AC202AD-559C-41DE-9AE0-EA5E003805CB}"/>
          </ac:spMkLst>
        </pc:spChg>
        <pc:picChg chg="add mod">
          <ac:chgData name="Sahil Goyal" userId="91ecaa1f-ebdb-4a08-b156-a0a0ba48e97f" providerId="ADAL" clId="{0BD9EEC5-2E8A-4F87-8DEE-D64610A0D66E}" dt="2021-05-17T04:59:16.619" v="1695" actId="1076"/>
          <ac:picMkLst>
            <pc:docMk/>
            <pc:sldMk cId="548643064" sldId="5068"/>
            <ac:picMk id="2" creationId="{01FC4004-B817-4F38-B37D-19ADE71C2BF7}"/>
          </ac:picMkLst>
        </pc:picChg>
        <pc:picChg chg="add del mod">
          <ac:chgData name="Sahil Goyal" userId="91ecaa1f-ebdb-4a08-b156-a0a0ba48e97f" providerId="ADAL" clId="{0BD9EEC5-2E8A-4F87-8DEE-D64610A0D66E}" dt="2021-05-10T05:22:30.290" v="627" actId="478"/>
          <ac:picMkLst>
            <pc:docMk/>
            <pc:sldMk cId="548643064" sldId="5068"/>
            <ac:picMk id="2" creationId="{1069F070-BCA8-4029-8D3E-E665E4145204}"/>
          </ac:picMkLst>
        </pc:picChg>
        <pc:picChg chg="add del mod">
          <ac:chgData name="Sahil Goyal" userId="91ecaa1f-ebdb-4a08-b156-a0a0ba48e97f" providerId="ADAL" clId="{0BD9EEC5-2E8A-4F87-8DEE-D64610A0D66E}" dt="2021-05-12T12:10:34.601" v="1281" actId="478"/>
          <ac:picMkLst>
            <pc:docMk/>
            <pc:sldMk cId="548643064" sldId="5068"/>
            <ac:picMk id="3" creationId="{06A0EF57-403E-4404-93CA-1644E522DBF2}"/>
          </ac:picMkLst>
        </pc:picChg>
        <pc:picChg chg="del">
          <ac:chgData name="Sahil Goyal" userId="91ecaa1f-ebdb-4a08-b156-a0a0ba48e97f" providerId="ADAL" clId="{0BD9EEC5-2E8A-4F87-8DEE-D64610A0D66E}" dt="2021-05-07T07:02:34.650" v="14" actId="478"/>
          <ac:picMkLst>
            <pc:docMk/>
            <pc:sldMk cId="548643064" sldId="5068"/>
            <ac:picMk id="3" creationId="{FAB5446F-FAF9-4C6D-8B0B-1854FE825D09}"/>
          </ac:picMkLst>
        </pc:picChg>
      </pc:sldChg>
      <pc:sldChg chg="addSp delSp modSp mod addAnim delAnim modAnim modNotesTx">
        <pc:chgData name="Sahil Goyal" userId="91ecaa1f-ebdb-4a08-b156-a0a0ba48e97f" providerId="ADAL" clId="{0BD9EEC5-2E8A-4F87-8DEE-D64610A0D66E}" dt="2021-05-17T05:15:22.811" v="1883" actId="20577"/>
        <pc:sldMkLst>
          <pc:docMk/>
          <pc:sldMk cId="3381421659" sldId="5069"/>
        </pc:sldMkLst>
        <pc:spChg chg="add del">
          <ac:chgData name="Sahil Goyal" userId="91ecaa1f-ebdb-4a08-b156-a0a0ba48e97f" providerId="ADAL" clId="{0BD9EEC5-2E8A-4F87-8DEE-D64610A0D66E}" dt="2021-05-17T04:34:34.332" v="1322" actId="22"/>
          <ac:spMkLst>
            <pc:docMk/>
            <pc:sldMk cId="3381421659" sldId="5069"/>
            <ac:spMk id="32" creationId="{6FB182E8-FF64-41A6-9B18-A81FA35613C3}"/>
          </ac:spMkLst>
        </pc:spChg>
        <pc:spChg chg="add del mod">
          <ac:chgData name="Sahil Goyal" userId="91ecaa1f-ebdb-4a08-b156-a0a0ba48e97f" providerId="ADAL" clId="{0BD9EEC5-2E8A-4F87-8DEE-D64610A0D66E}" dt="2021-05-17T05:15:18.014" v="1875" actId="20577"/>
          <ac:spMkLst>
            <pc:docMk/>
            <pc:sldMk cId="3381421659" sldId="5069"/>
            <ac:spMk id="38" creationId="{9AC202AD-559C-41DE-9AE0-EA5E003805CB}"/>
          </ac:spMkLst>
        </pc:spChg>
      </pc:sldChg>
      <pc:sldChg chg="modSp mod modNotesTx">
        <pc:chgData name="Sahil Goyal" userId="91ecaa1f-ebdb-4a08-b156-a0a0ba48e97f" providerId="ADAL" clId="{0BD9EEC5-2E8A-4F87-8DEE-D64610A0D66E}" dt="2021-05-17T05:13:05.261" v="1808" actId="313"/>
        <pc:sldMkLst>
          <pc:docMk/>
          <pc:sldMk cId="1210960169" sldId="5070"/>
        </pc:sldMkLst>
        <pc:spChg chg="mod">
          <ac:chgData name="Sahil Goyal" userId="91ecaa1f-ebdb-4a08-b156-a0a0ba48e97f" providerId="ADAL" clId="{0BD9EEC5-2E8A-4F87-8DEE-D64610A0D66E}" dt="2021-05-17T05:13:00.568" v="1806" actId="14100"/>
          <ac:spMkLst>
            <pc:docMk/>
            <pc:sldMk cId="1210960169" sldId="5070"/>
            <ac:spMk id="8" creationId="{01416D81-7FF6-4B72-93E6-139E49160A2E}"/>
          </ac:spMkLst>
        </pc:spChg>
        <pc:spChg chg="mod">
          <ac:chgData name="Sahil Goyal" userId="91ecaa1f-ebdb-4a08-b156-a0a0ba48e97f" providerId="ADAL" clId="{0BD9EEC5-2E8A-4F87-8DEE-D64610A0D66E}" dt="2021-05-17T05:12:52.642" v="1794" actId="313"/>
          <ac:spMkLst>
            <pc:docMk/>
            <pc:sldMk cId="1210960169" sldId="5070"/>
            <ac:spMk id="9" creationId="{4577B193-B5BB-4191-B0F1-A8068115EE51}"/>
          </ac:spMkLst>
        </pc:spChg>
      </pc:sldChg>
      <pc:sldChg chg="addSp delSp modSp mod modNotesTx">
        <pc:chgData name="Sahil Goyal" userId="91ecaa1f-ebdb-4a08-b156-a0a0ba48e97f" providerId="ADAL" clId="{0BD9EEC5-2E8A-4F87-8DEE-D64610A0D66E}" dt="2021-05-17T05:13:13.885" v="1813" actId="313"/>
        <pc:sldMkLst>
          <pc:docMk/>
          <pc:sldMk cId="1062126244" sldId="5071"/>
        </pc:sldMkLst>
        <pc:spChg chg="mod">
          <ac:chgData name="Sahil Goyal" userId="91ecaa1f-ebdb-4a08-b156-a0a0ba48e97f" providerId="ADAL" clId="{0BD9EEC5-2E8A-4F87-8DEE-D64610A0D66E}" dt="2021-05-17T05:13:07.837" v="1809" actId="313"/>
          <ac:spMkLst>
            <pc:docMk/>
            <pc:sldMk cId="1062126244" sldId="5071"/>
            <ac:spMk id="30" creationId="{29A973F6-ADA9-41BF-A88A-1AD1E3DBE512}"/>
          </ac:spMkLst>
        </pc:spChg>
        <pc:spChg chg="mod">
          <ac:chgData name="Sahil Goyal" userId="91ecaa1f-ebdb-4a08-b156-a0a0ba48e97f" providerId="ADAL" clId="{0BD9EEC5-2E8A-4F87-8DEE-D64610A0D66E}" dt="2021-05-17T05:13:09.110" v="1810" actId="313"/>
          <ac:spMkLst>
            <pc:docMk/>
            <pc:sldMk cId="1062126244" sldId="5071"/>
            <ac:spMk id="38" creationId="{9AC202AD-559C-41DE-9AE0-EA5E003805CB}"/>
          </ac:spMkLst>
        </pc:spChg>
        <pc:picChg chg="add del mod">
          <ac:chgData name="Sahil Goyal" userId="91ecaa1f-ebdb-4a08-b156-a0a0ba48e97f" providerId="ADAL" clId="{0BD9EEC5-2E8A-4F87-8DEE-D64610A0D66E}" dt="2021-05-17T05:05:03.148" v="1697" actId="478"/>
          <ac:picMkLst>
            <pc:docMk/>
            <pc:sldMk cId="1062126244" sldId="5071"/>
            <ac:picMk id="2" creationId="{81E4F32C-6F4B-42F4-9348-D17E7ADF054C}"/>
          </ac:picMkLst>
        </pc:picChg>
        <pc:picChg chg="add del mod">
          <ac:chgData name="Sahil Goyal" userId="91ecaa1f-ebdb-4a08-b156-a0a0ba48e97f" providerId="ADAL" clId="{0BD9EEC5-2E8A-4F87-8DEE-D64610A0D66E}" dt="2021-05-10T05:21:45.182" v="621" actId="478"/>
          <ac:picMkLst>
            <pc:docMk/>
            <pc:sldMk cId="1062126244" sldId="5071"/>
            <ac:picMk id="2" creationId="{FFFCAE86-6998-4A9F-BAB8-7A402F35D27F}"/>
          </ac:picMkLst>
        </pc:picChg>
        <pc:picChg chg="add del mod">
          <ac:chgData name="Sahil Goyal" userId="91ecaa1f-ebdb-4a08-b156-a0a0ba48e97f" providerId="ADAL" clId="{0BD9EEC5-2E8A-4F87-8DEE-D64610A0D66E}" dt="2021-05-10T05:53:01.525" v="1074" actId="478"/>
          <ac:picMkLst>
            <pc:docMk/>
            <pc:sldMk cId="1062126244" sldId="5071"/>
            <ac:picMk id="3" creationId="{4C2CB95F-7A79-48FA-8004-021B88AF5BEC}"/>
          </ac:picMkLst>
        </pc:picChg>
        <pc:picChg chg="add mod">
          <ac:chgData name="Sahil Goyal" userId="91ecaa1f-ebdb-4a08-b156-a0a0ba48e97f" providerId="ADAL" clId="{0BD9EEC5-2E8A-4F87-8DEE-D64610A0D66E}" dt="2021-05-17T05:05:43.832" v="1703" actId="1076"/>
          <ac:picMkLst>
            <pc:docMk/>
            <pc:sldMk cId="1062126244" sldId="5071"/>
            <ac:picMk id="3" creationId="{AA61827F-39E7-4B54-BE6D-92F8E6CE94DE}"/>
          </ac:picMkLst>
        </pc:picChg>
        <pc:picChg chg="del">
          <ac:chgData name="Sahil Goyal" userId="91ecaa1f-ebdb-4a08-b156-a0a0ba48e97f" providerId="ADAL" clId="{0BD9EEC5-2E8A-4F87-8DEE-D64610A0D66E}" dt="2021-05-07T07:02:49.732" v="17" actId="478"/>
          <ac:picMkLst>
            <pc:docMk/>
            <pc:sldMk cId="1062126244" sldId="5071"/>
            <ac:picMk id="3" creationId="{ED77A28B-FFED-410A-AD14-CB612CF9BD65}"/>
          </ac:picMkLst>
        </pc:picChg>
      </pc:sldChg>
      <pc:sldChg chg="addSp delSp modSp mod modNotesTx">
        <pc:chgData name="Sahil Goyal" userId="91ecaa1f-ebdb-4a08-b156-a0a0ba48e97f" providerId="ADAL" clId="{0BD9EEC5-2E8A-4F87-8DEE-D64610A0D66E}" dt="2021-05-17T05:13:14.885" v="1814" actId="313"/>
        <pc:sldMkLst>
          <pc:docMk/>
          <pc:sldMk cId="2672692201" sldId="5072"/>
        </pc:sldMkLst>
        <pc:spChg chg="mod">
          <ac:chgData name="Sahil Goyal" userId="91ecaa1f-ebdb-4a08-b156-a0a0ba48e97f" providerId="ADAL" clId="{0BD9EEC5-2E8A-4F87-8DEE-D64610A0D66E}" dt="2021-05-17T05:08:48.850" v="1716" actId="1076"/>
          <ac:spMkLst>
            <pc:docMk/>
            <pc:sldMk cId="2672692201" sldId="5072"/>
            <ac:spMk id="19" creationId="{CE31F0F1-F3F4-4ABA-BCD1-652414BAFA7A}"/>
          </ac:spMkLst>
        </pc:spChg>
        <pc:spChg chg="mod topLvl">
          <ac:chgData name="Sahil Goyal" userId="91ecaa1f-ebdb-4a08-b156-a0a0ba48e97f" providerId="ADAL" clId="{0BD9EEC5-2E8A-4F87-8DEE-D64610A0D66E}" dt="2021-05-17T05:09:12.472" v="1721" actId="1076"/>
          <ac:spMkLst>
            <pc:docMk/>
            <pc:sldMk cId="2672692201" sldId="5072"/>
            <ac:spMk id="21" creationId="{14C65EA5-9B70-4228-90C0-866E17FD0B6F}"/>
          </ac:spMkLst>
        </pc:spChg>
        <pc:spChg chg="mod">
          <ac:chgData name="Sahil Goyal" userId="91ecaa1f-ebdb-4a08-b156-a0a0ba48e97f" providerId="ADAL" clId="{0BD9EEC5-2E8A-4F87-8DEE-D64610A0D66E}" dt="2021-05-17T04:36:15.357" v="1383"/>
          <ac:spMkLst>
            <pc:docMk/>
            <pc:sldMk cId="2672692201" sldId="5072"/>
            <ac:spMk id="38" creationId="{9AC202AD-559C-41DE-9AE0-EA5E003805CB}"/>
          </ac:spMkLst>
        </pc:spChg>
        <pc:grpChg chg="del">
          <ac:chgData name="Sahil Goyal" userId="91ecaa1f-ebdb-4a08-b156-a0a0ba48e97f" providerId="ADAL" clId="{0BD9EEC5-2E8A-4F87-8DEE-D64610A0D66E}" dt="2021-05-17T05:07:55.201" v="1705" actId="478"/>
          <ac:grpSpMkLst>
            <pc:docMk/>
            <pc:sldMk cId="2672692201" sldId="5072"/>
            <ac:grpSpMk id="4" creationId="{3E3F9665-D5B7-491A-B840-6A434CCF9D8A}"/>
          </ac:grpSpMkLst>
        </pc:grpChg>
        <pc:picChg chg="add mod">
          <ac:chgData name="Sahil Goyal" userId="91ecaa1f-ebdb-4a08-b156-a0a0ba48e97f" providerId="ADAL" clId="{0BD9EEC5-2E8A-4F87-8DEE-D64610A0D66E}" dt="2021-05-17T05:09:03.150" v="1720" actId="1076"/>
          <ac:picMkLst>
            <pc:docMk/>
            <pc:sldMk cId="2672692201" sldId="5072"/>
            <ac:picMk id="6" creationId="{2E4A01BF-58AC-41CF-BAAA-6068E436847B}"/>
          </ac:picMkLst>
        </pc:picChg>
        <pc:picChg chg="del topLvl">
          <ac:chgData name="Sahil Goyal" userId="91ecaa1f-ebdb-4a08-b156-a0a0ba48e97f" providerId="ADAL" clId="{0BD9EEC5-2E8A-4F87-8DEE-D64610A0D66E}" dt="2021-05-17T05:07:55.201" v="1705" actId="478"/>
          <ac:picMkLst>
            <pc:docMk/>
            <pc:sldMk cId="2672692201" sldId="5072"/>
            <ac:picMk id="20" creationId="{A2BF3052-0E9A-46CB-8B9A-45919838A654}"/>
          </ac:picMkLst>
        </pc:picChg>
        <pc:picChg chg="mod">
          <ac:chgData name="Sahil Goyal" userId="91ecaa1f-ebdb-4a08-b156-a0a0ba48e97f" providerId="ADAL" clId="{0BD9EEC5-2E8A-4F87-8DEE-D64610A0D66E}" dt="2021-05-17T05:08:49.744" v="1718" actId="1076"/>
          <ac:picMkLst>
            <pc:docMk/>
            <pc:sldMk cId="2672692201" sldId="5072"/>
            <ac:picMk id="32" creationId="{B1721E49-CAC6-4717-ADC2-C68B7623141B}"/>
          </ac:picMkLst>
        </pc:picChg>
      </pc:sldChg>
      <pc:sldChg chg="addSp delSp modSp mod modNotesTx">
        <pc:chgData name="Sahil Goyal" userId="91ecaa1f-ebdb-4a08-b156-a0a0ba48e97f" providerId="ADAL" clId="{0BD9EEC5-2E8A-4F87-8DEE-D64610A0D66E}" dt="2021-05-17T05:14:22.356" v="1867" actId="313"/>
        <pc:sldMkLst>
          <pc:docMk/>
          <pc:sldMk cId="1765214274" sldId="5073"/>
        </pc:sldMkLst>
        <pc:spChg chg="mod">
          <ac:chgData name="Sahil Goyal" userId="91ecaa1f-ebdb-4a08-b156-a0a0ba48e97f" providerId="ADAL" clId="{0BD9EEC5-2E8A-4F87-8DEE-D64610A0D66E}" dt="2021-05-17T05:13:16.736" v="1815" actId="313"/>
          <ac:spMkLst>
            <pc:docMk/>
            <pc:sldMk cId="1765214274" sldId="5073"/>
            <ac:spMk id="30" creationId="{29A973F6-ADA9-41BF-A88A-1AD1E3DBE512}"/>
          </ac:spMkLst>
        </pc:spChg>
        <pc:spChg chg="mod">
          <ac:chgData name="Sahil Goyal" userId="91ecaa1f-ebdb-4a08-b156-a0a0ba48e97f" providerId="ADAL" clId="{0BD9EEC5-2E8A-4F87-8DEE-D64610A0D66E}" dt="2021-05-17T04:43:20.343" v="1688" actId="14100"/>
          <ac:spMkLst>
            <pc:docMk/>
            <pc:sldMk cId="1765214274" sldId="5073"/>
            <ac:spMk id="38" creationId="{9AC202AD-559C-41DE-9AE0-EA5E003805CB}"/>
          </ac:spMkLst>
        </pc:spChg>
        <pc:picChg chg="add del mod">
          <ac:chgData name="Sahil Goyal" userId="91ecaa1f-ebdb-4a08-b156-a0a0ba48e97f" providerId="ADAL" clId="{0BD9EEC5-2E8A-4F87-8DEE-D64610A0D66E}" dt="2021-05-10T05:19:09.789" v="603" actId="478"/>
          <ac:picMkLst>
            <pc:docMk/>
            <pc:sldMk cId="1765214274" sldId="5073"/>
            <ac:picMk id="2" creationId="{17EF7359-9F4C-44B2-A1A2-FD633C12D046}"/>
          </ac:picMkLst>
        </pc:picChg>
        <pc:picChg chg="del">
          <ac:chgData name="Sahil Goyal" userId="91ecaa1f-ebdb-4a08-b156-a0a0ba48e97f" providerId="ADAL" clId="{0BD9EEC5-2E8A-4F87-8DEE-D64610A0D66E}" dt="2021-05-07T07:03:12.914" v="21" actId="478"/>
          <ac:picMkLst>
            <pc:docMk/>
            <pc:sldMk cId="1765214274" sldId="5073"/>
            <ac:picMk id="3" creationId="{8831992D-C062-44F4-9721-1F5D8D3B040D}"/>
          </ac:picMkLst>
        </pc:picChg>
        <pc:picChg chg="add del mod">
          <ac:chgData name="Sahil Goyal" userId="91ecaa1f-ebdb-4a08-b156-a0a0ba48e97f" providerId="ADAL" clId="{0BD9EEC5-2E8A-4F87-8DEE-D64610A0D66E}" dt="2021-05-10T05:20:11.855" v="606" actId="478"/>
          <ac:picMkLst>
            <pc:docMk/>
            <pc:sldMk cId="1765214274" sldId="5073"/>
            <ac:picMk id="3" creationId="{E9083BCF-C16E-4B7B-B219-9C6EFA5B64C4}"/>
          </ac:picMkLst>
        </pc:picChg>
        <pc:picChg chg="add mod">
          <ac:chgData name="Sahil Goyal" userId="91ecaa1f-ebdb-4a08-b156-a0a0ba48e97f" providerId="ADAL" clId="{0BD9EEC5-2E8A-4F87-8DEE-D64610A0D66E}" dt="2021-05-10T05:21:37.139" v="620" actId="1076"/>
          <ac:picMkLst>
            <pc:docMk/>
            <pc:sldMk cId="1765214274" sldId="5073"/>
            <ac:picMk id="4" creationId="{8FCEAF82-1729-45D3-B030-E3B84798DA22}"/>
          </ac:picMkLst>
        </pc:picChg>
      </pc:sldChg>
      <pc:sldChg chg="modSp modNotesTx">
        <pc:chgData name="Sahil Goyal" userId="91ecaa1f-ebdb-4a08-b156-a0a0ba48e97f" providerId="ADAL" clId="{0BD9EEC5-2E8A-4F87-8DEE-D64610A0D66E}" dt="2021-05-17T05:13:58.583" v="1860" actId="313"/>
        <pc:sldMkLst>
          <pc:docMk/>
          <pc:sldMk cId="833703632" sldId="5074"/>
        </pc:sldMkLst>
        <pc:spChg chg="mod">
          <ac:chgData name="Sahil Goyal" userId="91ecaa1f-ebdb-4a08-b156-a0a0ba48e97f" providerId="ADAL" clId="{0BD9EEC5-2E8A-4F87-8DEE-D64610A0D66E}" dt="2021-05-17T04:35:42.703" v="1354"/>
          <ac:spMkLst>
            <pc:docMk/>
            <pc:sldMk cId="833703632" sldId="5074"/>
            <ac:spMk id="38" creationId="{9AC202AD-559C-41DE-9AE0-EA5E003805CB}"/>
          </ac:spMkLst>
        </pc:spChg>
      </pc:sldChg>
      <pc:sldChg chg="modSp">
        <pc:chgData name="Sahil Goyal" userId="91ecaa1f-ebdb-4a08-b156-a0a0ba48e97f" providerId="ADAL" clId="{0BD9EEC5-2E8A-4F87-8DEE-D64610A0D66E}" dt="2021-05-17T05:14:16.401" v="1866" actId="313"/>
        <pc:sldMkLst>
          <pc:docMk/>
          <pc:sldMk cId="366053878" sldId="5078"/>
        </pc:sldMkLst>
        <pc:spChg chg="mod">
          <ac:chgData name="Sahil Goyal" userId="91ecaa1f-ebdb-4a08-b156-a0a0ba48e97f" providerId="ADAL" clId="{0BD9EEC5-2E8A-4F87-8DEE-D64610A0D66E}" dt="2021-05-17T05:14:08.100" v="1861" actId="313"/>
          <ac:spMkLst>
            <pc:docMk/>
            <pc:sldMk cId="366053878" sldId="5078"/>
            <ac:spMk id="31" creationId="{836E229F-DB0E-451B-8633-0903F1A7037D}"/>
          </ac:spMkLst>
        </pc:spChg>
        <pc:spChg chg="mod">
          <ac:chgData name="Sahil Goyal" userId="91ecaa1f-ebdb-4a08-b156-a0a0ba48e97f" providerId="ADAL" clId="{0BD9EEC5-2E8A-4F87-8DEE-D64610A0D66E}" dt="2021-05-17T05:14:11.626" v="1862" actId="313"/>
          <ac:spMkLst>
            <pc:docMk/>
            <pc:sldMk cId="366053878" sldId="5078"/>
            <ac:spMk id="32" creationId="{8D30E89D-61C9-445D-A6A2-FCD9ADB68A1C}"/>
          </ac:spMkLst>
        </pc:spChg>
        <pc:spChg chg="mod">
          <ac:chgData name="Sahil Goyal" userId="91ecaa1f-ebdb-4a08-b156-a0a0ba48e97f" providerId="ADAL" clId="{0BD9EEC5-2E8A-4F87-8DEE-D64610A0D66E}" dt="2021-05-17T05:14:13.326" v="1863" actId="313"/>
          <ac:spMkLst>
            <pc:docMk/>
            <pc:sldMk cId="366053878" sldId="5078"/>
            <ac:spMk id="40" creationId="{051139C0-CA9A-46BE-A662-7BDCAA25854E}"/>
          </ac:spMkLst>
        </pc:spChg>
        <pc:spChg chg="mod">
          <ac:chgData name="Sahil Goyal" userId="91ecaa1f-ebdb-4a08-b156-a0a0ba48e97f" providerId="ADAL" clId="{0BD9EEC5-2E8A-4F87-8DEE-D64610A0D66E}" dt="2021-05-17T05:14:14.515" v="1864" actId="313"/>
          <ac:spMkLst>
            <pc:docMk/>
            <pc:sldMk cId="366053878" sldId="5078"/>
            <ac:spMk id="41" creationId="{0B4CBE72-383D-4ED9-A162-773F3D18E55F}"/>
          </ac:spMkLst>
        </pc:spChg>
        <pc:spChg chg="mod">
          <ac:chgData name="Sahil Goyal" userId="91ecaa1f-ebdb-4a08-b156-a0a0ba48e97f" providerId="ADAL" clId="{0BD9EEC5-2E8A-4F87-8DEE-D64610A0D66E}" dt="2021-05-17T05:14:15.707" v="1865" actId="313"/>
          <ac:spMkLst>
            <pc:docMk/>
            <pc:sldMk cId="366053878" sldId="5078"/>
            <ac:spMk id="155" creationId="{54FBCA71-ADCC-417F-A99B-DEF5C7FF4492}"/>
          </ac:spMkLst>
        </pc:spChg>
        <pc:spChg chg="mod">
          <ac:chgData name="Sahil Goyal" userId="91ecaa1f-ebdb-4a08-b156-a0a0ba48e97f" providerId="ADAL" clId="{0BD9EEC5-2E8A-4F87-8DEE-D64610A0D66E}" dt="2021-05-17T05:14:16.401" v="1866" actId="313"/>
          <ac:spMkLst>
            <pc:docMk/>
            <pc:sldMk cId="366053878" sldId="5078"/>
            <ac:spMk id="156" creationId="{D348A429-57D4-41F0-801E-DEF7994DBEA5}"/>
          </ac:spMkLst>
        </pc:spChg>
      </pc:sldChg>
      <pc:sldChg chg="addSp delSp modSp add mod ord modNotesTx">
        <pc:chgData name="Sahil Goyal" userId="91ecaa1f-ebdb-4a08-b156-a0a0ba48e97f" providerId="ADAL" clId="{0BD9EEC5-2E8A-4F87-8DEE-D64610A0D66E}" dt="2021-05-17T05:11:36.779" v="1740" actId="313"/>
        <pc:sldMkLst>
          <pc:docMk/>
          <pc:sldMk cId="1454126764" sldId="5079"/>
        </pc:sldMkLst>
        <pc:spChg chg="mod">
          <ac:chgData name="Sahil Goyal" userId="91ecaa1f-ebdb-4a08-b156-a0a0ba48e97f" providerId="ADAL" clId="{0BD9EEC5-2E8A-4F87-8DEE-D64610A0D66E}" dt="2021-05-12T11:02:07.603" v="1142" actId="113"/>
          <ac:spMkLst>
            <pc:docMk/>
            <pc:sldMk cId="1454126764" sldId="5079"/>
            <ac:spMk id="30" creationId="{29A973F6-ADA9-41BF-A88A-1AD1E3DBE512}"/>
          </ac:spMkLst>
        </pc:spChg>
        <pc:spChg chg="mod">
          <ac:chgData name="Sahil Goyal" userId="91ecaa1f-ebdb-4a08-b156-a0a0ba48e97f" providerId="ADAL" clId="{0BD9EEC5-2E8A-4F87-8DEE-D64610A0D66E}" dt="2021-05-12T11:03:44.545" v="1222" actId="6549"/>
          <ac:spMkLst>
            <pc:docMk/>
            <pc:sldMk cId="1454126764" sldId="5079"/>
            <ac:spMk id="38" creationId="{9AC202AD-559C-41DE-9AE0-EA5E003805CB}"/>
          </ac:spMkLst>
        </pc:spChg>
        <pc:picChg chg="add mod">
          <ac:chgData name="Sahil Goyal" userId="91ecaa1f-ebdb-4a08-b156-a0a0ba48e97f" providerId="ADAL" clId="{0BD9EEC5-2E8A-4F87-8DEE-D64610A0D66E}" dt="2021-05-10T09:54:59.501" v="1093" actId="1076"/>
          <ac:picMkLst>
            <pc:docMk/>
            <pc:sldMk cId="1454126764" sldId="5079"/>
            <ac:picMk id="2" creationId="{68496763-B774-4F28-95C1-A86725D3AB60}"/>
          </ac:picMkLst>
        </pc:picChg>
        <pc:picChg chg="add del mod">
          <ac:chgData name="Sahil Goyal" userId="91ecaa1f-ebdb-4a08-b156-a0a0ba48e97f" providerId="ADAL" clId="{0BD9EEC5-2E8A-4F87-8DEE-D64610A0D66E}" dt="2021-05-10T05:23:34.118" v="638" actId="478"/>
          <ac:picMkLst>
            <pc:docMk/>
            <pc:sldMk cId="1454126764" sldId="5079"/>
            <ac:picMk id="2" creationId="{6D802DEF-7253-4FA4-8A6D-6DC0292D9B94}"/>
          </ac:picMkLst>
        </pc:picChg>
        <pc:picChg chg="add del mod">
          <ac:chgData name="Sahil Goyal" userId="91ecaa1f-ebdb-4a08-b156-a0a0ba48e97f" providerId="ADAL" clId="{0BD9EEC5-2E8A-4F87-8DEE-D64610A0D66E}" dt="2021-05-10T09:54:25.220" v="1089" actId="478"/>
          <ac:picMkLst>
            <pc:docMk/>
            <pc:sldMk cId="1454126764" sldId="5079"/>
            <ac:picMk id="3" creationId="{7796EC9D-9B33-471C-8CB6-15D03580DC7D}"/>
          </ac:picMkLst>
        </pc:picChg>
        <pc:picChg chg="del">
          <ac:chgData name="Sahil Goyal" userId="91ecaa1f-ebdb-4a08-b156-a0a0ba48e97f" providerId="ADAL" clId="{0BD9EEC5-2E8A-4F87-8DEE-D64610A0D66E}" dt="2021-05-07T06:49:58.845" v="1" actId="478"/>
          <ac:picMkLst>
            <pc:docMk/>
            <pc:sldMk cId="1454126764" sldId="5079"/>
            <ac:picMk id="3" creationId="{C59928BE-2673-415F-8A61-9D278BAC1507}"/>
          </ac:picMkLst>
        </pc:picChg>
      </pc:sldChg>
      <pc:sldChg chg="addSp delSp modSp add mod modAnim modNotesTx">
        <pc:chgData name="Sahil Goyal" userId="91ecaa1f-ebdb-4a08-b156-a0a0ba48e97f" providerId="ADAL" clId="{0BD9EEC5-2E8A-4F87-8DEE-D64610A0D66E}" dt="2021-05-17T05:11:53.455" v="1750" actId="313"/>
        <pc:sldMkLst>
          <pc:docMk/>
          <pc:sldMk cId="2343985667" sldId="5080"/>
        </pc:sldMkLst>
        <pc:spChg chg="mod">
          <ac:chgData name="Sahil Goyal" userId="91ecaa1f-ebdb-4a08-b156-a0a0ba48e97f" providerId="ADAL" clId="{0BD9EEC5-2E8A-4F87-8DEE-D64610A0D66E}" dt="2021-05-12T11:10:30.122" v="1251" actId="13926"/>
          <ac:spMkLst>
            <pc:docMk/>
            <pc:sldMk cId="2343985667" sldId="5080"/>
            <ac:spMk id="30" creationId="{29A973F6-ADA9-41BF-A88A-1AD1E3DBE512}"/>
          </ac:spMkLst>
        </pc:spChg>
        <pc:spChg chg="mod">
          <ac:chgData name="Sahil Goyal" userId="91ecaa1f-ebdb-4a08-b156-a0a0ba48e97f" providerId="ADAL" clId="{0BD9EEC5-2E8A-4F87-8DEE-D64610A0D66E}" dt="2021-05-17T04:39:23.729" v="1509" actId="120"/>
          <ac:spMkLst>
            <pc:docMk/>
            <pc:sldMk cId="2343985667" sldId="5080"/>
            <ac:spMk id="38" creationId="{9AC202AD-559C-41DE-9AE0-EA5E003805CB}"/>
          </ac:spMkLst>
        </pc:spChg>
        <pc:picChg chg="add mod">
          <ac:chgData name="Sahil Goyal" userId="91ecaa1f-ebdb-4a08-b156-a0a0ba48e97f" providerId="ADAL" clId="{0BD9EEC5-2E8A-4F87-8DEE-D64610A0D66E}" dt="2021-05-17T04:58:46.418" v="1693" actId="1076"/>
          <ac:picMkLst>
            <pc:docMk/>
            <pc:sldMk cId="2343985667" sldId="5080"/>
            <ac:picMk id="2" creationId="{6C127F38-41D8-4935-AEF4-D9684C2A27E8}"/>
          </ac:picMkLst>
        </pc:picChg>
        <pc:picChg chg="add del mod">
          <ac:chgData name="Sahil Goyal" userId="91ecaa1f-ebdb-4a08-b156-a0a0ba48e97f" providerId="ADAL" clId="{0BD9EEC5-2E8A-4F87-8DEE-D64610A0D66E}" dt="2021-05-10T05:23:13.494" v="635" actId="478"/>
          <ac:picMkLst>
            <pc:docMk/>
            <pc:sldMk cId="2343985667" sldId="5080"/>
            <ac:picMk id="2" creationId="{DE524405-8B09-4212-9A5A-B4BB37C1C10C}"/>
          </ac:picMkLst>
        </pc:picChg>
        <pc:picChg chg="del">
          <ac:chgData name="Sahil Goyal" userId="91ecaa1f-ebdb-4a08-b156-a0a0ba48e97f" providerId="ADAL" clId="{0BD9EEC5-2E8A-4F87-8DEE-D64610A0D66E}" dt="2021-05-07T06:51:10.032" v="7" actId="478"/>
          <ac:picMkLst>
            <pc:docMk/>
            <pc:sldMk cId="2343985667" sldId="5080"/>
            <ac:picMk id="3" creationId="{264AB3C1-6C90-44EF-8229-92FA77028ADE}"/>
          </ac:picMkLst>
        </pc:picChg>
        <pc:picChg chg="add del mod">
          <ac:chgData name="Sahil Goyal" userId="91ecaa1f-ebdb-4a08-b156-a0a0ba48e97f" providerId="ADAL" clId="{0BD9EEC5-2E8A-4F87-8DEE-D64610A0D66E}" dt="2021-05-17T04:58:03.636" v="1689" actId="478"/>
          <ac:picMkLst>
            <pc:docMk/>
            <pc:sldMk cId="2343985667" sldId="5080"/>
            <ac:picMk id="3" creationId="{BC867F6C-0034-4E53-AE6E-863CF521FABD}"/>
          </ac:picMkLst>
        </pc:picChg>
      </pc:sldChg>
      <pc:sldChg chg="add del">
        <pc:chgData name="Sahil Goyal" userId="91ecaa1f-ebdb-4a08-b156-a0a0ba48e97f" providerId="ADAL" clId="{0BD9EEC5-2E8A-4F87-8DEE-D64610A0D66E}" dt="2021-05-10T09:52:36.523" v="1088" actId="47"/>
        <pc:sldMkLst>
          <pc:docMk/>
          <pc:sldMk cId="3371539635" sldId="5081"/>
        </pc:sldMkLst>
      </pc:sldChg>
    </pc:docChg>
  </pc:docChgLst>
  <pc:docChgLst>
    <pc:chgData name="Sahil Goyal" userId="91ecaa1f-ebdb-4a08-b156-a0a0ba48e97f" providerId="ADAL" clId="{560743C0-3EEA-45B0-8006-7E1C4D240DE8}"/>
    <pc:docChg chg="modSld">
      <pc:chgData name="Sahil Goyal" userId="91ecaa1f-ebdb-4a08-b156-a0a0ba48e97f" providerId="ADAL" clId="{560743C0-3EEA-45B0-8006-7E1C4D240DE8}" dt="2022-04-25T09:38:21.590" v="5" actId="20577"/>
      <pc:docMkLst>
        <pc:docMk/>
      </pc:docMkLst>
      <pc:sldChg chg="modSp mod modNotesTx">
        <pc:chgData name="Sahil Goyal" userId="91ecaa1f-ebdb-4a08-b156-a0a0ba48e97f" providerId="ADAL" clId="{560743C0-3EEA-45B0-8006-7E1C4D240DE8}" dt="2022-04-25T09:38:21.590" v="5" actId="20577"/>
        <pc:sldMkLst>
          <pc:docMk/>
          <pc:sldMk cId="1896656338" sldId="5066"/>
        </pc:sldMkLst>
        <pc:spChg chg="mod">
          <ac:chgData name="Sahil Goyal" userId="91ecaa1f-ebdb-4a08-b156-a0a0ba48e97f" providerId="ADAL" clId="{560743C0-3EEA-45B0-8006-7E1C4D240DE8}" dt="2022-04-25T09:38:08.964" v="3" actId="20577"/>
          <ac:spMkLst>
            <pc:docMk/>
            <pc:sldMk cId="1896656338" sldId="5066"/>
            <ac:spMk id="2" creationId="{FEC606B7-93E3-4E53-9DFA-1AD4E13AD968}"/>
          </ac:spMkLst>
        </pc:spChg>
      </pc:sldChg>
      <pc:sldChg chg="modSp mod">
        <pc:chgData name="Sahil Goyal" userId="91ecaa1f-ebdb-4a08-b156-a0a0ba48e97f" providerId="ADAL" clId="{560743C0-3EEA-45B0-8006-7E1C4D240DE8}" dt="2022-04-25T09:36:26.411" v="0" actId="20577"/>
        <pc:sldMkLst>
          <pc:docMk/>
          <pc:sldMk cId="366053878" sldId="5078"/>
        </pc:sldMkLst>
        <pc:spChg chg="mod">
          <ac:chgData name="Sahil Goyal" userId="91ecaa1f-ebdb-4a08-b156-a0a0ba48e97f" providerId="ADAL" clId="{560743C0-3EEA-45B0-8006-7E1C4D240DE8}" dt="2022-04-25T09:36:26.411" v="0" actId="20577"/>
          <ac:spMkLst>
            <pc:docMk/>
            <pc:sldMk cId="366053878" sldId="5078"/>
            <ac:spMk id="179" creationId="{3D55235D-C5D1-4065-9CE8-55B5B443B6AC}"/>
          </ac:spMkLst>
        </pc:spChg>
      </pc:sldChg>
      <pc:sldChg chg="modSp mod modNotesTx">
        <pc:chgData name="Sahil Goyal" userId="91ecaa1f-ebdb-4a08-b156-a0a0ba48e97f" providerId="ADAL" clId="{560743C0-3EEA-45B0-8006-7E1C4D240DE8}" dt="2022-04-25T09:37:54.201" v="2" actId="20577"/>
        <pc:sldMkLst>
          <pc:docMk/>
          <pc:sldMk cId="2116902762" sldId="5082"/>
        </pc:sldMkLst>
        <pc:spChg chg="mod">
          <ac:chgData name="Sahil Goyal" userId="91ecaa1f-ebdb-4a08-b156-a0a0ba48e97f" providerId="ADAL" clId="{560743C0-3EEA-45B0-8006-7E1C4D240DE8}" dt="2022-04-25T09:37:37.325" v="1" actId="20577"/>
          <ac:spMkLst>
            <pc:docMk/>
            <pc:sldMk cId="2116902762" sldId="5082"/>
            <ac:spMk id="7" creationId="{E4768694-2958-4155-9BF1-51524FB4880B}"/>
          </ac:spMkLst>
        </pc:spChg>
      </pc:sldChg>
    </pc:docChg>
  </pc:docChgLst>
  <pc:docChgLst>
    <pc:chgData name="Sahil Goyal" userId="91ecaa1f-ebdb-4a08-b156-a0a0ba48e97f" providerId="ADAL" clId="{2B8E0462-D0C6-44BA-AACD-2F2F101A4B4D}"/>
    <pc:docChg chg="undo custSel modSld">
      <pc:chgData name="Sahil Goyal" userId="91ecaa1f-ebdb-4a08-b156-a0a0ba48e97f" providerId="ADAL" clId="{2B8E0462-D0C6-44BA-AACD-2F2F101A4B4D}" dt="2022-04-19T04:22:29.707" v="241" actId="20577"/>
      <pc:docMkLst>
        <pc:docMk/>
      </pc:docMkLst>
      <pc:sldChg chg="modSp mod modNotesTx">
        <pc:chgData name="Sahil Goyal" userId="91ecaa1f-ebdb-4a08-b156-a0a0ba48e97f" providerId="ADAL" clId="{2B8E0462-D0C6-44BA-AACD-2F2F101A4B4D}" dt="2022-04-19T04:22:29.707" v="241" actId="20577"/>
        <pc:sldMkLst>
          <pc:docMk/>
          <pc:sldMk cId="2899492126" sldId="5063"/>
        </pc:sldMkLst>
        <pc:spChg chg="mod">
          <ac:chgData name="Sahil Goyal" userId="91ecaa1f-ebdb-4a08-b156-a0a0ba48e97f" providerId="ADAL" clId="{2B8E0462-D0C6-44BA-AACD-2F2F101A4B4D}" dt="2022-04-19T04:22:13.187" v="226" actId="6549"/>
          <ac:spMkLst>
            <pc:docMk/>
            <pc:sldMk cId="2899492126" sldId="5063"/>
            <ac:spMk id="3" creationId="{DF1C4EA2-E1E4-4837-9290-43B1DB19A2B2}"/>
          </ac:spMkLst>
        </pc:spChg>
      </pc:sldChg>
      <pc:sldChg chg="modNotesTx">
        <pc:chgData name="Sahil Goyal" userId="91ecaa1f-ebdb-4a08-b156-a0a0ba48e97f" providerId="ADAL" clId="{2B8E0462-D0C6-44BA-AACD-2F2F101A4B4D}" dt="2022-04-18T05:50:58.559" v="46" actId="20577"/>
        <pc:sldMkLst>
          <pc:docMk/>
          <pc:sldMk cId="548643064" sldId="5068"/>
        </pc:sldMkLst>
      </pc:sldChg>
      <pc:sldChg chg="modSp mod">
        <pc:chgData name="Sahil Goyal" userId="91ecaa1f-ebdb-4a08-b156-a0a0ba48e97f" providerId="ADAL" clId="{2B8E0462-D0C6-44BA-AACD-2F2F101A4B4D}" dt="2022-04-18T05:46:56.966" v="1" actId="6549"/>
        <pc:sldMkLst>
          <pc:docMk/>
          <pc:sldMk cId="1062126244" sldId="5071"/>
        </pc:sldMkLst>
        <pc:spChg chg="mod">
          <ac:chgData name="Sahil Goyal" userId="91ecaa1f-ebdb-4a08-b156-a0a0ba48e97f" providerId="ADAL" clId="{2B8E0462-D0C6-44BA-AACD-2F2F101A4B4D}" dt="2022-04-18T05:46:56.966" v="1" actId="6549"/>
          <ac:spMkLst>
            <pc:docMk/>
            <pc:sldMk cId="1062126244" sldId="5071"/>
            <ac:spMk id="4" creationId="{A554D37F-18FA-4787-A65B-FDF725D2A43C}"/>
          </ac:spMkLst>
        </pc:spChg>
      </pc:sldChg>
      <pc:sldChg chg="modSp mod modNotesTx">
        <pc:chgData name="Sahil Goyal" userId="91ecaa1f-ebdb-4a08-b156-a0a0ba48e97f" providerId="ADAL" clId="{2B8E0462-D0C6-44BA-AACD-2F2F101A4B4D}" dt="2022-04-19T04:21:46.844" v="213" actId="20577"/>
        <pc:sldMkLst>
          <pc:docMk/>
          <pc:sldMk cId="1454126764" sldId="5079"/>
        </pc:sldMkLst>
        <pc:spChg chg="mod">
          <ac:chgData name="Sahil Goyal" userId="91ecaa1f-ebdb-4a08-b156-a0a0ba48e97f" providerId="ADAL" clId="{2B8E0462-D0C6-44BA-AACD-2F2F101A4B4D}" dt="2022-04-19T04:18:47.026" v="84" actId="20577"/>
          <ac:spMkLst>
            <pc:docMk/>
            <pc:sldMk cId="1454126764" sldId="5079"/>
            <ac:spMk id="3" creationId="{53A847F3-326E-433E-8C45-651CA8DCAB02}"/>
          </ac:spMkLst>
        </pc:spChg>
        <pc:spChg chg="mod">
          <ac:chgData name="Sahil Goyal" userId="91ecaa1f-ebdb-4a08-b156-a0a0ba48e97f" providerId="ADAL" clId="{2B8E0462-D0C6-44BA-AACD-2F2F101A4B4D}" dt="2022-04-19T04:21:46.844" v="213" actId="20577"/>
          <ac:spMkLst>
            <pc:docMk/>
            <pc:sldMk cId="1454126764" sldId="5079"/>
            <ac:spMk id="4" creationId="{66155D37-956F-4222-8CDB-B95A0D5DFB94}"/>
          </ac:spMkLst>
        </pc:spChg>
      </pc:sldChg>
      <pc:sldChg chg="modNotesTx">
        <pc:chgData name="Sahil Goyal" userId="91ecaa1f-ebdb-4a08-b156-a0a0ba48e97f" providerId="ADAL" clId="{2B8E0462-D0C6-44BA-AACD-2F2F101A4B4D}" dt="2022-04-18T05:47:50.095" v="45" actId="20577"/>
        <pc:sldMkLst>
          <pc:docMk/>
          <pc:sldMk cId="2343985667" sldId="5080"/>
        </pc:sldMkLst>
      </pc:sldChg>
      <pc:sldChg chg="modSp mod modNotesTx">
        <pc:chgData name="Sahil Goyal" userId="91ecaa1f-ebdb-4a08-b156-a0a0ba48e97f" providerId="ADAL" clId="{2B8E0462-D0C6-44BA-AACD-2F2F101A4B4D}" dt="2022-04-19T04:18:32.938" v="69" actId="20577"/>
        <pc:sldMkLst>
          <pc:docMk/>
          <pc:sldMk cId="2116902762" sldId="5082"/>
        </pc:sldMkLst>
        <pc:spChg chg="mod">
          <ac:chgData name="Sahil Goyal" userId="91ecaa1f-ebdb-4a08-b156-a0a0ba48e97f" providerId="ADAL" clId="{2B8E0462-D0C6-44BA-AACD-2F2F101A4B4D}" dt="2022-04-19T04:18:27.532" v="64" actId="20577"/>
          <ac:spMkLst>
            <pc:docMk/>
            <pc:sldMk cId="2116902762" sldId="5082"/>
            <ac:spMk id="7" creationId="{E4768694-2958-4155-9BF1-51524FB4880B}"/>
          </ac:spMkLst>
        </pc:spChg>
      </pc:sldChg>
    </pc:docChg>
  </pc:docChgLst>
  <pc:docChgLst>
    <pc:chgData name="Anuj Srivastava" userId="S::anuj.srivastava@uipath.com::3deffdf3-8b1b-4c98-aee8-0b789ce5affc" providerId="AD" clId="Web-{8087DAAA-103E-5517-C633-15CB0711BB69}"/>
    <pc:docChg chg="modSld">
      <pc:chgData name="Anuj Srivastava" userId="S::anuj.srivastava@uipath.com::3deffdf3-8b1b-4c98-aee8-0b789ce5affc" providerId="AD" clId="Web-{8087DAAA-103E-5517-C633-15CB0711BB69}" dt="2022-06-09T08:23:49.677" v="1"/>
      <pc:docMkLst>
        <pc:docMk/>
      </pc:docMkLst>
      <pc:sldChg chg="addSp">
        <pc:chgData name="Anuj Srivastava" userId="S::anuj.srivastava@uipath.com::3deffdf3-8b1b-4c98-aee8-0b789ce5affc" providerId="AD" clId="Web-{8087DAAA-103E-5517-C633-15CB0711BB69}" dt="2022-06-09T08:23:49.677" v="1"/>
        <pc:sldMkLst>
          <pc:docMk/>
          <pc:sldMk cId="2343985667" sldId="5080"/>
        </pc:sldMkLst>
        <pc:spChg chg="add">
          <ac:chgData name="Anuj Srivastava" userId="S::anuj.srivastava@uipath.com::3deffdf3-8b1b-4c98-aee8-0b789ce5affc" providerId="AD" clId="Web-{8087DAAA-103E-5517-C633-15CB0711BB69}" dt="2022-06-09T08:23:47.833" v="0"/>
          <ac:spMkLst>
            <pc:docMk/>
            <pc:sldMk cId="2343985667" sldId="5080"/>
            <ac:spMk id="5" creationId="{6EE43324-433B-F8D0-403B-CC9CDA385CC0}"/>
          </ac:spMkLst>
        </pc:spChg>
        <pc:spChg chg="add">
          <ac:chgData name="Anuj Srivastava" userId="S::anuj.srivastava@uipath.com::3deffdf3-8b1b-4c98-aee8-0b789ce5affc" providerId="AD" clId="Web-{8087DAAA-103E-5517-C633-15CB0711BB69}" dt="2022-06-09T08:23:49.677" v="1"/>
          <ac:spMkLst>
            <pc:docMk/>
            <pc:sldMk cId="2343985667" sldId="5080"/>
            <ac:spMk id="6" creationId="{4CAF1E59-2C22-E63A-2984-419F808E46ED}"/>
          </ac:spMkLst>
        </pc:spChg>
      </pc:sldChg>
    </pc:docChg>
  </pc:docChgLst>
  <pc:docChgLst>
    <pc:chgData name="Chahat Kanojia" userId="eddde1ac-b500-4eda-bb5c-58d29b067e9c" providerId="ADAL" clId="{D0B9D750-72DD-4CB6-89AA-38C6EFC4FA92}"/>
    <pc:docChg chg="undo custSel addSld delSld modSld sldOrd modMainMaster modSection">
      <pc:chgData name="Chahat Kanojia" userId="eddde1ac-b500-4eda-bb5c-58d29b067e9c" providerId="ADAL" clId="{D0B9D750-72DD-4CB6-89AA-38C6EFC4FA92}" dt="2022-02-02T07:37:17.777" v="114"/>
      <pc:docMkLst>
        <pc:docMk/>
      </pc:docMkLst>
      <pc:sldChg chg="addSp delSp modSp mod modNotesTx">
        <pc:chgData name="Chahat Kanojia" userId="eddde1ac-b500-4eda-bb5c-58d29b067e9c" providerId="ADAL" clId="{D0B9D750-72DD-4CB6-89AA-38C6EFC4FA92}" dt="2022-01-31T16:37:31.346" v="64" actId="403"/>
        <pc:sldMkLst>
          <pc:docMk/>
          <pc:sldMk cId="1622217364" sldId="5061"/>
        </pc:sldMkLst>
        <pc:spChg chg="mod">
          <ac:chgData name="Chahat Kanojia" userId="eddde1ac-b500-4eda-bb5c-58d29b067e9c" providerId="ADAL" clId="{D0B9D750-72DD-4CB6-89AA-38C6EFC4FA92}" dt="2022-01-21T03:35:46.176" v="0" actId="20577"/>
          <ac:spMkLst>
            <pc:docMk/>
            <pc:sldMk cId="1622217364" sldId="5061"/>
            <ac:spMk id="28" creationId="{D45A3574-3C09-4C5B-8F93-F156C9A0712D}"/>
          </ac:spMkLst>
        </pc:spChg>
        <pc:spChg chg="mod">
          <ac:chgData name="Chahat Kanojia" userId="eddde1ac-b500-4eda-bb5c-58d29b067e9c" providerId="ADAL" clId="{D0B9D750-72DD-4CB6-89AA-38C6EFC4FA92}" dt="2022-01-31T16:37:27.548" v="61" actId="403"/>
          <ac:spMkLst>
            <pc:docMk/>
            <pc:sldMk cId="1622217364" sldId="5061"/>
            <ac:spMk id="29" creationId="{418727A4-0BE8-4351-910A-198D0FCE2E95}"/>
          </ac:spMkLst>
        </pc:spChg>
        <pc:spChg chg="mod">
          <ac:chgData name="Chahat Kanojia" userId="eddde1ac-b500-4eda-bb5c-58d29b067e9c" providerId="ADAL" clId="{D0B9D750-72DD-4CB6-89AA-38C6EFC4FA92}" dt="2022-01-21T03:35:53.243" v="1" actId="20577"/>
          <ac:spMkLst>
            <pc:docMk/>
            <pc:sldMk cId="1622217364" sldId="5061"/>
            <ac:spMk id="31" creationId="{AC32E1EF-561C-48BB-BED0-24393D49E37C}"/>
          </ac:spMkLst>
        </pc:spChg>
        <pc:spChg chg="mod">
          <ac:chgData name="Chahat Kanojia" userId="eddde1ac-b500-4eda-bb5c-58d29b067e9c" providerId="ADAL" clId="{D0B9D750-72DD-4CB6-89AA-38C6EFC4FA92}" dt="2022-01-31T16:37:31.346" v="64" actId="403"/>
          <ac:spMkLst>
            <pc:docMk/>
            <pc:sldMk cId="1622217364" sldId="5061"/>
            <ac:spMk id="32" creationId="{FF4A78D0-D21F-4D55-A0D0-DA50D0CAA5BA}"/>
          </ac:spMkLst>
        </pc:spChg>
        <pc:grpChg chg="add del mod">
          <ac:chgData name="Chahat Kanojia" userId="eddde1ac-b500-4eda-bb5c-58d29b067e9c" providerId="ADAL" clId="{D0B9D750-72DD-4CB6-89AA-38C6EFC4FA92}" dt="2022-01-31T16:37:23.409" v="58" actId="1076"/>
          <ac:grpSpMkLst>
            <pc:docMk/>
            <pc:sldMk cId="1622217364" sldId="5061"/>
            <ac:grpSpMk id="30" creationId="{3046BEF9-1CFE-4C55-856A-32119BB5600D}"/>
          </ac:grpSpMkLst>
        </pc:grpChg>
      </pc:sldChg>
      <pc:sldChg chg="modSp mod modNotesTx">
        <pc:chgData name="Chahat Kanojia" userId="eddde1ac-b500-4eda-bb5c-58d29b067e9c" providerId="ADAL" clId="{D0B9D750-72DD-4CB6-89AA-38C6EFC4FA92}" dt="2022-02-02T07:37:17.777" v="114"/>
        <pc:sldMkLst>
          <pc:docMk/>
          <pc:sldMk cId="567020465" sldId="5062"/>
        </pc:sldMkLst>
        <pc:spChg chg="mod">
          <ac:chgData name="Chahat Kanojia" userId="eddde1ac-b500-4eda-bb5c-58d29b067e9c" providerId="ADAL" clId="{D0B9D750-72DD-4CB6-89AA-38C6EFC4FA92}" dt="2022-01-31T16:37:36.105" v="65" actId="403"/>
          <ac:spMkLst>
            <pc:docMk/>
            <pc:sldMk cId="567020465" sldId="5062"/>
            <ac:spMk id="53" creationId="{2D12F837-3155-4BB2-964B-1B5A18BE2166}"/>
          </ac:spMkLst>
        </pc:spChg>
        <pc:spChg chg="mod">
          <ac:chgData name="Chahat Kanojia" userId="eddde1ac-b500-4eda-bb5c-58d29b067e9c" providerId="ADAL" clId="{D0B9D750-72DD-4CB6-89AA-38C6EFC4FA92}" dt="2022-02-02T07:37:11.956" v="112"/>
          <ac:spMkLst>
            <pc:docMk/>
            <pc:sldMk cId="567020465" sldId="5062"/>
            <ac:spMk id="54" creationId="{416D79FB-31FB-42CE-BC5E-1904E521BD44}"/>
          </ac:spMkLst>
        </pc:spChg>
        <pc:spChg chg="mod">
          <ac:chgData name="Chahat Kanojia" userId="eddde1ac-b500-4eda-bb5c-58d29b067e9c" providerId="ADAL" clId="{D0B9D750-72DD-4CB6-89AA-38C6EFC4FA92}" dt="2022-01-31T16:37:38.443" v="66" actId="403"/>
          <ac:spMkLst>
            <pc:docMk/>
            <pc:sldMk cId="567020465" sldId="5062"/>
            <ac:spMk id="56" creationId="{1E519747-5158-4410-9F4F-E1205C5FD245}"/>
          </ac:spMkLst>
        </pc:spChg>
        <pc:spChg chg="mod">
          <ac:chgData name="Chahat Kanojia" userId="eddde1ac-b500-4eda-bb5c-58d29b067e9c" providerId="ADAL" clId="{D0B9D750-72DD-4CB6-89AA-38C6EFC4FA92}" dt="2022-02-02T07:37:14.912" v="113"/>
          <ac:spMkLst>
            <pc:docMk/>
            <pc:sldMk cId="567020465" sldId="5062"/>
            <ac:spMk id="57" creationId="{82DBB23B-2A0C-4585-B1D9-5526A46491BA}"/>
          </ac:spMkLst>
        </pc:spChg>
        <pc:spChg chg="mod">
          <ac:chgData name="Chahat Kanojia" userId="eddde1ac-b500-4eda-bb5c-58d29b067e9c" providerId="ADAL" clId="{D0B9D750-72DD-4CB6-89AA-38C6EFC4FA92}" dt="2022-01-31T16:37:40.763" v="67" actId="403"/>
          <ac:spMkLst>
            <pc:docMk/>
            <pc:sldMk cId="567020465" sldId="5062"/>
            <ac:spMk id="59" creationId="{B9C237A6-8BFE-4FD2-9321-9755B6058EEB}"/>
          </ac:spMkLst>
        </pc:spChg>
        <pc:spChg chg="mod">
          <ac:chgData name="Chahat Kanojia" userId="eddde1ac-b500-4eda-bb5c-58d29b067e9c" providerId="ADAL" clId="{D0B9D750-72DD-4CB6-89AA-38C6EFC4FA92}" dt="2022-02-02T07:37:17.777" v="114"/>
          <ac:spMkLst>
            <pc:docMk/>
            <pc:sldMk cId="567020465" sldId="5062"/>
            <ac:spMk id="60" creationId="{DCF75F92-58BB-449F-835B-A6025F547486}"/>
          </ac:spMkLst>
        </pc:spChg>
      </pc:sldChg>
      <pc:sldChg chg="modSp mod">
        <pc:chgData name="Chahat Kanojia" userId="eddde1ac-b500-4eda-bb5c-58d29b067e9c" providerId="ADAL" clId="{D0B9D750-72DD-4CB6-89AA-38C6EFC4FA92}" dt="2022-01-31T16:40:51.161" v="99" actId="20577"/>
        <pc:sldMkLst>
          <pc:docMk/>
          <pc:sldMk cId="2899492126" sldId="5063"/>
        </pc:sldMkLst>
        <pc:spChg chg="mod">
          <ac:chgData name="Chahat Kanojia" userId="eddde1ac-b500-4eda-bb5c-58d29b067e9c" providerId="ADAL" clId="{D0B9D750-72DD-4CB6-89AA-38C6EFC4FA92}" dt="2022-01-31T16:40:51.161" v="99" actId="20577"/>
          <ac:spMkLst>
            <pc:docMk/>
            <pc:sldMk cId="2899492126" sldId="5063"/>
            <ac:spMk id="2" creationId="{9C201AA4-E724-41D3-8318-DF6AD6E3F89D}"/>
          </ac:spMkLst>
        </pc:spChg>
        <pc:spChg chg="mod">
          <ac:chgData name="Chahat Kanojia" userId="eddde1ac-b500-4eda-bb5c-58d29b067e9c" providerId="ADAL" clId="{D0B9D750-72DD-4CB6-89AA-38C6EFC4FA92}" dt="2022-01-21T03:46:29.133" v="25" actId="20577"/>
          <ac:spMkLst>
            <pc:docMk/>
            <pc:sldMk cId="2899492126" sldId="5063"/>
            <ac:spMk id="48" creationId="{4DE5DD5D-489E-4854-81F1-D04B6ECB7C5E}"/>
          </ac:spMkLst>
        </pc:spChg>
      </pc:sldChg>
      <pc:sldChg chg="addSp delSp modSp mod">
        <pc:chgData name="Chahat Kanojia" userId="eddde1ac-b500-4eda-bb5c-58d29b067e9c" providerId="ADAL" clId="{D0B9D750-72DD-4CB6-89AA-38C6EFC4FA92}" dt="2022-01-31T16:40:42.042" v="95" actId="20577"/>
        <pc:sldMkLst>
          <pc:docMk/>
          <pc:sldMk cId="3935771678" sldId="5065"/>
        </pc:sldMkLst>
        <pc:spChg chg="mod">
          <ac:chgData name="Chahat Kanojia" userId="eddde1ac-b500-4eda-bb5c-58d29b067e9c" providerId="ADAL" clId="{D0B9D750-72DD-4CB6-89AA-38C6EFC4FA92}" dt="2022-01-31T16:40:42.042" v="95" actId="20577"/>
          <ac:spMkLst>
            <pc:docMk/>
            <pc:sldMk cId="3935771678" sldId="5065"/>
            <ac:spMk id="2" creationId="{0C0DF4DF-3017-45BD-877C-FD3F1660F751}"/>
          </ac:spMkLst>
        </pc:spChg>
        <pc:spChg chg="mod">
          <ac:chgData name="Chahat Kanojia" userId="eddde1ac-b500-4eda-bb5c-58d29b067e9c" providerId="ADAL" clId="{D0B9D750-72DD-4CB6-89AA-38C6EFC4FA92}" dt="2022-01-21T03:46:37.939" v="26" actId="20577"/>
          <ac:spMkLst>
            <pc:docMk/>
            <pc:sldMk cId="3935771678" sldId="5065"/>
            <ac:spMk id="19" creationId="{CE31F0F1-F3F4-4ABA-BCD1-652414BAFA7A}"/>
          </ac:spMkLst>
        </pc:spChg>
        <pc:picChg chg="add mod">
          <ac:chgData name="Chahat Kanojia" userId="eddde1ac-b500-4eda-bb5c-58d29b067e9c" providerId="ADAL" clId="{D0B9D750-72DD-4CB6-89AA-38C6EFC4FA92}" dt="2022-01-21T04:04:12.246" v="45" actId="1076"/>
          <ac:picMkLst>
            <pc:docMk/>
            <pc:sldMk cId="3935771678" sldId="5065"/>
            <ac:picMk id="12" creationId="{3587BF97-7E55-4CCE-934F-CC00BF26F8D7}"/>
          </ac:picMkLst>
        </pc:picChg>
        <pc:picChg chg="del">
          <ac:chgData name="Chahat Kanojia" userId="eddde1ac-b500-4eda-bb5c-58d29b067e9c" providerId="ADAL" clId="{D0B9D750-72DD-4CB6-89AA-38C6EFC4FA92}" dt="2022-01-21T04:04:03.632" v="43" actId="478"/>
          <ac:picMkLst>
            <pc:docMk/>
            <pc:sldMk cId="3935771678" sldId="5065"/>
            <ac:picMk id="45" creationId="{BADCB0B5-85A9-421D-86E7-715C6FC1CE86}"/>
          </ac:picMkLst>
        </pc:picChg>
      </pc:sldChg>
      <pc:sldChg chg="modSp mod">
        <pc:chgData name="Chahat Kanojia" userId="eddde1ac-b500-4eda-bb5c-58d29b067e9c" providerId="ADAL" clId="{D0B9D750-72DD-4CB6-89AA-38C6EFC4FA92}" dt="2022-01-31T16:40:34.212" v="91" actId="20577"/>
        <pc:sldMkLst>
          <pc:docMk/>
          <pc:sldMk cId="1896656338" sldId="5066"/>
        </pc:sldMkLst>
        <pc:spChg chg="mod">
          <ac:chgData name="Chahat Kanojia" userId="eddde1ac-b500-4eda-bb5c-58d29b067e9c" providerId="ADAL" clId="{D0B9D750-72DD-4CB6-89AA-38C6EFC4FA92}" dt="2022-01-31T16:40:34.212" v="91" actId="20577"/>
          <ac:spMkLst>
            <pc:docMk/>
            <pc:sldMk cId="1896656338" sldId="5066"/>
            <ac:spMk id="2" creationId="{FEC606B7-93E3-4E53-9DFA-1AD4E13AD968}"/>
          </ac:spMkLst>
        </pc:spChg>
      </pc:sldChg>
      <pc:sldChg chg="modSp mod">
        <pc:chgData name="Chahat Kanojia" userId="eddde1ac-b500-4eda-bb5c-58d29b067e9c" providerId="ADAL" clId="{D0B9D750-72DD-4CB6-89AA-38C6EFC4FA92}" dt="2022-01-31T16:40:16.373" v="89" actId="20577"/>
        <pc:sldMkLst>
          <pc:docMk/>
          <pc:sldMk cId="2473279267" sldId="5067"/>
        </pc:sldMkLst>
        <pc:spChg chg="mod">
          <ac:chgData name="Chahat Kanojia" userId="eddde1ac-b500-4eda-bb5c-58d29b067e9c" providerId="ADAL" clId="{D0B9D750-72DD-4CB6-89AA-38C6EFC4FA92}" dt="2022-01-31T16:40:16.373" v="89" actId="20577"/>
          <ac:spMkLst>
            <pc:docMk/>
            <pc:sldMk cId="2473279267" sldId="5067"/>
            <ac:spMk id="2" creationId="{EC6EA9CE-2F9A-4B27-AB84-C1D3904D7041}"/>
          </ac:spMkLst>
        </pc:spChg>
        <pc:spChg chg="mod">
          <ac:chgData name="Chahat Kanojia" userId="eddde1ac-b500-4eda-bb5c-58d29b067e9c" providerId="ADAL" clId="{D0B9D750-72DD-4CB6-89AA-38C6EFC4FA92}" dt="2022-01-21T03:46:43.324" v="27" actId="20577"/>
          <ac:spMkLst>
            <pc:docMk/>
            <pc:sldMk cId="2473279267" sldId="5067"/>
            <ac:spMk id="19" creationId="{CE31F0F1-F3F4-4ABA-BCD1-652414BAFA7A}"/>
          </ac:spMkLst>
        </pc:spChg>
      </pc:sldChg>
      <pc:sldChg chg="modSp mod">
        <pc:chgData name="Chahat Kanojia" userId="eddde1ac-b500-4eda-bb5c-58d29b067e9c" providerId="ADAL" clId="{D0B9D750-72DD-4CB6-89AA-38C6EFC4FA92}" dt="2022-01-31T16:40:05.805" v="85" actId="20577"/>
        <pc:sldMkLst>
          <pc:docMk/>
          <pc:sldMk cId="3381421659" sldId="5069"/>
        </pc:sldMkLst>
        <pc:spChg chg="mod">
          <ac:chgData name="Chahat Kanojia" userId="eddde1ac-b500-4eda-bb5c-58d29b067e9c" providerId="ADAL" clId="{D0B9D750-72DD-4CB6-89AA-38C6EFC4FA92}" dt="2022-01-31T16:40:05.805" v="85" actId="20577"/>
          <ac:spMkLst>
            <pc:docMk/>
            <pc:sldMk cId="3381421659" sldId="5069"/>
            <ac:spMk id="2" creationId="{7E5D3406-E36A-46C1-AC26-35308D291464}"/>
          </ac:spMkLst>
        </pc:spChg>
        <pc:spChg chg="mod">
          <ac:chgData name="Chahat Kanojia" userId="eddde1ac-b500-4eda-bb5c-58d29b067e9c" providerId="ADAL" clId="{D0B9D750-72DD-4CB6-89AA-38C6EFC4FA92}" dt="2022-01-21T03:46:49.862" v="28" actId="20577"/>
          <ac:spMkLst>
            <pc:docMk/>
            <pc:sldMk cId="3381421659" sldId="5069"/>
            <ac:spMk id="51" creationId="{ECDDDEED-4A01-4F61-B43A-B914A6746776}"/>
          </ac:spMkLst>
        </pc:spChg>
      </pc:sldChg>
      <pc:sldChg chg="addSp delSp modSp mod">
        <pc:chgData name="Chahat Kanojia" userId="eddde1ac-b500-4eda-bb5c-58d29b067e9c" providerId="ADAL" clId="{D0B9D750-72DD-4CB6-89AA-38C6EFC4FA92}" dt="2022-01-31T16:39:54.030" v="81" actId="20577"/>
        <pc:sldMkLst>
          <pc:docMk/>
          <pc:sldMk cId="2672692201" sldId="5072"/>
        </pc:sldMkLst>
        <pc:spChg chg="mod">
          <ac:chgData name="Chahat Kanojia" userId="eddde1ac-b500-4eda-bb5c-58d29b067e9c" providerId="ADAL" clId="{D0B9D750-72DD-4CB6-89AA-38C6EFC4FA92}" dt="2022-01-31T16:39:54.030" v="81" actId="20577"/>
          <ac:spMkLst>
            <pc:docMk/>
            <pc:sldMk cId="2672692201" sldId="5072"/>
            <ac:spMk id="4" creationId="{D96E7DBA-1F08-4694-98B5-5589BC9E6F28}"/>
          </ac:spMkLst>
        </pc:spChg>
        <pc:spChg chg="mod">
          <ac:chgData name="Chahat Kanojia" userId="eddde1ac-b500-4eda-bb5c-58d29b067e9c" providerId="ADAL" clId="{D0B9D750-72DD-4CB6-89AA-38C6EFC4FA92}" dt="2022-01-21T03:46:55.699" v="29" actId="20577"/>
          <ac:spMkLst>
            <pc:docMk/>
            <pc:sldMk cId="2672692201" sldId="5072"/>
            <ac:spMk id="19" creationId="{CE31F0F1-F3F4-4ABA-BCD1-652414BAFA7A}"/>
          </ac:spMkLst>
        </pc:spChg>
        <pc:picChg chg="del">
          <ac:chgData name="Chahat Kanojia" userId="eddde1ac-b500-4eda-bb5c-58d29b067e9c" providerId="ADAL" clId="{D0B9D750-72DD-4CB6-89AA-38C6EFC4FA92}" dt="2022-01-21T04:03:44.193" v="41" actId="478"/>
          <ac:picMkLst>
            <pc:docMk/>
            <pc:sldMk cId="2672692201" sldId="5072"/>
            <ac:picMk id="6" creationId="{2E4A01BF-58AC-41CF-BAAA-6068E436847B}"/>
          </ac:picMkLst>
        </pc:picChg>
        <pc:picChg chg="add del">
          <ac:chgData name="Chahat Kanojia" userId="eddde1ac-b500-4eda-bb5c-58d29b067e9c" providerId="ADAL" clId="{D0B9D750-72DD-4CB6-89AA-38C6EFC4FA92}" dt="2022-01-21T04:00:59.926" v="32" actId="478"/>
          <ac:picMkLst>
            <pc:docMk/>
            <pc:sldMk cId="2672692201" sldId="5072"/>
            <ac:picMk id="8" creationId="{78AA02A2-7F57-4984-94CB-14B762A47084}"/>
          </ac:picMkLst>
        </pc:picChg>
        <pc:picChg chg="add mod">
          <ac:chgData name="Chahat Kanojia" userId="eddde1ac-b500-4eda-bb5c-58d29b067e9c" providerId="ADAL" clId="{D0B9D750-72DD-4CB6-89AA-38C6EFC4FA92}" dt="2022-01-21T04:03:53.881" v="42" actId="1076"/>
          <ac:picMkLst>
            <pc:docMk/>
            <pc:sldMk cId="2672692201" sldId="5072"/>
            <ac:picMk id="10" creationId="{5B550097-26A5-4ADD-905F-7DD267235AA6}"/>
          </ac:picMkLst>
        </pc:picChg>
      </pc:sldChg>
      <pc:sldChg chg="modSp mod">
        <pc:chgData name="Chahat Kanojia" userId="eddde1ac-b500-4eda-bb5c-58d29b067e9c" providerId="ADAL" clId="{D0B9D750-72DD-4CB6-89AA-38C6EFC4FA92}" dt="2022-01-31T16:39:41.172" v="77"/>
        <pc:sldMkLst>
          <pc:docMk/>
          <pc:sldMk cId="833703632" sldId="5074"/>
        </pc:sldMkLst>
        <pc:spChg chg="mod">
          <ac:chgData name="Chahat Kanojia" userId="eddde1ac-b500-4eda-bb5c-58d29b067e9c" providerId="ADAL" clId="{D0B9D750-72DD-4CB6-89AA-38C6EFC4FA92}" dt="2022-01-31T16:39:41.172" v="77"/>
          <ac:spMkLst>
            <pc:docMk/>
            <pc:sldMk cId="833703632" sldId="5074"/>
            <ac:spMk id="3" creationId="{2DA5EA9D-CEE8-43AC-A736-FD770BE541EC}"/>
          </ac:spMkLst>
        </pc:spChg>
        <pc:spChg chg="mod">
          <ac:chgData name="Chahat Kanojia" userId="eddde1ac-b500-4eda-bb5c-58d29b067e9c" providerId="ADAL" clId="{D0B9D750-72DD-4CB6-89AA-38C6EFC4FA92}" dt="2022-01-21T03:47:02.061" v="30" actId="20577"/>
          <ac:spMkLst>
            <pc:docMk/>
            <pc:sldMk cId="833703632" sldId="5074"/>
            <ac:spMk id="45" creationId="{2DE13C0B-ACEF-4DC9-8412-BA153BA6CDA6}"/>
          </ac:spMkLst>
        </pc:spChg>
      </pc:sldChg>
      <pc:sldChg chg="modSp mod">
        <pc:chgData name="Chahat Kanojia" userId="eddde1ac-b500-4eda-bb5c-58d29b067e9c" providerId="ADAL" clId="{D0B9D750-72DD-4CB6-89AA-38C6EFC4FA92}" dt="2022-01-31T16:38:59.188" v="74" actId="403"/>
        <pc:sldMkLst>
          <pc:docMk/>
          <pc:sldMk cId="366053878" sldId="5078"/>
        </pc:sldMkLst>
        <pc:spChg chg="mod">
          <ac:chgData name="Chahat Kanojia" userId="eddde1ac-b500-4eda-bb5c-58d29b067e9c" providerId="ADAL" clId="{D0B9D750-72DD-4CB6-89AA-38C6EFC4FA92}" dt="2022-01-21T03:45:48.581" v="24" actId="14861"/>
          <ac:spMkLst>
            <pc:docMk/>
            <pc:sldMk cId="366053878" sldId="5078"/>
            <ac:spMk id="171" creationId="{5CE60BD1-B355-4E96-8852-6E9AB46F68A4}"/>
          </ac:spMkLst>
        </pc:spChg>
        <pc:spChg chg="mod">
          <ac:chgData name="Chahat Kanojia" userId="eddde1ac-b500-4eda-bb5c-58d29b067e9c" providerId="ADAL" clId="{D0B9D750-72DD-4CB6-89AA-38C6EFC4FA92}" dt="2022-01-31T16:38:46.349" v="69" actId="403"/>
          <ac:spMkLst>
            <pc:docMk/>
            <pc:sldMk cId="366053878" sldId="5078"/>
            <ac:spMk id="172" creationId="{2DDD373E-4A87-4DC3-931D-E32B384DBABA}"/>
          </ac:spMkLst>
        </pc:spChg>
        <pc:spChg chg="mod">
          <ac:chgData name="Chahat Kanojia" userId="eddde1ac-b500-4eda-bb5c-58d29b067e9c" providerId="ADAL" clId="{D0B9D750-72DD-4CB6-89AA-38C6EFC4FA92}" dt="2022-01-21T03:45:48.581" v="24" actId="14861"/>
          <ac:spMkLst>
            <pc:docMk/>
            <pc:sldMk cId="366053878" sldId="5078"/>
            <ac:spMk id="175" creationId="{FD40EAF1-A117-4EC6-8112-05C085079D64}"/>
          </ac:spMkLst>
        </pc:spChg>
        <pc:spChg chg="mod">
          <ac:chgData name="Chahat Kanojia" userId="eddde1ac-b500-4eda-bb5c-58d29b067e9c" providerId="ADAL" clId="{D0B9D750-72DD-4CB6-89AA-38C6EFC4FA92}" dt="2022-01-31T16:38:48.729" v="70" actId="403"/>
          <ac:spMkLst>
            <pc:docMk/>
            <pc:sldMk cId="366053878" sldId="5078"/>
            <ac:spMk id="176" creationId="{3BDA94EC-111C-446B-99CC-546FB2C4C1F5}"/>
          </ac:spMkLst>
        </pc:spChg>
        <pc:spChg chg="mod">
          <ac:chgData name="Chahat Kanojia" userId="eddde1ac-b500-4eda-bb5c-58d29b067e9c" providerId="ADAL" clId="{D0B9D750-72DD-4CB6-89AA-38C6EFC4FA92}" dt="2022-01-21T03:45:48.581" v="24" actId="14861"/>
          <ac:spMkLst>
            <pc:docMk/>
            <pc:sldMk cId="366053878" sldId="5078"/>
            <ac:spMk id="179" creationId="{3D55235D-C5D1-4065-9CE8-55B5B443B6AC}"/>
          </ac:spMkLst>
        </pc:spChg>
        <pc:spChg chg="mod">
          <ac:chgData name="Chahat Kanojia" userId="eddde1ac-b500-4eda-bb5c-58d29b067e9c" providerId="ADAL" clId="{D0B9D750-72DD-4CB6-89AA-38C6EFC4FA92}" dt="2022-01-31T16:38:51.112" v="71" actId="403"/>
          <ac:spMkLst>
            <pc:docMk/>
            <pc:sldMk cId="366053878" sldId="5078"/>
            <ac:spMk id="180" creationId="{A68EB53D-6A12-475E-B13C-DD12B76C5F52}"/>
          </ac:spMkLst>
        </pc:spChg>
        <pc:spChg chg="mod">
          <ac:chgData name="Chahat Kanojia" userId="eddde1ac-b500-4eda-bb5c-58d29b067e9c" providerId="ADAL" clId="{D0B9D750-72DD-4CB6-89AA-38C6EFC4FA92}" dt="2022-01-21T03:45:48.581" v="24" actId="14861"/>
          <ac:spMkLst>
            <pc:docMk/>
            <pc:sldMk cId="366053878" sldId="5078"/>
            <ac:spMk id="183" creationId="{3B1C5553-AD75-48E4-AA3B-E0609A503547}"/>
          </ac:spMkLst>
        </pc:spChg>
        <pc:spChg chg="mod">
          <ac:chgData name="Chahat Kanojia" userId="eddde1ac-b500-4eda-bb5c-58d29b067e9c" providerId="ADAL" clId="{D0B9D750-72DD-4CB6-89AA-38C6EFC4FA92}" dt="2022-01-31T16:38:54.474" v="72" actId="403"/>
          <ac:spMkLst>
            <pc:docMk/>
            <pc:sldMk cId="366053878" sldId="5078"/>
            <ac:spMk id="184" creationId="{1146AEC1-6F89-46D8-9156-38BB33058530}"/>
          </ac:spMkLst>
        </pc:spChg>
        <pc:spChg chg="mod">
          <ac:chgData name="Chahat Kanojia" userId="eddde1ac-b500-4eda-bb5c-58d29b067e9c" providerId="ADAL" clId="{D0B9D750-72DD-4CB6-89AA-38C6EFC4FA92}" dt="2022-01-21T03:45:48.581" v="24" actId="14861"/>
          <ac:spMkLst>
            <pc:docMk/>
            <pc:sldMk cId="366053878" sldId="5078"/>
            <ac:spMk id="187" creationId="{0D0D8057-1D89-41E5-8C38-AF1111736C50}"/>
          </ac:spMkLst>
        </pc:spChg>
        <pc:spChg chg="mod">
          <ac:chgData name="Chahat Kanojia" userId="eddde1ac-b500-4eda-bb5c-58d29b067e9c" providerId="ADAL" clId="{D0B9D750-72DD-4CB6-89AA-38C6EFC4FA92}" dt="2022-01-31T16:38:56.652" v="73" actId="403"/>
          <ac:spMkLst>
            <pc:docMk/>
            <pc:sldMk cId="366053878" sldId="5078"/>
            <ac:spMk id="188" creationId="{3A3624BC-1FA0-4DD6-BC28-38280219423D}"/>
          </ac:spMkLst>
        </pc:spChg>
        <pc:spChg chg="mod">
          <ac:chgData name="Chahat Kanojia" userId="eddde1ac-b500-4eda-bb5c-58d29b067e9c" providerId="ADAL" clId="{D0B9D750-72DD-4CB6-89AA-38C6EFC4FA92}" dt="2022-01-21T03:45:48.581" v="24" actId="14861"/>
          <ac:spMkLst>
            <pc:docMk/>
            <pc:sldMk cId="366053878" sldId="5078"/>
            <ac:spMk id="191" creationId="{EAA9E6AC-0E3D-4A35-A2B7-9451142EB9DA}"/>
          </ac:spMkLst>
        </pc:spChg>
        <pc:spChg chg="mod">
          <ac:chgData name="Chahat Kanojia" userId="eddde1ac-b500-4eda-bb5c-58d29b067e9c" providerId="ADAL" clId="{D0B9D750-72DD-4CB6-89AA-38C6EFC4FA92}" dt="2022-01-31T16:38:59.188" v="74" actId="403"/>
          <ac:spMkLst>
            <pc:docMk/>
            <pc:sldMk cId="366053878" sldId="5078"/>
            <ac:spMk id="192" creationId="{14F3B4B4-C40F-4644-96D6-9499A533459A}"/>
          </ac:spMkLst>
        </pc:spChg>
        <pc:cxnChg chg="mod">
          <ac:chgData name="Chahat Kanojia" userId="eddde1ac-b500-4eda-bb5c-58d29b067e9c" providerId="ADAL" clId="{D0B9D750-72DD-4CB6-89AA-38C6EFC4FA92}" dt="2022-01-21T03:45:48.581" v="24" actId="14861"/>
          <ac:cxnSpMkLst>
            <pc:docMk/>
            <pc:sldMk cId="366053878" sldId="5078"/>
            <ac:cxnSpMk id="173" creationId="{865042CB-30B8-4741-9FB8-6076D5CDF032}"/>
          </ac:cxnSpMkLst>
        </pc:cxnChg>
        <pc:cxnChg chg="mod">
          <ac:chgData name="Chahat Kanojia" userId="eddde1ac-b500-4eda-bb5c-58d29b067e9c" providerId="ADAL" clId="{D0B9D750-72DD-4CB6-89AA-38C6EFC4FA92}" dt="2022-01-21T03:45:48.581" v="24" actId="14861"/>
          <ac:cxnSpMkLst>
            <pc:docMk/>
            <pc:sldMk cId="366053878" sldId="5078"/>
            <ac:cxnSpMk id="174" creationId="{49C595B0-84D3-41E9-B34D-C0C28545698A}"/>
          </ac:cxnSpMkLst>
        </pc:cxnChg>
        <pc:cxnChg chg="mod">
          <ac:chgData name="Chahat Kanojia" userId="eddde1ac-b500-4eda-bb5c-58d29b067e9c" providerId="ADAL" clId="{D0B9D750-72DD-4CB6-89AA-38C6EFC4FA92}" dt="2022-01-21T03:45:48.581" v="24" actId="14861"/>
          <ac:cxnSpMkLst>
            <pc:docMk/>
            <pc:sldMk cId="366053878" sldId="5078"/>
            <ac:cxnSpMk id="177" creationId="{2F571E46-43F5-4490-9C60-C39E9799F4C0}"/>
          </ac:cxnSpMkLst>
        </pc:cxnChg>
        <pc:cxnChg chg="mod">
          <ac:chgData name="Chahat Kanojia" userId="eddde1ac-b500-4eda-bb5c-58d29b067e9c" providerId="ADAL" clId="{D0B9D750-72DD-4CB6-89AA-38C6EFC4FA92}" dt="2022-01-21T03:45:48.581" v="24" actId="14861"/>
          <ac:cxnSpMkLst>
            <pc:docMk/>
            <pc:sldMk cId="366053878" sldId="5078"/>
            <ac:cxnSpMk id="178" creationId="{8A683D5C-8412-4F34-8ECC-5E2DD2FCD793}"/>
          </ac:cxnSpMkLst>
        </pc:cxnChg>
        <pc:cxnChg chg="mod">
          <ac:chgData name="Chahat Kanojia" userId="eddde1ac-b500-4eda-bb5c-58d29b067e9c" providerId="ADAL" clId="{D0B9D750-72DD-4CB6-89AA-38C6EFC4FA92}" dt="2022-01-21T03:45:48.581" v="24" actId="14861"/>
          <ac:cxnSpMkLst>
            <pc:docMk/>
            <pc:sldMk cId="366053878" sldId="5078"/>
            <ac:cxnSpMk id="181" creationId="{7605038A-1C46-4B98-B93E-95C6F1007EB9}"/>
          </ac:cxnSpMkLst>
        </pc:cxnChg>
        <pc:cxnChg chg="mod">
          <ac:chgData name="Chahat Kanojia" userId="eddde1ac-b500-4eda-bb5c-58d29b067e9c" providerId="ADAL" clId="{D0B9D750-72DD-4CB6-89AA-38C6EFC4FA92}" dt="2022-01-21T03:45:48.581" v="24" actId="14861"/>
          <ac:cxnSpMkLst>
            <pc:docMk/>
            <pc:sldMk cId="366053878" sldId="5078"/>
            <ac:cxnSpMk id="182" creationId="{602697A6-2494-4A8A-9F6F-1FEEBA767EC2}"/>
          </ac:cxnSpMkLst>
        </pc:cxnChg>
        <pc:cxnChg chg="mod">
          <ac:chgData name="Chahat Kanojia" userId="eddde1ac-b500-4eda-bb5c-58d29b067e9c" providerId="ADAL" clId="{D0B9D750-72DD-4CB6-89AA-38C6EFC4FA92}" dt="2022-01-21T03:45:48.581" v="24" actId="14861"/>
          <ac:cxnSpMkLst>
            <pc:docMk/>
            <pc:sldMk cId="366053878" sldId="5078"/>
            <ac:cxnSpMk id="185" creationId="{79572394-933B-4C30-BE78-2A7A1312F75B}"/>
          </ac:cxnSpMkLst>
        </pc:cxnChg>
        <pc:cxnChg chg="mod">
          <ac:chgData name="Chahat Kanojia" userId="eddde1ac-b500-4eda-bb5c-58d29b067e9c" providerId="ADAL" clId="{D0B9D750-72DD-4CB6-89AA-38C6EFC4FA92}" dt="2022-01-21T03:45:48.581" v="24" actId="14861"/>
          <ac:cxnSpMkLst>
            <pc:docMk/>
            <pc:sldMk cId="366053878" sldId="5078"/>
            <ac:cxnSpMk id="186" creationId="{988E8310-0B3F-49AD-819B-49D5AE0B3258}"/>
          </ac:cxnSpMkLst>
        </pc:cxnChg>
        <pc:cxnChg chg="mod">
          <ac:chgData name="Chahat Kanojia" userId="eddde1ac-b500-4eda-bb5c-58d29b067e9c" providerId="ADAL" clId="{D0B9D750-72DD-4CB6-89AA-38C6EFC4FA92}" dt="2022-01-21T03:45:48.581" v="24" actId="14861"/>
          <ac:cxnSpMkLst>
            <pc:docMk/>
            <pc:sldMk cId="366053878" sldId="5078"/>
            <ac:cxnSpMk id="189" creationId="{40623E9C-E0E8-401F-9787-A48C82944372}"/>
          </ac:cxnSpMkLst>
        </pc:cxnChg>
        <pc:cxnChg chg="mod">
          <ac:chgData name="Chahat Kanojia" userId="eddde1ac-b500-4eda-bb5c-58d29b067e9c" providerId="ADAL" clId="{D0B9D750-72DD-4CB6-89AA-38C6EFC4FA92}" dt="2022-01-21T03:45:48.581" v="24" actId="14861"/>
          <ac:cxnSpMkLst>
            <pc:docMk/>
            <pc:sldMk cId="366053878" sldId="5078"/>
            <ac:cxnSpMk id="190" creationId="{4CB57354-E216-454C-BEB4-B4FA0018503E}"/>
          </ac:cxnSpMkLst>
        </pc:cxnChg>
        <pc:cxnChg chg="mod">
          <ac:chgData name="Chahat Kanojia" userId="eddde1ac-b500-4eda-bb5c-58d29b067e9c" providerId="ADAL" clId="{D0B9D750-72DD-4CB6-89AA-38C6EFC4FA92}" dt="2022-01-21T03:45:48.581" v="24" actId="14861"/>
          <ac:cxnSpMkLst>
            <pc:docMk/>
            <pc:sldMk cId="366053878" sldId="5078"/>
            <ac:cxnSpMk id="193" creationId="{FFBA3B5F-98F5-4CE1-9B2B-C95EAC9C0729}"/>
          </ac:cxnSpMkLst>
        </pc:cxnChg>
        <pc:cxnChg chg="mod">
          <ac:chgData name="Chahat Kanojia" userId="eddde1ac-b500-4eda-bb5c-58d29b067e9c" providerId="ADAL" clId="{D0B9D750-72DD-4CB6-89AA-38C6EFC4FA92}" dt="2022-01-21T03:45:48.581" v="24" actId="14861"/>
          <ac:cxnSpMkLst>
            <pc:docMk/>
            <pc:sldMk cId="366053878" sldId="5078"/>
            <ac:cxnSpMk id="194" creationId="{B726C78C-8D05-4245-B695-E2F303464F98}"/>
          </ac:cxnSpMkLst>
        </pc:cxnChg>
      </pc:sldChg>
      <pc:sldChg chg="modSp del mod ord modAnim">
        <pc:chgData name="Chahat Kanojia" userId="eddde1ac-b500-4eda-bb5c-58d29b067e9c" providerId="ADAL" clId="{D0B9D750-72DD-4CB6-89AA-38C6EFC4FA92}" dt="2022-02-02T07:37:01.484" v="111" actId="47"/>
        <pc:sldMkLst>
          <pc:docMk/>
          <pc:sldMk cId="3529450878" sldId="5081"/>
        </pc:sldMkLst>
        <pc:spChg chg="mod">
          <ac:chgData name="Chahat Kanojia" userId="eddde1ac-b500-4eda-bb5c-58d29b067e9c" providerId="ADAL" clId="{D0B9D750-72DD-4CB6-89AA-38C6EFC4FA92}" dt="2022-01-31T16:36:41.681" v="50" actId="1076"/>
          <ac:spMkLst>
            <pc:docMk/>
            <pc:sldMk cId="3529450878" sldId="5081"/>
            <ac:spMk id="4" creationId="{46B89A14-898D-4181-A3C5-741008DBCA4D}"/>
          </ac:spMkLst>
        </pc:spChg>
        <pc:spChg chg="mod">
          <ac:chgData name="Chahat Kanojia" userId="eddde1ac-b500-4eda-bb5c-58d29b067e9c" providerId="ADAL" clId="{D0B9D750-72DD-4CB6-89AA-38C6EFC4FA92}" dt="2022-01-31T16:36:41.681" v="50" actId="1076"/>
          <ac:spMkLst>
            <pc:docMk/>
            <pc:sldMk cId="3529450878" sldId="5081"/>
            <ac:spMk id="6" creationId="{C7C58542-1B64-47C0-899D-493EBA86BC62}"/>
          </ac:spMkLst>
        </pc:spChg>
      </pc:sldChg>
      <pc:sldChg chg="modSp mod">
        <pc:chgData name="Chahat Kanojia" userId="eddde1ac-b500-4eda-bb5c-58d29b067e9c" providerId="ADAL" clId="{D0B9D750-72DD-4CB6-89AA-38C6EFC4FA92}" dt="2022-01-31T16:41:00.051" v="101" actId="20577"/>
        <pc:sldMkLst>
          <pc:docMk/>
          <pc:sldMk cId="2116902762" sldId="5082"/>
        </pc:sldMkLst>
        <pc:spChg chg="mod">
          <ac:chgData name="Chahat Kanojia" userId="eddde1ac-b500-4eda-bb5c-58d29b067e9c" providerId="ADAL" clId="{D0B9D750-72DD-4CB6-89AA-38C6EFC4FA92}" dt="2022-01-31T16:41:00.051" v="101" actId="20577"/>
          <ac:spMkLst>
            <pc:docMk/>
            <pc:sldMk cId="2116902762" sldId="5082"/>
            <ac:spMk id="7" creationId="{E4768694-2958-4155-9BF1-51524FB4880B}"/>
          </ac:spMkLst>
        </pc:spChg>
      </pc:sldChg>
      <pc:sldChg chg="addSp delSp modSp add del mod">
        <pc:chgData name="Chahat Kanojia" userId="eddde1ac-b500-4eda-bb5c-58d29b067e9c" providerId="ADAL" clId="{D0B9D750-72DD-4CB6-89AA-38C6EFC4FA92}" dt="2022-01-31T16:37:16.808" v="57" actId="47"/>
        <pc:sldMkLst>
          <pc:docMk/>
          <pc:sldMk cId="3744569973" sldId="5084"/>
        </pc:sldMkLst>
        <pc:spChg chg="mod">
          <ac:chgData name="Chahat Kanojia" userId="eddde1ac-b500-4eda-bb5c-58d29b067e9c" providerId="ADAL" clId="{D0B9D750-72DD-4CB6-89AA-38C6EFC4FA92}" dt="2022-01-31T16:37:07.640" v="55"/>
          <ac:spMkLst>
            <pc:docMk/>
            <pc:sldMk cId="3744569973" sldId="5084"/>
            <ac:spMk id="10" creationId="{43DED441-754F-4D38-BDE0-D6D1D74BD50E}"/>
          </ac:spMkLst>
        </pc:spChg>
        <pc:spChg chg="mod">
          <ac:chgData name="Chahat Kanojia" userId="eddde1ac-b500-4eda-bb5c-58d29b067e9c" providerId="ADAL" clId="{D0B9D750-72DD-4CB6-89AA-38C6EFC4FA92}" dt="2022-01-31T16:37:07.640" v="55"/>
          <ac:spMkLst>
            <pc:docMk/>
            <pc:sldMk cId="3744569973" sldId="5084"/>
            <ac:spMk id="12" creationId="{BBBB6919-884E-4FC9-9323-08BF84073A45}"/>
          </ac:spMkLst>
        </pc:spChg>
        <pc:grpChg chg="add del mod">
          <ac:chgData name="Chahat Kanojia" userId="eddde1ac-b500-4eda-bb5c-58d29b067e9c" providerId="ADAL" clId="{D0B9D750-72DD-4CB6-89AA-38C6EFC4FA92}" dt="2022-01-31T16:37:14.059" v="56" actId="478"/>
          <ac:grpSpMkLst>
            <pc:docMk/>
            <pc:sldMk cId="3744569973" sldId="5084"/>
            <ac:grpSpMk id="9" creationId="{6C29D790-2878-4244-B47E-78F2319293A7}"/>
          </ac:grpSpMkLst>
        </pc:grpChg>
        <pc:grpChg chg="del">
          <ac:chgData name="Chahat Kanojia" userId="eddde1ac-b500-4eda-bb5c-58d29b067e9c" providerId="ADAL" clId="{D0B9D750-72DD-4CB6-89AA-38C6EFC4FA92}" dt="2022-01-31T16:37:01.555" v="54" actId="478"/>
          <ac:grpSpMkLst>
            <pc:docMk/>
            <pc:sldMk cId="3744569973" sldId="5084"/>
            <ac:grpSpMk id="30" creationId="{3046BEF9-1CFE-4C55-856A-32119BB5600D}"/>
          </ac:grpSpMkLst>
        </pc:grpChg>
      </pc:sldChg>
      <pc:sldChg chg="delSp modSp add mod setBg modNotesTx">
        <pc:chgData name="Chahat Kanojia" userId="eddde1ac-b500-4eda-bb5c-58d29b067e9c" providerId="ADAL" clId="{D0B9D750-72DD-4CB6-89AA-38C6EFC4FA92}" dt="2022-02-02T07:36:52.557" v="110" actId="20577"/>
        <pc:sldMkLst>
          <pc:docMk/>
          <pc:sldMk cId="3951130181" sldId="5111"/>
        </pc:sldMkLst>
        <pc:spChg chg="mod">
          <ac:chgData name="Chahat Kanojia" userId="eddde1ac-b500-4eda-bb5c-58d29b067e9c" providerId="ADAL" clId="{D0B9D750-72DD-4CB6-89AA-38C6EFC4FA92}" dt="2022-02-02T07:36:38.668" v="108" actId="14100"/>
          <ac:spMkLst>
            <pc:docMk/>
            <pc:sldMk cId="3951130181" sldId="5111"/>
            <ac:spMk id="2" creationId="{975478F3-E15F-46BD-AF98-4981E8ECFC87}"/>
          </ac:spMkLst>
        </pc:spChg>
        <pc:spChg chg="mod">
          <ac:chgData name="Chahat Kanojia" userId="eddde1ac-b500-4eda-bb5c-58d29b067e9c" providerId="ADAL" clId="{D0B9D750-72DD-4CB6-89AA-38C6EFC4FA92}" dt="2022-02-02T07:36:30.929" v="105"/>
          <ac:spMkLst>
            <pc:docMk/>
            <pc:sldMk cId="3951130181" sldId="5111"/>
            <ac:spMk id="13" creationId="{AD5A03EA-F798-47CD-AFD2-214CDB7FD065}"/>
          </ac:spMkLst>
        </pc:spChg>
        <pc:cxnChg chg="del">
          <ac:chgData name="Chahat Kanojia" userId="eddde1ac-b500-4eda-bb5c-58d29b067e9c" providerId="ADAL" clId="{D0B9D750-72DD-4CB6-89AA-38C6EFC4FA92}" dt="2022-02-02T07:36:34.109" v="106" actId="478"/>
          <ac:cxnSpMkLst>
            <pc:docMk/>
            <pc:sldMk cId="3951130181" sldId="5111"/>
            <ac:cxnSpMk id="11" creationId="{B92D5DA2-E184-4ECA-A336-C1F0F11B06A5}"/>
          </ac:cxnSpMkLst>
        </pc:cxnChg>
      </pc:sldChg>
      <pc:sldChg chg="add">
        <pc:chgData name="Chahat Kanojia" userId="eddde1ac-b500-4eda-bb5c-58d29b067e9c" providerId="ADAL" clId="{D0B9D750-72DD-4CB6-89AA-38C6EFC4FA92}" dt="2022-02-02T07:36:17.024" v="102"/>
        <pc:sldMkLst>
          <pc:docMk/>
          <pc:sldMk cId="399026872" sldId="5112"/>
        </pc:sldMkLst>
      </pc:sldChg>
      <pc:sldMasterChg chg="modSldLayout">
        <pc:chgData name="Chahat Kanojia" userId="eddde1ac-b500-4eda-bb5c-58d29b067e9c" providerId="ADAL" clId="{D0B9D750-72DD-4CB6-89AA-38C6EFC4FA92}" dt="2022-01-31T16:38:09.005" v="68" actId="255"/>
        <pc:sldMasterMkLst>
          <pc:docMk/>
          <pc:sldMasterMk cId="3454985220" sldId="2147483660"/>
        </pc:sldMasterMkLst>
        <pc:sldLayoutChg chg="delSp mod delAnim modAnim">
          <pc:chgData name="Chahat Kanojia" userId="eddde1ac-b500-4eda-bb5c-58d29b067e9c" providerId="ADAL" clId="{D0B9D750-72DD-4CB6-89AA-38C6EFC4FA92}" dt="2022-01-31T16:36:23.513" v="47"/>
          <pc:sldLayoutMkLst>
            <pc:docMk/>
            <pc:sldMasterMk cId="3454985220" sldId="2147483660"/>
            <pc:sldLayoutMk cId="3162239378" sldId="2147483661"/>
          </pc:sldLayoutMkLst>
          <pc:spChg chg="del">
            <ac:chgData name="Chahat Kanojia" userId="eddde1ac-b500-4eda-bb5c-58d29b067e9c" providerId="ADAL" clId="{D0B9D750-72DD-4CB6-89AA-38C6EFC4FA92}" dt="2022-01-31T16:36:16.564" v="46" actId="478"/>
            <ac:spMkLst>
              <pc:docMk/>
              <pc:sldMasterMk cId="3454985220" sldId="2147483660"/>
              <pc:sldLayoutMk cId="3162239378" sldId="2147483661"/>
              <ac:spMk id="12" creationId="{88830418-A48D-4B39-B012-9A7BEAFA79F6}"/>
            </ac:spMkLst>
          </pc:spChg>
        </pc:sldLayoutChg>
        <pc:sldLayoutChg chg="modSp">
          <pc:chgData name="Chahat Kanojia" userId="eddde1ac-b500-4eda-bb5c-58d29b067e9c" providerId="ADAL" clId="{D0B9D750-72DD-4CB6-89AA-38C6EFC4FA92}" dt="2022-01-31T16:38:09.005" v="68" actId="255"/>
          <pc:sldLayoutMkLst>
            <pc:docMk/>
            <pc:sldMasterMk cId="3454985220" sldId="2147483660"/>
            <pc:sldLayoutMk cId="1954040237" sldId="2147483664"/>
          </pc:sldLayoutMkLst>
          <pc:spChg chg="mod">
            <ac:chgData name="Chahat Kanojia" userId="eddde1ac-b500-4eda-bb5c-58d29b067e9c" providerId="ADAL" clId="{D0B9D750-72DD-4CB6-89AA-38C6EFC4FA92}" dt="2022-01-31T16:38:09.005" v="68" actId="255"/>
            <ac:spMkLst>
              <pc:docMk/>
              <pc:sldMasterMk cId="3454985220" sldId="2147483660"/>
              <pc:sldLayoutMk cId="1954040237" sldId="2147483664"/>
              <ac:spMk id="3" creationId="{BF975081-83A3-4E9D-9F42-0E656EABFD96}"/>
            </ac:spMkLst>
          </pc:spChg>
        </pc:sldLayoutChg>
      </pc:sldMasterChg>
    </pc:docChg>
  </pc:docChgLst>
  <pc:docChgLst>
    <pc:chgData name="Sahil Goyal" userId="91ecaa1f-ebdb-4a08-b156-a0a0ba48e97f" providerId="ADAL" clId="{2935ECC0-D62F-4429-8D97-15CFA806ADDC}"/>
    <pc:docChg chg="undo custSel modSld">
      <pc:chgData name="Sahil Goyal" userId="91ecaa1f-ebdb-4a08-b156-a0a0ba48e97f" providerId="ADAL" clId="{2935ECC0-D62F-4429-8D97-15CFA806ADDC}" dt="2022-04-21T09:05:10.377" v="50" actId="1076"/>
      <pc:docMkLst>
        <pc:docMk/>
      </pc:docMkLst>
      <pc:sldChg chg="addSp delSp modSp mod">
        <pc:chgData name="Sahil Goyal" userId="91ecaa1f-ebdb-4a08-b156-a0a0ba48e97f" providerId="ADAL" clId="{2935ECC0-D62F-4429-8D97-15CFA806ADDC}" dt="2022-04-21T09:05:10.377" v="50" actId="1076"/>
        <pc:sldMkLst>
          <pc:docMk/>
          <pc:sldMk cId="548643064" sldId="5068"/>
        </pc:sldMkLst>
        <pc:picChg chg="del mod">
          <ac:chgData name="Sahil Goyal" userId="91ecaa1f-ebdb-4a08-b156-a0a0ba48e97f" providerId="ADAL" clId="{2935ECC0-D62F-4429-8D97-15CFA806ADDC}" dt="2022-04-21T09:05:01.936" v="48" actId="478"/>
          <ac:picMkLst>
            <pc:docMk/>
            <pc:sldMk cId="548643064" sldId="5068"/>
            <ac:picMk id="2" creationId="{01FC4004-B817-4F38-B37D-19ADE71C2BF7}"/>
          </ac:picMkLst>
        </pc:picChg>
        <pc:picChg chg="add mod">
          <ac:chgData name="Sahil Goyal" userId="91ecaa1f-ebdb-4a08-b156-a0a0ba48e97f" providerId="ADAL" clId="{2935ECC0-D62F-4429-8D97-15CFA806ADDC}" dt="2022-04-21T09:05:10.377" v="50" actId="1076"/>
          <ac:picMkLst>
            <pc:docMk/>
            <pc:sldMk cId="548643064" sldId="5068"/>
            <ac:picMk id="6" creationId="{AAA581FB-86DB-4E71-801F-9D595E4F3EA5}"/>
          </ac:picMkLst>
        </pc:picChg>
      </pc:sldChg>
      <pc:sldChg chg="addSp delSp modSp mod">
        <pc:chgData name="Sahil Goyal" userId="91ecaa1f-ebdb-4a08-b156-a0a0ba48e97f" providerId="ADAL" clId="{2935ECC0-D62F-4429-8D97-15CFA806ADDC}" dt="2022-04-21T09:01:12.342" v="44" actId="14100"/>
        <pc:sldMkLst>
          <pc:docMk/>
          <pc:sldMk cId="1062126244" sldId="5071"/>
        </pc:sldMkLst>
        <pc:picChg chg="del">
          <ac:chgData name="Sahil Goyal" userId="91ecaa1f-ebdb-4a08-b156-a0a0ba48e97f" providerId="ADAL" clId="{2935ECC0-D62F-4429-8D97-15CFA806ADDC}" dt="2022-04-21T09:00:02.547" v="34" actId="478"/>
          <ac:picMkLst>
            <pc:docMk/>
            <pc:sldMk cId="1062126244" sldId="5071"/>
            <ac:picMk id="3" creationId="{AA61827F-39E7-4B54-BE6D-92F8E6CE94DE}"/>
          </ac:picMkLst>
        </pc:picChg>
        <pc:picChg chg="add mod">
          <ac:chgData name="Sahil Goyal" userId="91ecaa1f-ebdb-4a08-b156-a0a0ba48e97f" providerId="ADAL" clId="{2935ECC0-D62F-4429-8D97-15CFA806ADDC}" dt="2022-04-21T09:01:12.342" v="44" actId="14100"/>
          <ac:picMkLst>
            <pc:docMk/>
            <pc:sldMk cId="1062126244" sldId="5071"/>
            <ac:picMk id="6" creationId="{B7C775B0-8A8B-4A40-B899-6576E2D8BDD0}"/>
          </ac:picMkLst>
        </pc:picChg>
      </pc:sldChg>
      <pc:sldChg chg="modSp mod">
        <pc:chgData name="Sahil Goyal" userId="91ecaa1f-ebdb-4a08-b156-a0a0ba48e97f" providerId="ADAL" clId="{2935ECC0-D62F-4429-8D97-15CFA806ADDC}" dt="2022-04-21T08:40:40.864" v="33" actId="20577"/>
        <pc:sldMkLst>
          <pc:docMk/>
          <pc:sldMk cId="366053878" sldId="5078"/>
        </pc:sldMkLst>
        <pc:spChg chg="mod">
          <ac:chgData name="Sahil Goyal" userId="91ecaa1f-ebdb-4a08-b156-a0a0ba48e97f" providerId="ADAL" clId="{2935ECC0-D62F-4429-8D97-15CFA806ADDC}" dt="2022-04-21T08:40:40.864" v="33" actId="20577"/>
          <ac:spMkLst>
            <pc:docMk/>
            <pc:sldMk cId="366053878" sldId="5078"/>
            <ac:spMk id="171" creationId="{5CE60BD1-B355-4E96-8852-6E9AB46F68A4}"/>
          </ac:spMkLst>
        </pc:spChg>
      </pc:sldChg>
      <pc:sldChg chg="addSp delSp modSp mod modNotesTx">
        <pc:chgData name="Sahil Goyal" userId="91ecaa1f-ebdb-4a08-b156-a0a0ba48e97f" providerId="ADAL" clId="{2935ECC0-D62F-4429-8D97-15CFA806ADDC}" dt="2022-04-21T08:39:40.883" v="9" actId="20577"/>
        <pc:sldMkLst>
          <pc:docMk/>
          <pc:sldMk cId="1454126764" sldId="5079"/>
        </pc:sldMkLst>
        <pc:picChg chg="del">
          <ac:chgData name="Sahil Goyal" userId="91ecaa1f-ebdb-4a08-b156-a0a0ba48e97f" providerId="ADAL" clId="{2935ECC0-D62F-4429-8D97-15CFA806ADDC}" dt="2022-04-21T08:38:08.975" v="0" actId="478"/>
          <ac:picMkLst>
            <pc:docMk/>
            <pc:sldMk cId="1454126764" sldId="5079"/>
            <ac:picMk id="2" creationId="{68496763-B774-4F28-95C1-A86725D3AB60}"/>
          </ac:picMkLst>
        </pc:picChg>
        <pc:picChg chg="add mod">
          <ac:chgData name="Sahil Goyal" userId="91ecaa1f-ebdb-4a08-b156-a0a0ba48e97f" providerId="ADAL" clId="{2935ECC0-D62F-4429-8D97-15CFA806ADDC}" dt="2022-04-21T08:38:58.664" v="8" actId="1076"/>
          <ac:picMkLst>
            <pc:docMk/>
            <pc:sldMk cId="1454126764" sldId="5079"/>
            <ac:picMk id="6" creationId="{0C45C34A-8F17-45E7-A432-1F353C8102E6}"/>
          </ac:picMkLst>
        </pc:picChg>
      </pc:sldChg>
    </pc:docChg>
  </pc:docChgLst>
  <pc:docChgLst>
    <pc:chgData name="Sahil Goyal" userId="91ecaa1f-ebdb-4a08-b156-a0a0ba48e97f" providerId="ADAL" clId="{A535ECB0-2242-480B-BDCD-0F9EB045ADE4}"/>
    <pc:docChg chg="undo custSel modSld">
      <pc:chgData name="Sahil Goyal" userId="91ecaa1f-ebdb-4a08-b156-a0a0ba48e97f" providerId="ADAL" clId="{A535ECB0-2242-480B-BDCD-0F9EB045ADE4}" dt="2021-05-07T04:58:49.886" v="251" actId="12788"/>
      <pc:docMkLst>
        <pc:docMk/>
      </pc:docMkLst>
      <pc:sldChg chg="modNotesTx">
        <pc:chgData name="Sahil Goyal" userId="91ecaa1f-ebdb-4a08-b156-a0a0ba48e97f" providerId="ADAL" clId="{A535ECB0-2242-480B-BDCD-0F9EB045ADE4}" dt="2021-05-07T04:39:27.860" v="78" actId="20577"/>
        <pc:sldMkLst>
          <pc:docMk/>
          <pc:sldMk cId="2295829856" sldId="257"/>
        </pc:sldMkLst>
      </pc:sldChg>
      <pc:sldChg chg="modNotesTx">
        <pc:chgData name="Sahil Goyal" userId="91ecaa1f-ebdb-4a08-b156-a0a0ba48e97f" providerId="ADAL" clId="{A535ECB0-2242-480B-BDCD-0F9EB045ADE4}" dt="2021-05-07T04:39:46.895" v="79"/>
        <pc:sldMkLst>
          <pc:docMk/>
          <pc:sldMk cId="1410646516" sldId="276"/>
        </pc:sldMkLst>
      </pc:sldChg>
      <pc:sldChg chg="addSp modSp mod modNotesTx">
        <pc:chgData name="Sahil Goyal" userId="91ecaa1f-ebdb-4a08-b156-a0a0ba48e97f" providerId="ADAL" clId="{A535ECB0-2242-480B-BDCD-0F9EB045ADE4}" dt="2021-05-07T04:56:56.565" v="230" actId="12788"/>
        <pc:sldMkLst>
          <pc:docMk/>
          <pc:sldMk cId="2487492616" sldId="277"/>
        </pc:sldMkLst>
        <pc:picChg chg="add mod">
          <ac:chgData name="Sahil Goyal" userId="91ecaa1f-ebdb-4a08-b156-a0a0ba48e97f" providerId="ADAL" clId="{A535ECB0-2242-480B-BDCD-0F9EB045ADE4}" dt="2021-05-07T04:56:56.565" v="230" actId="12788"/>
          <ac:picMkLst>
            <pc:docMk/>
            <pc:sldMk cId="2487492616" sldId="277"/>
            <ac:picMk id="3" creationId="{C59928BE-2673-415F-8A61-9D278BAC1507}"/>
          </ac:picMkLst>
        </pc:picChg>
      </pc:sldChg>
      <pc:sldChg chg="addSp modSp mod modNotesTx">
        <pc:chgData name="Sahil Goyal" userId="91ecaa1f-ebdb-4a08-b156-a0a0ba48e97f" providerId="ADAL" clId="{A535ECB0-2242-480B-BDCD-0F9EB045ADE4}" dt="2021-05-07T04:57:27.489" v="234" actId="12788"/>
        <pc:sldMkLst>
          <pc:docMk/>
          <pc:sldMk cId="1324265299" sldId="5064"/>
        </pc:sldMkLst>
        <pc:picChg chg="add mod">
          <ac:chgData name="Sahil Goyal" userId="91ecaa1f-ebdb-4a08-b156-a0a0ba48e97f" providerId="ADAL" clId="{A535ECB0-2242-480B-BDCD-0F9EB045ADE4}" dt="2021-05-07T04:57:27.489" v="234" actId="12788"/>
          <ac:picMkLst>
            <pc:docMk/>
            <pc:sldMk cId="1324265299" sldId="5064"/>
            <ac:picMk id="3" creationId="{264AB3C1-6C90-44EF-8229-92FA77028ADE}"/>
          </ac:picMkLst>
        </pc:picChg>
      </pc:sldChg>
      <pc:sldChg chg="addSp modSp mod modNotesTx">
        <pc:chgData name="Sahil Goyal" userId="91ecaa1f-ebdb-4a08-b156-a0a0ba48e97f" providerId="ADAL" clId="{A535ECB0-2242-480B-BDCD-0F9EB045ADE4}" dt="2021-05-07T04:58:15.170" v="244" actId="12788"/>
        <pc:sldMkLst>
          <pc:docMk/>
          <pc:sldMk cId="1896656338" sldId="5066"/>
        </pc:sldMkLst>
        <pc:picChg chg="add mod">
          <ac:chgData name="Sahil Goyal" userId="91ecaa1f-ebdb-4a08-b156-a0a0ba48e97f" providerId="ADAL" clId="{A535ECB0-2242-480B-BDCD-0F9EB045ADE4}" dt="2021-05-07T04:58:15.170" v="244" actId="12788"/>
          <ac:picMkLst>
            <pc:docMk/>
            <pc:sldMk cId="1896656338" sldId="5066"/>
            <ac:picMk id="3" creationId="{51A5DE55-C562-435B-BF78-54115DC8D28B}"/>
          </ac:picMkLst>
        </pc:picChg>
      </pc:sldChg>
      <pc:sldChg chg="addSp modSp mod modNotesTx">
        <pc:chgData name="Sahil Goyal" userId="91ecaa1f-ebdb-4a08-b156-a0a0ba48e97f" providerId="ADAL" clId="{A535ECB0-2242-480B-BDCD-0F9EB045ADE4}" dt="2021-05-07T04:58:25.060" v="246" actId="14100"/>
        <pc:sldMkLst>
          <pc:docMk/>
          <pc:sldMk cId="548643064" sldId="5068"/>
        </pc:sldMkLst>
        <pc:picChg chg="add mod">
          <ac:chgData name="Sahil Goyal" userId="91ecaa1f-ebdb-4a08-b156-a0a0ba48e97f" providerId="ADAL" clId="{A535ECB0-2242-480B-BDCD-0F9EB045ADE4}" dt="2021-05-07T04:58:25.060" v="246" actId="14100"/>
          <ac:picMkLst>
            <pc:docMk/>
            <pc:sldMk cId="548643064" sldId="5068"/>
            <ac:picMk id="3" creationId="{FAB5446F-FAF9-4C6D-8B0B-1854FE825D09}"/>
          </ac:picMkLst>
        </pc:picChg>
      </pc:sldChg>
      <pc:sldChg chg="modNotesTx">
        <pc:chgData name="Sahil Goyal" userId="91ecaa1f-ebdb-4a08-b156-a0a0ba48e97f" providerId="ADAL" clId="{A535ECB0-2242-480B-BDCD-0F9EB045ADE4}" dt="2021-05-07T04:56:32.987" v="229" actId="113"/>
        <pc:sldMkLst>
          <pc:docMk/>
          <pc:sldMk cId="1210960169" sldId="5070"/>
        </pc:sldMkLst>
      </pc:sldChg>
      <pc:sldChg chg="addSp modSp mod modNotesTx">
        <pc:chgData name="Sahil Goyal" userId="91ecaa1f-ebdb-4a08-b156-a0a0ba48e97f" providerId="ADAL" clId="{A535ECB0-2242-480B-BDCD-0F9EB045ADE4}" dt="2021-05-07T04:58:36.351" v="248" actId="14100"/>
        <pc:sldMkLst>
          <pc:docMk/>
          <pc:sldMk cId="1062126244" sldId="5071"/>
        </pc:sldMkLst>
        <pc:picChg chg="add mod">
          <ac:chgData name="Sahil Goyal" userId="91ecaa1f-ebdb-4a08-b156-a0a0ba48e97f" providerId="ADAL" clId="{A535ECB0-2242-480B-BDCD-0F9EB045ADE4}" dt="2021-05-07T04:58:36.351" v="248" actId="14100"/>
          <ac:picMkLst>
            <pc:docMk/>
            <pc:sldMk cId="1062126244" sldId="5071"/>
            <ac:picMk id="3" creationId="{ED77A28B-FFED-410A-AD14-CB612CF9BD65}"/>
          </ac:picMkLst>
        </pc:picChg>
      </pc:sldChg>
      <pc:sldChg chg="addSp modSp mod modNotesTx">
        <pc:chgData name="Sahil Goyal" userId="91ecaa1f-ebdb-4a08-b156-a0a0ba48e97f" providerId="ADAL" clId="{A535ECB0-2242-480B-BDCD-0F9EB045ADE4}" dt="2021-05-07T04:58:49.886" v="251" actId="12788"/>
        <pc:sldMkLst>
          <pc:docMk/>
          <pc:sldMk cId="1765214274" sldId="5073"/>
        </pc:sldMkLst>
        <pc:picChg chg="add mod">
          <ac:chgData name="Sahil Goyal" userId="91ecaa1f-ebdb-4a08-b156-a0a0ba48e97f" providerId="ADAL" clId="{A535ECB0-2242-480B-BDCD-0F9EB045ADE4}" dt="2021-05-07T04:58:49.886" v="251" actId="12788"/>
          <ac:picMkLst>
            <pc:docMk/>
            <pc:sldMk cId="1765214274" sldId="5073"/>
            <ac:picMk id="3" creationId="{8831992D-C062-44F4-9721-1F5D8D3B040D}"/>
          </ac:picMkLst>
        </pc:picChg>
      </pc:sldChg>
      <pc:sldChg chg="modNotesTx">
        <pc:chgData name="Sahil Goyal" userId="91ecaa1f-ebdb-4a08-b156-a0a0ba48e97f" providerId="ADAL" clId="{A535ECB0-2242-480B-BDCD-0F9EB045ADE4}" dt="2021-05-07T04:55:56.774" v="228"/>
        <pc:sldMkLst>
          <pc:docMk/>
          <pc:sldMk cId="366053878" sldId="50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E221C-4A93-40B1-89A8-5A4CBDD96C51}"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2BB52-C7EC-4B2E-8C51-C612295ED37F}" type="slidenum">
              <a:rPr lang="en-US" smtClean="0"/>
              <a:t>‹#›</a:t>
            </a:fld>
            <a:endParaRPr lang="en-US"/>
          </a:p>
        </p:txBody>
      </p:sp>
    </p:spTree>
    <p:extLst>
      <p:ext uri="{BB962C8B-B14F-4D97-AF65-F5344CB8AC3E}">
        <p14:creationId xmlns:p14="http://schemas.microsoft.com/office/powerpoint/2010/main" val="330361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anose="020B0604020202020204" pitchFamily="34" charset="0"/>
                <a:cs typeface="Arial" panose="020B0604020202020204" pitchFamily="34" charset="0"/>
              </a:rPr>
              <a:t>Welcome to ‘RPA Design and Development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455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100" b="1" i="0" u="none" strike="noStrike" cap="none" dirty="0">
                <a:solidFill>
                  <a:srgbClr val="000000"/>
                </a:solidFill>
                <a:latin typeface="Source Sans"/>
                <a:ea typeface="Arial"/>
                <a:cs typeface="Arial"/>
                <a:sym typeface="Arial"/>
              </a:rPr>
              <a:t>Project</a:t>
            </a:r>
            <a:r>
              <a:rPr lang="en-US" sz="1100" b="1" i="0" u="none" strike="noStrike" cap="none" baseline="0" dirty="0">
                <a:solidFill>
                  <a:srgbClr val="000000"/>
                </a:solidFill>
                <a:latin typeface="Source Sans"/>
                <a:ea typeface="Arial"/>
                <a:cs typeface="Arial"/>
                <a:sym typeface="Arial"/>
              </a:rPr>
              <a:t> 3: </a:t>
            </a:r>
            <a:r>
              <a:rPr lang="en-US" sz="1100" b="0" i="0" u="none" strike="noStrike" cap="none" baseline="0" dirty="0">
                <a:solidFill>
                  <a:srgbClr val="000000"/>
                </a:solidFill>
                <a:latin typeface="Source Sans"/>
                <a:ea typeface="Arial"/>
                <a:cs typeface="Arial"/>
                <a:sym typeface="Arial"/>
              </a:rPr>
              <a:t>E-Mail Auto-Responder Project</a:t>
            </a:r>
          </a:p>
          <a:p>
            <a:pPr marL="0" marR="0" lvl="0" indent="0" algn="just"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100" b="0" i="0" u="none" strike="noStrike" cap="none" dirty="0">
              <a:solidFill>
                <a:schemeClr val="dk1"/>
              </a:solidFill>
              <a:effectLst/>
              <a:latin typeface="Source Sans"/>
              <a:ea typeface="Verdana"/>
              <a:cs typeface="Verdana"/>
              <a:sym typeface="Verdana"/>
            </a:endParaRPr>
          </a:p>
          <a:p>
            <a:pPr marL="0" marR="0" lvl="0" indent="0" algn="just"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200" b="1" i="0" u="none" strike="noStrike" cap="none" dirty="0">
                <a:solidFill>
                  <a:schemeClr val="dk1"/>
                </a:solidFill>
                <a:effectLst/>
                <a:latin typeface="Source Sans"/>
                <a:ea typeface="Verdana"/>
                <a:cs typeface="Verdana"/>
                <a:sym typeface="Verdana"/>
              </a:rPr>
              <a:t>Project Overview:</a:t>
            </a:r>
            <a:r>
              <a:rPr lang="en-US" sz="1200" b="1" i="0" u="none" strike="noStrike" cap="none" baseline="0" dirty="0">
                <a:solidFill>
                  <a:schemeClr val="dk1"/>
                </a:solidFill>
                <a:effectLst/>
                <a:latin typeface="Source Sans"/>
                <a:ea typeface="Verdana"/>
                <a:cs typeface="Verdana"/>
                <a:sym typeface="Verdana"/>
              </a:rPr>
              <a:t> </a:t>
            </a:r>
            <a:r>
              <a:rPr lang="en-US" sz="1200" dirty="0">
                <a:effectLst/>
                <a:latin typeface="Source Sans"/>
                <a:ea typeface="Calibri" panose="020F0502020204030204" pitchFamily="34" charset="0"/>
                <a:cs typeface="Times New Roman" panose="02020603050405020304" pitchFamily="18" charset="0"/>
              </a:rPr>
              <a:t>This project aims to build an automation solution that automatically responds to emails. The Project works like a helpdesk assistant. It reads the emails from a specific email id and responds to it using a pre-defined email template. The response template is specified in the ‘KeywordandResponses.xlsx’ file. The emails identified are based upon the keywords mentioned in the email. These keywords are already stored in an excel file which the project refers to while responding. The project will read the email and filter them based upon the ‘subject’. It will then further read the email and look for a phrase/keyword in the email body and will match it with the one mentioned in the ‘KeywordandResponses.xlsx’ file. The project will send an email response to the sender by copying the text from the excel file.</a:t>
            </a:r>
          </a:p>
          <a:p>
            <a:pPr marL="0" marR="0" lvl="0" indent="0" algn="just" rtl="0">
              <a:lnSpc>
                <a:spcPct val="100000"/>
              </a:lnSpc>
              <a:spcBef>
                <a:spcPts val="0"/>
              </a:spcBef>
              <a:spcAft>
                <a:spcPts val="0"/>
              </a:spcAft>
              <a:buClr>
                <a:srgbClr val="000000"/>
              </a:buClr>
              <a:buSzPts val="1800"/>
              <a:buFont typeface="Arial"/>
              <a:buNone/>
            </a:pPr>
            <a:endParaRPr lang="en-IN" sz="1200" b="0" i="0" u="none" strike="noStrike" cap="none" dirty="0">
              <a:solidFill>
                <a:schemeClr val="dk1"/>
              </a:solidFill>
              <a:effectLst/>
              <a:latin typeface="Source Sans"/>
              <a:ea typeface="Verdana"/>
              <a:cs typeface="Verdana"/>
              <a:sym typeface="Verdana"/>
            </a:endParaRP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Steps to build the E-Mail Auto-Responder Project</a:t>
            </a:r>
            <a:r>
              <a:rPr lang="en-IN" sz="1200" b="1" i="0" u="none" strike="noStrike" cap="none" baseline="0" dirty="0">
                <a:solidFill>
                  <a:schemeClr val="dk1"/>
                </a:solidFill>
                <a:effectLst/>
                <a:latin typeface="Source Sans"/>
                <a:ea typeface="Verdana"/>
                <a:cs typeface="Verdana"/>
                <a:sym typeface="Verdana"/>
              </a:rPr>
              <a:t>:</a:t>
            </a:r>
          </a:p>
          <a:p>
            <a:pPr marL="0" marR="0" lvl="0" indent="0" algn="just" rtl="0">
              <a:lnSpc>
                <a:spcPct val="100000"/>
              </a:lnSpc>
              <a:spcBef>
                <a:spcPts val="0"/>
              </a:spcBef>
              <a:spcAft>
                <a:spcPts val="0"/>
              </a:spcAft>
              <a:buClr>
                <a:srgbClr val="000000"/>
              </a:buClr>
              <a:buSzPts val="1800"/>
              <a:buFont typeface="Arial"/>
              <a:buNone/>
            </a:pPr>
            <a:endParaRPr lang="en-IN" sz="1200" b="0" i="0" u="none" strike="noStrike" cap="none" dirty="0">
              <a:solidFill>
                <a:schemeClr val="dk1"/>
              </a:solidFill>
              <a:effectLst/>
              <a:latin typeface="Source Sans"/>
              <a:ea typeface="Verdana"/>
              <a:cs typeface="Verdana"/>
              <a:sym typeface="Verdana"/>
            </a:endParaRPr>
          </a:p>
          <a:p>
            <a:pPr marL="0" marR="0">
              <a:lnSpc>
                <a:spcPct val="107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1:</a:t>
            </a:r>
            <a:r>
              <a:rPr lang="en-IN" sz="1200" dirty="0">
                <a:effectLst/>
                <a:latin typeface="Source Sans"/>
                <a:ea typeface="Calibri" panose="020F0502020204030204" pitchFamily="34" charset="0"/>
                <a:cs typeface="Times New Roman" panose="02020603050405020304" pitchFamily="18" charset="0"/>
              </a:rPr>
              <a:t> </a:t>
            </a:r>
            <a:r>
              <a:rPr lang="en-IN" sz="1200" b="0" i="0" u="none" strike="noStrike" cap="none" dirty="0">
                <a:solidFill>
                  <a:schemeClr val="dk1"/>
                </a:solidFill>
                <a:effectLst/>
                <a:latin typeface="Source Sans"/>
                <a:ea typeface="Verdana"/>
                <a:cs typeface="Verdana"/>
                <a:sym typeface="Verdana"/>
              </a:rPr>
              <a:t>The Project opens the email application called Outlook.</a:t>
            </a:r>
          </a:p>
          <a:p>
            <a:pPr marL="0" marR="0">
              <a:lnSpc>
                <a:spcPct val="107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2:</a:t>
            </a:r>
            <a:r>
              <a:rPr lang="en-IN" sz="1200" dirty="0">
                <a:effectLst/>
                <a:latin typeface="Source Sans"/>
                <a:ea typeface="Calibri" panose="020F0502020204030204" pitchFamily="34" charset="0"/>
                <a:cs typeface="Times New Roman" panose="02020603050405020304" pitchFamily="18" charset="0"/>
              </a:rPr>
              <a:t> It reads the email subject of all the unread emails.  </a:t>
            </a:r>
            <a:endParaRPr lang="en-US" sz="1200" dirty="0">
              <a:effectLst/>
              <a:latin typeface="Source Sans"/>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3:</a:t>
            </a:r>
            <a:r>
              <a:rPr lang="en-IN" sz="1200" dirty="0">
                <a:effectLst/>
                <a:latin typeface="Source Sans"/>
                <a:ea typeface="Calibri" panose="020F0502020204030204" pitchFamily="34" charset="0"/>
                <a:cs typeface="Times New Roman" panose="02020603050405020304" pitchFamily="18" charset="0"/>
              </a:rPr>
              <a:t> It then checks if the email subject</a:t>
            </a:r>
            <a:r>
              <a:rPr lang="en-IN" sz="1200" b="1" dirty="0">
                <a:effectLst/>
                <a:latin typeface="Source Sans"/>
                <a:ea typeface="Calibri" panose="020F0502020204030204" pitchFamily="34" charset="0"/>
                <a:cs typeface="Times New Roman" panose="02020603050405020304" pitchFamily="18" charset="0"/>
              </a:rPr>
              <a:t> </a:t>
            </a:r>
            <a:r>
              <a:rPr lang="en-IN" sz="1200" dirty="0">
                <a:effectLst/>
                <a:latin typeface="Source Sans"/>
                <a:ea typeface="Calibri" panose="020F0502020204030204" pitchFamily="34" charset="0"/>
                <a:cs typeface="Times New Roman" panose="02020603050405020304" pitchFamily="18" charset="0"/>
              </a:rPr>
              <a:t>is</a:t>
            </a:r>
            <a:r>
              <a:rPr lang="en-IN" sz="1200" b="1" dirty="0">
                <a:effectLst/>
                <a:latin typeface="Source Sans"/>
                <a:ea typeface="Calibri" panose="020F0502020204030204" pitchFamily="34" charset="0"/>
                <a:cs typeface="Times New Roman" panose="02020603050405020304" pitchFamily="18" charset="0"/>
              </a:rPr>
              <a:t> “Helpdesk”</a:t>
            </a:r>
            <a:r>
              <a:rPr lang="en-IN" sz="1200" dirty="0">
                <a:effectLst/>
                <a:latin typeface="Source Sans"/>
                <a:ea typeface="Calibri" panose="020F0502020204030204" pitchFamily="34" charset="0"/>
                <a:cs typeface="Times New Roman" panose="02020603050405020304" pitchFamily="18" charset="0"/>
              </a:rPr>
              <a:t>.</a:t>
            </a:r>
            <a:endParaRPr lang="en-US" sz="1200" dirty="0">
              <a:effectLst/>
              <a:latin typeface="Source Sans"/>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4:</a:t>
            </a:r>
            <a:r>
              <a:rPr lang="en-IN" sz="1200" dirty="0">
                <a:effectLst/>
                <a:latin typeface="Source Sans"/>
                <a:ea typeface="Calibri" panose="020F0502020204030204" pitchFamily="34" charset="0"/>
                <a:cs typeface="Times New Roman" panose="02020603050405020304" pitchFamily="18" charset="0"/>
              </a:rPr>
              <a:t> If it is </a:t>
            </a:r>
            <a:r>
              <a:rPr lang="en-IN" sz="1200" b="1" dirty="0">
                <a:effectLst/>
                <a:latin typeface="Source Sans"/>
                <a:ea typeface="Calibri" panose="020F0502020204030204" pitchFamily="34" charset="0"/>
                <a:cs typeface="Times New Roman" panose="02020603050405020304" pitchFamily="18" charset="0"/>
              </a:rPr>
              <a:t>“Helpdesk”</a:t>
            </a:r>
            <a:r>
              <a:rPr lang="en-IN" sz="1200" dirty="0">
                <a:effectLst/>
                <a:latin typeface="Source Sans"/>
                <a:ea typeface="Calibri" panose="020F0502020204030204" pitchFamily="34" charset="0"/>
                <a:cs typeface="Times New Roman" panose="02020603050405020304" pitchFamily="18" charset="0"/>
              </a:rPr>
              <a:t> then it reads the email body.</a:t>
            </a:r>
            <a:endParaRPr lang="en-US" sz="1200" dirty="0">
              <a:effectLst/>
              <a:latin typeface="Source Sans"/>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5:</a:t>
            </a:r>
            <a:r>
              <a:rPr lang="en-IN" sz="1200" dirty="0">
                <a:effectLst/>
                <a:latin typeface="Source Sans"/>
                <a:ea typeface="Calibri" panose="020F0502020204030204" pitchFamily="34" charset="0"/>
                <a:cs typeface="Times New Roman" panose="02020603050405020304" pitchFamily="18" charset="0"/>
              </a:rPr>
              <a:t> Checks if the email body has keywords which are mentioned in the key column of ‘KeywordandResponses.xlsx’ file.</a:t>
            </a:r>
            <a:endParaRPr lang="en-US" sz="1200" dirty="0">
              <a:effectLst/>
              <a:latin typeface="Source Sans"/>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6:</a:t>
            </a:r>
            <a:r>
              <a:rPr lang="en-IN" sz="1200" dirty="0">
                <a:effectLst/>
                <a:latin typeface="Source Sans"/>
                <a:ea typeface="Calibri" panose="020F0502020204030204" pitchFamily="34" charset="0"/>
                <a:cs typeface="Times New Roman" panose="02020603050405020304" pitchFamily="18" charset="0"/>
              </a:rPr>
              <a:t> If the key is found in email body, then it replies with the associated value of the </a:t>
            </a:r>
            <a:r>
              <a:rPr lang="en-IN" sz="1200" b="0" dirty="0">
                <a:effectLst/>
                <a:latin typeface="Source Sans"/>
                <a:ea typeface="Calibri" panose="020F0502020204030204" pitchFamily="34" charset="0"/>
                <a:cs typeface="Times New Roman" panose="02020603050405020304" pitchFamily="18" charset="0"/>
              </a:rPr>
              <a:t>“value column”</a:t>
            </a:r>
            <a:r>
              <a:rPr lang="en-IN" sz="1200" dirty="0">
                <a:effectLst/>
                <a:latin typeface="Source Sans"/>
                <a:ea typeface="Calibri" panose="020F0502020204030204" pitchFamily="34" charset="0"/>
                <a:cs typeface="Times New Roman" panose="02020603050405020304" pitchFamily="18" charset="0"/>
              </a:rPr>
              <a:t> line to the email address from which the email was received.</a:t>
            </a:r>
          </a:p>
        </p:txBody>
      </p:sp>
      <p:sp>
        <p:nvSpPr>
          <p:cNvPr id="4" name="Slide Number Placeholder 3"/>
          <p:cNvSpPr>
            <a:spLocks noGrp="1"/>
          </p:cNvSpPr>
          <p:nvPr>
            <p:ph type="sldNum" sz="quarter" idx="5"/>
          </p:nvPr>
        </p:nvSpPr>
        <p:spPr/>
        <p:txBody>
          <a:bodyPr/>
          <a:lstStyle/>
          <a:p>
            <a:fld id="{0222BB52-C7EC-4B2E-8C51-C612295ED37F}" type="slidenum">
              <a:rPr lang="en-US" smtClean="0"/>
              <a:t>10</a:t>
            </a:fld>
            <a:endParaRPr lang="en-US"/>
          </a:p>
        </p:txBody>
      </p:sp>
    </p:spTree>
    <p:extLst>
      <p:ext uri="{BB962C8B-B14F-4D97-AF65-F5344CB8AC3E}">
        <p14:creationId xmlns:p14="http://schemas.microsoft.com/office/powerpoint/2010/main" val="147355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US" sz="1200" b="0" i="0" u="none" strike="noStrike" cap="none" dirty="0">
                <a:solidFill>
                  <a:srgbClr val="000000"/>
                </a:solidFill>
                <a:latin typeface="Source Sans"/>
                <a:ea typeface="Arial"/>
                <a:cs typeface="Arial"/>
                <a:sym typeface="Arial"/>
              </a:rPr>
              <a:t>The applications used to build the E-Mail Auto-Responder Project are:</a:t>
            </a:r>
          </a:p>
          <a:p>
            <a:pPr marL="0" lvl="0" indent="0" algn="l" rtl="0">
              <a:lnSpc>
                <a:spcPct val="100000"/>
              </a:lnSpc>
              <a:spcBef>
                <a:spcPts val="0"/>
              </a:spcBef>
              <a:spcAft>
                <a:spcPts val="0"/>
              </a:spcAft>
              <a:buSzPts val="1400"/>
              <a:buNone/>
            </a:pPr>
            <a:endParaRPr lang="en-US" sz="1200" b="1" i="0" u="none" strike="noStrike" cap="none" baseline="0" dirty="0">
              <a:solidFill>
                <a:srgbClr val="000000"/>
              </a:solidFill>
              <a:latin typeface="Source Sans"/>
              <a:ea typeface="Arial"/>
              <a:cs typeface="Arial"/>
              <a:sym typeface="Arial"/>
            </a:endParaRPr>
          </a:p>
          <a:p>
            <a:pPr marL="228600" lvl="0" indent="-228600" algn="l" rtl="0">
              <a:lnSpc>
                <a:spcPct val="100000"/>
              </a:lnSpc>
              <a:spcBef>
                <a:spcPts val="0"/>
              </a:spcBef>
              <a:spcAft>
                <a:spcPts val="0"/>
              </a:spcAft>
              <a:buSzPts val="1400"/>
              <a:buFont typeface="+mj-lt"/>
              <a:buAutoNum type="arabicPeriod"/>
            </a:pPr>
            <a:r>
              <a:rPr lang="en-US" sz="1200" b="1" i="0" u="none" strike="noStrike" cap="none" dirty="0">
                <a:solidFill>
                  <a:srgbClr val="000000"/>
                </a:solidFill>
                <a:latin typeface="Source Sans"/>
                <a:ea typeface="Arial"/>
                <a:cs typeface="Arial"/>
                <a:sym typeface="Arial"/>
              </a:rPr>
              <a:t>UiPath Studio: </a:t>
            </a:r>
            <a:r>
              <a:rPr lang="en-US" sz="1200" b="0" i="0" u="none" strike="noStrike" cap="none" dirty="0">
                <a:solidFill>
                  <a:srgbClr val="000000"/>
                </a:solidFill>
                <a:latin typeface="Source Sans"/>
                <a:ea typeface="Arial"/>
                <a:cs typeface="Arial"/>
                <a:sym typeface="Arial"/>
              </a:rPr>
              <a:t>Used to create the project. </a:t>
            </a:r>
            <a:r>
              <a:rPr lang="en-US" sz="1200" b="1" i="0" u="none" strike="noStrike" cap="none" dirty="0">
                <a:solidFill>
                  <a:srgbClr val="000000"/>
                </a:solidFill>
                <a:latin typeface="Source Sans"/>
                <a:ea typeface="Arial"/>
                <a:cs typeface="Arial"/>
                <a:sym typeface="Arial"/>
              </a:rPr>
              <a:t> </a:t>
            </a:r>
          </a:p>
          <a:p>
            <a:pPr marL="228600" lvl="0" indent="-228600" algn="l" rtl="0">
              <a:lnSpc>
                <a:spcPct val="100000"/>
              </a:lnSpc>
              <a:spcBef>
                <a:spcPts val="0"/>
              </a:spcBef>
              <a:spcAft>
                <a:spcPts val="0"/>
              </a:spcAft>
              <a:buSzPts val="1400"/>
              <a:buFont typeface="+mj-lt"/>
              <a:buAutoNum type="arabicPeriod"/>
            </a:pPr>
            <a:r>
              <a:rPr lang="en-US" sz="1200" b="1" i="0" u="none" strike="noStrike" cap="none" dirty="0">
                <a:solidFill>
                  <a:schemeClr val="dk1"/>
                </a:solidFill>
                <a:effectLst/>
                <a:latin typeface="Source Sans"/>
                <a:ea typeface="Verdana"/>
                <a:cs typeface="Arial"/>
                <a:sym typeface="Verdana"/>
              </a:rPr>
              <a:t>MS Excel:</a:t>
            </a:r>
            <a:r>
              <a:rPr lang="en-US" sz="1200" b="0" i="0" u="none" strike="noStrike" cap="none" baseline="0" dirty="0">
                <a:solidFill>
                  <a:schemeClr val="dk1"/>
                </a:solidFill>
                <a:effectLst/>
                <a:latin typeface="Source Sans"/>
                <a:ea typeface="Verdana"/>
                <a:cs typeface="Arial"/>
                <a:sym typeface="Verdana"/>
              </a:rPr>
              <a:t> Used to read rules for the project.</a:t>
            </a:r>
          </a:p>
          <a:p>
            <a:pPr marL="228600" lvl="0" indent="-228600" algn="l" rtl="0">
              <a:lnSpc>
                <a:spcPct val="100000"/>
              </a:lnSpc>
              <a:spcBef>
                <a:spcPts val="0"/>
              </a:spcBef>
              <a:spcAft>
                <a:spcPts val="0"/>
              </a:spcAft>
              <a:buSzPts val="1400"/>
              <a:buFont typeface="+mj-lt"/>
              <a:buAutoNum type="arabicPeriod"/>
            </a:pPr>
            <a:r>
              <a:rPr lang="en-US" sz="1200" b="1" i="0" u="none" strike="noStrike" cap="none" baseline="0" dirty="0">
                <a:solidFill>
                  <a:schemeClr val="dk1"/>
                </a:solidFill>
                <a:effectLst/>
                <a:latin typeface="Source Sans"/>
                <a:ea typeface="Verdana"/>
                <a:cs typeface="Arial"/>
                <a:sym typeface="Verdana"/>
              </a:rPr>
              <a:t>MS Outlook:</a:t>
            </a:r>
            <a:r>
              <a:rPr lang="en-US" sz="1200" b="0" i="0" u="none" strike="noStrike" cap="none" baseline="0" dirty="0">
                <a:solidFill>
                  <a:schemeClr val="dk1"/>
                </a:solidFill>
                <a:effectLst/>
                <a:latin typeface="Source Sans"/>
                <a:ea typeface="Verdana"/>
                <a:cs typeface="Arial"/>
                <a:sym typeface="Verdana"/>
              </a:rPr>
              <a:t> Used to read mail and send response to sender.</a:t>
            </a:r>
            <a:endParaRPr lang="en-IN" sz="1200" b="1" i="0" u="none" strike="noStrike" cap="none" dirty="0">
              <a:solidFill>
                <a:srgbClr val="000000"/>
              </a:solidFill>
              <a:latin typeface="Source Sans"/>
              <a:ea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99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00000"/>
              </a:lnSpc>
              <a:spcBef>
                <a:spcPts val="0"/>
              </a:spcBef>
              <a:spcAft>
                <a:spcPts val="0"/>
              </a:spcAft>
              <a:buClr>
                <a:srgbClr val="000000"/>
              </a:buClr>
              <a:buSzPts val="1800"/>
              <a:buFont typeface="Arial"/>
              <a:buNone/>
            </a:pPr>
            <a:r>
              <a:rPr lang="en-US" sz="1050" b="1" i="0" u="none" strike="noStrike" cap="none" dirty="0">
                <a:solidFill>
                  <a:srgbClr val="000000"/>
                </a:solidFill>
                <a:latin typeface="Source Sans"/>
                <a:ea typeface="Arial"/>
                <a:cs typeface="Arial"/>
                <a:sym typeface="Arial"/>
              </a:rPr>
              <a:t>Project</a:t>
            </a:r>
            <a:r>
              <a:rPr lang="en-US" sz="1050" b="1" i="0" u="none" strike="noStrike" cap="none" baseline="0" dirty="0">
                <a:solidFill>
                  <a:srgbClr val="000000"/>
                </a:solidFill>
                <a:latin typeface="Source Sans"/>
                <a:ea typeface="Arial"/>
                <a:cs typeface="Arial"/>
                <a:sym typeface="Arial"/>
              </a:rPr>
              <a:t> 4: </a:t>
            </a:r>
            <a:r>
              <a:rPr lang="en-US" sz="1050" b="0" i="0" u="none" strike="noStrike" cap="none" baseline="0" dirty="0">
                <a:solidFill>
                  <a:srgbClr val="000000"/>
                </a:solidFill>
                <a:latin typeface="Source Sans"/>
                <a:ea typeface="Arial"/>
                <a:cs typeface="Arial"/>
                <a:sym typeface="Arial"/>
              </a:rPr>
              <a:t>Disk Monitoring and Clean-Up Project</a:t>
            </a:r>
          </a:p>
          <a:p>
            <a:pPr marL="0" marR="0" lvl="0" indent="0" algn="just" rtl="0">
              <a:lnSpc>
                <a:spcPct val="100000"/>
              </a:lnSpc>
              <a:spcBef>
                <a:spcPts val="0"/>
              </a:spcBef>
              <a:spcAft>
                <a:spcPts val="0"/>
              </a:spcAft>
              <a:buClr>
                <a:srgbClr val="000000"/>
              </a:buClr>
              <a:buSzPts val="1800"/>
              <a:buFont typeface="Arial"/>
              <a:buNone/>
            </a:pPr>
            <a:endParaRPr lang="en-US" sz="1050" b="0" i="0" u="none" strike="noStrike" cap="none" baseline="0" dirty="0">
              <a:solidFill>
                <a:srgbClr val="000000"/>
              </a:solidFill>
              <a:latin typeface="Source Sans"/>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200" b="1" i="0" u="none" strike="noStrike" cap="none" dirty="0">
                <a:solidFill>
                  <a:schemeClr val="dk1"/>
                </a:solidFill>
                <a:effectLst/>
                <a:latin typeface="Source Sans"/>
                <a:ea typeface="Verdana"/>
                <a:cs typeface="Verdana"/>
                <a:sym typeface="Verdana"/>
              </a:rPr>
              <a:t>Project Overview:</a:t>
            </a:r>
            <a:r>
              <a:rPr lang="en-US" sz="1200" b="1" i="0" u="none" strike="noStrike" cap="none" baseline="0" dirty="0">
                <a:solidFill>
                  <a:schemeClr val="dk1"/>
                </a:solidFill>
                <a:effectLst/>
                <a:latin typeface="Source Sans"/>
                <a:ea typeface="Verdana"/>
                <a:cs typeface="Verdana"/>
                <a:sym typeface="Verdana"/>
              </a:rPr>
              <a:t> </a:t>
            </a:r>
            <a:r>
              <a:rPr lang="en-US" sz="1200" b="0" i="0" u="none" strike="noStrike" cap="none" baseline="0" dirty="0">
                <a:solidFill>
                  <a:schemeClr val="dk1"/>
                </a:solidFill>
                <a:effectLst/>
                <a:latin typeface="Source Sans"/>
                <a:ea typeface="Verdana"/>
                <a:cs typeface="Verdana"/>
                <a:sym typeface="Verdana"/>
              </a:rPr>
              <a:t>This project aims to build an automation solution for monitoring the disk usage of system and then act according to predefined rules. The project will check if the system has utilized more than the specified space. If the remaining space is less than 5MB, then it will move the specified folder, else it will inform the user that the drive has enough space.</a:t>
            </a:r>
          </a:p>
          <a:p>
            <a:pPr marL="0" marR="0" lvl="0" indent="0" algn="just" rtl="0">
              <a:lnSpc>
                <a:spcPct val="100000"/>
              </a:lnSpc>
              <a:spcBef>
                <a:spcPts val="0"/>
              </a:spcBef>
              <a:spcAft>
                <a:spcPts val="0"/>
              </a:spcAft>
              <a:buClr>
                <a:srgbClr val="000000"/>
              </a:buClr>
              <a:buSzPts val="1800"/>
              <a:buFont typeface="Arial"/>
              <a:buNone/>
            </a:pPr>
            <a:endParaRPr lang="en-IN" sz="1200" b="0" i="0" u="none" strike="noStrike" cap="none" baseline="0" dirty="0">
              <a:solidFill>
                <a:schemeClr val="dk1"/>
              </a:solidFill>
              <a:effectLst/>
              <a:latin typeface="Source Sans"/>
              <a:ea typeface="Verdana"/>
              <a:cs typeface="Verdana"/>
              <a:sym typeface="Verdana"/>
            </a:endParaRPr>
          </a:p>
          <a:p>
            <a:pPr marL="0" marR="0" lvl="0" indent="0" algn="just" defTabSz="914400" rtl="0" eaLnBrk="1" fontAlgn="auto" latinLnBrk="0" hangingPunct="1">
              <a:lnSpc>
                <a:spcPct val="100000"/>
              </a:lnSpc>
              <a:spcBef>
                <a:spcPts val="0"/>
              </a:spcBef>
              <a:spcAft>
                <a:spcPts val="0"/>
              </a:spcAft>
              <a:buClr>
                <a:srgbClr val="000000"/>
              </a:buClr>
              <a:buSzPts val="1800"/>
              <a:buFont typeface="Arial"/>
              <a:buNone/>
              <a:tabLst/>
              <a:defRPr/>
            </a:pPr>
            <a:r>
              <a:rPr lang="en-IN" sz="1200" b="1" i="0" u="none" strike="noStrike" cap="none" baseline="0" dirty="0">
                <a:solidFill>
                  <a:schemeClr val="dk1"/>
                </a:solidFill>
                <a:effectLst/>
                <a:latin typeface="Source Sans"/>
                <a:ea typeface="Verdana"/>
                <a:cs typeface="Verdana"/>
                <a:sym typeface="Verdana"/>
              </a:rPr>
              <a:t>Steps to build the Disk Monitoring and Clean-Up Project</a:t>
            </a:r>
            <a:r>
              <a:rPr lang="en-IN" sz="1200" b="1" i="0" u="none" strike="noStrike" cap="none" baseline="0" dirty="0">
                <a:solidFill>
                  <a:schemeClr val="dk1"/>
                </a:solidFill>
                <a:effectLst/>
                <a:latin typeface="Source Sans"/>
                <a:ea typeface="Verdana" panose="020B0604030504040204" pitchFamily="34" charset="0"/>
                <a:sym typeface="Verdana"/>
              </a:rPr>
              <a:t>:</a:t>
            </a:r>
            <a:endParaRPr lang="en-IN" sz="1200" b="1" i="0" u="none" strike="noStrike" cap="none" baseline="0" dirty="0">
              <a:solidFill>
                <a:schemeClr val="dk1"/>
              </a:solidFill>
              <a:effectLst/>
              <a:latin typeface="Source Sans"/>
              <a:ea typeface="Verdana"/>
              <a:cs typeface="Verdana"/>
              <a:sym typeface="Verdana"/>
            </a:endParaRPr>
          </a:p>
          <a:p>
            <a:pPr marL="0" marR="0" lvl="0" indent="0" algn="just" defTabSz="914400" rtl="0" eaLnBrk="1" fontAlgn="auto" latinLnBrk="0" hangingPunct="1">
              <a:lnSpc>
                <a:spcPct val="100000"/>
              </a:lnSpc>
              <a:spcBef>
                <a:spcPts val="0"/>
              </a:spcBef>
              <a:spcAft>
                <a:spcPts val="0"/>
              </a:spcAft>
              <a:buClr>
                <a:srgbClr val="000000"/>
              </a:buClr>
              <a:buSzPts val="1800"/>
              <a:buFont typeface="Arial"/>
              <a:buNone/>
              <a:tabLst/>
              <a:defRPr/>
            </a:pPr>
            <a:endParaRPr lang="en-IN" sz="1200" b="0" i="0" u="none" strike="noStrike" cap="none" baseline="0" dirty="0">
              <a:solidFill>
                <a:schemeClr val="dk1"/>
              </a:solidFill>
              <a:effectLst/>
              <a:latin typeface="Source Sans"/>
              <a:ea typeface="Verdana"/>
              <a:cs typeface="Verdana"/>
              <a:sym typeface="Verdana"/>
            </a:endParaRP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Step 1:</a:t>
            </a:r>
            <a:r>
              <a:rPr lang="en-IN" sz="1200" b="0" i="0" u="none" strike="noStrike" cap="none" baseline="0" dirty="0">
                <a:solidFill>
                  <a:schemeClr val="dk1"/>
                </a:solidFill>
                <a:effectLst/>
                <a:latin typeface="Source Sans"/>
                <a:ea typeface="Verdana"/>
                <a:cs typeface="Verdana"/>
                <a:sym typeface="Verdana"/>
              </a:rPr>
              <a:t> The Project will check the available disk space of C drive.</a:t>
            </a: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Step 2:</a:t>
            </a:r>
            <a:r>
              <a:rPr lang="en-IN" sz="1200" b="0" i="0" u="none" strike="noStrike" cap="none" baseline="0" dirty="0">
                <a:solidFill>
                  <a:schemeClr val="dk1"/>
                </a:solidFill>
                <a:effectLst/>
                <a:latin typeface="Source Sans"/>
                <a:ea typeface="Verdana"/>
                <a:cs typeface="Verdana"/>
                <a:sym typeface="Verdana"/>
              </a:rPr>
              <a:t> Checks the condition if available disk space is less then or greater then 5mb. </a:t>
            </a: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Step 3:</a:t>
            </a:r>
            <a:r>
              <a:rPr lang="en-IN" sz="1200" b="0" i="0" u="none" strike="noStrike" cap="none" baseline="0" dirty="0">
                <a:solidFill>
                  <a:schemeClr val="dk1"/>
                </a:solidFill>
                <a:effectLst/>
                <a:latin typeface="Source Sans"/>
                <a:ea typeface="Verdana"/>
                <a:cs typeface="Verdana"/>
                <a:sym typeface="Verdana"/>
              </a:rPr>
              <a:t> If available space is greater then 5 MB, it will send a pop up on screen with a message “Drive has enough space”.</a:t>
            </a: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Step 4:</a:t>
            </a:r>
            <a:r>
              <a:rPr lang="en-IN" sz="1200" b="0" i="0" u="none" strike="noStrike" cap="none" baseline="0" dirty="0">
                <a:solidFill>
                  <a:schemeClr val="dk1"/>
                </a:solidFill>
                <a:effectLst/>
                <a:latin typeface="Source Sans"/>
                <a:ea typeface="Verdana"/>
                <a:cs typeface="Verdana"/>
                <a:sym typeface="Verdana"/>
              </a:rPr>
              <a:t> If available space is less then or equal to 5 MB, it will open Windows PowerShell application and type command to move ‘new folder’ under ‘removefolder1’. </a:t>
            </a: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Step 5:</a:t>
            </a:r>
            <a:r>
              <a:rPr lang="en-IN" sz="1200" b="0" i="0" u="none" strike="noStrike" cap="none" baseline="0" dirty="0">
                <a:solidFill>
                  <a:schemeClr val="dk1"/>
                </a:solidFill>
                <a:effectLst/>
                <a:latin typeface="Source Sans"/>
                <a:ea typeface="Verdana"/>
                <a:cs typeface="Verdana"/>
                <a:sym typeface="Verdana"/>
              </a:rPr>
              <a:t> Once the folder is successfully moved, then process will end.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74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ym typeface="Arial"/>
              </a:rPr>
              <a:t>The applications used to build the Disk Monitoring and Clean-Up Project are: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u="none" strike="noStrike" cap="none" dirty="0">
              <a:solidFill>
                <a:schemeClr val="tx1"/>
              </a:solidFill>
              <a:effectLst/>
              <a:latin typeface="Source Sans"/>
              <a:ea typeface="Verdana"/>
              <a:cs typeface="Verdana"/>
              <a:sym typeface="Verdana"/>
            </a:endParaRPr>
          </a:p>
          <a:p>
            <a:pPr marL="228600" lvl="0" indent="-228600" algn="l" rtl="0">
              <a:lnSpc>
                <a:spcPct val="100000"/>
              </a:lnSpc>
              <a:spcBef>
                <a:spcPts val="0"/>
              </a:spcBef>
              <a:spcAft>
                <a:spcPts val="0"/>
              </a:spcAft>
              <a:buSzPts val="1400"/>
              <a:buFont typeface="+mj-lt"/>
              <a:buAutoNum type="arabicPeriod"/>
            </a:pPr>
            <a:r>
              <a:rPr lang="en-US" b="1" i="0" u="none" strike="noStrike" cap="none" dirty="0">
                <a:solidFill>
                  <a:schemeClr val="tx1"/>
                </a:solidFill>
                <a:latin typeface="Source Sans"/>
                <a:ea typeface="Arial"/>
                <a:cs typeface="Arial"/>
                <a:sym typeface="Arial"/>
              </a:rPr>
              <a:t>UiPath Studio: </a:t>
            </a:r>
            <a:r>
              <a:rPr lang="en-US" b="0" i="0" u="none" strike="noStrike" cap="none" dirty="0">
                <a:solidFill>
                  <a:schemeClr val="tx1"/>
                </a:solidFill>
                <a:latin typeface="Source Sans"/>
                <a:ea typeface="Arial"/>
                <a:cs typeface="Arial"/>
                <a:sym typeface="Arial"/>
              </a:rPr>
              <a:t>Used to create the project. </a:t>
            </a:r>
          </a:p>
          <a:p>
            <a:pPr marL="228600" lvl="0" indent="-228600" algn="l" rtl="0">
              <a:lnSpc>
                <a:spcPct val="100000"/>
              </a:lnSpc>
              <a:spcBef>
                <a:spcPts val="0"/>
              </a:spcBef>
              <a:spcAft>
                <a:spcPts val="0"/>
              </a:spcAft>
              <a:buSzPts val="1400"/>
              <a:buFont typeface="+mj-lt"/>
              <a:buAutoNum type="arabicPeriod"/>
            </a:pPr>
            <a:r>
              <a:rPr lang="en-US" b="1" i="0" u="none" strike="noStrike" cap="none" dirty="0">
                <a:solidFill>
                  <a:schemeClr val="tx1"/>
                </a:solidFill>
                <a:latin typeface="Source Sans"/>
                <a:ea typeface="Arial"/>
                <a:cs typeface="Arial"/>
                <a:sym typeface="Arial"/>
              </a:rPr>
              <a:t>Windows Power Shell: </a:t>
            </a:r>
            <a:r>
              <a:rPr lang="en-US" b="0" i="0" u="none" strike="noStrike" cap="none" dirty="0">
                <a:solidFill>
                  <a:schemeClr val="tx1"/>
                </a:solidFill>
                <a:effectLst/>
                <a:latin typeface="Source Sans"/>
                <a:ea typeface="Verdana"/>
                <a:cs typeface="Verdana"/>
                <a:sym typeface="Verdana"/>
              </a:rPr>
              <a:t>Used to remove</a:t>
            </a:r>
            <a:r>
              <a:rPr lang="en-US" b="0" i="0" u="none" strike="noStrike" cap="none" baseline="0" dirty="0">
                <a:solidFill>
                  <a:schemeClr val="tx1"/>
                </a:solidFill>
                <a:effectLst/>
                <a:latin typeface="Source Sans"/>
                <a:ea typeface="Verdana"/>
                <a:cs typeface="Verdana"/>
                <a:sym typeface="Verdana"/>
              </a:rPr>
              <a:t> folder from the drive to another folder</a:t>
            </a:r>
            <a:r>
              <a:rPr lang="en-US" b="0" i="0" u="none" strike="noStrike" cap="none" dirty="0">
                <a:solidFill>
                  <a:schemeClr val="tx1"/>
                </a:solidFill>
                <a:effectLst/>
                <a:latin typeface="Source Sans"/>
                <a:ea typeface="Verdana"/>
                <a:cs typeface="Verdana"/>
                <a:sym typeface="Verdana"/>
              </a:rPr>
              <a:t>.</a:t>
            </a:r>
          </a:p>
          <a:p>
            <a:pPr marL="228600" lvl="0" indent="-228600" algn="l" rtl="0">
              <a:lnSpc>
                <a:spcPct val="100000"/>
              </a:lnSpc>
              <a:spcBef>
                <a:spcPts val="0"/>
              </a:spcBef>
              <a:spcAft>
                <a:spcPts val="0"/>
              </a:spcAft>
              <a:buSzPts val="1400"/>
              <a:buFont typeface="+mj-lt"/>
              <a:buAutoNum type="arabicPeriod"/>
            </a:pPr>
            <a:r>
              <a:rPr lang="en-US" b="1" i="0" u="none" strike="noStrike" cap="none" dirty="0">
                <a:solidFill>
                  <a:schemeClr val="tx1"/>
                </a:solidFill>
                <a:effectLst/>
                <a:latin typeface="Source Sans"/>
                <a:sym typeface="Verdana"/>
              </a:rPr>
              <a:t>Local Drive:</a:t>
            </a:r>
            <a:r>
              <a:rPr lang="en-US" b="0" i="0" u="none" strike="noStrike" cap="none" dirty="0">
                <a:solidFill>
                  <a:schemeClr val="tx1"/>
                </a:solidFill>
                <a:effectLst/>
                <a:latin typeface="Source Sans"/>
                <a:sym typeface="Verdana"/>
              </a:rPr>
              <a:t> C Drive</a:t>
            </a:r>
            <a:r>
              <a:rPr lang="en-US" b="0" i="0" u="none" strike="noStrike" cap="none" baseline="0" dirty="0">
                <a:solidFill>
                  <a:schemeClr val="tx1"/>
                </a:solidFill>
                <a:effectLst/>
                <a:latin typeface="Source Sans"/>
                <a:sym typeface="Verdana"/>
              </a:rPr>
              <a:t> is used. Disk monitoring and cleaning </a:t>
            </a:r>
            <a:r>
              <a:rPr lang="en-US" b="0" i="0" u="none" strike="noStrike" cap="none" dirty="0">
                <a:solidFill>
                  <a:schemeClr val="tx1"/>
                </a:solidFill>
                <a:effectLst/>
                <a:latin typeface="Source Sans"/>
                <a:sym typeface="Verdana"/>
              </a:rPr>
              <a:t>conducted</a:t>
            </a:r>
            <a:r>
              <a:rPr lang="en-US" b="0" i="0" u="none" strike="noStrike" cap="none" baseline="0" dirty="0">
                <a:solidFill>
                  <a:schemeClr val="tx1"/>
                </a:solidFill>
                <a:effectLst/>
                <a:latin typeface="Source Sans"/>
                <a:sym typeface="Verdana"/>
              </a:rPr>
              <a:t> on this drive</a:t>
            </a:r>
            <a:r>
              <a:rPr lang="en-US" b="0" i="0" u="none" strike="noStrike" cap="none" dirty="0">
                <a:solidFill>
                  <a:schemeClr val="tx1"/>
                </a:solidFill>
                <a:effectLst/>
                <a:latin typeface="Source Sans"/>
                <a:sym typeface="Verdana"/>
              </a:rPr>
              <a:t>.</a:t>
            </a:r>
            <a:endParaRPr lang="en-US" b="0" i="0" u="none" strike="noStrike" cap="none" dirty="0">
              <a:solidFill>
                <a:schemeClr val="tx1"/>
              </a:solidFill>
              <a:latin typeface="Source Sans"/>
              <a:ea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316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72000"/>
            <a:r>
              <a:rPr lang="en-US" dirty="0">
                <a:latin typeface="Source Sans"/>
              </a:rPr>
              <a:t>This section covers the following two Advanced Automation Projects:</a:t>
            </a:r>
          </a:p>
          <a:p>
            <a:pPr marL="99450" indent="-171450">
              <a:buFont typeface="Arial" panose="020B0604020202020204" pitchFamily="34" charset="0"/>
              <a:buChar char="•"/>
            </a:pPr>
            <a:r>
              <a:rPr lang="en-US" b="0" dirty="0">
                <a:latin typeface="Source Sans"/>
              </a:rPr>
              <a:t>Stock Price Trend Comparison Project</a:t>
            </a:r>
          </a:p>
          <a:p>
            <a:pPr marL="99450" indent="-171450">
              <a:buFont typeface="Arial" panose="020B0604020202020204" pitchFamily="34" charset="0"/>
              <a:buChar char="•"/>
            </a:pPr>
            <a:r>
              <a:rPr lang="en-US" b="0" dirty="0">
                <a:latin typeface="Source Sans"/>
              </a:rPr>
              <a:t>E-Mail Categorization Project</a:t>
            </a:r>
          </a:p>
          <a:p>
            <a:endParaRPr lang="en-US" dirty="0"/>
          </a:p>
          <a:p>
            <a:endParaRPr lang="en-US" dirty="0"/>
          </a:p>
        </p:txBody>
      </p:sp>
      <p:sp>
        <p:nvSpPr>
          <p:cNvPr id="4" name="Slide Number Placeholder 3"/>
          <p:cNvSpPr>
            <a:spLocks noGrp="1"/>
          </p:cNvSpPr>
          <p:nvPr>
            <p:ph type="sldNum" sz="quarter" idx="5"/>
          </p:nvPr>
        </p:nvSpPr>
        <p:spPr/>
        <p:txBody>
          <a:bodyPr/>
          <a:lstStyle/>
          <a:p>
            <a:fld id="{0222BB52-C7EC-4B2E-8C51-C612295ED37F}" type="slidenum">
              <a:rPr lang="en-US" smtClean="0"/>
              <a:t>14</a:t>
            </a:fld>
            <a:endParaRPr lang="en-US"/>
          </a:p>
        </p:txBody>
      </p:sp>
    </p:spTree>
    <p:extLst>
      <p:ext uri="{BB962C8B-B14F-4D97-AF65-F5344CB8AC3E}">
        <p14:creationId xmlns:p14="http://schemas.microsoft.com/office/powerpoint/2010/main" val="328171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Source Sans"/>
                <a:ea typeface="Verdana" panose="020B0604030504040204" pitchFamily="34" charset="0"/>
                <a:cs typeface="Arial"/>
                <a:sym typeface="Arial"/>
              </a:rPr>
              <a:t>Project 5: </a:t>
            </a:r>
            <a:r>
              <a:rPr lang="en-US" b="0" i="0" u="none" strike="noStrike" cap="none" dirty="0">
                <a:solidFill>
                  <a:srgbClr val="000000"/>
                </a:solidFill>
                <a:latin typeface="Source Sans"/>
                <a:ea typeface="Verdana" panose="020B0604030504040204" pitchFamily="34" charset="0"/>
                <a:cs typeface="Arial"/>
                <a:sym typeface="Arial"/>
              </a:rPr>
              <a:t>Stock Price Trend Comparison Project</a:t>
            </a:r>
            <a:endParaRPr lang="en-US" b="0" i="0" u="none" strike="noStrike" cap="none" dirty="0">
              <a:solidFill>
                <a:schemeClr val="dk1"/>
              </a:solidFill>
              <a:effectLst/>
              <a:latin typeface="Source Sans"/>
              <a:ea typeface="Verdana" panose="020B0604030504040204" pitchFamily="34" charset="0"/>
              <a:sym typeface="Verdana"/>
            </a:endParaRPr>
          </a:p>
          <a:p>
            <a:pPr marL="0" marR="0" lvl="0" indent="0" algn="just" rtl="0">
              <a:lnSpc>
                <a:spcPct val="100000"/>
              </a:lnSpc>
              <a:spcBef>
                <a:spcPts val="0"/>
              </a:spcBef>
              <a:spcAft>
                <a:spcPts val="0"/>
              </a:spcAft>
              <a:buClr>
                <a:srgbClr val="000000"/>
              </a:buClr>
              <a:buSzPts val="1800"/>
              <a:buFont typeface="Arial"/>
              <a:buNone/>
            </a:pPr>
            <a:endParaRPr lang="en-US" b="0" i="0" u="none" strike="noStrike" cap="none" dirty="0">
              <a:solidFill>
                <a:schemeClr val="dk1"/>
              </a:solidFill>
              <a:effectLst/>
              <a:latin typeface="Source Sans"/>
              <a:ea typeface="Verdana" panose="020B0604030504040204" pitchFamily="34" charset="0"/>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cap="none" dirty="0">
                <a:solidFill>
                  <a:schemeClr val="dk1"/>
                </a:solidFill>
                <a:effectLst/>
                <a:latin typeface="Source Sans"/>
                <a:ea typeface="Verdana"/>
                <a:cs typeface="Verdana"/>
                <a:sym typeface="Verdana"/>
              </a:rPr>
              <a:t>Project Overview</a:t>
            </a:r>
            <a:r>
              <a:rPr lang="en-US" b="1" i="0" u="none" strike="noStrike" cap="none" dirty="0">
                <a:solidFill>
                  <a:schemeClr val="dk1"/>
                </a:solidFill>
                <a:effectLst/>
                <a:latin typeface="Source Sans"/>
                <a:ea typeface="Verdana" panose="020B0604030504040204" pitchFamily="34" charset="0"/>
                <a:sym typeface="Verdana"/>
              </a:rPr>
              <a:t>: </a:t>
            </a:r>
            <a:r>
              <a:rPr lang="en-US" sz="1200" b="0" i="0" u="none" strike="noStrike" cap="none" baseline="0" dirty="0">
                <a:solidFill>
                  <a:schemeClr val="dk1"/>
                </a:solidFill>
                <a:effectLst/>
                <a:latin typeface="Source Sans"/>
                <a:ea typeface="Verdana"/>
                <a:cs typeface="Verdana"/>
                <a:sym typeface="Verdana"/>
              </a:rPr>
              <a:t>This project aims to build a Project to c</a:t>
            </a:r>
            <a:r>
              <a:rPr lang="en-US" dirty="0">
                <a:latin typeface="Arial" panose="020B0604020202020204" pitchFamily="34" charset="0"/>
                <a:cs typeface="Arial" panose="020B0604020202020204" pitchFamily="34" charset="0"/>
              </a:rPr>
              <a:t>ollect share price </a:t>
            </a:r>
            <a:r>
              <a:rPr lang="en-US" baseline="0" dirty="0">
                <a:latin typeface="Arial" panose="020B0604020202020204" pitchFamily="34" charset="0"/>
                <a:cs typeface="Arial" panose="020B0604020202020204" pitchFamily="34" charset="0"/>
              </a:rPr>
              <a:t>data of ‘Exxon RPA Corp.’ and ‘WEX Academy Inc.’ every day at the interval of 30 minutes</a:t>
            </a:r>
            <a:r>
              <a:rPr lang="en-US" dirty="0">
                <a:latin typeface="Arial" panose="020B0604020202020204" pitchFamily="34" charset="0"/>
                <a:cs typeface="Arial" panose="020B0604020202020204" pitchFamily="34" charset="0"/>
              </a:rPr>
              <a:t> and store them in a file.</a:t>
            </a:r>
            <a:r>
              <a:rPr lang="en-US" baseline="0" dirty="0">
                <a:latin typeface="Arial" panose="020B0604020202020204" pitchFamily="34" charset="0"/>
                <a:cs typeface="Arial" panose="020B0604020202020204" pitchFamily="34" charset="0"/>
              </a:rPr>
              <a:t> This process continues till 4 PM everyday. After 4 PM, </a:t>
            </a:r>
            <a:r>
              <a:rPr lang="en-US" dirty="0">
                <a:latin typeface="Arial" panose="020B0604020202020204" pitchFamily="34" charset="0"/>
                <a:cs typeface="Arial" panose="020B0604020202020204" pitchFamily="34" charset="0"/>
              </a:rPr>
              <a:t>the daily collected data gets processed and presented in the form of a graph.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u="none" strike="noStrike" cap="none" dirty="0">
              <a:solidFill>
                <a:schemeClr val="dk1"/>
              </a:solidFill>
              <a:effectLst/>
              <a:latin typeface="Arial" panose="020B0604020202020204" pitchFamily="34" charset="0"/>
              <a:ea typeface="Verdana" panose="020B0604030504040204" pitchFamily="34" charset="0"/>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cap="none" dirty="0">
                <a:solidFill>
                  <a:srgbClr val="000000"/>
                </a:solidFill>
                <a:latin typeface="Source Sans"/>
                <a:ea typeface="Verdana" panose="020B0604030504040204" pitchFamily="34" charset="0"/>
                <a:cs typeface="Arial"/>
                <a:sym typeface="Arial"/>
              </a:rPr>
              <a:t>Steps to build </a:t>
            </a:r>
            <a:r>
              <a:rPr lang="en-US" b="1" i="0" u="none" strike="noStrike" cap="none" baseline="0" dirty="0">
                <a:solidFill>
                  <a:srgbClr val="000000"/>
                </a:solidFill>
                <a:latin typeface="Source Sans"/>
                <a:ea typeface="Verdana" panose="020B0604030504040204" pitchFamily="34" charset="0"/>
                <a:cs typeface="Arial"/>
                <a:sym typeface="Arial"/>
              </a:rPr>
              <a:t>the </a:t>
            </a:r>
            <a:r>
              <a:rPr lang="en-US" b="1" i="0" u="none" strike="noStrike" cap="none" dirty="0">
                <a:solidFill>
                  <a:srgbClr val="000000"/>
                </a:solidFill>
                <a:latin typeface="Source Sans"/>
                <a:ea typeface="Verdana" panose="020B0604030504040204" pitchFamily="34" charset="0"/>
                <a:cs typeface="Arial"/>
                <a:sym typeface="Arial"/>
              </a:rPr>
              <a:t>Stock Price Trend Comparison Project:</a:t>
            </a:r>
          </a:p>
          <a:p>
            <a:pPr marL="0" marR="0" lvl="0" indent="0" algn="just">
              <a:lnSpc>
                <a:spcPct val="107000"/>
              </a:lnSpc>
              <a:spcBef>
                <a:spcPts val="0"/>
              </a:spcBef>
              <a:spcAft>
                <a:spcPts val="0"/>
              </a:spcAft>
              <a:buFont typeface="+mj-lt"/>
              <a:buNone/>
            </a:pPr>
            <a:endParaRPr lang="en-US" sz="1200" baseline="0" dirty="0">
              <a:latin typeface="Arial" panose="020B0604020202020204" pitchFamily="34" charset="0"/>
              <a:ea typeface="Calibri" panose="020F0502020204030204" pitchFamily="34" charset="0"/>
              <a:cs typeface="Arial" panose="020B0604020202020204" pitchFamily="34" charset="0"/>
            </a:endParaRPr>
          </a:p>
          <a:p>
            <a:pPr marL="0" marR="0" lvl="0" indent="0" algn="l">
              <a:lnSpc>
                <a:spcPct val="150000"/>
              </a:lnSpc>
              <a:spcBef>
                <a:spcPts val="0"/>
              </a:spcBef>
              <a:spcAft>
                <a:spcPts val="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1:</a:t>
            </a:r>
            <a:r>
              <a:rPr lang="en-US" sz="1800" dirty="0">
                <a:effectLst/>
                <a:latin typeface="Arial" panose="020B0604020202020204" pitchFamily="34" charset="0"/>
                <a:ea typeface="Calibri" panose="020F0502020204030204" pitchFamily="34" charset="0"/>
                <a:cs typeface="Times New Roman" panose="02020603050405020304" pitchFamily="18" charset="0"/>
              </a:rPr>
              <a:t> Open www.rpachallenge.com and navigate to RPA Stock Market webpage.</a:t>
            </a:r>
          </a:p>
          <a:p>
            <a:pPr marL="0" marR="0" lvl="0" indent="0" algn="l">
              <a:lnSpc>
                <a:spcPct val="150000"/>
              </a:lnSpc>
              <a:spcBef>
                <a:spcPts val="0"/>
              </a:spcBef>
              <a:spcAft>
                <a:spcPts val="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2: </a:t>
            </a:r>
            <a:r>
              <a:rPr lang="en-US" sz="1800" dirty="0">
                <a:effectLst/>
                <a:latin typeface="Arial" panose="020B0604020202020204" pitchFamily="34" charset="0"/>
                <a:ea typeface="Calibri" panose="020F0502020204030204" pitchFamily="34" charset="0"/>
                <a:cs typeface="Times New Roman" panose="02020603050405020304" pitchFamily="18" charset="0"/>
              </a:rPr>
              <a:t>Extract the share price of ‘Exxon RPA Corp.’ in every 30 minutes, till 4 pm.</a:t>
            </a:r>
          </a:p>
          <a:p>
            <a:pPr marL="0" marR="0" lvl="0" indent="0" algn="l">
              <a:lnSpc>
                <a:spcPct val="150000"/>
              </a:lnSpc>
              <a:spcBef>
                <a:spcPts val="0"/>
              </a:spcBef>
              <a:spcAft>
                <a:spcPts val="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3: </a:t>
            </a:r>
            <a:r>
              <a:rPr lang="en-US" sz="1800" dirty="0">
                <a:effectLst/>
                <a:latin typeface="Arial" panose="020B0604020202020204" pitchFamily="34" charset="0"/>
                <a:ea typeface="Calibri" panose="020F0502020204030204" pitchFamily="34" charset="0"/>
                <a:cs typeface="Times New Roman" panose="02020603050405020304" pitchFamily="18" charset="0"/>
              </a:rPr>
              <a:t>Store the share prices under the third column header of an excel file with the header as ‘Exxon RPA Corp.’. The first two columns being the date and time of data extraction.</a:t>
            </a:r>
          </a:p>
          <a:p>
            <a:pPr marL="0" marR="0" lvl="0" indent="0" algn="l">
              <a:lnSpc>
                <a:spcPct val="150000"/>
              </a:lnSpc>
              <a:spcBef>
                <a:spcPts val="0"/>
              </a:spcBef>
              <a:spcAft>
                <a:spcPts val="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4: </a:t>
            </a:r>
            <a:r>
              <a:rPr lang="en-US" sz="1800" dirty="0">
                <a:effectLst/>
                <a:latin typeface="Arial" panose="020B0604020202020204" pitchFamily="34" charset="0"/>
                <a:ea typeface="Calibri" panose="020F0502020204030204" pitchFamily="34" charset="0"/>
                <a:cs typeface="Times New Roman" panose="02020603050405020304" pitchFamily="18" charset="0"/>
              </a:rPr>
              <a:t>Extract the share price of ‘WEX Academy Inc.’ in every 30 minutes, till 4 pm.</a:t>
            </a:r>
          </a:p>
          <a:p>
            <a:pPr marL="0" marR="0" lvl="0" indent="0" algn="l">
              <a:lnSpc>
                <a:spcPct val="150000"/>
              </a:lnSpc>
              <a:spcBef>
                <a:spcPts val="0"/>
              </a:spcBef>
              <a:spcAft>
                <a:spcPts val="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5: </a:t>
            </a:r>
            <a:r>
              <a:rPr lang="en-US" sz="1800" dirty="0">
                <a:effectLst/>
                <a:latin typeface="Arial" panose="020B0604020202020204" pitchFamily="34" charset="0"/>
                <a:ea typeface="Calibri" panose="020F0502020204030204" pitchFamily="34" charset="0"/>
                <a:cs typeface="Times New Roman" panose="02020603050405020304" pitchFamily="18" charset="0"/>
              </a:rPr>
              <a:t>Store the share prices under the third column header of an excel file with the header as ‘WEX Academy Inc.’.</a:t>
            </a:r>
          </a:p>
          <a:p>
            <a:pPr marL="0" marR="0" lvl="0" indent="0" algn="l">
              <a:lnSpc>
                <a:spcPct val="150000"/>
              </a:lnSpc>
              <a:spcBef>
                <a:spcPts val="0"/>
              </a:spcBef>
              <a:spcAft>
                <a:spcPts val="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6: </a:t>
            </a:r>
            <a:r>
              <a:rPr lang="en-US" sz="1800" dirty="0">
                <a:effectLst/>
                <a:latin typeface="Arial" panose="020B0604020202020204" pitchFamily="34" charset="0"/>
                <a:ea typeface="Calibri" panose="020F0502020204030204" pitchFamily="34" charset="0"/>
                <a:cs typeface="Times New Roman" panose="02020603050405020304" pitchFamily="18" charset="0"/>
              </a:rPr>
              <a:t>Create a graphical representation of the collected data in the same excel sheet.</a:t>
            </a:r>
          </a:p>
          <a:p>
            <a:pPr marL="0" marR="0" lvl="0" indent="0" algn="l">
              <a:lnSpc>
                <a:spcPct val="150000"/>
              </a:lnSpc>
              <a:spcBef>
                <a:spcPts val="0"/>
              </a:spcBef>
              <a:spcAft>
                <a:spcPts val="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7: </a:t>
            </a:r>
            <a:r>
              <a:rPr lang="en-US" sz="1800" dirty="0">
                <a:effectLst/>
                <a:latin typeface="Arial" panose="020B0604020202020204" pitchFamily="34" charset="0"/>
                <a:ea typeface="Calibri" panose="020F0502020204030204" pitchFamily="34" charset="0"/>
                <a:cs typeface="Times New Roman" panose="02020603050405020304" pitchFamily="18" charset="0"/>
              </a:rPr>
              <a:t>Send the excel file in an email to the project owner.</a:t>
            </a:r>
          </a:p>
          <a:p>
            <a:pPr marL="0" marR="0" lvl="0" indent="0" algn="l">
              <a:lnSpc>
                <a:spcPct val="150000"/>
              </a:lnSpc>
              <a:spcBef>
                <a:spcPts val="0"/>
              </a:spcBef>
              <a:spcAft>
                <a:spcPts val="800"/>
              </a:spcAft>
              <a:buFont typeface="Symbol" panose="05050102010706020507" pitchFamily="18" charset="2"/>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8: </a:t>
            </a:r>
            <a:r>
              <a:rPr lang="en-US" sz="1800" dirty="0">
                <a:effectLst/>
                <a:latin typeface="Arial" panose="020B0604020202020204" pitchFamily="34" charset="0"/>
                <a:ea typeface="Calibri" panose="020F0502020204030204" pitchFamily="34" charset="0"/>
                <a:cs typeface="Times New Roman" panose="02020603050405020304" pitchFamily="18" charset="0"/>
              </a:rPr>
              <a:t>Assume the start of the day at 10 am and the end of the day at 4 pm.</a:t>
            </a:r>
          </a:p>
          <a:p>
            <a:pPr marL="0" marR="0" lvl="0" indent="0" algn="l">
              <a:lnSpc>
                <a:spcPct val="150000"/>
              </a:lnSpc>
              <a:spcBef>
                <a:spcPts val="0"/>
              </a:spcBef>
              <a:spcAft>
                <a:spcPts val="800"/>
              </a:spcAft>
              <a:buFont typeface="Symbol" panose="05050102010706020507" pitchFamily="18" charset="2"/>
              <a:buNone/>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800"/>
              </a:spcAft>
              <a:buClrTx/>
              <a:buSzTx/>
              <a:buFont typeface="Symbol" panose="05050102010706020507" pitchFamily="18" charset="2"/>
              <a:buNone/>
              <a:tabLst/>
              <a:defRPr/>
            </a:pPr>
            <a:r>
              <a:rPr lang="en-IN" sz="1800" dirty="0">
                <a:effectLst/>
                <a:latin typeface="Arial" panose="020B0604020202020204" pitchFamily="34" charset="0"/>
                <a:ea typeface="Calibri" panose="020F0502020204030204" pitchFamily="34" charset="0"/>
                <a:cs typeface="Times New Roman" panose="02020603050405020304" pitchFamily="18" charset="0"/>
              </a:rPr>
              <a:t>The final output of the project should be an email sent to the project owner, containing an excel file that has the share prices of ‘Exxon RPA Corporation’ and WEX Academy Inc along with a graph</a:t>
            </a:r>
            <a:r>
              <a:rPr lang="en-IN"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Font typeface="+mj-lt"/>
              <a:buNone/>
            </a:pPr>
            <a:endParaRPr 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1. What is Stock?</a:t>
            </a:r>
          </a:p>
          <a:p>
            <a:pPr marL="0" marR="0" lvl="0" indent="0" algn="l" rtl="0">
              <a:lnSpc>
                <a:spcPct val="100000"/>
              </a:lnSpc>
              <a:spcBef>
                <a:spcPts val="0"/>
              </a:spcBef>
              <a:spcAft>
                <a:spcPts val="0"/>
              </a:spcAft>
              <a:buClr>
                <a:srgbClr val="000000"/>
              </a:buClr>
              <a:buSzPts val="1800"/>
              <a:buFont typeface="Arial"/>
              <a:buNone/>
            </a:pPr>
            <a:r>
              <a:rPr lang="en-IN" sz="1200" b="0" i="0" u="none" strike="noStrike" cap="none" baseline="0" dirty="0">
                <a:solidFill>
                  <a:schemeClr val="dk1"/>
                </a:solidFill>
                <a:effectLst/>
                <a:latin typeface="Source Sans"/>
                <a:ea typeface="Verdana"/>
                <a:cs typeface="Verdana"/>
                <a:sym typeface="Verdana"/>
              </a:rPr>
              <a:t>Stock is the shares in which the ownership of a company or corporation is divided. Shares are small portion of the company that gives you a small ownership in the company.</a:t>
            </a:r>
          </a:p>
          <a:p>
            <a:pPr marL="0" marR="0" lvl="0" indent="0" algn="l" rtl="0">
              <a:lnSpc>
                <a:spcPct val="100000"/>
              </a:lnSpc>
              <a:spcBef>
                <a:spcPts val="0"/>
              </a:spcBef>
              <a:spcAft>
                <a:spcPts val="0"/>
              </a:spcAft>
              <a:buClr>
                <a:srgbClr val="000000"/>
              </a:buClr>
              <a:buSzPts val="1800"/>
              <a:buFont typeface="Arial"/>
              <a:buNone/>
            </a:pPr>
            <a:endParaRPr lang="en-IN" sz="1200" b="1" i="0" u="none" strike="noStrike" cap="none" baseline="0" dirty="0">
              <a:solidFill>
                <a:schemeClr val="dk1"/>
              </a:solidFill>
              <a:effectLst/>
              <a:latin typeface="Source Sans"/>
              <a:ea typeface="Verdana"/>
              <a:cs typeface="Verdana"/>
              <a:sym typeface="Verdana"/>
            </a:endParaRPr>
          </a:p>
          <a:p>
            <a:pPr marL="0" marR="0" lvl="0" indent="0" algn="l"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2. What is Share Market?</a:t>
            </a:r>
          </a:p>
          <a:p>
            <a:pPr marL="0" marR="0" lvl="0" indent="0" algn="l" rtl="0">
              <a:lnSpc>
                <a:spcPct val="100000"/>
              </a:lnSpc>
              <a:spcBef>
                <a:spcPts val="0"/>
              </a:spcBef>
              <a:spcAft>
                <a:spcPts val="0"/>
              </a:spcAft>
              <a:buClr>
                <a:srgbClr val="000000"/>
              </a:buClr>
              <a:buSzPts val="1800"/>
              <a:buFont typeface="Arial"/>
              <a:buNone/>
            </a:pPr>
            <a:r>
              <a:rPr lang="en-IN" sz="1200" b="0" i="0" u="none" strike="noStrike" cap="none" baseline="0" dirty="0">
                <a:solidFill>
                  <a:schemeClr val="dk1"/>
                </a:solidFill>
                <a:effectLst/>
                <a:latin typeface="Source Sans"/>
                <a:ea typeface="Verdana"/>
                <a:cs typeface="Verdana"/>
                <a:sym typeface="Verdana"/>
              </a:rPr>
              <a:t>The share market is where shares of various companies are sold or purchased.</a:t>
            </a:r>
          </a:p>
          <a:p>
            <a:pPr marL="0" marR="0" lvl="0" indent="0" algn="just">
              <a:lnSpc>
                <a:spcPct val="107000"/>
              </a:lnSpc>
              <a:spcBef>
                <a:spcPts val="0"/>
              </a:spcBef>
              <a:spcAft>
                <a:spcPts val="0"/>
              </a:spcAft>
              <a:buFont typeface="+mj-lt"/>
              <a:buNone/>
            </a:pPr>
            <a:endParaRPr lang="en-US" sz="1200" dirty="0">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4246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ym typeface="Arial"/>
              </a:rPr>
              <a:t>The applications used to build the Stock Price Trend Comparison Project are: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Verdana"/>
              <a:ea typeface="Verdana"/>
              <a:cs typeface="Verdana"/>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200" b="1" i="0" u="none" strike="noStrike" cap="none" dirty="0">
                <a:solidFill>
                  <a:schemeClr val="dk1"/>
                </a:solidFill>
                <a:effectLst/>
                <a:latin typeface="Verdana"/>
                <a:ea typeface="Verdana"/>
                <a:cs typeface="Verdana"/>
                <a:sym typeface="Verdana"/>
              </a:rPr>
              <a:t>UiPath Studio: </a:t>
            </a:r>
            <a:r>
              <a:rPr lang="en-US" sz="1200" b="0" i="0" u="none" strike="noStrike" cap="none" dirty="0">
                <a:solidFill>
                  <a:srgbClr val="000000"/>
                </a:solidFill>
                <a:latin typeface="Verdana"/>
                <a:ea typeface="Arial"/>
                <a:cs typeface="Arial"/>
                <a:sym typeface="Arial"/>
              </a:rPr>
              <a:t>Used to create the project. </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200" b="1" i="0" u="none" strike="noStrike" cap="none" dirty="0">
                <a:solidFill>
                  <a:schemeClr val="dk1"/>
                </a:solidFill>
                <a:effectLst/>
                <a:latin typeface="Verdana"/>
                <a:ea typeface="Verdana"/>
                <a:cs typeface="Verdana"/>
                <a:sym typeface="Verdana"/>
              </a:rPr>
              <a:t>Web Browser: </a:t>
            </a:r>
            <a:r>
              <a:rPr lang="en-US" sz="1200" b="0" i="0" u="none" strike="noStrike" cap="none" dirty="0">
                <a:solidFill>
                  <a:schemeClr val="dk1"/>
                </a:solidFill>
                <a:effectLst/>
                <a:latin typeface="Verdana"/>
                <a:ea typeface="Verdana"/>
                <a:cs typeface="Verdana"/>
                <a:sym typeface="Verdana"/>
              </a:rPr>
              <a:t>Used to extract stock price data from stock market website.</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200" b="1" i="0" u="none" strike="noStrike" cap="none" dirty="0">
                <a:solidFill>
                  <a:schemeClr val="dk1"/>
                </a:solidFill>
                <a:effectLst/>
                <a:latin typeface="Verdana"/>
                <a:ea typeface="Verdana"/>
                <a:cs typeface="Verdana"/>
                <a:sym typeface="Verdana"/>
              </a:rPr>
              <a:t>MS</a:t>
            </a:r>
            <a:r>
              <a:rPr lang="en-US" sz="1200" b="1" i="0" u="none" strike="noStrike" cap="none" baseline="0" dirty="0">
                <a:solidFill>
                  <a:schemeClr val="dk1"/>
                </a:solidFill>
                <a:effectLst/>
                <a:latin typeface="Verdana"/>
                <a:ea typeface="Verdana"/>
                <a:cs typeface="Verdana"/>
                <a:sym typeface="Verdana"/>
              </a:rPr>
              <a:t> Excel: </a:t>
            </a:r>
            <a:r>
              <a:rPr lang="en-US" sz="1200" b="0" i="0" u="none" strike="noStrike" cap="none" baseline="0" dirty="0">
                <a:solidFill>
                  <a:schemeClr val="dk1"/>
                </a:solidFill>
                <a:effectLst/>
                <a:latin typeface="Verdana"/>
                <a:ea typeface="Verdana"/>
                <a:cs typeface="Verdana"/>
                <a:sym typeface="Verdana"/>
              </a:rPr>
              <a:t>Used to store extracted data and create graph.</a:t>
            </a:r>
            <a:endParaRPr lang="en-US" sz="1200" b="0" i="0" u="none" strike="noStrike" cap="none" dirty="0">
              <a:solidFill>
                <a:schemeClr val="dk1"/>
              </a:solidFill>
              <a:effectLst/>
              <a:latin typeface="Verdana"/>
              <a:ea typeface="Verdana"/>
              <a:cs typeface="Verdana"/>
              <a:sym typeface="Verdana"/>
            </a:endParaRPr>
          </a:p>
          <a:p>
            <a:pPr marL="457200" marR="0" lvl="0" indent="-228600" algn="l" rtl="0">
              <a:lnSpc>
                <a:spcPct val="100000"/>
              </a:lnSpc>
              <a:spcBef>
                <a:spcPts val="0"/>
              </a:spcBef>
              <a:spcAft>
                <a:spcPts val="0"/>
              </a:spcAft>
              <a:buClr>
                <a:srgbClr val="000000"/>
              </a:buClr>
              <a:buSzPts val="1400"/>
              <a:buFont typeface="Arial"/>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6024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00000"/>
              </a:lnSpc>
              <a:spcBef>
                <a:spcPts val="0"/>
              </a:spcBef>
              <a:spcAft>
                <a:spcPts val="0"/>
              </a:spcAft>
              <a:buClr>
                <a:srgbClr val="000000"/>
              </a:buClr>
              <a:buSzPts val="1800"/>
              <a:buFont typeface="Arial"/>
              <a:buNone/>
            </a:pPr>
            <a:r>
              <a:rPr lang="en-US" sz="1050" b="1" i="0" u="none" strike="noStrike" cap="none" dirty="0">
                <a:solidFill>
                  <a:srgbClr val="000000"/>
                </a:solidFill>
                <a:latin typeface="Source Sans"/>
                <a:ea typeface="Arial"/>
                <a:cs typeface="Arial"/>
                <a:sym typeface="Arial"/>
              </a:rPr>
              <a:t>Project</a:t>
            </a:r>
            <a:r>
              <a:rPr lang="en-US" sz="1050" b="1" i="0" u="none" strike="noStrike" cap="none" baseline="0" dirty="0">
                <a:solidFill>
                  <a:srgbClr val="000000"/>
                </a:solidFill>
                <a:latin typeface="Source Sans"/>
                <a:ea typeface="Arial"/>
                <a:cs typeface="Arial"/>
                <a:sym typeface="Arial"/>
              </a:rPr>
              <a:t> 6: </a:t>
            </a:r>
            <a:r>
              <a:rPr lang="en-US" sz="1050" b="0" i="0" u="none" strike="noStrike" cap="none" baseline="0" dirty="0">
                <a:solidFill>
                  <a:srgbClr val="000000"/>
                </a:solidFill>
                <a:latin typeface="Source Sans"/>
                <a:ea typeface="Arial"/>
                <a:cs typeface="Arial"/>
                <a:sym typeface="Arial"/>
              </a:rPr>
              <a:t>E-Mail Categorization Project</a:t>
            </a:r>
          </a:p>
          <a:p>
            <a:pPr marL="0" marR="0" lvl="0" indent="0" algn="just" rtl="0">
              <a:lnSpc>
                <a:spcPct val="100000"/>
              </a:lnSpc>
              <a:spcBef>
                <a:spcPts val="0"/>
              </a:spcBef>
              <a:spcAft>
                <a:spcPts val="0"/>
              </a:spcAft>
              <a:buClr>
                <a:srgbClr val="000000"/>
              </a:buClr>
              <a:buSzPts val="1800"/>
              <a:buFont typeface="Arial"/>
              <a:buNone/>
            </a:pPr>
            <a:endParaRPr lang="en-US" sz="1050" b="0" i="0" u="none" strike="noStrike" cap="none" baseline="0" dirty="0">
              <a:solidFill>
                <a:srgbClr val="000000"/>
              </a:solidFill>
              <a:latin typeface="Source Sans"/>
              <a:ea typeface="Arial"/>
              <a:cs typeface="Arial"/>
              <a:sym typeface="Arial"/>
            </a:endParaRPr>
          </a:p>
          <a:p>
            <a:pPr marL="0" marR="0">
              <a:lnSpc>
                <a:spcPct val="107000"/>
              </a:lnSpc>
              <a:spcBef>
                <a:spcPts val="0"/>
              </a:spcBef>
              <a:spcAft>
                <a:spcPts val="800"/>
              </a:spcAft>
            </a:pPr>
            <a:r>
              <a:rPr lang="en-US" sz="1200" b="1" i="0" u="none" strike="noStrike" cap="none" dirty="0">
                <a:solidFill>
                  <a:schemeClr val="dk1"/>
                </a:solidFill>
                <a:effectLst/>
                <a:latin typeface="Source Sans"/>
                <a:ea typeface="Verdana"/>
                <a:cs typeface="Verdana"/>
                <a:sym typeface="Verdana"/>
              </a:rPr>
              <a:t>Project Overview</a:t>
            </a:r>
            <a:r>
              <a:rPr lang="en-US" sz="1200" b="1" dirty="0">
                <a:effectLst/>
                <a:latin typeface="Source Sans"/>
                <a:ea typeface="Calibri" panose="020F0502020204030204" pitchFamily="34" charset="0"/>
                <a:cs typeface="Times New Roman" panose="02020603050405020304" pitchFamily="18" charset="0"/>
              </a:rPr>
              <a:t>:  </a:t>
            </a:r>
            <a:r>
              <a:rPr lang="en-US" sz="1200" dirty="0">
                <a:effectLst/>
                <a:latin typeface="Source Sans"/>
                <a:ea typeface="Calibri" panose="020F0502020204030204" pitchFamily="34" charset="0"/>
                <a:cs typeface="Times New Roman" panose="02020603050405020304" pitchFamily="18" charset="0"/>
              </a:rPr>
              <a:t>This project aims to build an automation solution for filtering and categorizing the emails automatically. The project opens Outlook application and </a:t>
            </a:r>
            <a:r>
              <a:rPr lang="en-IN" sz="1200" dirty="0">
                <a:effectLst/>
                <a:latin typeface="Source Sans"/>
                <a:ea typeface="Calibri" panose="020F0502020204030204" pitchFamily="34" charset="0"/>
                <a:cs typeface="Times New Roman" panose="02020603050405020304" pitchFamily="18" charset="0"/>
              </a:rPr>
              <a:t>then reads the unread emails from the inbox. After this, it filters the email according to a set of rules and conditions mentioned in the ‘Rules’ file.</a:t>
            </a:r>
          </a:p>
          <a:p>
            <a:pPr marL="0" marR="0">
              <a:lnSpc>
                <a:spcPct val="107000"/>
              </a:lnSpc>
              <a:spcBef>
                <a:spcPts val="0"/>
              </a:spcBef>
              <a:spcAft>
                <a:spcPts val="800"/>
              </a:spcAft>
            </a:pPr>
            <a:endParaRPr lang="en-IN" sz="1200" dirty="0">
              <a:effectLst/>
              <a:latin typeface="Source Sans"/>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200" dirty="0">
                <a:effectLst/>
                <a:latin typeface="Source Sans"/>
                <a:ea typeface="Calibri" panose="020F0502020204030204" pitchFamily="34" charset="0"/>
                <a:cs typeface="Times New Roman" panose="02020603050405020304" pitchFamily="18" charset="0"/>
              </a:rPr>
              <a:t>The rules file has the below mentioned conditions based upon which the project will perform actions:</a:t>
            </a:r>
          </a:p>
          <a:p>
            <a:pPr marL="0" marR="0">
              <a:lnSpc>
                <a:spcPct val="107000"/>
              </a:lnSpc>
              <a:spcBef>
                <a:spcPts val="0"/>
              </a:spcBef>
              <a:spcAft>
                <a:spcPts val="800"/>
              </a:spcAft>
            </a:pPr>
            <a:endParaRPr lang="en-IN" sz="1200" dirty="0">
              <a:effectLst/>
              <a:latin typeface="Source Sans"/>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r>
              <a:rPr lang="en-US" sz="1200" dirty="0">
                <a:effectLst/>
                <a:latin typeface="Source Sans"/>
                <a:ea typeface="Calibri" panose="020F0502020204030204" pitchFamily="34" charset="0"/>
                <a:cs typeface="Times New Roman" panose="02020603050405020304" pitchFamily="18" charset="0"/>
              </a:rPr>
              <a:t>From</a:t>
            </a:r>
          </a:p>
          <a:p>
            <a:pPr marL="171450" marR="0" indent="-171450">
              <a:lnSpc>
                <a:spcPct val="107000"/>
              </a:lnSpc>
              <a:spcBef>
                <a:spcPts val="0"/>
              </a:spcBef>
              <a:spcAft>
                <a:spcPts val="800"/>
              </a:spcAft>
              <a:buFont typeface="Arial" panose="020B0604020202020204" pitchFamily="34" charset="0"/>
              <a:buChar char="•"/>
            </a:pPr>
            <a:r>
              <a:rPr lang="en-US" sz="1200" dirty="0">
                <a:effectLst/>
                <a:latin typeface="Source Sans"/>
                <a:ea typeface="Calibri" panose="020F0502020204030204" pitchFamily="34" charset="0"/>
                <a:cs typeface="Times New Roman" panose="02020603050405020304" pitchFamily="18" charset="0"/>
              </a:rPr>
              <a:t>Subject</a:t>
            </a:r>
          </a:p>
          <a:p>
            <a:pPr marL="171450" marR="0" indent="-171450">
              <a:lnSpc>
                <a:spcPct val="107000"/>
              </a:lnSpc>
              <a:spcBef>
                <a:spcPts val="0"/>
              </a:spcBef>
              <a:spcAft>
                <a:spcPts val="800"/>
              </a:spcAft>
              <a:buFont typeface="Arial" panose="020B0604020202020204" pitchFamily="34" charset="0"/>
              <a:buChar char="•"/>
            </a:pPr>
            <a:r>
              <a:rPr lang="en-US" sz="1200" dirty="0">
                <a:effectLst/>
                <a:latin typeface="Source Sans"/>
                <a:ea typeface="Calibri" panose="020F0502020204030204" pitchFamily="34" charset="0"/>
                <a:cs typeface="Times New Roman" panose="02020603050405020304" pitchFamily="18" charset="0"/>
              </a:rPr>
              <a:t>Email Body</a:t>
            </a:r>
          </a:p>
          <a:p>
            <a:pPr marL="0" marR="0">
              <a:lnSpc>
                <a:spcPct val="107000"/>
              </a:lnSpc>
              <a:spcBef>
                <a:spcPts val="0"/>
              </a:spcBef>
              <a:spcAft>
                <a:spcPts val="800"/>
              </a:spcAft>
            </a:pPr>
            <a:endParaRPr lang="en-IN" sz="1200" b="1" i="0" u="none" strike="noStrike" cap="none" dirty="0">
              <a:solidFill>
                <a:schemeClr val="dk1"/>
              </a:solidFill>
              <a:effectLst/>
              <a:latin typeface="Source Sans"/>
              <a:ea typeface="Verdana"/>
              <a:cs typeface="Verdana"/>
              <a:sym typeface="Verdana"/>
            </a:endParaRP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panose="020B0604030504040204" pitchFamily="34" charset="0"/>
                <a:sym typeface="Verdana"/>
              </a:rPr>
              <a:t>Steps to build the E-Mail Categorization Project:</a:t>
            </a:r>
          </a:p>
          <a:p>
            <a:pPr marL="0" marR="0" lvl="0" indent="0" algn="just" rtl="0">
              <a:lnSpc>
                <a:spcPct val="100000"/>
              </a:lnSpc>
              <a:spcBef>
                <a:spcPts val="0"/>
              </a:spcBef>
              <a:spcAft>
                <a:spcPts val="0"/>
              </a:spcAft>
              <a:buClr>
                <a:srgbClr val="000000"/>
              </a:buClr>
              <a:buSzPts val="1800"/>
              <a:buFont typeface="Arial"/>
              <a:buNone/>
            </a:pPr>
            <a:endParaRPr lang="en-IN" sz="1200" b="1" i="0" u="none" strike="noStrike" cap="none" baseline="0" dirty="0">
              <a:solidFill>
                <a:schemeClr val="dk1"/>
              </a:solidFill>
              <a:effectLst/>
              <a:latin typeface="Source Sans"/>
              <a:ea typeface="Verdana" panose="020B0604030504040204" pitchFamily="34" charset="0"/>
              <a:sym typeface="Verdana"/>
            </a:endParaRP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1: </a:t>
            </a:r>
            <a:r>
              <a:rPr lang="en-IN" sz="1200" b="0" i="0" u="none" strike="noStrike" cap="none" dirty="0">
                <a:solidFill>
                  <a:schemeClr val="dk1"/>
                </a:solidFill>
                <a:effectLst/>
                <a:latin typeface="Source Sans"/>
                <a:ea typeface="Verdana"/>
                <a:cs typeface="Verdana"/>
                <a:sym typeface="Verdana"/>
              </a:rPr>
              <a:t>The Project will read the ‘Rules.xlsx’ file.</a:t>
            </a:r>
            <a:endParaRPr lang="en-IN" sz="1200" b="1" i="0" u="none" strike="noStrike" cap="none" dirty="0">
              <a:solidFill>
                <a:schemeClr val="dk1"/>
              </a:solidFill>
              <a:effectLst/>
              <a:latin typeface="Source Sans"/>
              <a:ea typeface="Verdana"/>
              <a:cs typeface="Verdana"/>
              <a:sym typeface="Verdana"/>
            </a:endParaRP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2:</a:t>
            </a:r>
            <a:r>
              <a:rPr lang="en-IN" sz="1200" b="0" i="0" u="none" strike="noStrike" cap="none" dirty="0">
                <a:solidFill>
                  <a:schemeClr val="dk1"/>
                </a:solidFill>
                <a:effectLst/>
                <a:latin typeface="Source Sans"/>
                <a:ea typeface="Verdana"/>
                <a:cs typeface="Verdana"/>
                <a:sym typeface="Verdana"/>
              </a:rPr>
              <a:t> It will open an email application ‘Outlook’ to read the mails from Inbox folder.</a:t>
            </a: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3:</a:t>
            </a:r>
            <a:r>
              <a:rPr lang="en-IN" sz="1200" b="0" i="0" u="none" strike="noStrike" cap="none" dirty="0">
                <a:solidFill>
                  <a:schemeClr val="dk1"/>
                </a:solidFill>
                <a:effectLst/>
                <a:latin typeface="Source Sans"/>
                <a:ea typeface="Verdana"/>
                <a:cs typeface="Verdana"/>
                <a:sym typeface="Verdana"/>
              </a:rPr>
              <a:t> It will search for email based on the values of From, Subject, and Body of an email.</a:t>
            </a: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4:</a:t>
            </a:r>
            <a:r>
              <a:rPr lang="en-IN" sz="1200" b="0" i="0" u="none" strike="noStrike" cap="none" dirty="0">
                <a:solidFill>
                  <a:schemeClr val="dk1"/>
                </a:solidFill>
                <a:effectLst/>
                <a:latin typeface="Source Sans"/>
                <a:ea typeface="Verdana"/>
                <a:cs typeface="Verdana"/>
                <a:sym typeface="Verdana"/>
              </a:rPr>
              <a:t> It will categorize emails as per the rules defined in ‘Rules.xlsx’ file.</a:t>
            </a:r>
          </a:p>
          <a:p>
            <a:pPr marL="0" marR="0" lvl="0" indent="0" algn="just"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5:</a:t>
            </a:r>
            <a:r>
              <a:rPr lang="en-IN" sz="1200" b="0" i="0" u="none" strike="noStrike" cap="none" dirty="0">
                <a:solidFill>
                  <a:schemeClr val="dk1"/>
                </a:solidFill>
                <a:effectLst/>
                <a:latin typeface="Source Sans"/>
                <a:ea typeface="Verdana"/>
                <a:cs typeface="Verdana"/>
                <a:sym typeface="Verdana"/>
              </a:rPr>
              <a:t> It will move the identified</a:t>
            </a:r>
            <a:r>
              <a:rPr lang="en-IN" sz="1200" b="0" i="0" u="none" strike="noStrike" cap="none" baseline="0" dirty="0">
                <a:solidFill>
                  <a:schemeClr val="dk1"/>
                </a:solidFill>
                <a:effectLst/>
                <a:latin typeface="Source Sans"/>
                <a:ea typeface="Verdana"/>
                <a:cs typeface="Verdana"/>
                <a:sym typeface="Verdana"/>
              </a:rPr>
              <a:t> emails </a:t>
            </a:r>
            <a:r>
              <a:rPr lang="en-IN" sz="1200" b="0" i="0" u="none" strike="noStrike" cap="none" dirty="0">
                <a:solidFill>
                  <a:schemeClr val="dk1"/>
                </a:solidFill>
                <a:effectLst/>
                <a:latin typeface="Source Sans"/>
                <a:ea typeface="Verdana"/>
                <a:cs typeface="Verdana"/>
                <a:sym typeface="Verdana"/>
              </a:rPr>
              <a:t>as per the respective folders.</a:t>
            </a:r>
          </a:p>
          <a:p>
            <a:pPr marL="0" marR="0" lvl="0" indent="0" algn="just" rtl="0">
              <a:lnSpc>
                <a:spcPct val="100000"/>
              </a:lnSpc>
              <a:spcBef>
                <a:spcPts val="0"/>
              </a:spcBef>
              <a:spcAft>
                <a:spcPts val="0"/>
              </a:spcAft>
              <a:buClr>
                <a:srgbClr val="000000"/>
              </a:buClr>
              <a:buSzPts val="1800"/>
              <a:buFont typeface="Arial"/>
              <a:buNone/>
            </a:pPr>
            <a:endParaRPr lang="en-US" sz="1600" b="1" i="0" u="none" strike="noStrike" cap="none" dirty="0">
              <a:solidFill>
                <a:schemeClr val="dk1"/>
              </a:solidFill>
              <a:effectLst/>
              <a:latin typeface="Source Sans"/>
              <a:ea typeface="Verdana"/>
              <a:cs typeface="Verdana"/>
              <a:sym typeface="Verdana"/>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5459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ym typeface="Arial"/>
              </a:rPr>
              <a:t>The applications used to build E-Mail Categorization Project are: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Verdana"/>
              <a:ea typeface="Verdana"/>
              <a:cs typeface="Verdana"/>
              <a:sym typeface="Verdana"/>
            </a:endParaRPr>
          </a:p>
          <a:p>
            <a:pPr marL="228600" lvl="0" indent="-228600" algn="l" rtl="0">
              <a:lnSpc>
                <a:spcPct val="100000"/>
              </a:lnSpc>
              <a:spcBef>
                <a:spcPts val="0"/>
              </a:spcBef>
              <a:spcAft>
                <a:spcPts val="0"/>
              </a:spcAft>
              <a:buSzPts val="1400"/>
              <a:buFont typeface="+mj-lt"/>
              <a:buAutoNum type="arabicPeriod"/>
            </a:pPr>
            <a:r>
              <a:rPr lang="en-US" sz="1200" b="1" i="0" u="none" strike="noStrike" cap="none" dirty="0">
                <a:solidFill>
                  <a:srgbClr val="000000"/>
                </a:solidFill>
                <a:latin typeface="Source Sans"/>
                <a:ea typeface="Arial"/>
                <a:cs typeface="Arial"/>
                <a:sym typeface="Arial"/>
              </a:rPr>
              <a:t>UiPath Studio: </a:t>
            </a:r>
            <a:r>
              <a:rPr lang="en-US" sz="1200" b="0" i="0" u="none" strike="noStrike" cap="none" dirty="0">
                <a:solidFill>
                  <a:srgbClr val="000000"/>
                </a:solidFill>
                <a:latin typeface="Source Sans"/>
                <a:ea typeface="Arial"/>
                <a:cs typeface="Arial"/>
                <a:sym typeface="Arial"/>
              </a:rPr>
              <a:t>Used to create the project. </a:t>
            </a:r>
            <a:r>
              <a:rPr lang="en-US" sz="1200" b="1" i="0" u="none" strike="noStrike" cap="none" dirty="0">
                <a:solidFill>
                  <a:srgbClr val="000000"/>
                </a:solidFill>
                <a:latin typeface="Source Sans"/>
                <a:ea typeface="Arial"/>
                <a:cs typeface="Arial"/>
                <a:sym typeface="Arial"/>
              </a:rPr>
              <a:t> </a:t>
            </a:r>
          </a:p>
          <a:p>
            <a:pPr marL="228600" lvl="0" indent="-228600" algn="l" rtl="0">
              <a:lnSpc>
                <a:spcPct val="100000"/>
              </a:lnSpc>
              <a:spcBef>
                <a:spcPts val="0"/>
              </a:spcBef>
              <a:spcAft>
                <a:spcPts val="0"/>
              </a:spcAft>
              <a:buSzPts val="1400"/>
              <a:buFont typeface="+mj-lt"/>
              <a:buAutoNum type="arabicPeriod"/>
            </a:pPr>
            <a:r>
              <a:rPr lang="en-US" sz="1200" b="1" i="0" u="none" strike="noStrike" cap="none" dirty="0">
                <a:solidFill>
                  <a:schemeClr val="dk1"/>
                </a:solidFill>
                <a:effectLst/>
                <a:latin typeface="Source Sans"/>
                <a:ea typeface="Verdana"/>
                <a:cs typeface="Arial"/>
                <a:sym typeface="Verdana"/>
              </a:rPr>
              <a:t>MS Excel:</a:t>
            </a:r>
            <a:r>
              <a:rPr lang="en-US" sz="1200" b="0" i="0" u="none" strike="noStrike" cap="none" baseline="0" dirty="0">
                <a:solidFill>
                  <a:schemeClr val="dk1"/>
                </a:solidFill>
                <a:effectLst/>
                <a:latin typeface="Source Sans"/>
                <a:ea typeface="Verdana"/>
                <a:cs typeface="Arial"/>
                <a:sym typeface="Verdana"/>
              </a:rPr>
              <a:t> Used to read rules for the project.</a:t>
            </a:r>
          </a:p>
          <a:p>
            <a:pPr marL="228600" lvl="0" indent="-228600" algn="l" rtl="0">
              <a:lnSpc>
                <a:spcPct val="100000"/>
              </a:lnSpc>
              <a:spcBef>
                <a:spcPts val="0"/>
              </a:spcBef>
              <a:spcAft>
                <a:spcPts val="0"/>
              </a:spcAft>
              <a:buSzPts val="1400"/>
              <a:buFont typeface="+mj-lt"/>
              <a:buAutoNum type="arabicPeriod"/>
            </a:pPr>
            <a:r>
              <a:rPr lang="en-US" sz="1200" b="1" i="0" u="none" strike="noStrike" cap="none" baseline="0" dirty="0">
                <a:solidFill>
                  <a:schemeClr val="dk1"/>
                </a:solidFill>
                <a:effectLst/>
                <a:latin typeface="Source Sans"/>
                <a:ea typeface="Verdana"/>
                <a:cs typeface="Arial"/>
                <a:sym typeface="Verdana"/>
              </a:rPr>
              <a:t>MS Outlook:</a:t>
            </a:r>
            <a:r>
              <a:rPr lang="en-US" sz="1200" b="0" i="0" u="none" strike="noStrike" cap="none" baseline="0" dirty="0">
                <a:solidFill>
                  <a:schemeClr val="dk1"/>
                </a:solidFill>
                <a:effectLst/>
                <a:latin typeface="Source Sans"/>
                <a:ea typeface="Verdana"/>
                <a:cs typeface="Arial"/>
                <a:sym typeface="Verdana"/>
              </a:rPr>
              <a:t> Used to read mail and send response to sender.</a:t>
            </a:r>
            <a:endParaRPr lang="en-IN" sz="1200" b="1" i="0" u="none" strike="noStrike" cap="none" dirty="0">
              <a:solidFill>
                <a:srgbClr val="000000"/>
              </a:solidFill>
              <a:latin typeface="Source Sans"/>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798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the course.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83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Welcome to Capstone Projects.</a:t>
            </a:r>
          </a:p>
        </p:txBody>
      </p:sp>
      <p:sp>
        <p:nvSpPr>
          <p:cNvPr id="4" name="Slide Number Placeholder 3"/>
          <p:cNvSpPr>
            <a:spLocks noGrp="1"/>
          </p:cNvSpPr>
          <p:nvPr>
            <p:ph type="sldNum" sz="quarter" idx="5"/>
          </p:nvPr>
        </p:nvSpPr>
        <p:spPr/>
        <p:txBody>
          <a:bodyPr/>
          <a:lstStyle/>
          <a:p>
            <a:fld id="{A91A716E-6983-485E-BD33-8D18DE82D37D}" type="slidenum">
              <a:rPr lang="en-US" smtClean="0"/>
              <a:t>2</a:t>
            </a:fld>
            <a:endParaRPr lang="en-US"/>
          </a:p>
        </p:txBody>
      </p:sp>
    </p:spTree>
    <p:extLst>
      <p:ext uri="{BB962C8B-B14F-4D97-AF65-F5344CB8AC3E}">
        <p14:creationId xmlns:p14="http://schemas.microsoft.com/office/powerpoint/2010/main" val="371038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ource Sans"/>
              </a:rPr>
              <a:t>The agenda of this lesson 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Source Sans"/>
                <a:ea typeface="+mn-ea"/>
                <a:cs typeface="Arial" panose="020B0604020202020204" pitchFamily="34" charset="0"/>
              </a:rPr>
              <a:t>Basic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Source Sans"/>
                <a:ea typeface="+mn-ea"/>
                <a:cs typeface="Arial" panose="020B0604020202020204" pitchFamily="34" charset="0"/>
              </a:rPr>
              <a:t>Advanced Projects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62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200" kern="1200" dirty="0">
                <a:solidFill>
                  <a:schemeClr val="tx1"/>
                </a:solidFill>
                <a:effectLst/>
                <a:latin typeface="Source Sans"/>
                <a:ea typeface="+mn-ea"/>
                <a:cs typeface="+mn-cs"/>
              </a:rPr>
              <a:t>By the end of this lesson, you will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Source Sans"/>
                <a:ea typeface="+mn-ea"/>
                <a:cs typeface="Arial" panose="020B0604020202020204" pitchFamily="34" charset="0"/>
              </a:rPr>
              <a:t>Understand Automation Scenarios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Source Sans"/>
                <a:ea typeface="+mn-ea"/>
                <a:cs typeface="Arial" panose="020B0604020202020204" pitchFamily="34" charset="0"/>
              </a:rPr>
              <a:t>Develop Automation Projects in Studio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Source Sans"/>
                <a:ea typeface="+mn-ea"/>
                <a:cs typeface="Arial" panose="020B0604020202020204" pitchFamily="34" charset="0"/>
              </a:rPr>
              <a:t>Work in a Team</a:t>
            </a:r>
            <a:endParaRPr lang="en-US" dirty="0">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826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72000"/>
            <a:r>
              <a:rPr lang="en-US" dirty="0">
                <a:latin typeface="Source Sans"/>
              </a:rPr>
              <a:t>This section covers the following four Basic Automation Projects:</a:t>
            </a:r>
          </a:p>
          <a:p>
            <a:pPr marL="99450" indent="-171450">
              <a:buFont typeface="Arial" panose="020B0604020202020204" pitchFamily="34" charset="0"/>
              <a:buChar char="•"/>
            </a:pPr>
            <a:r>
              <a:rPr lang="en-US" dirty="0">
                <a:latin typeface="Source Sans"/>
              </a:rPr>
              <a:t>Invoice Entry Project</a:t>
            </a:r>
          </a:p>
          <a:p>
            <a:pPr marL="99450" indent="-171450">
              <a:buFont typeface="Arial" panose="020B0604020202020204" pitchFamily="34" charset="0"/>
              <a:buChar char="•"/>
            </a:pPr>
            <a:r>
              <a:rPr lang="en-US" dirty="0">
                <a:latin typeface="Source Sans"/>
              </a:rPr>
              <a:t>Stock-Broker Project</a:t>
            </a:r>
          </a:p>
          <a:p>
            <a:pPr marL="99450" indent="-171450">
              <a:buFont typeface="Arial" panose="020B0604020202020204" pitchFamily="34" charset="0"/>
              <a:buChar char="•"/>
            </a:pPr>
            <a:r>
              <a:rPr lang="en-US" dirty="0">
                <a:latin typeface="Source Sans"/>
              </a:rPr>
              <a:t>E-Mail Auto-Responder Project</a:t>
            </a:r>
          </a:p>
          <a:p>
            <a:pPr marL="99450" indent="-171450">
              <a:buFont typeface="Arial" panose="020B0604020202020204" pitchFamily="34" charset="0"/>
              <a:buChar char="•"/>
            </a:pPr>
            <a:r>
              <a:rPr lang="en-US" dirty="0">
                <a:latin typeface="Source Sans"/>
              </a:rPr>
              <a:t>Disk Monitoring and Clean-up Project</a:t>
            </a:r>
          </a:p>
          <a:p>
            <a:endParaRPr lang="en-US" dirty="0"/>
          </a:p>
          <a:p>
            <a:endParaRPr lang="en-US" dirty="0"/>
          </a:p>
        </p:txBody>
      </p:sp>
      <p:sp>
        <p:nvSpPr>
          <p:cNvPr id="4" name="Slide Number Placeholder 3"/>
          <p:cNvSpPr>
            <a:spLocks noGrp="1"/>
          </p:cNvSpPr>
          <p:nvPr>
            <p:ph type="sldNum" sz="quarter" idx="5"/>
          </p:nvPr>
        </p:nvSpPr>
        <p:spPr/>
        <p:txBody>
          <a:bodyPr/>
          <a:lstStyle/>
          <a:p>
            <a:fld id="{0222BB52-C7EC-4B2E-8C51-C612295ED37F}" type="slidenum">
              <a:rPr lang="en-US" smtClean="0"/>
              <a:t>5</a:t>
            </a:fld>
            <a:endParaRPr lang="en-US"/>
          </a:p>
        </p:txBody>
      </p:sp>
    </p:spTree>
    <p:extLst>
      <p:ext uri="{BB962C8B-B14F-4D97-AF65-F5344CB8AC3E}">
        <p14:creationId xmlns:p14="http://schemas.microsoft.com/office/powerpoint/2010/main" val="332386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US" sz="1200" b="1" i="0" u="none" strike="noStrike" cap="none" dirty="0">
                <a:solidFill>
                  <a:schemeClr val="dk1"/>
                </a:solidFill>
                <a:latin typeface="Source Sans"/>
                <a:ea typeface="Verdana"/>
                <a:cs typeface="Verdana"/>
                <a:sym typeface="Verdana"/>
              </a:rPr>
              <a:t>Project</a:t>
            </a:r>
            <a:r>
              <a:rPr lang="en-US" sz="1100" b="1" i="0" u="none" strike="noStrike" cap="none" dirty="0">
                <a:solidFill>
                  <a:schemeClr val="dk1"/>
                </a:solidFill>
                <a:latin typeface="Source Sans"/>
                <a:ea typeface="Verdana"/>
                <a:cs typeface="Verdana"/>
                <a:sym typeface="Verdana"/>
              </a:rPr>
              <a:t> 1</a:t>
            </a:r>
            <a:r>
              <a:rPr lang="en-US" sz="1000" b="1" i="0" u="none" strike="noStrike" cap="none" dirty="0">
                <a:solidFill>
                  <a:schemeClr val="dk1"/>
                </a:solidFill>
                <a:latin typeface="Source Sans"/>
                <a:ea typeface="Verdana"/>
                <a:cs typeface="Verdana"/>
                <a:sym typeface="Verdana"/>
              </a:rPr>
              <a:t>: </a:t>
            </a:r>
            <a:r>
              <a:rPr lang="en-US" sz="1200" b="0" i="0" u="none" strike="noStrike" cap="none" dirty="0">
                <a:solidFill>
                  <a:schemeClr val="accent3"/>
                </a:solidFill>
                <a:effectLst/>
                <a:latin typeface="Source Sans"/>
                <a:ea typeface="Verdana"/>
                <a:cs typeface="Verdana"/>
                <a:sym typeface="Verdana"/>
              </a:rPr>
              <a:t>Invoice Entry Project</a:t>
            </a:r>
          </a:p>
          <a:p>
            <a:pPr marL="0" lvl="0" indent="0" algn="l" rtl="0">
              <a:lnSpc>
                <a:spcPct val="100000"/>
              </a:lnSpc>
              <a:spcBef>
                <a:spcPts val="0"/>
              </a:spcBef>
              <a:spcAft>
                <a:spcPts val="0"/>
              </a:spcAft>
              <a:buSzPts val="1400"/>
              <a:buNone/>
            </a:pPr>
            <a:endParaRPr lang="en-US" sz="1200" b="0" i="0" u="none" strike="noStrike" cap="none" dirty="0">
              <a:solidFill>
                <a:schemeClr val="accent3"/>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effectLst/>
                <a:latin typeface="Source Sans"/>
                <a:ea typeface="Verdana"/>
                <a:cs typeface="Verdana"/>
                <a:sym typeface="Verdana"/>
              </a:rPr>
              <a:t>Project Overview: </a:t>
            </a:r>
            <a:r>
              <a:rPr lang="en-US" sz="1200" b="0" i="0" u="none" strike="noStrike" cap="none" dirty="0">
                <a:solidFill>
                  <a:schemeClr val="dk1"/>
                </a:solidFill>
                <a:effectLst/>
                <a:latin typeface="Source Sans"/>
                <a:ea typeface="Verdana"/>
                <a:cs typeface="Verdana"/>
                <a:sym typeface="Verdana"/>
              </a:rPr>
              <a:t>This project aims to build a project for automating the invoice entry process in an organization. The project will read emails and download the invoices received from the seller in the form of an email attachment. It should read the attachment</a:t>
            </a:r>
            <a:r>
              <a:rPr lang="en-US" sz="1200" b="0" i="0" u="none" strike="noStrike" cap="none" baseline="0" dirty="0">
                <a:solidFill>
                  <a:schemeClr val="dk1"/>
                </a:solidFill>
                <a:effectLst/>
                <a:latin typeface="Source Sans"/>
                <a:ea typeface="Verdana"/>
                <a:cs typeface="Verdana"/>
                <a:sym typeface="Verdana"/>
              </a:rPr>
              <a:t> </a:t>
            </a:r>
            <a:r>
              <a:rPr lang="en-US" sz="1200" b="0" i="0" u="none" strike="noStrike" cap="none" dirty="0">
                <a:solidFill>
                  <a:schemeClr val="dk1"/>
                </a:solidFill>
                <a:effectLst/>
                <a:latin typeface="Source Sans"/>
                <a:ea typeface="Verdana"/>
                <a:cs typeface="Verdana"/>
                <a:sym typeface="Verdana"/>
              </a:rPr>
              <a:t>and extract the below mentioned information which will then be entered in the ‘Invoice Entry’ application: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Source Sans"/>
              <a:ea typeface="Verdana"/>
              <a:cs typeface="Verdana"/>
              <a:sym typeface="Verdana"/>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Invoice No.</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Invoice Date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Item No</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Description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Quantity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Price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Sub Total</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GST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Total</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0" u="none" strike="noStrike" cap="none"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sz="1200" b="0" i="0" u="none" strike="noStrike" cap="none" dirty="0">
                <a:solidFill>
                  <a:schemeClr val="dk1"/>
                </a:solidFill>
                <a:effectLst/>
                <a:latin typeface="Source Sans"/>
                <a:ea typeface="Verdana"/>
                <a:cs typeface="Verdana"/>
                <a:sym typeface="Verdana"/>
              </a:rPr>
              <a:t>The project will also extract company and customer details from the attachment, which will also be entered in the ‘Invoice Entry’ application.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0" u="none" strike="noStrike" cap="none"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sz="1200" b="0" i="1" u="none" strike="noStrike" cap="none" dirty="0">
                <a:solidFill>
                  <a:schemeClr val="dk1"/>
                </a:solidFill>
                <a:effectLst/>
                <a:latin typeface="Source Sans"/>
                <a:ea typeface="Verdana"/>
                <a:cs typeface="Verdana"/>
                <a:sym typeface="Verdana"/>
              </a:rPr>
              <a:t>Company Details: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1" u="none" strike="noStrike" cap="none" dirty="0">
              <a:solidFill>
                <a:schemeClr val="dk1"/>
              </a:solidFill>
              <a:effectLst/>
              <a:latin typeface="Source Sans"/>
              <a:ea typeface="Verdana"/>
              <a:cs typeface="Verdana"/>
              <a:sym typeface="Verdana"/>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Name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Address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City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State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Pin Code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Contact No.</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Tin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b="0" i="0" u="none" strike="noStrike" cap="none"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sz="1200" b="0" i="1" u="none" strike="noStrike" cap="none" dirty="0">
                <a:solidFill>
                  <a:schemeClr val="dk1"/>
                </a:solidFill>
                <a:effectLst/>
                <a:latin typeface="Source Sans"/>
                <a:ea typeface="Verdana"/>
                <a:cs typeface="Verdana"/>
                <a:sym typeface="Verdana"/>
              </a:rPr>
              <a:t>Customer Details: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0" u="none" strike="noStrike" cap="none" dirty="0">
              <a:solidFill>
                <a:schemeClr val="dk1"/>
              </a:solidFill>
              <a:effectLst/>
              <a:latin typeface="Source Sans"/>
              <a:ea typeface="Verdana"/>
              <a:cs typeface="Verdana"/>
              <a:sym typeface="Verdana"/>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Customer Name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Customer Address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City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State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Pin Code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Contact No.</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Tin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b="0" i="0" u="none" strike="noStrike" cap="none"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sz="1200" b="0" i="0" u="none" strike="noStrike" cap="none" dirty="0">
                <a:solidFill>
                  <a:schemeClr val="dk1"/>
                </a:solidFill>
                <a:effectLst/>
                <a:latin typeface="Source Sans"/>
                <a:ea typeface="Verdana"/>
                <a:cs typeface="Verdana"/>
                <a:sym typeface="Verdana"/>
              </a:rPr>
              <a:t>Once the information is entered in the ‘Invoice Entry’ application, the project will create an excel report containing the below mentioned details: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0" u="none" strike="noStrike" cap="none" dirty="0">
              <a:solidFill>
                <a:schemeClr val="dk1"/>
              </a:solidFill>
              <a:effectLst/>
              <a:latin typeface="Source Sans"/>
              <a:ea typeface="Verdana"/>
              <a:cs typeface="Verdana"/>
              <a:sym typeface="Verdana"/>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Invoice Number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No of Items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Source Sans"/>
                <a:ea typeface="Verdana"/>
                <a:cs typeface="Verdana"/>
                <a:sym typeface="Verdana"/>
              </a:rPr>
              <a:t>Time stamp</a:t>
            </a:r>
            <a:endParaRPr lang="en-US" sz="1200" b="1" i="0" u="none" strike="noStrike" cap="none"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1" i="0" u="none" strike="noStrike" cap="none" dirty="0">
              <a:solidFill>
                <a:schemeClr val="dk1"/>
              </a:solidFill>
              <a:effectLst/>
              <a:latin typeface="Source Sans"/>
              <a:ea typeface="Verdana"/>
              <a:cs typeface="Verdana"/>
              <a:sym typeface="Verdana"/>
            </a:endParaRPr>
          </a:p>
          <a:p>
            <a:pPr marL="0" marR="0" algn="l">
              <a:lnSpc>
                <a:spcPct val="107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Steps to build the Invoice Entry Project:</a:t>
            </a:r>
            <a:endParaRPr lang="en-US" sz="1200" dirty="0">
              <a:effectLst/>
              <a:latin typeface="Source Sans"/>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IN" sz="1200" dirty="0">
              <a:effectLst/>
              <a:latin typeface="Source Sans"/>
              <a:ea typeface="Calibri" panose="020F0502020204030204" pitchFamily="34" charset="0"/>
              <a:cs typeface="Times New Roman" panose="02020603050405020304" pitchFamily="18" charset="0"/>
            </a:endParaRPr>
          </a:p>
          <a:p>
            <a:pPr marL="0" marR="0" algn="l">
              <a:lnSpc>
                <a:spcPct val="150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1: </a:t>
            </a:r>
            <a:r>
              <a:rPr lang="en-IN" sz="1200" b="0" dirty="0">
                <a:effectLst/>
                <a:latin typeface="Source Sans"/>
                <a:ea typeface="Calibri" panose="020F0502020204030204" pitchFamily="34" charset="0"/>
                <a:cs typeface="Times New Roman" panose="02020603050405020304" pitchFamily="18" charset="0"/>
              </a:rPr>
              <a:t>The Project w</a:t>
            </a:r>
            <a:r>
              <a:rPr lang="en-IN" sz="1200" dirty="0">
                <a:effectLst/>
                <a:latin typeface="Source Sans"/>
                <a:ea typeface="Calibri" panose="020F0502020204030204" pitchFamily="34" charset="0"/>
                <a:cs typeface="Times New Roman" panose="02020603050405020304" pitchFamily="18" charset="0"/>
              </a:rPr>
              <a:t>ill </a:t>
            </a:r>
            <a:r>
              <a:rPr lang="en-IN" sz="1200" b="0" dirty="0">
                <a:effectLst/>
                <a:latin typeface="Source Sans"/>
                <a:ea typeface="Calibri" panose="020F0502020204030204" pitchFamily="34" charset="0"/>
                <a:cs typeface="Times New Roman" panose="02020603050405020304" pitchFamily="18" charset="0"/>
              </a:rPr>
              <a:t>read the last unread emails</a:t>
            </a:r>
            <a:r>
              <a:rPr lang="en-IN" sz="1200" b="1" dirty="0">
                <a:effectLst/>
                <a:latin typeface="Source Sans"/>
                <a:ea typeface="Calibri" panose="020F0502020204030204" pitchFamily="34" charset="0"/>
                <a:cs typeface="Times New Roman" panose="02020603050405020304" pitchFamily="18" charset="0"/>
              </a:rPr>
              <a:t> </a:t>
            </a:r>
            <a:r>
              <a:rPr lang="en-IN" sz="1200" b="0" dirty="0">
                <a:effectLst/>
                <a:latin typeface="Source Sans"/>
                <a:ea typeface="Calibri" panose="020F0502020204030204" pitchFamily="34" charset="0"/>
                <a:cs typeface="Times New Roman" panose="02020603050405020304" pitchFamily="18" charset="0"/>
              </a:rPr>
              <a:t>from</a:t>
            </a:r>
            <a:r>
              <a:rPr lang="en-IN" sz="1200" b="1" dirty="0">
                <a:effectLst/>
                <a:latin typeface="Source Sans"/>
                <a:ea typeface="Calibri" panose="020F0502020204030204" pitchFamily="34" charset="0"/>
                <a:cs typeface="Times New Roman" panose="02020603050405020304" pitchFamily="18" charset="0"/>
              </a:rPr>
              <a:t> </a:t>
            </a:r>
            <a:r>
              <a:rPr lang="en-IN" sz="1200" dirty="0">
                <a:effectLst/>
                <a:latin typeface="Source Sans"/>
                <a:ea typeface="Calibri" panose="020F0502020204030204" pitchFamily="34" charset="0"/>
                <a:cs typeface="Times New Roman" panose="02020603050405020304" pitchFamily="18" charset="0"/>
              </a:rPr>
              <a:t>the Outlook account. </a:t>
            </a:r>
            <a:endParaRPr lang="en-US" sz="1200" dirty="0">
              <a:effectLst/>
              <a:latin typeface="Source Sans"/>
              <a:ea typeface="Calibri" panose="020F0502020204030204" pitchFamily="34" charset="0"/>
              <a:cs typeface="Times New Roman" panose="02020603050405020304" pitchFamily="18" charset="0"/>
            </a:endParaRPr>
          </a:p>
          <a:p>
            <a:pPr marL="0" marR="0" algn="l">
              <a:lnSpc>
                <a:spcPct val="150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2: </a:t>
            </a:r>
            <a:r>
              <a:rPr lang="en-IN" sz="1200" dirty="0">
                <a:effectLst/>
                <a:latin typeface="Source Sans"/>
                <a:ea typeface="Calibri" panose="020F0502020204030204" pitchFamily="34" charset="0"/>
                <a:cs typeface="Times New Roman" panose="02020603050405020304" pitchFamily="18" charset="0"/>
              </a:rPr>
              <a:t>After reading the emails it will download the </a:t>
            </a:r>
            <a:r>
              <a:rPr lang="en-IN" sz="1200" b="0" dirty="0">
                <a:effectLst/>
                <a:latin typeface="Source Sans"/>
                <a:ea typeface="Calibri" panose="020F0502020204030204" pitchFamily="34" charset="0"/>
                <a:cs typeface="Times New Roman" panose="02020603050405020304" pitchFamily="18" charset="0"/>
              </a:rPr>
              <a:t>attachment, i.e., </a:t>
            </a:r>
            <a:r>
              <a:rPr lang="en-IN" sz="1200" b="1" dirty="0">
                <a:effectLst/>
                <a:latin typeface="Source Sans"/>
                <a:ea typeface="Calibri" panose="020F0502020204030204" pitchFamily="34" charset="0"/>
                <a:cs typeface="Times New Roman" panose="02020603050405020304" pitchFamily="18" charset="0"/>
              </a:rPr>
              <a:t>‘Sample Invoice.pdf’</a:t>
            </a:r>
            <a:r>
              <a:rPr lang="en-IN" sz="1200" b="0" dirty="0">
                <a:effectLst/>
                <a:latin typeface="Source Sans"/>
                <a:ea typeface="Calibri" panose="020F0502020204030204" pitchFamily="34" charset="0"/>
                <a:cs typeface="Times New Roman" panose="02020603050405020304" pitchFamily="18" charset="0"/>
              </a:rPr>
              <a:t>.</a:t>
            </a:r>
            <a:endParaRPr lang="en-US" sz="1200" b="0" dirty="0">
              <a:effectLst/>
              <a:latin typeface="Source Sans"/>
              <a:ea typeface="Calibri" panose="020F0502020204030204" pitchFamily="34" charset="0"/>
              <a:cs typeface="Times New Roman" panose="02020603050405020304" pitchFamily="18" charset="0"/>
            </a:endParaRPr>
          </a:p>
          <a:p>
            <a:pPr marL="0" marR="0" algn="l">
              <a:lnSpc>
                <a:spcPct val="150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3: </a:t>
            </a:r>
            <a:r>
              <a:rPr lang="en-IN" sz="1200" dirty="0">
                <a:effectLst/>
                <a:latin typeface="Source Sans"/>
                <a:ea typeface="Calibri" panose="020F0502020204030204" pitchFamily="34" charset="0"/>
                <a:cs typeface="Times New Roman" panose="02020603050405020304" pitchFamily="18" charset="0"/>
              </a:rPr>
              <a:t>It saves the attachment file in the </a:t>
            </a:r>
            <a:r>
              <a:rPr lang="en-IN" sz="1200" b="1" dirty="0">
                <a:effectLst/>
                <a:latin typeface="Source Sans"/>
                <a:ea typeface="Calibri" panose="020F0502020204030204" pitchFamily="34" charset="0"/>
                <a:cs typeface="Times New Roman" panose="02020603050405020304" pitchFamily="18" charset="0"/>
              </a:rPr>
              <a:t>Data</a:t>
            </a:r>
            <a:r>
              <a:rPr lang="en-IN" sz="1200" dirty="0">
                <a:effectLst/>
                <a:latin typeface="Source Sans"/>
                <a:ea typeface="Calibri" panose="020F0502020204030204" pitchFamily="34" charset="0"/>
                <a:cs typeface="Times New Roman" panose="02020603050405020304" pitchFamily="18" charset="0"/>
              </a:rPr>
              <a:t> folder, which has already been created and is available in the project folder.</a:t>
            </a:r>
          </a:p>
          <a:p>
            <a:pPr marL="0" marR="0" algn="l">
              <a:lnSpc>
                <a:spcPct val="150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4:</a:t>
            </a:r>
            <a:r>
              <a:rPr lang="en-IN" sz="1200" dirty="0">
                <a:effectLst/>
                <a:latin typeface="Source Sans"/>
                <a:ea typeface="Calibri" panose="020F0502020204030204" pitchFamily="34" charset="0"/>
                <a:cs typeface="Times New Roman" panose="02020603050405020304" pitchFamily="18" charset="0"/>
              </a:rPr>
              <a:t> And then it will </a:t>
            </a:r>
            <a:r>
              <a:rPr lang="en-IN" sz="1200" b="0" dirty="0">
                <a:effectLst/>
                <a:latin typeface="Source Sans"/>
                <a:ea typeface="Calibri" panose="020F0502020204030204" pitchFamily="34" charset="0"/>
                <a:cs typeface="Times New Roman" panose="02020603050405020304" pitchFamily="18" charset="0"/>
              </a:rPr>
              <a:t>extract the relevant fields from document.</a:t>
            </a:r>
            <a:endParaRPr lang="en-US" sz="1200" b="0" dirty="0">
              <a:effectLst/>
              <a:latin typeface="Source Sans"/>
              <a:ea typeface="Calibri" panose="020F0502020204030204" pitchFamily="34" charset="0"/>
              <a:cs typeface="Times New Roman" panose="02020603050405020304" pitchFamily="18" charset="0"/>
            </a:endParaRPr>
          </a:p>
          <a:p>
            <a:pPr marL="0" marR="0" algn="l">
              <a:lnSpc>
                <a:spcPct val="150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5: </a:t>
            </a:r>
            <a:r>
              <a:rPr lang="en-IN" sz="1200" dirty="0">
                <a:effectLst/>
                <a:latin typeface="Source Sans"/>
                <a:ea typeface="Calibri" panose="020F0502020204030204" pitchFamily="34" charset="0"/>
                <a:cs typeface="Times New Roman" panose="02020603050405020304" pitchFamily="18" charset="0"/>
              </a:rPr>
              <a:t>Once the relevant information is extracted, it will insert those details in</a:t>
            </a:r>
            <a:r>
              <a:rPr lang="en-IN" sz="1200" b="1" dirty="0">
                <a:effectLst/>
                <a:latin typeface="Source Sans"/>
                <a:ea typeface="Calibri" panose="020F0502020204030204" pitchFamily="34" charset="0"/>
                <a:cs typeface="Times New Roman" panose="02020603050405020304" pitchFamily="18" charset="0"/>
              </a:rPr>
              <a:t> “Invoice Entry.exe</a:t>
            </a:r>
            <a:r>
              <a:rPr lang="en-IN" sz="1200" dirty="0">
                <a:effectLst/>
                <a:latin typeface="Source Sans"/>
                <a:ea typeface="Calibri" panose="020F0502020204030204" pitchFamily="34" charset="0"/>
                <a:cs typeface="Times New Roman" panose="02020603050405020304" pitchFamily="18" charset="0"/>
              </a:rPr>
              <a:t>” application.</a:t>
            </a:r>
            <a:endParaRPr lang="en-US" sz="1200" dirty="0">
              <a:effectLst/>
              <a:latin typeface="Source Sans"/>
              <a:ea typeface="Calibri" panose="020F0502020204030204" pitchFamily="34" charset="0"/>
              <a:cs typeface="Times New Roman" panose="02020603050405020304" pitchFamily="18" charset="0"/>
            </a:endParaRPr>
          </a:p>
          <a:p>
            <a:pPr marL="0" marR="0" algn="l">
              <a:lnSpc>
                <a:spcPct val="150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6: </a:t>
            </a:r>
            <a:r>
              <a:rPr lang="en-IN" sz="1200" b="0" dirty="0">
                <a:effectLst/>
                <a:latin typeface="Source Sans"/>
                <a:ea typeface="Calibri" panose="020F0502020204030204" pitchFamily="34" charset="0"/>
                <a:cs typeface="Times New Roman" panose="02020603050405020304" pitchFamily="18" charset="0"/>
              </a:rPr>
              <a:t>I</a:t>
            </a:r>
            <a:r>
              <a:rPr lang="en-IN" sz="1200" dirty="0">
                <a:effectLst/>
                <a:latin typeface="Source Sans"/>
                <a:ea typeface="Calibri" panose="020F0502020204030204" pitchFamily="34" charset="0"/>
                <a:cs typeface="Times New Roman" panose="02020603050405020304" pitchFamily="18" charset="0"/>
              </a:rPr>
              <a:t>t will then create an excel file with the name “</a:t>
            </a:r>
            <a:r>
              <a:rPr lang="en-IN" sz="1200" b="1" dirty="0">
                <a:effectLst/>
                <a:latin typeface="Source Sans"/>
                <a:ea typeface="Calibri" panose="020F0502020204030204" pitchFamily="34" charset="0"/>
                <a:cs typeface="Times New Roman" panose="02020603050405020304" pitchFamily="18" charset="0"/>
              </a:rPr>
              <a:t>report.xlsx”</a:t>
            </a:r>
            <a:r>
              <a:rPr lang="en-IN" sz="1200" dirty="0">
                <a:effectLst/>
                <a:latin typeface="Source Sans"/>
                <a:ea typeface="Calibri" panose="020F0502020204030204" pitchFamily="34" charset="0"/>
                <a:cs typeface="Times New Roman" panose="02020603050405020304" pitchFamily="18" charset="0"/>
              </a:rPr>
              <a:t> in the project folder and update the fields with Invoice Number, Items, Timestamp, and Status. </a:t>
            </a:r>
            <a:endParaRPr lang="en-US" sz="1200" dirty="0">
              <a:effectLst/>
              <a:latin typeface="Source Sans"/>
              <a:ea typeface="Calibri" panose="020F0502020204030204" pitchFamily="34" charset="0"/>
              <a:cs typeface="Times New Roman" panose="02020603050405020304" pitchFamily="18" charset="0"/>
            </a:endParaRPr>
          </a:p>
          <a:p>
            <a:pPr marL="0" marR="0" algn="l">
              <a:lnSpc>
                <a:spcPct val="150000"/>
              </a:lnSpc>
              <a:spcBef>
                <a:spcPts val="0"/>
              </a:spcBef>
              <a:spcAft>
                <a:spcPts val="800"/>
              </a:spcAft>
            </a:pPr>
            <a:r>
              <a:rPr lang="en-IN" sz="1200" b="1" dirty="0">
                <a:effectLst/>
                <a:latin typeface="Source Sans"/>
                <a:ea typeface="Calibri" panose="020F0502020204030204" pitchFamily="34" charset="0"/>
                <a:cs typeface="Times New Roman" panose="02020603050405020304" pitchFamily="18" charset="0"/>
              </a:rPr>
              <a:t>Step 7: </a:t>
            </a:r>
            <a:r>
              <a:rPr lang="en-IN" sz="1200" dirty="0">
                <a:effectLst/>
                <a:latin typeface="Source Sans"/>
                <a:ea typeface="Calibri" panose="020F0502020204030204" pitchFamily="34" charset="0"/>
                <a:cs typeface="Times New Roman" panose="02020603050405020304" pitchFamily="18" charset="0"/>
              </a:rPr>
              <a:t>The Project will successfully end the process after the report is created. </a:t>
            </a:r>
            <a:endParaRPr lang="en-US" sz="1200" dirty="0">
              <a:effectLst/>
              <a:latin typeface="Source Sans"/>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b="0" i="0" u="none" strike="noStrike" cap="none" baseline="0" dirty="0">
              <a:solidFill>
                <a:schemeClr val="dk1"/>
              </a:solidFill>
              <a:effectLst/>
              <a:latin typeface="Source Sans"/>
              <a:ea typeface="Verdana"/>
              <a:cs typeface="Verdana"/>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eriod"/>
              <a:tabLst/>
              <a:defRPr/>
            </a:pPr>
            <a:r>
              <a:rPr lang="en-US" sz="1200" b="1" i="0" u="none" strike="noStrike" cap="none" dirty="0">
                <a:solidFill>
                  <a:schemeClr val="dk1"/>
                </a:solidFill>
                <a:effectLst/>
                <a:latin typeface="Source Sans"/>
                <a:ea typeface="Verdana"/>
                <a:cs typeface="Verdana"/>
                <a:sym typeface="Verdana"/>
              </a:rPr>
              <a:t>What</a:t>
            </a:r>
            <a:r>
              <a:rPr lang="en-US" sz="1200" b="1" i="0" u="none" strike="noStrike" cap="none" baseline="0" dirty="0">
                <a:solidFill>
                  <a:schemeClr val="dk1"/>
                </a:solidFill>
                <a:effectLst/>
                <a:latin typeface="Source Sans"/>
                <a:ea typeface="Verdana"/>
                <a:cs typeface="Verdana"/>
                <a:sym typeface="Verdana"/>
              </a:rPr>
              <a:t> is an invoice?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4D5156"/>
                </a:solidFill>
                <a:effectLst/>
                <a:latin typeface="arial" panose="020B0604020202020204" pitchFamily="34" charset="0"/>
              </a:rPr>
              <a:t>An invoice is a document issued by a seller to a buyer relating to a sale transaction and indicating the products, quantities, and agreed-upon prices for products or services the seller had provided the buyer. </a:t>
            </a:r>
            <a:r>
              <a:rPr lang="en-IN" sz="1200" b="0" i="0" u="none" strike="noStrike" cap="none" baseline="0" dirty="0">
                <a:solidFill>
                  <a:schemeClr val="dk1"/>
                </a:solidFill>
                <a:effectLst/>
                <a:latin typeface="Source Sans"/>
                <a:ea typeface="Verdana"/>
                <a:cs typeface="Verdana"/>
                <a:sym typeface="Verdana"/>
              </a:rPr>
              <a:t>It contains details about the product or service along with the price, quantity, value, status of the product, usernames, billing address and terms &amp; condition.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b="0" i="0" u="none" strike="noStrike" cap="none" baseline="0"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baseline="0" dirty="0">
                <a:solidFill>
                  <a:schemeClr val="dk1"/>
                </a:solidFill>
                <a:effectLst/>
                <a:latin typeface="Source Sans"/>
                <a:ea typeface="Verdana"/>
                <a:cs typeface="Verdana"/>
                <a:sym typeface="Verdana"/>
              </a:rPr>
              <a:t>2. What is ERP?</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baseline="0" dirty="0">
                <a:solidFill>
                  <a:schemeClr val="dk1"/>
                </a:solidFill>
                <a:effectLst/>
                <a:latin typeface="Source Sans"/>
                <a:ea typeface="Verdana"/>
                <a:cs typeface="Verdana"/>
                <a:sym typeface="Verdana"/>
              </a:rPr>
              <a:t>ERP or Enterprise Resource Planning is the management of business processes that happens in real time. ERP handles various activities such as data interpretation, accounting, payroll, raw material management, production and many more. </a:t>
            </a:r>
            <a:endParaRPr lang="en-US" sz="1200" b="0" i="0" u="none" strike="noStrike" cap="none" baseline="0" dirty="0">
              <a:solidFill>
                <a:schemeClr val="dk1"/>
              </a:solidFill>
              <a:effectLst/>
              <a:latin typeface="Source Sans"/>
              <a:ea typeface="Verdana"/>
              <a:cs typeface="Verdana"/>
              <a:sym typeface="Verdana"/>
            </a:endParaRPr>
          </a:p>
          <a:p>
            <a:endParaRPr lang="en-US" dirty="0"/>
          </a:p>
        </p:txBody>
      </p:sp>
      <p:sp>
        <p:nvSpPr>
          <p:cNvPr id="4" name="Slide Number Placeholder 3"/>
          <p:cNvSpPr>
            <a:spLocks noGrp="1"/>
          </p:cNvSpPr>
          <p:nvPr>
            <p:ph type="sldNum" sz="quarter" idx="5"/>
          </p:nvPr>
        </p:nvSpPr>
        <p:spPr/>
        <p:txBody>
          <a:bodyPr/>
          <a:lstStyle/>
          <a:p>
            <a:fld id="{0222BB52-C7EC-4B2E-8C51-C612295ED37F}" type="slidenum">
              <a:rPr lang="en-US" smtClean="0"/>
              <a:t>6</a:t>
            </a:fld>
            <a:endParaRPr lang="en-US"/>
          </a:p>
        </p:txBody>
      </p:sp>
    </p:spTree>
    <p:extLst>
      <p:ext uri="{BB962C8B-B14F-4D97-AF65-F5344CB8AC3E}">
        <p14:creationId xmlns:p14="http://schemas.microsoft.com/office/powerpoint/2010/main" val="393342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dirty="0">
                <a:sym typeface="Arial"/>
              </a:rPr>
              <a:t>The applications used to build the Invoice Entry Project are:</a:t>
            </a:r>
          </a:p>
          <a:p>
            <a:pPr marL="0" marR="0" indent="0" algn="l" defTabSz="914400" rtl="0" eaLnBrk="1" fontAlgn="auto" latinLnBrk="0" hangingPunct="1">
              <a:lnSpc>
                <a:spcPct val="107000"/>
              </a:lnSpc>
              <a:spcBef>
                <a:spcPts val="0"/>
              </a:spcBef>
              <a:spcAft>
                <a:spcPts val="800"/>
              </a:spcAft>
              <a:buClrTx/>
              <a:buSzTx/>
              <a:buFontTx/>
              <a:buNone/>
              <a:tabLst/>
              <a:defRPr/>
            </a:pPr>
            <a:endParaRPr lang="en-US" sz="1200" dirty="0">
              <a:effectLst/>
              <a:latin typeface="Source Sans"/>
              <a:ea typeface="Calibri" panose="020F0502020204030204" pitchFamily="34" charset="0"/>
              <a:cs typeface="Times New Roman" panose="02020603050405020304" pitchFamily="18" charset="0"/>
            </a:endParaRPr>
          </a:p>
          <a:p>
            <a:pPr marL="228600" marR="0" lvl="0" indent="-228600">
              <a:lnSpc>
                <a:spcPct val="107000"/>
              </a:lnSpc>
              <a:spcBef>
                <a:spcPts val="0"/>
              </a:spcBef>
              <a:spcAft>
                <a:spcPts val="800"/>
              </a:spcAft>
              <a:buFont typeface="+mj-lt"/>
              <a:buAutoNum type="arabicPeriod"/>
              <a:tabLst>
                <a:tab pos="457200" algn="l"/>
              </a:tabLst>
            </a:pPr>
            <a:r>
              <a:rPr lang="en-US" sz="1200" b="1" dirty="0">
                <a:effectLst/>
                <a:latin typeface="Source Sans"/>
                <a:ea typeface="Calibri" panose="020F0502020204030204" pitchFamily="34" charset="0"/>
                <a:cs typeface="Times New Roman" panose="02020603050405020304" pitchFamily="18" charset="0"/>
              </a:rPr>
              <a:t>UiPath Studio:</a:t>
            </a:r>
            <a:r>
              <a:rPr lang="en-US" sz="1200" dirty="0">
                <a:effectLst/>
                <a:latin typeface="Source Sans"/>
                <a:ea typeface="Calibri" panose="020F0502020204030204" pitchFamily="34" charset="0"/>
                <a:cs typeface="Times New Roman" panose="02020603050405020304" pitchFamily="18" charset="0"/>
              </a:rPr>
              <a:t> Used to build the project. </a:t>
            </a:r>
          </a:p>
          <a:p>
            <a:pPr marL="228600" marR="0" lvl="0" indent="-228600">
              <a:lnSpc>
                <a:spcPct val="107000"/>
              </a:lnSpc>
              <a:spcBef>
                <a:spcPts val="0"/>
              </a:spcBef>
              <a:spcAft>
                <a:spcPts val="800"/>
              </a:spcAft>
              <a:buFont typeface="+mj-lt"/>
              <a:buAutoNum type="arabicPeriod"/>
              <a:tabLst>
                <a:tab pos="457200" algn="l"/>
              </a:tabLst>
            </a:pPr>
            <a:r>
              <a:rPr lang="en-US" sz="1200" b="1" dirty="0">
                <a:effectLst/>
                <a:latin typeface="Source Sans"/>
                <a:ea typeface="Calibri" panose="020F0502020204030204" pitchFamily="34" charset="0"/>
                <a:cs typeface="Times New Roman" panose="02020603050405020304" pitchFamily="18" charset="0"/>
              </a:rPr>
              <a:t>Microsoft Outlook:</a:t>
            </a:r>
            <a:r>
              <a:rPr lang="en-US" sz="1200" dirty="0">
                <a:effectLst/>
                <a:latin typeface="Source Sans"/>
                <a:ea typeface="Calibri" panose="020F0502020204030204" pitchFamily="34" charset="0"/>
                <a:cs typeface="Times New Roman" panose="02020603050405020304" pitchFamily="18" charset="0"/>
              </a:rPr>
              <a:t> Used</a:t>
            </a:r>
            <a:r>
              <a:rPr lang="en-US" sz="1200" baseline="0" dirty="0">
                <a:effectLst/>
                <a:latin typeface="Source Sans"/>
                <a:ea typeface="Calibri" panose="020F0502020204030204" pitchFamily="34" charset="0"/>
                <a:cs typeface="Times New Roman" panose="02020603050405020304" pitchFamily="18" charset="0"/>
              </a:rPr>
              <a:t> to read emails and download attachments</a:t>
            </a:r>
            <a:endParaRPr lang="en-US" sz="1200" dirty="0">
              <a:effectLst/>
              <a:latin typeface="Source Sans"/>
              <a:ea typeface="Calibri" panose="020F0502020204030204" pitchFamily="34" charset="0"/>
              <a:cs typeface="Times New Roman" panose="02020603050405020304" pitchFamily="18" charset="0"/>
            </a:endParaRPr>
          </a:p>
          <a:p>
            <a:pPr marL="228600" marR="0" lvl="0" indent="-228600">
              <a:lnSpc>
                <a:spcPct val="107000"/>
              </a:lnSpc>
              <a:spcBef>
                <a:spcPts val="0"/>
              </a:spcBef>
              <a:spcAft>
                <a:spcPts val="800"/>
              </a:spcAft>
              <a:buFont typeface="+mj-lt"/>
              <a:buAutoNum type="arabicPeriod"/>
              <a:tabLst>
                <a:tab pos="457200" algn="l"/>
              </a:tabLst>
            </a:pPr>
            <a:r>
              <a:rPr lang="en-US" sz="1200" b="1" dirty="0">
                <a:effectLst/>
                <a:latin typeface="Source Sans"/>
                <a:ea typeface="Calibri" panose="020F0502020204030204" pitchFamily="34" charset="0"/>
                <a:cs typeface="Times New Roman" panose="02020603050405020304" pitchFamily="18" charset="0"/>
              </a:rPr>
              <a:t>PDF:</a:t>
            </a:r>
            <a:r>
              <a:rPr lang="en-US" sz="1200" dirty="0">
                <a:effectLst/>
                <a:latin typeface="Source Sans"/>
                <a:ea typeface="Calibri" panose="020F0502020204030204" pitchFamily="34" charset="0"/>
                <a:cs typeface="Times New Roman" panose="02020603050405020304" pitchFamily="18" charset="0"/>
              </a:rPr>
              <a:t> The invoice will be in Portable Document Format (PDF). The Project will extract the specified information from the PDF file.</a:t>
            </a:r>
          </a:p>
          <a:p>
            <a:pPr marL="228600" marR="0" lvl="0" indent="-228600">
              <a:lnSpc>
                <a:spcPct val="107000"/>
              </a:lnSpc>
              <a:spcBef>
                <a:spcPts val="0"/>
              </a:spcBef>
              <a:spcAft>
                <a:spcPts val="800"/>
              </a:spcAft>
              <a:buFont typeface="+mj-lt"/>
              <a:buAutoNum type="arabicPeriod"/>
              <a:tabLst>
                <a:tab pos="457200" algn="l"/>
              </a:tabLst>
            </a:pPr>
            <a:r>
              <a:rPr lang="en-US" sz="1200" b="1" dirty="0">
                <a:effectLst/>
                <a:latin typeface="Source Sans"/>
                <a:ea typeface="Calibri" panose="020F0502020204030204" pitchFamily="34" charset="0"/>
                <a:cs typeface="Times New Roman" panose="02020603050405020304" pitchFamily="18" charset="0"/>
              </a:rPr>
              <a:t>ERP: </a:t>
            </a:r>
            <a:r>
              <a:rPr lang="en-US" sz="1200" b="0" dirty="0">
                <a:effectLst/>
                <a:latin typeface="Source Sans"/>
                <a:ea typeface="Calibri" panose="020F0502020204030204" pitchFamily="34" charset="0"/>
                <a:cs typeface="Times New Roman" panose="02020603050405020304" pitchFamily="18" charset="0"/>
              </a:rPr>
              <a:t>The extracted information will be entered in the ERP system.</a:t>
            </a:r>
            <a:r>
              <a:rPr lang="en-US" sz="1200" dirty="0">
                <a:effectLst/>
                <a:latin typeface="Source Sans"/>
                <a:ea typeface="Calibri" panose="020F0502020204030204" pitchFamily="34" charset="0"/>
                <a:cs typeface="Times New Roman" panose="02020603050405020304" pitchFamily="18" charset="0"/>
              </a:rPr>
              <a:t> (Invoice Entry Application)</a:t>
            </a:r>
          </a:p>
          <a:p>
            <a:pPr marL="228600" marR="0" lvl="0" indent="-228600">
              <a:lnSpc>
                <a:spcPct val="107000"/>
              </a:lnSpc>
              <a:spcBef>
                <a:spcPts val="0"/>
              </a:spcBef>
              <a:spcAft>
                <a:spcPts val="800"/>
              </a:spcAft>
              <a:buFont typeface="+mj-lt"/>
              <a:buAutoNum type="arabicPeriod"/>
              <a:tabLst>
                <a:tab pos="457200" algn="l"/>
              </a:tabLst>
            </a:pPr>
            <a:r>
              <a:rPr lang="en-US" sz="1200" b="1" dirty="0">
                <a:effectLst/>
                <a:latin typeface="Source Sans"/>
                <a:ea typeface="Calibri" panose="020F0502020204030204" pitchFamily="34" charset="0"/>
                <a:cs typeface="Times New Roman" panose="02020603050405020304" pitchFamily="18" charset="0"/>
              </a:rPr>
              <a:t>Microsoft Excel:</a:t>
            </a:r>
            <a:r>
              <a:rPr lang="en-US" sz="1200" dirty="0">
                <a:effectLst/>
                <a:latin typeface="Source Sans"/>
                <a:ea typeface="Calibri" panose="020F0502020204030204" pitchFamily="34" charset="0"/>
                <a:cs typeface="Times New Roman" panose="02020603050405020304" pitchFamily="18" charset="0"/>
              </a:rPr>
              <a:t> To store the information and prepare report.</a:t>
            </a:r>
            <a:endParaRPr lang="en-US" sz="1200" b="0" i="0" u="none" strike="noStrike" cap="none" dirty="0">
              <a:solidFill>
                <a:srgbClr val="000000"/>
              </a:solidFill>
              <a:latin typeface="Source Sans"/>
              <a:ea typeface="Arial"/>
              <a:cs typeface="Arial"/>
              <a:sym typeface="Arial"/>
            </a:endParaRPr>
          </a:p>
          <a:p>
            <a:endParaRPr lang="en-US" dirty="0"/>
          </a:p>
        </p:txBody>
      </p:sp>
      <p:sp>
        <p:nvSpPr>
          <p:cNvPr id="4" name="Slide Number Placeholder 3"/>
          <p:cNvSpPr>
            <a:spLocks noGrp="1"/>
          </p:cNvSpPr>
          <p:nvPr>
            <p:ph type="sldNum" sz="quarter" idx="5"/>
          </p:nvPr>
        </p:nvSpPr>
        <p:spPr/>
        <p:txBody>
          <a:bodyPr/>
          <a:lstStyle/>
          <a:p>
            <a:fld id="{0222BB52-C7EC-4B2E-8C51-C612295ED37F}" type="slidenum">
              <a:rPr lang="en-US" smtClean="0"/>
              <a:t>7</a:t>
            </a:fld>
            <a:endParaRPr lang="en-US"/>
          </a:p>
        </p:txBody>
      </p:sp>
    </p:spTree>
    <p:extLst>
      <p:ext uri="{BB962C8B-B14F-4D97-AF65-F5344CB8AC3E}">
        <p14:creationId xmlns:p14="http://schemas.microsoft.com/office/powerpoint/2010/main" val="141480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rgbClr val="000000"/>
              </a:buClr>
              <a:buSzPts val="1800"/>
              <a:buFont typeface="Arial"/>
              <a:buNone/>
            </a:pPr>
            <a:r>
              <a:rPr lang="en-US" sz="1050" b="1" i="0" u="none" strike="noStrike" cap="none" dirty="0">
                <a:solidFill>
                  <a:srgbClr val="000000"/>
                </a:solidFill>
                <a:latin typeface="Source Sans"/>
                <a:ea typeface="Arial"/>
                <a:cs typeface="Arial"/>
                <a:sym typeface="Arial"/>
              </a:rPr>
              <a:t>Project 2: </a:t>
            </a:r>
            <a:r>
              <a:rPr lang="en-US" sz="1200" b="0" i="0" u="none" strike="noStrike" cap="none" dirty="0">
                <a:solidFill>
                  <a:schemeClr val="dk1"/>
                </a:solidFill>
                <a:effectLst/>
                <a:latin typeface="Source Sans"/>
                <a:ea typeface="Verdana"/>
                <a:cs typeface="Verdana"/>
                <a:sym typeface="Verdana"/>
              </a:rPr>
              <a:t>Stock-</a:t>
            </a:r>
            <a:r>
              <a:rPr lang="en-US" sz="1200" b="0" i="0" u="none" strike="noStrike" cap="none" baseline="0" dirty="0">
                <a:solidFill>
                  <a:schemeClr val="dk1"/>
                </a:solidFill>
                <a:effectLst/>
                <a:latin typeface="Source Sans"/>
                <a:ea typeface="Verdana"/>
                <a:cs typeface="Verdana"/>
                <a:sym typeface="Verdana"/>
              </a:rPr>
              <a:t>Broker Project</a:t>
            </a:r>
            <a:endParaRPr lang="en-US" sz="1200" b="0" i="0" u="none" strike="noStrike" cap="none" dirty="0">
              <a:solidFill>
                <a:schemeClr val="dk1"/>
              </a:solidFill>
              <a:effectLst/>
              <a:latin typeface="Source Sans"/>
              <a:ea typeface="Verdana"/>
              <a:cs typeface="Verdana"/>
              <a:sym typeface="Verdana"/>
            </a:endParaRPr>
          </a:p>
          <a:p>
            <a:pPr marL="0" marR="0" lvl="0" indent="0" algn="l" rtl="0">
              <a:lnSpc>
                <a:spcPct val="100000"/>
              </a:lnSpc>
              <a:spcBef>
                <a:spcPts val="0"/>
              </a:spcBef>
              <a:spcAft>
                <a:spcPts val="0"/>
              </a:spcAft>
              <a:buClr>
                <a:srgbClr val="000000"/>
              </a:buClr>
              <a:buSzPts val="1800"/>
              <a:buFont typeface="Arial"/>
              <a:buNone/>
            </a:pPr>
            <a:endParaRPr lang="en-US" sz="1200" b="0" i="0" u="none" strike="noStrike" cap="none" dirty="0">
              <a:solidFill>
                <a:schemeClr val="dk1"/>
              </a:solidFill>
              <a:effectLst/>
              <a:latin typeface="Source Sans"/>
              <a:ea typeface="Verdana"/>
              <a:cs typeface="Verdana"/>
              <a:sym typeface="Verdana"/>
            </a:endParaRPr>
          </a:p>
          <a:p>
            <a:pPr marL="0" marR="0" lvl="0" indent="0" algn="l" rtl="0">
              <a:lnSpc>
                <a:spcPct val="100000"/>
              </a:lnSpc>
              <a:spcBef>
                <a:spcPts val="0"/>
              </a:spcBef>
              <a:spcAft>
                <a:spcPts val="0"/>
              </a:spcAft>
              <a:buClr>
                <a:srgbClr val="000000"/>
              </a:buClr>
              <a:buSzPts val="1800"/>
              <a:buFont typeface="Arial"/>
              <a:buNone/>
            </a:pPr>
            <a:r>
              <a:rPr lang="en-US" sz="1200" b="1" i="0" u="none" strike="noStrike" cap="none" dirty="0">
                <a:solidFill>
                  <a:schemeClr val="dk1"/>
                </a:solidFill>
                <a:effectLst/>
                <a:latin typeface="Source Sans"/>
                <a:ea typeface="Verdana"/>
                <a:cs typeface="Verdana"/>
                <a:sym typeface="Verdana"/>
              </a:rPr>
              <a:t>Project Overview: </a:t>
            </a:r>
            <a:r>
              <a:rPr lang="en-US" sz="1200" b="0" i="0" u="none" strike="noStrike" cap="none" dirty="0">
                <a:solidFill>
                  <a:schemeClr val="dk1"/>
                </a:solidFill>
                <a:effectLst/>
                <a:latin typeface="Source Sans"/>
                <a:ea typeface="Verdana"/>
                <a:cs typeface="Verdana"/>
                <a:sym typeface="Verdana"/>
              </a:rPr>
              <a:t>This project aims to build a Project that buys and sells shares on a stock-broker website. </a:t>
            </a:r>
            <a:r>
              <a:rPr lang="en-IN" sz="1200" b="0" i="0" u="none" strike="noStrike" cap="none" dirty="0">
                <a:solidFill>
                  <a:schemeClr val="dk1"/>
                </a:solidFill>
                <a:effectLst/>
                <a:latin typeface="Source Sans"/>
                <a:ea typeface="Verdana"/>
                <a:cs typeface="Verdana"/>
                <a:sym typeface="Verdana"/>
              </a:rPr>
              <a:t>The Project searches for current prices of the company shares on the Stock Market webpage. It further tracks the values and performs actions which are stated in the ‘Rule.xlsx’ file and finally sends a confirmation email.</a:t>
            </a:r>
          </a:p>
          <a:p>
            <a:pPr marL="0" marR="0" lvl="0" indent="0" algn="l" rtl="0">
              <a:lnSpc>
                <a:spcPct val="100000"/>
              </a:lnSpc>
              <a:spcBef>
                <a:spcPts val="0"/>
              </a:spcBef>
              <a:spcAft>
                <a:spcPts val="0"/>
              </a:spcAft>
              <a:buClr>
                <a:srgbClr val="000000"/>
              </a:buClr>
              <a:buSzPts val="1800"/>
              <a:buFont typeface="Arial"/>
              <a:buNone/>
            </a:pPr>
            <a:endParaRPr lang="en-IN" sz="1200" b="0" i="0" u="none" strike="noStrike" cap="none" baseline="0" dirty="0">
              <a:solidFill>
                <a:schemeClr val="dk1"/>
              </a:solidFill>
              <a:effectLst/>
              <a:latin typeface="Source Sans"/>
              <a:ea typeface="Verdana"/>
              <a:cs typeface="Verdana"/>
              <a:sym typeface="Verdana"/>
            </a:endParaRPr>
          </a:p>
          <a:p>
            <a:pPr marL="0" marR="0" lvl="0" indent="0" algn="l" rtl="0">
              <a:lnSpc>
                <a:spcPct val="100000"/>
              </a:lnSpc>
              <a:spcBef>
                <a:spcPts val="0"/>
              </a:spcBef>
              <a:spcAft>
                <a:spcPts val="0"/>
              </a:spcAft>
              <a:buClr>
                <a:srgbClr val="000000"/>
              </a:buClr>
              <a:buSzPts val="1800"/>
              <a:buFont typeface="Arial"/>
              <a:buNone/>
            </a:pPr>
            <a:r>
              <a:rPr lang="en-IN" sz="1200" b="0" i="0" u="none" strike="noStrike" cap="none" baseline="0" dirty="0">
                <a:solidFill>
                  <a:schemeClr val="dk1"/>
                </a:solidFill>
                <a:effectLst/>
                <a:latin typeface="Source Sans"/>
                <a:ea typeface="Verdana"/>
                <a:cs typeface="Verdana"/>
                <a:sym typeface="Verdana"/>
              </a:rPr>
              <a:t>The ‘Rule’ file used in the code has the below mentioned fields:</a:t>
            </a:r>
          </a:p>
          <a:p>
            <a:pPr marL="0" marR="0" lvl="0" indent="0" algn="l" rtl="0">
              <a:lnSpc>
                <a:spcPct val="100000"/>
              </a:lnSpc>
              <a:spcBef>
                <a:spcPts val="0"/>
              </a:spcBef>
              <a:spcAft>
                <a:spcPts val="0"/>
              </a:spcAft>
              <a:buClr>
                <a:srgbClr val="000000"/>
              </a:buClr>
              <a:buSzPts val="1800"/>
              <a:buFont typeface="Arial"/>
              <a:buNone/>
            </a:pPr>
            <a:endParaRPr lang="en-IN" sz="1200" b="0" i="0" u="none" strike="noStrike" cap="none" baseline="0" dirty="0">
              <a:solidFill>
                <a:schemeClr val="dk1"/>
              </a:solidFill>
              <a:effectLst/>
              <a:latin typeface="Source Sans"/>
              <a:ea typeface="Verdana"/>
              <a:cs typeface="Verdana"/>
              <a:sym typeface="Verdana"/>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IN" sz="1200" b="0" i="0" u="none" strike="noStrike" cap="none" baseline="0" dirty="0">
                <a:solidFill>
                  <a:schemeClr val="dk1"/>
                </a:solidFill>
                <a:effectLst/>
                <a:latin typeface="Source Sans"/>
                <a:ea typeface="Verdana"/>
                <a:cs typeface="Verdana"/>
                <a:sym typeface="Verdana"/>
              </a:rPr>
              <a:t>Company name</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IN" sz="1200" b="0" i="0" u="none" strike="noStrike" cap="none" baseline="0" dirty="0">
                <a:solidFill>
                  <a:schemeClr val="dk1"/>
                </a:solidFill>
                <a:effectLst/>
                <a:latin typeface="Source Sans"/>
                <a:ea typeface="Verdana"/>
                <a:cs typeface="Verdana"/>
                <a:sym typeface="Verdana"/>
              </a:rPr>
              <a:t>Expected Price</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IN" sz="1200" b="0" i="0" u="none" strike="noStrike" cap="none" baseline="0" dirty="0">
                <a:solidFill>
                  <a:schemeClr val="dk1"/>
                </a:solidFill>
                <a:effectLst/>
                <a:latin typeface="Source Sans"/>
                <a:ea typeface="Verdana"/>
                <a:cs typeface="Verdana"/>
                <a:sym typeface="Verdana"/>
              </a:rPr>
              <a:t>Action Taken– Buy or sell</a:t>
            </a:r>
          </a:p>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lang="en-IN" sz="1200" b="0" i="0" u="none" strike="noStrike" cap="none" baseline="0" dirty="0">
              <a:solidFill>
                <a:schemeClr val="dk1"/>
              </a:solidFill>
              <a:effectLst/>
              <a:latin typeface="Source Sans"/>
              <a:ea typeface="Verdana"/>
              <a:cs typeface="Verdana"/>
              <a:sym typeface="Verdana"/>
            </a:endParaRPr>
          </a:p>
          <a:p>
            <a:pPr marL="0" marR="0" lvl="0" indent="0" algn="l" rtl="0">
              <a:lnSpc>
                <a:spcPct val="100000"/>
              </a:lnSpc>
              <a:spcBef>
                <a:spcPts val="0"/>
              </a:spcBef>
              <a:spcAft>
                <a:spcPts val="0"/>
              </a:spcAft>
              <a:buClr>
                <a:srgbClr val="000000"/>
              </a:buClr>
              <a:buSzPts val="1800"/>
              <a:buFont typeface="Arial" panose="020B0604020202020204" pitchFamily="34" charset="0"/>
              <a:buNone/>
            </a:pPr>
            <a:r>
              <a:rPr lang="en-IN" sz="1200" b="0" i="0" u="none" strike="noStrike" cap="none" baseline="0" dirty="0">
                <a:solidFill>
                  <a:schemeClr val="dk1"/>
                </a:solidFill>
                <a:effectLst/>
                <a:latin typeface="Source Sans"/>
                <a:ea typeface="Verdana"/>
                <a:cs typeface="Verdana"/>
                <a:sym typeface="Verdana"/>
              </a:rPr>
              <a:t>Rule set for the Project to Action:</a:t>
            </a:r>
          </a:p>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lang="en-IN" sz="1200" b="0" i="0" u="none" strike="noStrike" cap="none" baseline="0" dirty="0">
              <a:solidFill>
                <a:schemeClr val="dk1"/>
              </a:solidFill>
              <a:effectLst/>
              <a:latin typeface="Source Sans"/>
              <a:ea typeface="Verdana"/>
              <a:cs typeface="Verdana"/>
              <a:sym typeface="Verdana"/>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IN" sz="1200" b="0" i="0" u="none" strike="noStrike" cap="none" baseline="0" dirty="0">
                <a:solidFill>
                  <a:schemeClr val="dk1"/>
                </a:solidFill>
                <a:effectLst/>
                <a:latin typeface="Source Sans"/>
                <a:ea typeface="Verdana"/>
                <a:cs typeface="Verdana"/>
                <a:sym typeface="Verdana"/>
              </a:rPr>
              <a:t>Buy – The Project will check if the</a:t>
            </a:r>
            <a:r>
              <a:rPr lang="en-IN" sz="1200" b="0" i="0" u="none" strike="noStrike" cap="none" dirty="0">
                <a:solidFill>
                  <a:schemeClr val="dk1"/>
                </a:solidFill>
                <a:effectLst/>
                <a:latin typeface="Source Sans"/>
                <a:ea typeface="Verdana"/>
                <a:cs typeface="Verdana"/>
                <a:sym typeface="Verdana"/>
              </a:rPr>
              <a:t> Current Share price mentioned on the webpage is lesser or equal to the Expected Share Price mentioned in the excel file, the bot will buy the shares.</a:t>
            </a:r>
          </a:p>
          <a:p>
            <a:pPr marL="171450" marR="0" lvl="0" indent="-171450" algn="l" defTabSz="914400" rtl="0" eaLnBrk="1" fontAlgn="auto" latinLnBrk="0" hangingPunct="1">
              <a:lnSpc>
                <a:spcPct val="100000"/>
              </a:lnSpc>
              <a:spcBef>
                <a:spcPts val="0"/>
              </a:spcBef>
              <a:spcAft>
                <a:spcPts val="0"/>
              </a:spcAft>
              <a:buClr>
                <a:srgbClr val="000000"/>
              </a:buClr>
              <a:buSzPts val="1800"/>
              <a:buFont typeface="Arial" panose="020B0604020202020204" pitchFamily="34" charset="0"/>
              <a:buChar char="•"/>
              <a:tabLst/>
              <a:defRPr/>
            </a:pPr>
            <a:r>
              <a:rPr lang="en-IN" sz="1200" b="0" i="0" u="none" strike="noStrike" cap="none" baseline="0" dirty="0">
                <a:solidFill>
                  <a:schemeClr val="dk1"/>
                </a:solidFill>
                <a:effectLst/>
                <a:latin typeface="Source Sans"/>
                <a:ea typeface="Verdana"/>
                <a:cs typeface="Verdana"/>
                <a:sym typeface="Verdana"/>
              </a:rPr>
              <a:t>Sell – The Project will check if the</a:t>
            </a:r>
            <a:r>
              <a:rPr lang="en-IN" sz="1200" b="0" i="0" u="none" strike="noStrike" cap="none" dirty="0">
                <a:solidFill>
                  <a:schemeClr val="dk1"/>
                </a:solidFill>
                <a:effectLst/>
                <a:latin typeface="Source Sans"/>
                <a:ea typeface="Verdana"/>
                <a:cs typeface="Verdana"/>
                <a:sym typeface="Verdana"/>
              </a:rPr>
              <a:t> Current Share price mentioned on the webpage is higher than the Expected Share Price mentioned in the excel file, the bot will sell the shares.</a:t>
            </a:r>
            <a:endParaRPr lang="en-IN" sz="1200" b="0" i="0" u="none" strike="noStrike" cap="none" baseline="0" dirty="0">
              <a:solidFill>
                <a:schemeClr val="dk1"/>
              </a:solidFill>
              <a:effectLst/>
              <a:latin typeface="Source Sans"/>
              <a:ea typeface="Verdana"/>
              <a:cs typeface="Verdana"/>
              <a:sym typeface="Verdana"/>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IN" sz="1200" b="0" i="0" u="none" strike="noStrike" cap="none" baseline="0"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1" i="0" u="none" strike="noStrike" cap="none" baseline="0"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1" i="0" u="none" strike="noStrike" cap="none" baseline="0" dirty="0">
                <a:solidFill>
                  <a:schemeClr val="dk1"/>
                </a:solidFill>
                <a:effectLst/>
                <a:latin typeface="Source Sans"/>
                <a:ea typeface="Verdana"/>
                <a:cs typeface="Verdana"/>
                <a:sym typeface="Verdana"/>
              </a:rPr>
              <a:t>Steps build the Stock-Broker Project:</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IN" sz="1200" b="1" i="0" u="none" strike="noStrike" cap="none" baseline="0" dirty="0">
              <a:solidFill>
                <a:schemeClr val="dk1"/>
              </a:solidFill>
              <a:effectLst/>
              <a:latin typeface="Source Sans"/>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IN" sz="1200" b="1" i="0" u="none" strike="noStrike" cap="none" baseline="0" dirty="0">
                <a:solidFill>
                  <a:schemeClr val="dk1"/>
                </a:solidFill>
                <a:effectLst/>
                <a:latin typeface="Source Sans"/>
                <a:ea typeface="Verdana"/>
                <a:cs typeface="Verdana"/>
                <a:sym typeface="Verdana"/>
              </a:rPr>
              <a:t>Step 1:</a:t>
            </a:r>
            <a:r>
              <a:rPr lang="en-IN" sz="1200" b="0" i="0" u="none" strike="noStrike" cap="none" baseline="0" dirty="0">
                <a:solidFill>
                  <a:schemeClr val="dk1"/>
                </a:solidFill>
                <a:effectLst/>
                <a:latin typeface="Source Sans"/>
                <a:ea typeface="Verdana"/>
                <a:cs typeface="Verdana"/>
                <a:sym typeface="Verdana"/>
              </a:rPr>
              <a:t> The Project will open the stock market webpage of RPAChallenge.com website.</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IN" sz="1200" b="1" i="0" u="none" strike="noStrike" cap="none" baseline="0" dirty="0">
                <a:solidFill>
                  <a:schemeClr val="dk1"/>
                </a:solidFill>
                <a:effectLst/>
                <a:latin typeface="Source Sans"/>
                <a:ea typeface="Verdana"/>
                <a:cs typeface="Verdana"/>
                <a:sym typeface="Verdana"/>
              </a:rPr>
              <a:t>Step 2:</a:t>
            </a:r>
            <a:r>
              <a:rPr lang="en-IN" sz="1200" b="0" i="0" u="none" strike="noStrike" cap="none" baseline="0" dirty="0">
                <a:solidFill>
                  <a:schemeClr val="dk1"/>
                </a:solidFill>
                <a:effectLst/>
                <a:latin typeface="Source Sans"/>
                <a:ea typeface="Verdana"/>
                <a:cs typeface="Verdana"/>
                <a:sym typeface="Verdana"/>
              </a:rPr>
              <a:t> </a:t>
            </a:r>
            <a:r>
              <a:rPr lang="en-IN" sz="1200" b="0" i="0" u="none" strike="noStrike" cap="none" dirty="0">
                <a:solidFill>
                  <a:schemeClr val="dk1"/>
                </a:solidFill>
                <a:effectLst/>
                <a:latin typeface="Source Sans"/>
                <a:ea typeface="Verdana"/>
                <a:cs typeface="Verdana"/>
                <a:sym typeface="Verdana"/>
              </a:rPr>
              <a:t>On the webpage, it searches for the shares of the companies mentioned in the ‘Rule.xlsx’ file. In the code the companies used are:</a:t>
            </a:r>
          </a:p>
          <a:p>
            <a:pPr marL="628650" marR="0" lvl="1" indent="-171450" algn="l" defTabSz="914400" rtl="0" eaLnBrk="1" fontAlgn="auto" latinLnBrk="0" hangingPunct="1">
              <a:lnSpc>
                <a:spcPct val="100000"/>
              </a:lnSpc>
              <a:spcBef>
                <a:spcPts val="0"/>
              </a:spcBef>
              <a:spcAft>
                <a:spcPts val="0"/>
              </a:spcAft>
              <a:buClr>
                <a:srgbClr val="000000"/>
              </a:buClr>
              <a:buSzPts val="1800"/>
              <a:buFont typeface="Arial" panose="020B0604020202020204" pitchFamily="34" charset="0"/>
              <a:buChar char="•"/>
              <a:tabLst/>
              <a:defRPr/>
            </a:pPr>
            <a:r>
              <a:rPr lang="en-IN" sz="1200" b="0" i="0" u="none" strike="noStrike" cap="none" dirty="0" err="1">
                <a:solidFill>
                  <a:schemeClr val="dk1"/>
                </a:solidFill>
                <a:effectLst/>
                <a:latin typeface="Source Sans"/>
                <a:ea typeface="Verdana"/>
                <a:cs typeface="Verdana"/>
                <a:sym typeface="Verdana"/>
              </a:rPr>
              <a:t>Exenon</a:t>
            </a:r>
            <a:r>
              <a:rPr lang="en-IN" sz="1200" b="0" i="0" u="none" strike="noStrike" cap="none" dirty="0">
                <a:solidFill>
                  <a:schemeClr val="dk1"/>
                </a:solidFill>
                <a:effectLst/>
                <a:latin typeface="Source Sans"/>
                <a:ea typeface="Verdana"/>
                <a:cs typeface="Verdana"/>
                <a:sym typeface="Verdana"/>
              </a:rPr>
              <a:t> UI Pharma.</a:t>
            </a:r>
          </a:p>
          <a:p>
            <a:pPr marL="628650" marR="0" lvl="1" indent="-171450" algn="l" defTabSz="914400" rtl="0" eaLnBrk="1" fontAlgn="auto" latinLnBrk="0" hangingPunct="1">
              <a:lnSpc>
                <a:spcPct val="100000"/>
              </a:lnSpc>
              <a:spcBef>
                <a:spcPts val="0"/>
              </a:spcBef>
              <a:spcAft>
                <a:spcPts val="0"/>
              </a:spcAft>
              <a:buClr>
                <a:srgbClr val="000000"/>
              </a:buClr>
              <a:buSzPts val="1800"/>
              <a:buFont typeface="Arial" panose="020B0604020202020204" pitchFamily="34" charset="0"/>
              <a:buChar char="•"/>
              <a:tabLst/>
              <a:defRPr/>
            </a:pPr>
            <a:r>
              <a:rPr lang="en-IN" sz="1200" b="0" i="0" u="none" strike="noStrike" cap="none" dirty="0">
                <a:solidFill>
                  <a:schemeClr val="dk1"/>
                </a:solidFill>
                <a:effectLst/>
                <a:latin typeface="Source Sans"/>
                <a:ea typeface="Verdana"/>
                <a:cs typeface="Verdana"/>
                <a:sym typeface="Verdana"/>
              </a:rPr>
              <a:t>WEX Academy Inc.</a:t>
            </a:r>
          </a:p>
          <a:p>
            <a:pPr marL="628650" marR="0" lvl="1" indent="-171450" algn="l" defTabSz="914400" rtl="0" eaLnBrk="1" fontAlgn="auto" latinLnBrk="0" hangingPunct="1">
              <a:lnSpc>
                <a:spcPct val="100000"/>
              </a:lnSpc>
              <a:spcBef>
                <a:spcPts val="0"/>
              </a:spcBef>
              <a:spcAft>
                <a:spcPts val="0"/>
              </a:spcAft>
              <a:buClr>
                <a:srgbClr val="000000"/>
              </a:buClr>
              <a:buSzPts val="1800"/>
              <a:buFont typeface="Arial" panose="020B0604020202020204" pitchFamily="34" charset="0"/>
              <a:buChar char="•"/>
              <a:tabLst/>
              <a:defRPr/>
            </a:pPr>
            <a:r>
              <a:rPr lang="en-IN" sz="1200" b="0" i="0" u="none" strike="noStrike" cap="none" dirty="0">
                <a:solidFill>
                  <a:schemeClr val="dk1"/>
                </a:solidFill>
                <a:effectLst/>
                <a:latin typeface="Source Sans"/>
                <a:ea typeface="Verdana"/>
                <a:cs typeface="Verdana"/>
                <a:sym typeface="Verdana"/>
              </a:rPr>
              <a:t>Exxon RPA Corp.</a:t>
            </a:r>
          </a:p>
          <a:p>
            <a:pPr marL="0" marR="0" lvl="0" indent="0" algn="l"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3:</a:t>
            </a:r>
            <a:r>
              <a:rPr lang="en-IN" sz="1200" b="0" i="0" u="none" strike="noStrike" cap="none" dirty="0">
                <a:solidFill>
                  <a:schemeClr val="dk1"/>
                </a:solidFill>
                <a:effectLst/>
                <a:latin typeface="Source Sans"/>
                <a:ea typeface="Verdana"/>
                <a:cs typeface="Verdana"/>
                <a:sym typeface="Verdana"/>
              </a:rPr>
              <a:t> It will then check the expected price of the share and compare the values mentioned in the ‘Rule.xlsx’ file.</a:t>
            </a:r>
          </a:p>
          <a:p>
            <a:pPr marL="0" marR="0" lvl="0" indent="0" algn="l"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4:</a:t>
            </a:r>
            <a:r>
              <a:rPr lang="en-IN" sz="1200" b="0" i="0" u="none" strike="noStrike" cap="none" dirty="0">
                <a:solidFill>
                  <a:schemeClr val="dk1"/>
                </a:solidFill>
                <a:effectLst/>
                <a:latin typeface="Source Sans"/>
                <a:ea typeface="Verdana"/>
                <a:cs typeface="Verdana"/>
                <a:sym typeface="Verdana"/>
              </a:rPr>
              <a:t> After comparing the prices, it will further perform the action based on the current share price. </a:t>
            </a:r>
          </a:p>
          <a:p>
            <a:pPr marL="0" marR="0" lvl="0" indent="0" algn="l" rtl="0">
              <a:lnSpc>
                <a:spcPct val="100000"/>
              </a:lnSpc>
              <a:spcBef>
                <a:spcPts val="0"/>
              </a:spcBef>
              <a:spcAft>
                <a:spcPts val="0"/>
              </a:spcAft>
              <a:buClr>
                <a:srgbClr val="000000"/>
              </a:buClr>
              <a:buSzPts val="1800"/>
              <a:buFont typeface="Arial"/>
              <a:buNone/>
            </a:pPr>
            <a:r>
              <a:rPr lang="en-IN" sz="1200" b="1" i="0" u="none" strike="noStrike" cap="none" dirty="0">
                <a:solidFill>
                  <a:schemeClr val="dk1"/>
                </a:solidFill>
                <a:effectLst/>
                <a:latin typeface="Source Sans"/>
                <a:ea typeface="Verdana"/>
                <a:cs typeface="Verdana"/>
                <a:sym typeface="Verdana"/>
              </a:rPr>
              <a:t>Step 5:</a:t>
            </a:r>
            <a:r>
              <a:rPr lang="en-IN" sz="1200" b="0" i="0" u="none" strike="noStrike" cap="none" dirty="0">
                <a:solidFill>
                  <a:schemeClr val="dk1"/>
                </a:solidFill>
                <a:effectLst/>
                <a:latin typeface="Source Sans"/>
                <a:ea typeface="Verdana"/>
                <a:cs typeface="Verdana"/>
                <a:sym typeface="Verdana"/>
              </a:rPr>
              <a:t> Once it completes the action, it will update the action in the ‘Rule’ file and send a</a:t>
            </a:r>
            <a:r>
              <a:rPr lang="en-IN" sz="1200" b="0" i="0" u="none" strike="noStrike" cap="none" baseline="0" dirty="0">
                <a:solidFill>
                  <a:schemeClr val="dk1"/>
                </a:solidFill>
                <a:effectLst/>
                <a:latin typeface="Source Sans"/>
                <a:ea typeface="Verdana"/>
                <a:cs typeface="Verdana"/>
                <a:sym typeface="Verdana"/>
              </a:rPr>
              <a:t> confirmation through email</a:t>
            </a:r>
            <a:r>
              <a:rPr lang="en-IN" sz="1200" b="0" i="0" u="none" strike="noStrike" cap="none" dirty="0">
                <a:solidFill>
                  <a:schemeClr val="dk1"/>
                </a:solidFill>
                <a:effectLst/>
                <a:latin typeface="Source Sans"/>
                <a:ea typeface="Verdana"/>
                <a:cs typeface="Verdana"/>
                <a:sym typeface="Verdana"/>
              </a:rPr>
              <a:t>.</a:t>
            </a:r>
          </a:p>
          <a:p>
            <a:pPr marL="0" marR="0" lvl="0" indent="0" algn="l" rtl="0">
              <a:lnSpc>
                <a:spcPct val="100000"/>
              </a:lnSpc>
              <a:spcBef>
                <a:spcPts val="0"/>
              </a:spcBef>
              <a:spcAft>
                <a:spcPts val="0"/>
              </a:spcAft>
              <a:buClr>
                <a:srgbClr val="000000"/>
              </a:buClr>
              <a:buSzPts val="1800"/>
              <a:buFont typeface="Arial"/>
              <a:buNone/>
            </a:pPr>
            <a:endParaRPr lang="en-IN" sz="1200" b="0" i="0" u="none" strike="noStrike" cap="none" baseline="0" dirty="0">
              <a:solidFill>
                <a:schemeClr val="dk1"/>
              </a:solidFill>
              <a:effectLst/>
              <a:latin typeface="Source Sans"/>
              <a:ea typeface="Verdana"/>
              <a:cs typeface="Verdana"/>
              <a:sym typeface="Verdana"/>
            </a:endParaRPr>
          </a:p>
          <a:p>
            <a:pPr marL="0" marR="0" lvl="0" indent="0" algn="l"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1. What is Stock</a:t>
            </a:r>
          </a:p>
          <a:p>
            <a:pPr marL="0" marR="0" lvl="0" indent="0" algn="l" rtl="0">
              <a:lnSpc>
                <a:spcPct val="100000"/>
              </a:lnSpc>
              <a:spcBef>
                <a:spcPts val="0"/>
              </a:spcBef>
              <a:spcAft>
                <a:spcPts val="0"/>
              </a:spcAft>
              <a:buClr>
                <a:srgbClr val="000000"/>
              </a:buClr>
              <a:buSzPts val="1800"/>
              <a:buFont typeface="Arial"/>
              <a:buNone/>
            </a:pPr>
            <a:r>
              <a:rPr lang="en-IN" sz="1200" b="0" i="0" u="none" strike="noStrike" cap="none" baseline="0" dirty="0">
                <a:solidFill>
                  <a:schemeClr val="dk1"/>
                </a:solidFill>
                <a:effectLst/>
                <a:latin typeface="Source Sans"/>
                <a:ea typeface="Verdana"/>
                <a:cs typeface="Verdana"/>
                <a:sym typeface="Verdana"/>
              </a:rPr>
              <a:t>Stock is the shares in which the ownership of a company or corporation is divided. Shares are small portion of the company that gives you a small ownership in the company.</a:t>
            </a:r>
          </a:p>
          <a:p>
            <a:pPr marL="0" marR="0" lvl="0" indent="0" algn="l" rtl="0">
              <a:lnSpc>
                <a:spcPct val="100000"/>
              </a:lnSpc>
              <a:spcBef>
                <a:spcPts val="0"/>
              </a:spcBef>
              <a:spcAft>
                <a:spcPts val="0"/>
              </a:spcAft>
              <a:buClr>
                <a:srgbClr val="000000"/>
              </a:buClr>
              <a:buSzPts val="1800"/>
              <a:buFont typeface="Arial"/>
              <a:buNone/>
            </a:pPr>
            <a:endParaRPr lang="en-IN" sz="1200" b="1" i="0" u="none" strike="noStrike" cap="none" baseline="0" dirty="0">
              <a:solidFill>
                <a:schemeClr val="dk1"/>
              </a:solidFill>
              <a:effectLst/>
              <a:latin typeface="Source Sans"/>
              <a:ea typeface="Verdana"/>
              <a:cs typeface="Verdana"/>
              <a:sym typeface="Verdana"/>
            </a:endParaRPr>
          </a:p>
          <a:p>
            <a:pPr marL="0" marR="0" lvl="0" indent="0" algn="l" rtl="0">
              <a:lnSpc>
                <a:spcPct val="100000"/>
              </a:lnSpc>
              <a:spcBef>
                <a:spcPts val="0"/>
              </a:spcBef>
              <a:spcAft>
                <a:spcPts val="0"/>
              </a:spcAft>
              <a:buClr>
                <a:srgbClr val="000000"/>
              </a:buClr>
              <a:buSzPts val="1800"/>
              <a:buFont typeface="Arial"/>
              <a:buNone/>
            </a:pPr>
            <a:r>
              <a:rPr lang="en-IN" sz="1200" b="1" i="0" u="none" strike="noStrike" cap="none" baseline="0" dirty="0">
                <a:solidFill>
                  <a:schemeClr val="dk1"/>
                </a:solidFill>
                <a:effectLst/>
                <a:latin typeface="Source Sans"/>
                <a:ea typeface="Verdana"/>
                <a:cs typeface="Verdana"/>
                <a:sym typeface="Verdana"/>
              </a:rPr>
              <a:t>2. What is Share Market</a:t>
            </a:r>
          </a:p>
          <a:p>
            <a:pPr marL="0" marR="0" lvl="0" indent="0" algn="l" rtl="0">
              <a:lnSpc>
                <a:spcPct val="100000"/>
              </a:lnSpc>
              <a:spcBef>
                <a:spcPts val="0"/>
              </a:spcBef>
              <a:spcAft>
                <a:spcPts val="0"/>
              </a:spcAft>
              <a:buClr>
                <a:srgbClr val="000000"/>
              </a:buClr>
              <a:buSzPts val="1800"/>
              <a:buFont typeface="Arial"/>
              <a:buNone/>
            </a:pPr>
            <a:r>
              <a:rPr lang="en-IN" sz="1200" b="0" i="0" u="none" strike="noStrike" cap="none" baseline="0" dirty="0">
                <a:solidFill>
                  <a:schemeClr val="dk1"/>
                </a:solidFill>
                <a:effectLst/>
                <a:latin typeface="Source Sans"/>
                <a:ea typeface="Verdana"/>
                <a:cs typeface="Verdana"/>
                <a:sym typeface="Verdana"/>
              </a:rPr>
              <a:t>The share market is where the shares of various companies are sold or purchased.</a:t>
            </a:r>
          </a:p>
          <a:p>
            <a:pPr marL="0" marR="0" lvl="0" indent="0" algn="l" rtl="0">
              <a:lnSpc>
                <a:spcPct val="100000"/>
              </a:lnSpc>
              <a:spcBef>
                <a:spcPts val="0"/>
              </a:spcBef>
              <a:spcAft>
                <a:spcPts val="0"/>
              </a:spcAft>
              <a:buClr>
                <a:srgbClr val="000000"/>
              </a:buClr>
              <a:buSzPts val="1800"/>
              <a:buFont typeface="Arial"/>
              <a:buNone/>
            </a:pPr>
            <a:endParaRPr lang="en-IN" sz="1200" b="1" i="0" u="none" strike="noStrike" cap="none" baseline="0" dirty="0">
              <a:solidFill>
                <a:schemeClr val="dk1"/>
              </a:solidFill>
              <a:effectLst/>
              <a:latin typeface="Source Sans"/>
              <a:ea typeface="Verdana"/>
              <a:cs typeface="Verdana"/>
              <a:sym typeface="Verdana"/>
            </a:endParaRPr>
          </a:p>
          <a:p>
            <a:endParaRPr lang="en-US" dirty="0"/>
          </a:p>
        </p:txBody>
      </p:sp>
      <p:sp>
        <p:nvSpPr>
          <p:cNvPr id="4" name="Slide Number Placeholder 3"/>
          <p:cNvSpPr>
            <a:spLocks noGrp="1"/>
          </p:cNvSpPr>
          <p:nvPr>
            <p:ph type="sldNum" sz="quarter" idx="5"/>
          </p:nvPr>
        </p:nvSpPr>
        <p:spPr/>
        <p:txBody>
          <a:bodyPr/>
          <a:lstStyle/>
          <a:p>
            <a:fld id="{0222BB52-C7EC-4B2E-8C51-C612295ED37F}" type="slidenum">
              <a:rPr lang="en-US" smtClean="0"/>
              <a:t>8</a:t>
            </a:fld>
            <a:endParaRPr lang="en-US"/>
          </a:p>
        </p:txBody>
      </p:sp>
    </p:spTree>
    <p:extLst>
      <p:ext uri="{BB962C8B-B14F-4D97-AF65-F5344CB8AC3E}">
        <p14:creationId xmlns:p14="http://schemas.microsoft.com/office/powerpoint/2010/main" val="1721450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dirty="0">
                <a:sym typeface="Arial"/>
              </a:rPr>
              <a:t>The applications used to build the Stock-Broker Project are:</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sz="1200" b="1" i="0" u="none" strike="noStrike" cap="none" dirty="0">
              <a:solidFill>
                <a:srgbClr val="000000"/>
              </a:solidFill>
              <a:latin typeface="Source Sans"/>
              <a:ea typeface="Arial"/>
              <a:cs typeface="Arial"/>
              <a:sym typeface="Arial"/>
            </a:endParaRPr>
          </a:p>
          <a:p>
            <a:pPr marL="0" lvl="0" indent="0" algn="l" rtl="0">
              <a:lnSpc>
                <a:spcPct val="100000"/>
              </a:lnSpc>
              <a:spcBef>
                <a:spcPts val="0"/>
              </a:spcBef>
              <a:spcAft>
                <a:spcPts val="0"/>
              </a:spcAft>
              <a:buSzPts val="1400"/>
              <a:buNone/>
            </a:pPr>
            <a:r>
              <a:rPr lang="en-US" sz="1200" b="1" i="0" u="none" strike="noStrike" cap="none" dirty="0">
                <a:solidFill>
                  <a:srgbClr val="000000"/>
                </a:solidFill>
                <a:latin typeface="Source Sans"/>
                <a:ea typeface="Arial"/>
                <a:cs typeface="Arial"/>
                <a:sym typeface="Arial"/>
              </a:rPr>
              <a:t>1. UiPath Studio: </a:t>
            </a:r>
            <a:r>
              <a:rPr lang="en-US" sz="1200" b="0" i="0" u="none" strike="noStrike" cap="none" dirty="0">
                <a:solidFill>
                  <a:srgbClr val="000000"/>
                </a:solidFill>
                <a:latin typeface="Source Sans"/>
                <a:ea typeface="Arial"/>
                <a:cs typeface="Arial"/>
                <a:sym typeface="Arial"/>
              </a:rPr>
              <a:t>Used to build the project. </a:t>
            </a:r>
            <a:r>
              <a:rPr lang="en-US" sz="1200" b="1" i="0" u="none" strike="noStrike" cap="none" dirty="0">
                <a:solidFill>
                  <a:srgbClr val="000000"/>
                </a:solidFill>
                <a:latin typeface="Source Sans"/>
                <a:ea typeface="Arial"/>
                <a:cs typeface="Arial"/>
                <a:sym typeface="Arial"/>
              </a:rPr>
              <a:t> </a:t>
            </a:r>
          </a:p>
          <a:p>
            <a:pPr marL="0" lvl="0" indent="0" algn="l" rtl="0">
              <a:lnSpc>
                <a:spcPct val="100000"/>
              </a:lnSpc>
              <a:spcBef>
                <a:spcPts val="0"/>
              </a:spcBef>
              <a:spcAft>
                <a:spcPts val="0"/>
              </a:spcAft>
              <a:buSzPts val="1400"/>
              <a:buNone/>
            </a:pPr>
            <a:r>
              <a:rPr lang="en-US" sz="1200" b="1" i="0" u="none" strike="noStrike" cap="none" dirty="0">
                <a:solidFill>
                  <a:srgbClr val="000000"/>
                </a:solidFill>
                <a:latin typeface="Source Sans"/>
                <a:ea typeface="Arial"/>
                <a:cs typeface="Arial"/>
                <a:sym typeface="Arial"/>
              </a:rPr>
              <a:t>2. W</a:t>
            </a:r>
            <a:r>
              <a:rPr lang="en-IN" sz="1200" b="1" i="0" u="none" strike="noStrike" cap="none" dirty="0">
                <a:solidFill>
                  <a:srgbClr val="000000"/>
                </a:solidFill>
                <a:latin typeface="Source Sans"/>
                <a:ea typeface="Arial"/>
                <a:cs typeface="Arial"/>
                <a:sym typeface="Arial"/>
              </a:rPr>
              <a:t>eb Browser: </a:t>
            </a:r>
            <a:r>
              <a:rPr lang="en-IN" sz="1200" b="0" i="0" u="none" strike="noStrike" cap="none" dirty="0">
                <a:solidFill>
                  <a:srgbClr val="000000"/>
                </a:solidFill>
                <a:latin typeface="Source Sans"/>
                <a:ea typeface="Arial"/>
                <a:cs typeface="Arial"/>
                <a:sym typeface="Arial"/>
              </a:rPr>
              <a:t>Used </a:t>
            </a:r>
            <a:r>
              <a:rPr lang="en-US" sz="1200" b="0" i="0" u="none" strike="noStrike" cap="none" dirty="0">
                <a:solidFill>
                  <a:schemeClr val="dk1"/>
                </a:solidFill>
                <a:effectLst/>
                <a:latin typeface="Source Sans"/>
                <a:ea typeface="Verdana"/>
                <a:cs typeface="Verdana"/>
                <a:sym typeface="Verdana"/>
              </a:rPr>
              <a:t>to open the </a:t>
            </a:r>
            <a:r>
              <a:rPr lang="en-US" sz="1200" b="0" i="0" u="none" strike="noStrike" cap="none" baseline="0" dirty="0">
                <a:solidFill>
                  <a:schemeClr val="dk1"/>
                </a:solidFill>
                <a:effectLst/>
                <a:latin typeface="Source Sans"/>
                <a:ea typeface="Verdana"/>
                <a:cs typeface="Verdana"/>
                <a:sym typeface="Verdana"/>
              </a:rPr>
              <a:t>webpage</a:t>
            </a:r>
            <a:r>
              <a:rPr lang="en-US" sz="1200" b="0" i="0" u="none" strike="noStrike" cap="none" dirty="0">
                <a:solidFill>
                  <a:schemeClr val="dk1"/>
                </a:solidFill>
                <a:effectLst/>
                <a:latin typeface="Source Sans"/>
                <a:ea typeface="Verdana"/>
                <a:cs typeface="Verdana"/>
                <a:sym typeface="Verdana"/>
              </a:rPr>
              <a:t>.</a:t>
            </a:r>
          </a:p>
          <a:p>
            <a:pPr marL="0" lvl="0" indent="0" algn="l" rtl="0">
              <a:lnSpc>
                <a:spcPct val="100000"/>
              </a:lnSpc>
              <a:spcBef>
                <a:spcPts val="0"/>
              </a:spcBef>
              <a:spcAft>
                <a:spcPts val="0"/>
              </a:spcAft>
              <a:buSzPts val="1400"/>
              <a:buNone/>
            </a:pPr>
            <a:r>
              <a:rPr lang="en-US" sz="1200" b="1" i="0" u="none" strike="noStrike" cap="none" dirty="0">
                <a:solidFill>
                  <a:schemeClr val="dk1"/>
                </a:solidFill>
                <a:effectLst/>
                <a:latin typeface="Source Sans"/>
                <a:ea typeface="Verdana"/>
                <a:cs typeface="Arial"/>
                <a:sym typeface="Verdana"/>
              </a:rPr>
              <a:t>3. MS Excel:</a:t>
            </a:r>
            <a:r>
              <a:rPr lang="en-US" sz="1200" b="0" i="0" u="none" strike="noStrike" cap="none" baseline="0" dirty="0">
                <a:solidFill>
                  <a:schemeClr val="dk1"/>
                </a:solidFill>
                <a:effectLst/>
                <a:latin typeface="Source Sans"/>
                <a:ea typeface="Verdana"/>
                <a:cs typeface="Arial"/>
                <a:sym typeface="Verdana"/>
              </a:rPr>
              <a:t> Used to read rules and configuration for the Project.</a:t>
            </a:r>
          </a:p>
          <a:p>
            <a:pPr marL="0" lvl="0" indent="0" algn="l" rtl="0">
              <a:lnSpc>
                <a:spcPct val="100000"/>
              </a:lnSpc>
              <a:spcBef>
                <a:spcPts val="0"/>
              </a:spcBef>
              <a:spcAft>
                <a:spcPts val="0"/>
              </a:spcAft>
              <a:buSzPts val="1400"/>
              <a:buNone/>
            </a:pPr>
            <a:r>
              <a:rPr lang="en-US" sz="1200" b="1" i="0" u="none" strike="noStrike" cap="none" baseline="0" dirty="0">
                <a:solidFill>
                  <a:schemeClr val="dk1"/>
                </a:solidFill>
                <a:effectLst/>
                <a:latin typeface="Source Sans"/>
                <a:ea typeface="Verdana"/>
                <a:cs typeface="Arial"/>
                <a:sym typeface="Verdana"/>
              </a:rPr>
              <a:t>4. MS Outlook:</a:t>
            </a:r>
            <a:r>
              <a:rPr lang="en-US" sz="1200" b="0" i="0" u="none" strike="noStrike" cap="none" baseline="0" dirty="0">
                <a:solidFill>
                  <a:schemeClr val="dk1"/>
                </a:solidFill>
                <a:effectLst/>
                <a:latin typeface="Source Sans"/>
                <a:ea typeface="Verdana"/>
                <a:cs typeface="Arial"/>
                <a:sym typeface="Verdana"/>
              </a:rPr>
              <a:t> Used to send sell/purchase confirmation email.</a:t>
            </a:r>
            <a:endParaRPr lang="en-IN" sz="1200" b="1" i="0" u="none" strike="noStrike" cap="none" dirty="0">
              <a:solidFill>
                <a:srgbClr val="000000"/>
              </a:solidFill>
              <a:latin typeface="Source Sans"/>
              <a:ea typeface="Arial"/>
              <a:cs typeface="Arial"/>
              <a:sym typeface="Arial"/>
            </a:endParaRPr>
          </a:p>
          <a:p>
            <a:pPr marL="0" lvl="0" indent="0" algn="l" rtl="0">
              <a:lnSpc>
                <a:spcPct val="100000"/>
              </a:lnSpc>
              <a:spcBef>
                <a:spcPts val="0"/>
              </a:spcBef>
              <a:spcAft>
                <a:spcPts val="0"/>
              </a:spcAft>
              <a:buSzPts val="1400"/>
              <a:buNone/>
            </a:pPr>
            <a:endParaRPr lang="en-US" sz="1200" b="1" i="0" u="none" strike="noStrike" cap="none" dirty="0">
              <a:solidFill>
                <a:srgbClr val="000000"/>
              </a:solidFill>
              <a:latin typeface="Source Sans"/>
              <a:ea typeface="Arial"/>
              <a:cs typeface="Arial"/>
              <a:sym typeface="Arial"/>
            </a:endParaRPr>
          </a:p>
          <a:p>
            <a:pPr marL="0" lvl="0" indent="0" algn="l" rtl="0">
              <a:lnSpc>
                <a:spcPct val="100000"/>
              </a:lnSpc>
              <a:spcBef>
                <a:spcPts val="0"/>
              </a:spcBef>
              <a:spcAft>
                <a:spcPts val="0"/>
              </a:spcAft>
              <a:buSzPts val="1400"/>
              <a:buNone/>
            </a:pPr>
            <a:endParaRPr lang="en-US" sz="1200" b="1" i="0" u="none" strike="noStrike" cap="none" dirty="0">
              <a:solidFill>
                <a:srgbClr val="000000"/>
              </a:solidFill>
              <a:latin typeface="Source Sans"/>
              <a:ea typeface="Arial"/>
              <a:cs typeface="Arial"/>
              <a:sym typeface="Arial"/>
            </a:endParaRPr>
          </a:p>
          <a:p>
            <a:endParaRPr lang="en-US" dirty="0"/>
          </a:p>
        </p:txBody>
      </p:sp>
      <p:sp>
        <p:nvSpPr>
          <p:cNvPr id="4" name="Slide Number Placeholder 3"/>
          <p:cNvSpPr>
            <a:spLocks noGrp="1"/>
          </p:cNvSpPr>
          <p:nvPr>
            <p:ph type="sldNum" sz="quarter" idx="5"/>
          </p:nvPr>
        </p:nvSpPr>
        <p:spPr/>
        <p:txBody>
          <a:bodyPr/>
          <a:lstStyle/>
          <a:p>
            <a:fld id="{0222BB52-C7EC-4B2E-8C51-C612295ED37F}" type="slidenum">
              <a:rPr lang="en-US" smtClean="0"/>
              <a:t>9</a:t>
            </a:fld>
            <a:endParaRPr lang="en-US"/>
          </a:p>
        </p:txBody>
      </p:sp>
    </p:spTree>
    <p:extLst>
      <p:ext uri="{BB962C8B-B14F-4D97-AF65-F5344CB8AC3E}">
        <p14:creationId xmlns:p14="http://schemas.microsoft.com/office/powerpoint/2010/main" val="4194706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ECECEC"/>
        </a:solidFill>
        <a:effectLst/>
      </p:bgPr>
    </p:bg>
    <p:spTree>
      <p:nvGrpSpPr>
        <p:cNvPr id="1" name=""/>
        <p:cNvGrpSpPr/>
        <p:nvPr/>
      </p:nvGrpSpPr>
      <p:grpSpPr>
        <a:xfrm>
          <a:off x="0" y="0"/>
          <a:ext cx="0" cy="0"/>
          <a:chOff x="0" y="0"/>
          <a:chExt cx="0" cy="0"/>
        </a:xfrm>
      </p:grpSpPr>
      <p:sp>
        <p:nvSpPr>
          <p:cNvPr id="8" name="Text Placeholder 49">
            <a:extLst>
              <a:ext uri="{FF2B5EF4-FFF2-40B4-BE49-F238E27FC236}">
                <a16:creationId xmlns:a16="http://schemas.microsoft.com/office/drawing/2014/main" id="{821A6C82-292F-45D8-AC1D-89E528EAD790}"/>
              </a:ext>
            </a:extLst>
          </p:cNvPr>
          <p:cNvSpPr txBox="1">
            <a:spLocks/>
          </p:cNvSpPr>
          <p:nvPr userDrawn="1"/>
        </p:nvSpPr>
        <p:spPr>
          <a:xfrm>
            <a:off x="3685770" y="698649"/>
            <a:ext cx="1655400" cy="165495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9" name="Freeform: Shape 83">
            <a:extLst>
              <a:ext uri="{FF2B5EF4-FFF2-40B4-BE49-F238E27FC236}">
                <a16:creationId xmlns:a16="http://schemas.microsoft.com/office/drawing/2014/main" id="{74F1A9CF-0DEA-4AC9-8E3D-6356C3249900}"/>
              </a:ext>
            </a:extLst>
          </p:cNvPr>
          <p:cNvSpPr txBox="1">
            <a:spLocks/>
          </p:cNvSpPr>
          <p:nvPr userDrawn="1"/>
        </p:nvSpPr>
        <p:spPr>
          <a:xfrm>
            <a:off x="1564175" y="4973216"/>
            <a:ext cx="2121595" cy="188478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1"/>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pic>
        <p:nvPicPr>
          <p:cNvPr id="10" name="Picture 9">
            <a:extLst>
              <a:ext uri="{FF2B5EF4-FFF2-40B4-BE49-F238E27FC236}">
                <a16:creationId xmlns:a16="http://schemas.microsoft.com/office/drawing/2014/main" id="{92861EB1-06C7-4EE4-883C-5CD7BDF30651}"/>
              </a:ext>
            </a:extLst>
          </p:cNvPr>
          <p:cNvPicPr>
            <a:picLocks noChangeAspect="1"/>
          </p:cNvPicPr>
          <p:nvPr userDrawn="1"/>
        </p:nvPicPr>
        <p:blipFill rotWithShape="1">
          <a:blip r:embed="rId3"/>
          <a:srcRect l="-35079" r="35079"/>
          <a:stretch/>
        </p:blipFill>
        <p:spPr>
          <a:xfrm>
            <a:off x="9531598" y="6176724"/>
            <a:ext cx="2580382" cy="591854"/>
          </a:xfrm>
          <a:prstGeom prst="rect">
            <a:avLst/>
          </a:prstGeom>
        </p:spPr>
      </p:pic>
      <p:sp>
        <p:nvSpPr>
          <p:cNvPr id="11" name="Title 1">
            <a:extLst>
              <a:ext uri="{FF2B5EF4-FFF2-40B4-BE49-F238E27FC236}">
                <a16:creationId xmlns:a16="http://schemas.microsoft.com/office/drawing/2014/main" id="{D4793260-5953-46FA-9020-90C0884C15CD}"/>
              </a:ext>
            </a:extLst>
          </p:cNvPr>
          <p:cNvSpPr>
            <a:spLocks noGrp="1"/>
          </p:cNvSpPr>
          <p:nvPr>
            <p:ph type="ctrTitle"/>
          </p:nvPr>
        </p:nvSpPr>
        <p:spPr>
          <a:xfrm>
            <a:off x="377688" y="3251693"/>
            <a:ext cx="7537194" cy="1381317"/>
          </a:xfrm>
        </p:spPr>
        <p:txBody>
          <a:bodyPr lIns="0" tIns="0" rIns="0" bIns="0" anchor="t" anchorCtr="0">
            <a:noAutofit/>
          </a:bodyPr>
          <a:lstStyle>
            <a:lvl1pPr algn="l">
              <a:lnSpc>
                <a:spcPct val="80000"/>
              </a:lnSpc>
              <a:defRPr sz="4400" b="1" i="0" spc="-100">
                <a:solidFill>
                  <a:schemeClr val="bg1"/>
                </a:solidFill>
                <a:latin typeface="Helvetica LT Std" panose="020B05040202020A0204" pitchFamily="34" charset="0"/>
                <a:cs typeface="Arial"/>
              </a:defRPr>
            </a:lvl1pPr>
          </a:lstStyle>
          <a:p>
            <a:r>
              <a:rPr lang="en-US" sz="4400">
                <a:solidFill>
                  <a:schemeClr val="bg1"/>
                </a:solidFill>
                <a:latin typeface="Helvetica LT Std" panose="020B05040202020A0204" pitchFamily="34" charset="0"/>
                <a:cs typeface="Arial" panose="020B0604020202020204" pitchFamily="34" charset="0"/>
              </a:rPr>
              <a:t>01	Concepts of RPA</a:t>
            </a:r>
          </a:p>
        </p:txBody>
      </p:sp>
      <p:sp>
        <p:nvSpPr>
          <p:cNvPr id="13" name="Text Placeholder 49">
            <a:extLst>
              <a:ext uri="{FF2B5EF4-FFF2-40B4-BE49-F238E27FC236}">
                <a16:creationId xmlns:a16="http://schemas.microsoft.com/office/drawing/2014/main" id="{1DDFA83A-4A18-41A4-8A06-FB2D48AB6F0B}"/>
              </a:ext>
            </a:extLst>
          </p:cNvPr>
          <p:cNvSpPr txBox="1">
            <a:spLocks/>
          </p:cNvSpPr>
          <p:nvPr userDrawn="1"/>
        </p:nvSpPr>
        <p:spPr>
          <a:xfrm>
            <a:off x="8517518" y="3786976"/>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pic>
        <p:nvPicPr>
          <p:cNvPr id="15" name="Picture 14" descr="A picture containing icon&#10;&#10;Description automatically generated">
            <a:extLst>
              <a:ext uri="{FF2B5EF4-FFF2-40B4-BE49-F238E27FC236}">
                <a16:creationId xmlns:a16="http://schemas.microsoft.com/office/drawing/2014/main" id="{C4B1B6EE-B0D4-4AA6-901F-74EB3DDBC64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5422970" y="3597463"/>
            <a:ext cx="2745983" cy="3260537"/>
          </a:xfrm>
          <a:prstGeom prst="rect">
            <a:avLst/>
          </a:prstGeom>
        </p:spPr>
      </p:pic>
      <p:sp>
        <p:nvSpPr>
          <p:cNvPr id="14" name="TextBox 13">
            <a:extLst>
              <a:ext uri="{FF2B5EF4-FFF2-40B4-BE49-F238E27FC236}">
                <a16:creationId xmlns:a16="http://schemas.microsoft.com/office/drawing/2014/main" id="{1C6E7931-2F35-4605-9795-3174C2ABC4A7}"/>
              </a:ext>
            </a:extLst>
          </p:cNvPr>
          <p:cNvSpPr txBox="1">
            <a:spLocks/>
          </p:cNvSpPr>
          <p:nvPr userDrawn="1"/>
        </p:nvSpPr>
        <p:spPr>
          <a:xfrm rot="2700000">
            <a:off x="9020153" y="420489"/>
            <a:ext cx="3940136" cy="1966185"/>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1"/>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Tree>
    <p:custDataLst>
      <p:tags r:id="rId1"/>
    </p:custDataLst>
    <p:extLst>
      <p:ext uri="{BB962C8B-B14F-4D97-AF65-F5344CB8AC3E}">
        <p14:creationId xmlns:p14="http://schemas.microsoft.com/office/powerpoint/2010/main" val="316223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8" name="Title 167">
            <a:extLst>
              <a:ext uri="{FF2B5EF4-FFF2-40B4-BE49-F238E27FC236}">
                <a16:creationId xmlns:a16="http://schemas.microsoft.com/office/drawing/2014/main" id="{7E6C85D1-5E16-4DBB-A87A-EE843DE0CFF6}"/>
              </a:ext>
            </a:extLst>
          </p:cNvPr>
          <p:cNvSpPr>
            <a:spLocks noGrp="1"/>
          </p:cNvSpPr>
          <p:nvPr>
            <p:ph type="title"/>
          </p:nvPr>
        </p:nvSpPr>
        <p:spPr>
          <a:xfrm>
            <a:off x="152401" y="149002"/>
            <a:ext cx="6698190" cy="750137"/>
          </a:xfrm>
        </p:spPr>
        <p:txBody>
          <a:bodyPr lIns="0" tIns="0" rIns="0" bIns="0" anchor="t">
            <a:normAutofit/>
          </a:bodyPr>
          <a:lstStyle>
            <a:lvl1pPr>
              <a:defRPr sz="2800" b="1">
                <a:latin typeface="Helvetica" panose="020B0604020202020204" pitchFamily="34" charset="0"/>
                <a:cs typeface="Helvetica" panose="020B0604020202020204" pitchFamily="34" charset="0"/>
              </a:defRPr>
            </a:lvl1pPr>
          </a:lstStyle>
          <a:p>
            <a:r>
              <a:rPr lang="en-US"/>
              <a:t>Click to edit Master title style</a:t>
            </a:r>
          </a:p>
        </p:txBody>
      </p:sp>
      <p:pic>
        <p:nvPicPr>
          <p:cNvPr id="115" name="Picture 114">
            <a:extLst>
              <a:ext uri="{FF2B5EF4-FFF2-40B4-BE49-F238E27FC236}">
                <a16:creationId xmlns:a16="http://schemas.microsoft.com/office/drawing/2014/main" id="{2E6957A4-27FC-4554-9662-9F9A8B09A65C}"/>
              </a:ext>
            </a:extLst>
          </p:cNvPr>
          <p:cNvPicPr>
            <a:picLocks noChangeAspect="1"/>
          </p:cNvPicPr>
          <p:nvPr userDrawn="1"/>
        </p:nvPicPr>
        <p:blipFill>
          <a:blip r:embed="rId3"/>
          <a:srcRect/>
          <a:stretch/>
        </p:blipFill>
        <p:spPr>
          <a:xfrm>
            <a:off x="10353196" y="349030"/>
            <a:ext cx="1419987" cy="325698"/>
          </a:xfrm>
          <a:prstGeom prst="rect">
            <a:avLst/>
          </a:prstGeom>
        </p:spPr>
      </p:pic>
      <p:sp>
        <p:nvSpPr>
          <p:cNvPr id="116" name="Freeform: Shape 41">
            <a:extLst>
              <a:ext uri="{FF2B5EF4-FFF2-40B4-BE49-F238E27FC236}">
                <a16:creationId xmlns:a16="http://schemas.microsoft.com/office/drawing/2014/main" id="{61CC6662-1288-4CCD-909A-9E1A2148AC4F}"/>
              </a:ext>
            </a:extLst>
          </p:cNvPr>
          <p:cNvSpPr txBox="1">
            <a:spLocks/>
          </p:cNvSpPr>
          <p:nvPr userDrawn="1"/>
        </p:nvSpPr>
        <p:spPr>
          <a:xfrm rot="16200000">
            <a:off x="9350039" y="386298"/>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17" name="TextBox 116">
            <a:extLst>
              <a:ext uri="{FF2B5EF4-FFF2-40B4-BE49-F238E27FC236}">
                <a16:creationId xmlns:a16="http://schemas.microsoft.com/office/drawing/2014/main" id="{255ED898-A194-4F13-A49D-05680A144178}"/>
              </a:ext>
            </a:extLst>
          </p:cNvPr>
          <p:cNvSpPr txBox="1">
            <a:spLocks/>
          </p:cNvSpPr>
          <p:nvPr userDrawn="1"/>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118" name="Group 117">
            <a:extLst>
              <a:ext uri="{FF2B5EF4-FFF2-40B4-BE49-F238E27FC236}">
                <a16:creationId xmlns:a16="http://schemas.microsoft.com/office/drawing/2014/main" id="{EE9BAD75-6357-4BEE-A0E0-45275EE57EBB}"/>
              </a:ext>
            </a:extLst>
          </p:cNvPr>
          <p:cNvGrpSpPr/>
          <p:nvPr userDrawn="1"/>
        </p:nvGrpSpPr>
        <p:grpSpPr>
          <a:xfrm>
            <a:off x="6991767" y="244608"/>
            <a:ext cx="4972747" cy="549346"/>
            <a:chOff x="6989946" y="244608"/>
            <a:chExt cx="4971452" cy="549346"/>
          </a:xfrm>
        </p:grpSpPr>
        <p:sp>
          <p:nvSpPr>
            <p:cNvPr id="119" name="Freeform: Shape 118">
              <a:extLst>
                <a:ext uri="{FF2B5EF4-FFF2-40B4-BE49-F238E27FC236}">
                  <a16:creationId xmlns:a16="http://schemas.microsoft.com/office/drawing/2014/main" id="{F749B4B2-CE34-46A4-AE75-D5EA4FA8A718}"/>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id="{5B29DC48-6F2D-4480-A63A-A63AD225E02A}"/>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id="{8A96E6C3-B937-41F2-AC5D-E265C3A64931}"/>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Shape 121">
              <a:extLst>
                <a:ext uri="{FF2B5EF4-FFF2-40B4-BE49-F238E27FC236}">
                  <a16:creationId xmlns:a16="http://schemas.microsoft.com/office/drawing/2014/main" id="{8D46D494-7055-4143-B943-8C5BA1F22452}"/>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3" name="Rectangle 122">
            <a:extLst>
              <a:ext uri="{FF2B5EF4-FFF2-40B4-BE49-F238E27FC236}">
                <a16:creationId xmlns:a16="http://schemas.microsoft.com/office/drawing/2014/main" id="{694980F1-8081-4727-AF16-2C7A786A04A0}"/>
              </a:ext>
            </a:extLst>
          </p:cNvPr>
          <p:cNvSpPr/>
          <p:nvPr userDrawn="1"/>
        </p:nvSpPr>
        <p:spPr>
          <a:xfrm>
            <a:off x="-1" y="6830568"/>
            <a:ext cx="12192001"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B7A2851A-0D86-43AE-9456-A80B00C5A836}"/>
              </a:ext>
            </a:extLst>
          </p:cNvPr>
          <p:cNvSpPr/>
          <p:nvPr userDrawn="1"/>
        </p:nvSpPr>
        <p:spPr>
          <a:xfrm flipV="1">
            <a:off x="152400" y="990426"/>
            <a:ext cx="118872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6" name="Picture 165">
            <a:extLst>
              <a:ext uri="{FF2B5EF4-FFF2-40B4-BE49-F238E27FC236}">
                <a16:creationId xmlns:a16="http://schemas.microsoft.com/office/drawing/2014/main" id="{FBD1AABB-FF08-43F4-B427-6EAB23FCCE0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62254" y="4953174"/>
            <a:ext cx="1674222" cy="1828800"/>
          </a:xfrm>
          <a:prstGeom prst="rect">
            <a:avLst/>
          </a:prstGeom>
        </p:spPr>
      </p:pic>
    </p:spTree>
    <p:custDataLst>
      <p:tags r:id="rId1"/>
    </p:custDataLst>
    <p:extLst>
      <p:ext uri="{BB962C8B-B14F-4D97-AF65-F5344CB8AC3E}">
        <p14:creationId xmlns:p14="http://schemas.microsoft.com/office/powerpoint/2010/main" val="322614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sp>
        <p:nvSpPr>
          <p:cNvPr id="168" name="Title 167">
            <a:extLst>
              <a:ext uri="{FF2B5EF4-FFF2-40B4-BE49-F238E27FC236}">
                <a16:creationId xmlns:a16="http://schemas.microsoft.com/office/drawing/2014/main" id="{7E6C85D1-5E16-4DBB-A87A-EE843DE0CFF6}"/>
              </a:ext>
            </a:extLst>
          </p:cNvPr>
          <p:cNvSpPr>
            <a:spLocks noGrp="1"/>
          </p:cNvSpPr>
          <p:nvPr>
            <p:ph type="title"/>
          </p:nvPr>
        </p:nvSpPr>
        <p:spPr>
          <a:xfrm>
            <a:off x="152401" y="149002"/>
            <a:ext cx="6698190" cy="750137"/>
          </a:xfrm>
        </p:spPr>
        <p:txBody>
          <a:bodyPr lIns="0" tIns="0" rIns="0" bIns="0" anchor="t">
            <a:normAutofit/>
          </a:bodyPr>
          <a:lstStyle>
            <a:lvl1pPr>
              <a:defRPr sz="2800" b="1">
                <a:latin typeface="Helvetica" panose="020B0604020202020204" pitchFamily="34" charset="0"/>
                <a:cs typeface="Helvetica" panose="020B0604020202020204" pitchFamily="34" charset="0"/>
              </a:defRPr>
            </a:lvl1pPr>
          </a:lstStyle>
          <a:p>
            <a:r>
              <a:rPr lang="en-US"/>
              <a:t>Click to edit Master title style</a:t>
            </a:r>
          </a:p>
        </p:txBody>
      </p:sp>
      <p:pic>
        <p:nvPicPr>
          <p:cNvPr id="115" name="Picture 114">
            <a:extLst>
              <a:ext uri="{FF2B5EF4-FFF2-40B4-BE49-F238E27FC236}">
                <a16:creationId xmlns:a16="http://schemas.microsoft.com/office/drawing/2014/main" id="{2E6957A4-27FC-4554-9662-9F9A8B09A65C}"/>
              </a:ext>
            </a:extLst>
          </p:cNvPr>
          <p:cNvPicPr>
            <a:picLocks noChangeAspect="1"/>
          </p:cNvPicPr>
          <p:nvPr userDrawn="1"/>
        </p:nvPicPr>
        <p:blipFill>
          <a:blip r:embed="rId3"/>
          <a:srcRect/>
          <a:stretch/>
        </p:blipFill>
        <p:spPr>
          <a:xfrm>
            <a:off x="10353196" y="349030"/>
            <a:ext cx="1419987" cy="325698"/>
          </a:xfrm>
          <a:prstGeom prst="rect">
            <a:avLst/>
          </a:prstGeom>
        </p:spPr>
      </p:pic>
      <p:sp>
        <p:nvSpPr>
          <p:cNvPr id="116" name="Freeform: Shape 41">
            <a:extLst>
              <a:ext uri="{FF2B5EF4-FFF2-40B4-BE49-F238E27FC236}">
                <a16:creationId xmlns:a16="http://schemas.microsoft.com/office/drawing/2014/main" id="{61CC6662-1288-4CCD-909A-9E1A2148AC4F}"/>
              </a:ext>
            </a:extLst>
          </p:cNvPr>
          <p:cNvSpPr txBox="1">
            <a:spLocks/>
          </p:cNvSpPr>
          <p:nvPr userDrawn="1"/>
        </p:nvSpPr>
        <p:spPr>
          <a:xfrm rot="16200000">
            <a:off x="9350039" y="386298"/>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17" name="TextBox 116">
            <a:extLst>
              <a:ext uri="{FF2B5EF4-FFF2-40B4-BE49-F238E27FC236}">
                <a16:creationId xmlns:a16="http://schemas.microsoft.com/office/drawing/2014/main" id="{255ED898-A194-4F13-A49D-05680A144178}"/>
              </a:ext>
            </a:extLst>
          </p:cNvPr>
          <p:cNvSpPr txBox="1">
            <a:spLocks/>
          </p:cNvSpPr>
          <p:nvPr userDrawn="1"/>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118" name="Group 117">
            <a:extLst>
              <a:ext uri="{FF2B5EF4-FFF2-40B4-BE49-F238E27FC236}">
                <a16:creationId xmlns:a16="http://schemas.microsoft.com/office/drawing/2014/main" id="{EE9BAD75-6357-4BEE-A0E0-45275EE57EBB}"/>
              </a:ext>
            </a:extLst>
          </p:cNvPr>
          <p:cNvGrpSpPr/>
          <p:nvPr userDrawn="1"/>
        </p:nvGrpSpPr>
        <p:grpSpPr>
          <a:xfrm>
            <a:off x="6991767" y="244608"/>
            <a:ext cx="4972747" cy="549346"/>
            <a:chOff x="6989946" y="244608"/>
            <a:chExt cx="4971452" cy="549346"/>
          </a:xfrm>
        </p:grpSpPr>
        <p:sp>
          <p:nvSpPr>
            <p:cNvPr id="119" name="Freeform: Shape 118">
              <a:extLst>
                <a:ext uri="{FF2B5EF4-FFF2-40B4-BE49-F238E27FC236}">
                  <a16:creationId xmlns:a16="http://schemas.microsoft.com/office/drawing/2014/main" id="{F749B4B2-CE34-46A4-AE75-D5EA4FA8A718}"/>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id="{5B29DC48-6F2D-4480-A63A-A63AD225E02A}"/>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id="{8A96E6C3-B937-41F2-AC5D-E265C3A64931}"/>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Shape 121">
              <a:extLst>
                <a:ext uri="{FF2B5EF4-FFF2-40B4-BE49-F238E27FC236}">
                  <a16:creationId xmlns:a16="http://schemas.microsoft.com/office/drawing/2014/main" id="{8D46D494-7055-4143-B943-8C5BA1F22452}"/>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3" name="Rectangle 122">
            <a:extLst>
              <a:ext uri="{FF2B5EF4-FFF2-40B4-BE49-F238E27FC236}">
                <a16:creationId xmlns:a16="http://schemas.microsoft.com/office/drawing/2014/main" id="{694980F1-8081-4727-AF16-2C7A786A04A0}"/>
              </a:ext>
            </a:extLst>
          </p:cNvPr>
          <p:cNvSpPr/>
          <p:nvPr userDrawn="1"/>
        </p:nvSpPr>
        <p:spPr>
          <a:xfrm>
            <a:off x="-1" y="6830568"/>
            <a:ext cx="12192001"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B7A2851A-0D86-43AE-9456-A80B00C5A836}"/>
              </a:ext>
            </a:extLst>
          </p:cNvPr>
          <p:cNvSpPr/>
          <p:nvPr userDrawn="1"/>
        </p:nvSpPr>
        <p:spPr>
          <a:xfrm flipV="1">
            <a:off x="152400" y="990426"/>
            <a:ext cx="118872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Icon&#10;&#10;Description automatically generated">
            <a:extLst>
              <a:ext uri="{FF2B5EF4-FFF2-40B4-BE49-F238E27FC236}">
                <a16:creationId xmlns:a16="http://schemas.microsoft.com/office/drawing/2014/main" id="{B37A9066-FADF-4167-B9B1-7F1AB5D15E0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60588" y="4882334"/>
            <a:ext cx="2479012" cy="1903156"/>
          </a:xfrm>
          <a:prstGeom prst="rect">
            <a:avLst/>
          </a:prstGeom>
        </p:spPr>
      </p:pic>
    </p:spTree>
    <p:custDataLst>
      <p:tags r:id="rId1"/>
    </p:custDataLst>
    <p:extLst>
      <p:ext uri="{BB962C8B-B14F-4D97-AF65-F5344CB8AC3E}">
        <p14:creationId xmlns:p14="http://schemas.microsoft.com/office/powerpoint/2010/main" val="173151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975081-83A3-4E9D-9F42-0E656EABFD96}"/>
              </a:ext>
            </a:extLst>
          </p:cNvPr>
          <p:cNvSpPr>
            <a:spLocks noGrp="1"/>
          </p:cNvSpPr>
          <p:nvPr>
            <p:ph type="body" sz="quarter" idx="10"/>
          </p:nvPr>
        </p:nvSpPr>
        <p:spPr>
          <a:xfrm>
            <a:off x="152400" y="1224843"/>
            <a:ext cx="11887200" cy="642197"/>
          </a:xfrm>
        </p:spPr>
        <p:txBody>
          <a:bodyPr lIns="0" tIns="0" rIns="0" bIns="0">
            <a:noAutofit/>
          </a:bodyPr>
          <a:lstStyle>
            <a:lvl1pPr marL="0" indent="0">
              <a:buNone/>
              <a:defRPr sz="20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Click to edit Master text styles</a:t>
            </a:r>
          </a:p>
        </p:txBody>
      </p:sp>
      <p:sp>
        <p:nvSpPr>
          <p:cNvPr id="168" name="Title 167">
            <a:extLst>
              <a:ext uri="{FF2B5EF4-FFF2-40B4-BE49-F238E27FC236}">
                <a16:creationId xmlns:a16="http://schemas.microsoft.com/office/drawing/2014/main" id="{7E6C85D1-5E16-4DBB-A87A-EE843DE0CFF6}"/>
              </a:ext>
            </a:extLst>
          </p:cNvPr>
          <p:cNvSpPr>
            <a:spLocks noGrp="1"/>
          </p:cNvSpPr>
          <p:nvPr>
            <p:ph type="title"/>
          </p:nvPr>
        </p:nvSpPr>
        <p:spPr>
          <a:xfrm>
            <a:off x="152401" y="149001"/>
            <a:ext cx="6698190" cy="822960"/>
          </a:xfrm>
        </p:spPr>
        <p:txBody>
          <a:bodyPr lIns="0" tIns="0" rIns="0" bIns="0" anchor="t">
            <a:normAutofit/>
          </a:bodyPr>
          <a:lstStyle>
            <a:lvl1pPr>
              <a:defRPr sz="2800" b="1">
                <a:latin typeface="Helvetica" panose="020B0604020202020204" pitchFamily="34" charset="0"/>
                <a:cs typeface="Helvetica" panose="020B0604020202020204" pitchFamily="34" charset="0"/>
              </a:defRPr>
            </a:lvl1pPr>
          </a:lstStyle>
          <a:p>
            <a:r>
              <a:rPr lang="en-US"/>
              <a:t>Click to edit Master title style</a:t>
            </a:r>
          </a:p>
        </p:txBody>
      </p:sp>
      <p:pic>
        <p:nvPicPr>
          <p:cNvPr id="115" name="Picture 114">
            <a:extLst>
              <a:ext uri="{FF2B5EF4-FFF2-40B4-BE49-F238E27FC236}">
                <a16:creationId xmlns:a16="http://schemas.microsoft.com/office/drawing/2014/main" id="{2E6957A4-27FC-4554-9662-9F9A8B09A65C}"/>
              </a:ext>
            </a:extLst>
          </p:cNvPr>
          <p:cNvPicPr>
            <a:picLocks noChangeAspect="1"/>
          </p:cNvPicPr>
          <p:nvPr userDrawn="1"/>
        </p:nvPicPr>
        <p:blipFill>
          <a:blip r:embed="rId3"/>
          <a:srcRect/>
          <a:stretch/>
        </p:blipFill>
        <p:spPr>
          <a:xfrm>
            <a:off x="10353196" y="349030"/>
            <a:ext cx="1419987" cy="325698"/>
          </a:xfrm>
          <a:prstGeom prst="rect">
            <a:avLst/>
          </a:prstGeom>
        </p:spPr>
      </p:pic>
      <p:sp>
        <p:nvSpPr>
          <p:cNvPr id="116" name="Freeform: Shape 41">
            <a:extLst>
              <a:ext uri="{FF2B5EF4-FFF2-40B4-BE49-F238E27FC236}">
                <a16:creationId xmlns:a16="http://schemas.microsoft.com/office/drawing/2014/main" id="{61CC6662-1288-4CCD-909A-9E1A2148AC4F}"/>
              </a:ext>
            </a:extLst>
          </p:cNvPr>
          <p:cNvSpPr txBox="1">
            <a:spLocks/>
          </p:cNvSpPr>
          <p:nvPr userDrawn="1"/>
        </p:nvSpPr>
        <p:spPr>
          <a:xfrm rot="16200000">
            <a:off x="9350039" y="386298"/>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17" name="TextBox 116">
            <a:extLst>
              <a:ext uri="{FF2B5EF4-FFF2-40B4-BE49-F238E27FC236}">
                <a16:creationId xmlns:a16="http://schemas.microsoft.com/office/drawing/2014/main" id="{255ED898-A194-4F13-A49D-05680A144178}"/>
              </a:ext>
            </a:extLst>
          </p:cNvPr>
          <p:cNvSpPr txBox="1">
            <a:spLocks/>
          </p:cNvSpPr>
          <p:nvPr userDrawn="1"/>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118" name="Group 117">
            <a:extLst>
              <a:ext uri="{FF2B5EF4-FFF2-40B4-BE49-F238E27FC236}">
                <a16:creationId xmlns:a16="http://schemas.microsoft.com/office/drawing/2014/main" id="{EE9BAD75-6357-4BEE-A0E0-45275EE57EBB}"/>
              </a:ext>
            </a:extLst>
          </p:cNvPr>
          <p:cNvGrpSpPr/>
          <p:nvPr userDrawn="1"/>
        </p:nvGrpSpPr>
        <p:grpSpPr>
          <a:xfrm>
            <a:off x="6991767" y="244608"/>
            <a:ext cx="4972747" cy="549346"/>
            <a:chOff x="6989946" y="244608"/>
            <a:chExt cx="4971452" cy="549346"/>
          </a:xfrm>
        </p:grpSpPr>
        <p:sp>
          <p:nvSpPr>
            <p:cNvPr id="119" name="Freeform: Shape 118">
              <a:extLst>
                <a:ext uri="{FF2B5EF4-FFF2-40B4-BE49-F238E27FC236}">
                  <a16:creationId xmlns:a16="http://schemas.microsoft.com/office/drawing/2014/main" id="{F749B4B2-CE34-46A4-AE75-D5EA4FA8A718}"/>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id="{5B29DC48-6F2D-4480-A63A-A63AD225E02A}"/>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id="{8A96E6C3-B937-41F2-AC5D-E265C3A64931}"/>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Shape 121">
              <a:extLst>
                <a:ext uri="{FF2B5EF4-FFF2-40B4-BE49-F238E27FC236}">
                  <a16:creationId xmlns:a16="http://schemas.microsoft.com/office/drawing/2014/main" id="{8D46D494-7055-4143-B943-8C5BA1F22452}"/>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3" name="Rectangle 122">
            <a:extLst>
              <a:ext uri="{FF2B5EF4-FFF2-40B4-BE49-F238E27FC236}">
                <a16:creationId xmlns:a16="http://schemas.microsoft.com/office/drawing/2014/main" id="{694980F1-8081-4727-AF16-2C7A786A04A0}"/>
              </a:ext>
            </a:extLst>
          </p:cNvPr>
          <p:cNvSpPr/>
          <p:nvPr userDrawn="1"/>
        </p:nvSpPr>
        <p:spPr>
          <a:xfrm>
            <a:off x="-1" y="6830568"/>
            <a:ext cx="12192001"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B7A2851A-0D86-43AE-9456-A80B00C5A836}"/>
              </a:ext>
            </a:extLst>
          </p:cNvPr>
          <p:cNvSpPr/>
          <p:nvPr userDrawn="1"/>
        </p:nvSpPr>
        <p:spPr>
          <a:xfrm flipV="1">
            <a:off x="152400" y="990426"/>
            <a:ext cx="118872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95404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ECECEC"/>
        </a:solidFill>
        <a:effectLst/>
      </p:bgPr>
    </p:bg>
    <p:spTree>
      <p:nvGrpSpPr>
        <p:cNvPr id="1" name=""/>
        <p:cNvGrpSpPr/>
        <p:nvPr/>
      </p:nvGrpSpPr>
      <p:grpSpPr>
        <a:xfrm>
          <a:off x="0" y="0"/>
          <a:ext cx="0" cy="0"/>
          <a:chOff x="0" y="0"/>
          <a:chExt cx="0" cy="0"/>
        </a:xfrm>
      </p:grpSpPr>
      <p:sp>
        <p:nvSpPr>
          <p:cNvPr id="44" name="Text Placeholder 2">
            <a:extLst>
              <a:ext uri="{FF2B5EF4-FFF2-40B4-BE49-F238E27FC236}">
                <a16:creationId xmlns:a16="http://schemas.microsoft.com/office/drawing/2014/main" id="{F3BF35F8-FC2E-4FEC-BE75-F1FD8EF5172F}"/>
              </a:ext>
            </a:extLst>
          </p:cNvPr>
          <p:cNvSpPr>
            <a:spLocks noGrp="1"/>
          </p:cNvSpPr>
          <p:nvPr>
            <p:ph type="body" sz="quarter" idx="10"/>
          </p:nvPr>
        </p:nvSpPr>
        <p:spPr>
          <a:xfrm>
            <a:off x="370608" y="997527"/>
            <a:ext cx="5085575" cy="642197"/>
          </a:xfrm>
        </p:spPr>
        <p:txBody>
          <a:bodyPr lIns="0" tIns="0" rIns="0" bIns="0">
            <a:noAutofit/>
          </a:bodyPr>
          <a:lstStyle>
            <a:lvl1pPr marL="342900" indent="-342900">
              <a:buFont typeface="Arial" panose="020B0604020202020204" pitchFamily="34" charset="0"/>
              <a:buChar char="•"/>
              <a:defRPr sz="2400">
                <a:latin typeface="Helvetica" panose="020B0604020202020204" pitchFamily="34" charset="0"/>
                <a:cs typeface="Helvetica"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Click to edit Master text styles</a:t>
            </a:r>
          </a:p>
        </p:txBody>
      </p:sp>
      <p:sp>
        <p:nvSpPr>
          <p:cNvPr id="43" name="Title 167">
            <a:extLst>
              <a:ext uri="{FF2B5EF4-FFF2-40B4-BE49-F238E27FC236}">
                <a16:creationId xmlns:a16="http://schemas.microsoft.com/office/drawing/2014/main" id="{B791424C-CE9A-4813-8DF9-B56880E332D1}"/>
              </a:ext>
            </a:extLst>
          </p:cNvPr>
          <p:cNvSpPr>
            <a:spLocks noGrp="1"/>
          </p:cNvSpPr>
          <p:nvPr>
            <p:ph type="title"/>
          </p:nvPr>
        </p:nvSpPr>
        <p:spPr>
          <a:xfrm>
            <a:off x="370609" y="422907"/>
            <a:ext cx="6698190" cy="573757"/>
          </a:xfrm>
        </p:spPr>
        <p:txBody>
          <a:bodyPr lIns="0" tIns="0" rIns="0" bIns="0" anchor="t">
            <a:normAutofit/>
          </a:bodyPr>
          <a:lstStyle>
            <a:lvl1pPr>
              <a:defRPr sz="3600" b="1">
                <a:latin typeface="Helvetica" panose="020B0604020202020204" pitchFamily="34" charset="0"/>
                <a:cs typeface="Helvetica" panose="020B0604020202020204" pitchFamily="34" charset="0"/>
              </a:defRPr>
            </a:lvl1pPr>
          </a:lstStyle>
          <a:p>
            <a:r>
              <a:rPr lang="en-US"/>
              <a:t>Click to edit Master title style</a:t>
            </a:r>
          </a:p>
        </p:txBody>
      </p:sp>
      <p:grpSp>
        <p:nvGrpSpPr>
          <p:cNvPr id="8" name="Group 7">
            <a:extLst>
              <a:ext uri="{FF2B5EF4-FFF2-40B4-BE49-F238E27FC236}">
                <a16:creationId xmlns:a16="http://schemas.microsoft.com/office/drawing/2014/main" id="{AE6EC81B-986A-4381-A848-44B2D4F1C47E}"/>
              </a:ext>
            </a:extLst>
          </p:cNvPr>
          <p:cNvGrpSpPr/>
          <p:nvPr userDrawn="1"/>
        </p:nvGrpSpPr>
        <p:grpSpPr>
          <a:xfrm>
            <a:off x="9909006" y="230664"/>
            <a:ext cx="2033395" cy="6341252"/>
            <a:chOff x="9906426" y="258374"/>
            <a:chExt cx="2032866" cy="6341252"/>
          </a:xfrm>
          <a:solidFill>
            <a:srgbClr val="C00000"/>
          </a:solidFill>
        </p:grpSpPr>
        <p:grpSp>
          <p:nvGrpSpPr>
            <p:cNvPr id="9" name="Group 8">
              <a:extLst>
                <a:ext uri="{FF2B5EF4-FFF2-40B4-BE49-F238E27FC236}">
                  <a16:creationId xmlns:a16="http://schemas.microsoft.com/office/drawing/2014/main" id="{E25D4C8B-7F3C-4A4C-A398-21A7B3DF4A48}"/>
                </a:ext>
              </a:extLst>
            </p:cNvPr>
            <p:cNvGrpSpPr/>
            <p:nvPr/>
          </p:nvGrpSpPr>
          <p:grpSpPr>
            <a:xfrm>
              <a:off x="9906426" y="258374"/>
              <a:ext cx="1451545" cy="6341252"/>
              <a:chOff x="10020609" y="242905"/>
              <a:chExt cx="1346144" cy="5880798"/>
            </a:xfrm>
            <a:grpFill/>
          </p:grpSpPr>
          <p:sp>
            <p:nvSpPr>
              <p:cNvPr id="11" name="Freeform: Shape 10">
                <a:extLst>
                  <a:ext uri="{FF2B5EF4-FFF2-40B4-BE49-F238E27FC236}">
                    <a16:creationId xmlns:a16="http://schemas.microsoft.com/office/drawing/2014/main" id="{39065D30-1355-4AA1-BDE9-A3D4109624F7}"/>
                  </a:ext>
                </a:extLst>
              </p:cNvPr>
              <p:cNvSpPr/>
              <p:nvPr/>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12" name="Freeform: Shape 11">
                <a:extLst>
                  <a:ext uri="{FF2B5EF4-FFF2-40B4-BE49-F238E27FC236}">
                    <a16:creationId xmlns:a16="http://schemas.microsoft.com/office/drawing/2014/main" id="{9DC75C2D-C720-433C-8322-F36AAABCBAED}"/>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grpSp>
        <p:sp>
          <p:nvSpPr>
            <p:cNvPr id="10" name="Freeform: Shape 9">
              <a:extLst>
                <a:ext uri="{FF2B5EF4-FFF2-40B4-BE49-F238E27FC236}">
                  <a16:creationId xmlns:a16="http://schemas.microsoft.com/office/drawing/2014/main" id="{9EF31538-2C8D-4FE3-A7C5-2BDEEB0F04F2}"/>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grpSp>
      <p:sp>
        <p:nvSpPr>
          <p:cNvPr id="13" name="Text Placeholder 83">
            <a:extLst>
              <a:ext uri="{FF2B5EF4-FFF2-40B4-BE49-F238E27FC236}">
                <a16:creationId xmlns:a16="http://schemas.microsoft.com/office/drawing/2014/main" id="{B5B9B347-1306-4A03-8F13-C69949C2BC25}"/>
              </a:ext>
            </a:extLst>
          </p:cNvPr>
          <p:cNvSpPr txBox="1">
            <a:spLocks/>
          </p:cNvSpPr>
          <p:nvPr userDrawn="1"/>
        </p:nvSpPr>
        <p:spPr>
          <a:xfrm rot="16200000" flipV="1">
            <a:off x="10931828" y="1538417"/>
            <a:ext cx="1702373" cy="851409"/>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rgbClr val="FE530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srgbClr val="FFFFFF">
                    <a:alpha val="0"/>
                  </a:srgbClr>
                </a:solidFill>
                <a:effectLst/>
                <a:uLnTx/>
                <a:uFillTx/>
                <a:latin typeface="Arial"/>
                <a:ea typeface="+mn-ea"/>
                <a:cs typeface="Arial"/>
              </a:rPr>
              <a:t> </a:t>
            </a:r>
          </a:p>
        </p:txBody>
      </p:sp>
      <p:sp>
        <p:nvSpPr>
          <p:cNvPr id="14" name="Freeform: Shape 83">
            <a:extLst>
              <a:ext uri="{FF2B5EF4-FFF2-40B4-BE49-F238E27FC236}">
                <a16:creationId xmlns:a16="http://schemas.microsoft.com/office/drawing/2014/main" id="{593AE3DD-5186-4EDA-B989-C8BD7B8B335E}"/>
              </a:ext>
            </a:extLst>
          </p:cNvPr>
          <p:cNvSpPr txBox="1">
            <a:spLocks/>
          </p:cNvSpPr>
          <p:nvPr userDrawn="1"/>
        </p:nvSpPr>
        <p:spPr>
          <a:xfrm rot="16200000">
            <a:off x="10121941" y="3502165"/>
            <a:ext cx="574904" cy="943535"/>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FE530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srgbClr val="FFFFFF">
                    <a:alpha val="0"/>
                  </a:srgbClr>
                </a:solidFill>
                <a:effectLst/>
                <a:uLnTx/>
                <a:uFillTx/>
                <a:latin typeface="Arial"/>
                <a:ea typeface="+mn-ea"/>
                <a:cs typeface="Arial"/>
              </a:rPr>
              <a:t> </a:t>
            </a:r>
          </a:p>
        </p:txBody>
      </p:sp>
      <p:sp>
        <p:nvSpPr>
          <p:cNvPr id="15" name="Text Placeholder 49">
            <a:extLst>
              <a:ext uri="{FF2B5EF4-FFF2-40B4-BE49-F238E27FC236}">
                <a16:creationId xmlns:a16="http://schemas.microsoft.com/office/drawing/2014/main" id="{21B0FA2D-586F-4B73-A347-02D8914F70EE}"/>
              </a:ext>
            </a:extLst>
          </p:cNvPr>
          <p:cNvSpPr txBox="1">
            <a:spLocks/>
          </p:cNvSpPr>
          <p:nvPr userDrawn="1"/>
        </p:nvSpPr>
        <p:spPr>
          <a:xfrm>
            <a:off x="9937626" y="2268673"/>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E530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srgbClr val="FFFFFF">
                    <a:alpha val="0"/>
                  </a:srgbClr>
                </a:solidFill>
                <a:effectLst/>
                <a:uLnTx/>
                <a:uFillTx/>
                <a:latin typeface="Arial"/>
                <a:ea typeface="+mn-ea"/>
                <a:cs typeface="Arial"/>
              </a:rPr>
              <a:t> </a:t>
            </a:r>
          </a:p>
        </p:txBody>
      </p:sp>
      <p:sp>
        <p:nvSpPr>
          <p:cNvPr id="16" name="Text Placeholder 49">
            <a:extLst>
              <a:ext uri="{FF2B5EF4-FFF2-40B4-BE49-F238E27FC236}">
                <a16:creationId xmlns:a16="http://schemas.microsoft.com/office/drawing/2014/main" id="{7082B4DF-F4A3-4A5B-99F8-C16786CDA14F}"/>
              </a:ext>
            </a:extLst>
          </p:cNvPr>
          <p:cNvSpPr txBox="1">
            <a:spLocks/>
          </p:cNvSpPr>
          <p:nvPr userDrawn="1"/>
        </p:nvSpPr>
        <p:spPr>
          <a:xfrm>
            <a:off x="11218889" y="4676686"/>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E530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srgbClr val="FFFFFF">
                    <a:alpha val="0"/>
                  </a:srgbClr>
                </a:solidFill>
                <a:effectLst/>
                <a:uLnTx/>
                <a:uFillTx/>
                <a:latin typeface="Arial"/>
                <a:ea typeface="+mn-ea"/>
                <a:cs typeface="Arial"/>
              </a:rPr>
              <a:t> </a:t>
            </a:r>
          </a:p>
        </p:txBody>
      </p:sp>
      <p:sp>
        <p:nvSpPr>
          <p:cNvPr id="17" name="Freeform: Shape 83">
            <a:extLst>
              <a:ext uri="{FF2B5EF4-FFF2-40B4-BE49-F238E27FC236}">
                <a16:creationId xmlns:a16="http://schemas.microsoft.com/office/drawing/2014/main" id="{3A600D58-BFDD-4C7C-AF88-71B6A5BEF3BD}"/>
              </a:ext>
            </a:extLst>
          </p:cNvPr>
          <p:cNvSpPr txBox="1">
            <a:spLocks/>
          </p:cNvSpPr>
          <p:nvPr userDrawn="1"/>
        </p:nvSpPr>
        <p:spPr>
          <a:xfrm>
            <a:off x="10201058" y="0"/>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FE530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srgbClr val="FFFFFF">
                    <a:alpha val="0"/>
                  </a:srgbClr>
                </a:solidFill>
                <a:effectLst/>
                <a:uLnTx/>
                <a:uFillTx/>
                <a:latin typeface="Arial"/>
                <a:ea typeface="+mn-ea"/>
                <a:cs typeface="Arial"/>
              </a:rPr>
              <a:t> </a:t>
            </a:r>
          </a:p>
        </p:txBody>
      </p:sp>
      <p:sp>
        <p:nvSpPr>
          <p:cNvPr id="18" name="Freeform: Shape 83">
            <a:extLst>
              <a:ext uri="{FF2B5EF4-FFF2-40B4-BE49-F238E27FC236}">
                <a16:creationId xmlns:a16="http://schemas.microsoft.com/office/drawing/2014/main" id="{FA4A7EDB-7D41-43E8-91D5-F3FD47F7FA00}"/>
              </a:ext>
            </a:extLst>
          </p:cNvPr>
          <p:cNvSpPr txBox="1">
            <a:spLocks/>
          </p:cNvSpPr>
          <p:nvPr userDrawn="1"/>
        </p:nvSpPr>
        <p:spPr>
          <a:xfrm>
            <a:off x="10048897" y="6006846"/>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FE530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srgbClr val="FFFFFF">
                    <a:alpha val="0"/>
                  </a:srgbClr>
                </a:solidFill>
                <a:effectLst/>
                <a:uLnTx/>
                <a:uFillTx/>
                <a:latin typeface="Arial"/>
                <a:ea typeface="+mn-ea"/>
                <a:cs typeface="Arial"/>
              </a:rPr>
              <a:t> </a:t>
            </a:r>
          </a:p>
        </p:txBody>
      </p:sp>
      <p:sp>
        <p:nvSpPr>
          <p:cNvPr id="19" name="TextBox 18">
            <a:extLst>
              <a:ext uri="{FF2B5EF4-FFF2-40B4-BE49-F238E27FC236}">
                <a16:creationId xmlns:a16="http://schemas.microsoft.com/office/drawing/2014/main" id="{DCA74B8A-62A2-4003-8584-FE17925B679F}"/>
              </a:ext>
            </a:extLst>
          </p:cNvPr>
          <p:cNvSpPr txBox="1">
            <a:spLocks/>
          </p:cNvSpPr>
          <p:nvPr userDrawn="1"/>
        </p:nvSpPr>
        <p:spPr>
          <a:xfrm rot="13500000" flipH="1">
            <a:off x="-750384" y="4026267"/>
            <a:ext cx="5105557" cy="2547747"/>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Freeform: Shape 83">
            <a:extLst>
              <a:ext uri="{FF2B5EF4-FFF2-40B4-BE49-F238E27FC236}">
                <a16:creationId xmlns:a16="http://schemas.microsoft.com/office/drawing/2014/main" id="{B63E77C3-6B05-4F07-B1AB-6BC2867264B3}"/>
              </a:ext>
            </a:extLst>
          </p:cNvPr>
          <p:cNvSpPr txBox="1">
            <a:spLocks/>
          </p:cNvSpPr>
          <p:nvPr userDrawn="1"/>
        </p:nvSpPr>
        <p:spPr>
          <a:xfrm>
            <a:off x="7953422" y="0"/>
            <a:ext cx="1556183" cy="21581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pic>
        <p:nvPicPr>
          <p:cNvPr id="21" name="Picture 20">
            <a:extLst>
              <a:ext uri="{FF2B5EF4-FFF2-40B4-BE49-F238E27FC236}">
                <a16:creationId xmlns:a16="http://schemas.microsoft.com/office/drawing/2014/main" id="{7F3481CF-F277-4940-B3DC-68B8A0E28C6F}"/>
              </a:ext>
            </a:extLst>
          </p:cNvPr>
          <p:cNvPicPr>
            <a:picLocks noChangeAspect="1"/>
          </p:cNvPicPr>
          <p:nvPr userDrawn="1"/>
        </p:nvPicPr>
        <p:blipFill>
          <a:blip r:embed="rId3"/>
          <a:srcRect/>
          <a:stretch/>
        </p:blipFill>
        <p:spPr>
          <a:xfrm>
            <a:off x="6929223" y="6136496"/>
            <a:ext cx="2580382" cy="591854"/>
          </a:xfrm>
          <a:prstGeom prst="rect">
            <a:avLst/>
          </a:prstGeom>
        </p:spPr>
      </p:pic>
    </p:spTree>
    <p:custDataLst>
      <p:tags r:id="rId1"/>
    </p:custDataLst>
    <p:extLst>
      <p:ext uri="{BB962C8B-B14F-4D97-AF65-F5344CB8AC3E}">
        <p14:creationId xmlns:p14="http://schemas.microsoft.com/office/powerpoint/2010/main" val="360751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15" name="Picture 14" descr="A picture containing blue&#10;&#10;Description automatically generated">
            <a:extLst>
              <a:ext uri="{FF2B5EF4-FFF2-40B4-BE49-F238E27FC236}">
                <a16:creationId xmlns:a16="http://schemas.microsoft.com/office/drawing/2014/main" id="{01320B13-3A07-4958-A6A5-C093FCC726C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9448799" y="4833787"/>
            <a:ext cx="2636571" cy="1938978"/>
          </a:xfrm>
          <a:prstGeom prst="rect">
            <a:avLst/>
          </a:prstGeom>
        </p:spPr>
      </p:pic>
      <p:sp>
        <p:nvSpPr>
          <p:cNvPr id="168" name="Title 167">
            <a:extLst>
              <a:ext uri="{FF2B5EF4-FFF2-40B4-BE49-F238E27FC236}">
                <a16:creationId xmlns:a16="http://schemas.microsoft.com/office/drawing/2014/main" id="{7E6C85D1-5E16-4DBB-A87A-EE843DE0CFF6}"/>
              </a:ext>
            </a:extLst>
          </p:cNvPr>
          <p:cNvSpPr>
            <a:spLocks noGrp="1"/>
          </p:cNvSpPr>
          <p:nvPr>
            <p:ph type="title"/>
          </p:nvPr>
        </p:nvSpPr>
        <p:spPr>
          <a:xfrm>
            <a:off x="152401" y="149002"/>
            <a:ext cx="6698190" cy="750137"/>
          </a:xfrm>
        </p:spPr>
        <p:txBody>
          <a:bodyPr lIns="0" tIns="0" rIns="0" bIns="0" anchor="t">
            <a:normAutofit/>
          </a:bodyPr>
          <a:lstStyle>
            <a:lvl1pPr>
              <a:defRPr sz="2800" b="1">
                <a:latin typeface="Helvetica" panose="020B0604020202020204" pitchFamily="34" charset="0"/>
                <a:cs typeface="Helvetica" panose="020B0604020202020204" pitchFamily="34" charset="0"/>
              </a:defRPr>
            </a:lvl1pPr>
          </a:lstStyle>
          <a:p>
            <a:r>
              <a:rPr lang="en-US"/>
              <a:t>Click to edit Master title style</a:t>
            </a:r>
          </a:p>
        </p:txBody>
      </p:sp>
      <p:pic>
        <p:nvPicPr>
          <p:cNvPr id="115" name="Picture 114">
            <a:extLst>
              <a:ext uri="{FF2B5EF4-FFF2-40B4-BE49-F238E27FC236}">
                <a16:creationId xmlns:a16="http://schemas.microsoft.com/office/drawing/2014/main" id="{2E6957A4-27FC-4554-9662-9F9A8B09A65C}"/>
              </a:ext>
            </a:extLst>
          </p:cNvPr>
          <p:cNvPicPr>
            <a:picLocks noChangeAspect="1"/>
          </p:cNvPicPr>
          <p:nvPr userDrawn="1"/>
        </p:nvPicPr>
        <p:blipFill>
          <a:blip r:embed="rId4"/>
          <a:srcRect/>
          <a:stretch/>
        </p:blipFill>
        <p:spPr>
          <a:xfrm>
            <a:off x="10353196" y="349030"/>
            <a:ext cx="1419987" cy="325698"/>
          </a:xfrm>
          <a:prstGeom prst="rect">
            <a:avLst/>
          </a:prstGeom>
        </p:spPr>
      </p:pic>
      <p:sp>
        <p:nvSpPr>
          <p:cNvPr id="116" name="Freeform: Shape 41">
            <a:extLst>
              <a:ext uri="{FF2B5EF4-FFF2-40B4-BE49-F238E27FC236}">
                <a16:creationId xmlns:a16="http://schemas.microsoft.com/office/drawing/2014/main" id="{61CC6662-1288-4CCD-909A-9E1A2148AC4F}"/>
              </a:ext>
            </a:extLst>
          </p:cNvPr>
          <p:cNvSpPr txBox="1">
            <a:spLocks/>
          </p:cNvSpPr>
          <p:nvPr userDrawn="1"/>
        </p:nvSpPr>
        <p:spPr>
          <a:xfrm rot="16200000">
            <a:off x="9350039" y="386298"/>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17" name="TextBox 116">
            <a:extLst>
              <a:ext uri="{FF2B5EF4-FFF2-40B4-BE49-F238E27FC236}">
                <a16:creationId xmlns:a16="http://schemas.microsoft.com/office/drawing/2014/main" id="{255ED898-A194-4F13-A49D-05680A144178}"/>
              </a:ext>
            </a:extLst>
          </p:cNvPr>
          <p:cNvSpPr txBox="1">
            <a:spLocks/>
          </p:cNvSpPr>
          <p:nvPr userDrawn="1"/>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118" name="Group 117">
            <a:extLst>
              <a:ext uri="{FF2B5EF4-FFF2-40B4-BE49-F238E27FC236}">
                <a16:creationId xmlns:a16="http://schemas.microsoft.com/office/drawing/2014/main" id="{EE9BAD75-6357-4BEE-A0E0-45275EE57EBB}"/>
              </a:ext>
            </a:extLst>
          </p:cNvPr>
          <p:cNvGrpSpPr/>
          <p:nvPr userDrawn="1"/>
        </p:nvGrpSpPr>
        <p:grpSpPr>
          <a:xfrm>
            <a:off x="6991767" y="244608"/>
            <a:ext cx="4972747" cy="549346"/>
            <a:chOff x="6989946" y="244608"/>
            <a:chExt cx="4971452" cy="549346"/>
          </a:xfrm>
        </p:grpSpPr>
        <p:sp>
          <p:nvSpPr>
            <p:cNvPr id="119" name="Freeform: Shape 118">
              <a:extLst>
                <a:ext uri="{FF2B5EF4-FFF2-40B4-BE49-F238E27FC236}">
                  <a16:creationId xmlns:a16="http://schemas.microsoft.com/office/drawing/2014/main" id="{F749B4B2-CE34-46A4-AE75-D5EA4FA8A718}"/>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id="{5B29DC48-6F2D-4480-A63A-A63AD225E02A}"/>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id="{8A96E6C3-B937-41F2-AC5D-E265C3A64931}"/>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Shape 121">
              <a:extLst>
                <a:ext uri="{FF2B5EF4-FFF2-40B4-BE49-F238E27FC236}">
                  <a16:creationId xmlns:a16="http://schemas.microsoft.com/office/drawing/2014/main" id="{8D46D494-7055-4143-B943-8C5BA1F22452}"/>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3" name="Rectangle 122">
            <a:extLst>
              <a:ext uri="{FF2B5EF4-FFF2-40B4-BE49-F238E27FC236}">
                <a16:creationId xmlns:a16="http://schemas.microsoft.com/office/drawing/2014/main" id="{694980F1-8081-4727-AF16-2C7A786A04A0}"/>
              </a:ext>
            </a:extLst>
          </p:cNvPr>
          <p:cNvSpPr/>
          <p:nvPr userDrawn="1"/>
        </p:nvSpPr>
        <p:spPr>
          <a:xfrm>
            <a:off x="-1" y="6830568"/>
            <a:ext cx="12192001"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B7A2851A-0D86-43AE-9456-A80B00C5A836}"/>
              </a:ext>
            </a:extLst>
          </p:cNvPr>
          <p:cNvSpPr/>
          <p:nvPr userDrawn="1"/>
        </p:nvSpPr>
        <p:spPr>
          <a:xfrm flipV="1">
            <a:off x="152400" y="990426"/>
            <a:ext cx="118872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37877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9F9E-A010-4F5D-B99D-E6619C931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3C666-E25E-401C-A048-78BB6BD9BD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552FCF-75B4-4A2D-9B74-33906AC91786}"/>
              </a:ext>
            </a:extLst>
          </p:cNvPr>
          <p:cNvSpPr>
            <a:spLocks noGrp="1"/>
          </p:cNvSpPr>
          <p:nvPr>
            <p:ph type="dt" sz="half" idx="10"/>
          </p:nvPr>
        </p:nvSpPr>
        <p:spPr/>
        <p:txBody>
          <a:bodyPr/>
          <a:lstStyle/>
          <a:p>
            <a:fld id="{F4807B29-2B4F-422C-9946-1255543269A0}" type="datetimeFigureOut">
              <a:rPr lang="en-US" smtClean="0"/>
              <a:t>6/9/2022</a:t>
            </a:fld>
            <a:endParaRPr lang="en-US"/>
          </a:p>
        </p:txBody>
      </p:sp>
      <p:sp>
        <p:nvSpPr>
          <p:cNvPr id="5" name="Footer Placeholder 4">
            <a:extLst>
              <a:ext uri="{FF2B5EF4-FFF2-40B4-BE49-F238E27FC236}">
                <a16:creationId xmlns:a16="http://schemas.microsoft.com/office/drawing/2014/main" id="{0B890881-A9AE-460F-A8CE-2103D4C97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D3B92-1C45-4179-98B7-0AEF85FD1CD8}"/>
              </a:ext>
            </a:extLst>
          </p:cNvPr>
          <p:cNvSpPr>
            <a:spLocks noGrp="1"/>
          </p:cNvSpPr>
          <p:nvPr>
            <p:ph type="sldNum" sz="quarter" idx="12"/>
          </p:nvPr>
        </p:nvSpPr>
        <p:spPr/>
        <p:txBody>
          <a:bodyPr/>
          <a:lstStyle/>
          <a:p>
            <a:fld id="{E1681048-1656-41B8-B8F0-D72337B3CB9D}" type="slidenum">
              <a:rPr lang="en-US" smtClean="0"/>
              <a:t>‹#›</a:t>
            </a:fld>
            <a:endParaRPr lang="en-US"/>
          </a:p>
        </p:txBody>
      </p:sp>
    </p:spTree>
    <p:extLst>
      <p:ext uri="{BB962C8B-B14F-4D97-AF65-F5344CB8AC3E}">
        <p14:creationId xmlns:p14="http://schemas.microsoft.com/office/powerpoint/2010/main" val="365663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18B67E-A03B-4D0B-B14A-6CE47C1DA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4A33A-DA4C-4B4F-BE11-F320AB6D0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9"/>
    </p:custDataLst>
    <p:extLst>
      <p:ext uri="{BB962C8B-B14F-4D97-AF65-F5344CB8AC3E}">
        <p14:creationId xmlns:p14="http://schemas.microsoft.com/office/powerpoint/2010/main" val="3454985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20.png"/><Relationship Id="rId5" Type="http://schemas.openxmlformats.org/officeDocument/2006/relationships/image" Target="../media/image11.jpe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3B25BD4-EA12-412B-A142-75098F9C4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94599"/>
            <a:ext cx="3865978" cy="3363401"/>
          </a:xfrm>
          <a:prstGeom prst="rect">
            <a:avLst/>
          </a:prstGeom>
        </p:spPr>
      </p:pic>
      <p:grpSp>
        <p:nvGrpSpPr>
          <p:cNvPr id="15" name="Group 14">
            <a:extLst>
              <a:ext uri="{FF2B5EF4-FFF2-40B4-BE49-F238E27FC236}">
                <a16:creationId xmlns:a16="http://schemas.microsoft.com/office/drawing/2014/main" id="{83FB3C10-50B4-4375-AF93-B8B77B4053FC}"/>
              </a:ext>
            </a:extLst>
          </p:cNvPr>
          <p:cNvGrpSpPr/>
          <p:nvPr/>
        </p:nvGrpSpPr>
        <p:grpSpPr>
          <a:xfrm>
            <a:off x="9408602" y="0"/>
            <a:ext cx="2281988" cy="2157916"/>
            <a:chOff x="9408602" y="0"/>
            <a:chExt cx="2281988" cy="2157916"/>
          </a:xfrm>
        </p:grpSpPr>
        <p:sp>
          <p:nvSpPr>
            <p:cNvPr id="13" name="Freeform: Shape 83">
              <a:extLst>
                <a:ext uri="{FF2B5EF4-FFF2-40B4-BE49-F238E27FC236}">
                  <a16:creationId xmlns:a16="http://schemas.microsoft.com/office/drawing/2014/main" id="{2B9BBD88-DD16-43CC-B220-9D5928CAB8E3}"/>
                </a:ext>
              </a:extLst>
            </p:cNvPr>
            <p:cNvSpPr txBox="1">
              <a:spLocks/>
            </p:cNvSpPr>
            <p:nvPr/>
          </p:nvSpPr>
          <p:spPr>
            <a:xfrm>
              <a:off x="9568995" y="0"/>
              <a:ext cx="2121595" cy="2157916"/>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ECECEC"/>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6" name="Freeform: Shape 83">
              <a:extLst>
                <a:ext uri="{FF2B5EF4-FFF2-40B4-BE49-F238E27FC236}">
                  <a16:creationId xmlns:a16="http://schemas.microsoft.com/office/drawing/2014/main" id="{8D6934D4-FDF2-4415-ADF9-2255FFD3EB5A}"/>
                </a:ext>
              </a:extLst>
            </p:cNvPr>
            <p:cNvSpPr txBox="1">
              <a:spLocks/>
            </p:cNvSpPr>
            <p:nvPr/>
          </p:nvSpPr>
          <p:spPr>
            <a:xfrm>
              <a:off x="9408602" y="0"/>
              <a:ext cx="2121595" cy="2157916"/>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FA4616"/>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pic>
        <p:nvPicPr>
          <p:cNvPr id="7" name="Picture 6">
            <a:extLst>
              <a:ext uri="{FF2B5EF4-FFF2-40B4-BE49-F238E27FC236}">
                <a16:creationId xmlns:a16="http://schemas.microsoft.com/office/drawing/2014/main" id="{22932D5C-61C7-4014-ACD7-78753BD2554B}"/>
              </a:ext>
            </a:extLst>
          </p:cNvPr>
          <p:cNvPicPr>
            <a:picLocks noChangeAspect="1"/>
          </p:cNvPicPr>
          <p:nvPr/>
        </p:nvPicPr>
        <p:blipFill rotWithShape="1">
          <a:blip r:embed="rId5"/>
          <a:srcRect r="36491" b="-7573"/>
          <a:stretch/>
        </p:blipFill>
        <p:spPr>
          <a:xfrm>
            <a:off x="9977113" y="6086172"/>
            <a:ext cx="1553084" cy="603386"/>
          </a:xfrm>
          <a:prstGeom prst="rect">
            <a:avLst/>
          </a:prstGeom>
        </p:spPr>
      </p:pic>
      <p:sp>
        <p:nvSpPr>
          <p:cNvPr id="8" name="Title 1">
            <a:extLst>
              <a:ext uri="{FF2B5EF4-FFF2-40B4-BE49-F238E27FC236}">
                <a16:creationId xmlns:a16="http://schemas.microsoft.com/office/drawing/2014/main" id="{1AC2EE6C-9ABF-439E-A10C-FD253860DB75}"/>
              </a:ext>
            </a:extLst>
          </p:cNvPr>
          <p:cNvSpPr>
            <a:spLocks noGrp="1"/>
          </p:cNvSpPr>
          <p:nvPr>
            <p:ph type="ctrTitle"/>
          </p:nvPr>
        </p:nvSpPr>
        <p:spPr>
          <a:xfrm>
            <a:off x="383072" y="37322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sz="5400">
                <a:solidFill>
                  <a:schemeClr val="tx1"/>
                </a:solidFill>
                <a:latin typeface="Helvetica LT Std" panose="020B05040202020A0204" pitchFamily="34" charset="0"/>
              </a:rPr>
              <a:t>RPA Design and Development</a:t>
            </a:r>
          </a:p>
        </p:txBody>
      </p:sp>
      <p:sp>
        <p:nvSpPr>
          <p:cNvPr id="9" name="Subtitle 2">
            <a:extLst>
              <a:ext uri="{FF2B5EF4-FFF2-40B4-BE49-F238E27FC236}">
                <a16:creationId xmlns:a16="http://schemas.microsoft.com/office/drawing/2014/main" id="{D33473B6-DD89-4B69-B31A-7FC4BB24E8C5}"/>
              </a:ext>
            </a:extLst>
          </p:cNvPr>
          <p:cNvSpPr>
            <a:spLocks noGrp="1"/>
          </p:cNvSpPr>
          <p:nvPr>
            <p:ph type="subTitle" idx="1"/>
          </p:nvPr>
        </p:nvSpPr>
        <p:spPr>
          <a:xfrm>
            <a:off x="383072" y="258511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4000" b="0" dirty="0">
                <a:solidFill>
                  <a:schemeClr val="tx1"/>
                </a:solidFill>
                <a:latin typeface="Helvetica LT Std" panose="020B05040202020A0204" pitchFamily="34" charset="0"/>
              </a:rPr>
              <a:t>v4.0</a:t>
            </a:r>
          </a:p>
        </p:txBody>
      </p:sp>
      <p:pic>
        <p:nvPicPr>
          <p:cNvPr id="10" name="Picture 9" descr="A picture containing icon&#10;&#10;Description automatically generated">
            <a:extLst>
              <a:ext uri="{FF2B5EF4-FFF2-40B4-BE49-F238E27FC236}">
                <a16:creationId xmlns:a16="http://schemas.microsoft.com/office/drawing/2014/main" id="{CAB0C5C0-3C3B-4145-925A-ACBFD83659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442663" y="3597463"/>
            <a:ext cx="2745983" cy="3260537"/>
          </a:xfrm>
          <a:prstGeom prst="rect">
            <a:avLst/>
          </a:prstGeom>
        </p:spPr>
      </p:pic>
      <p:grpSp>
        <p:nvGrpSpPr>
          <p:cNvPr id="16" name="Group 15">
            <a:extLst>
              <a:ext uri="{FF2B5EF4-FFF2-40B4-BE49-F238E27FC236}">
                <a16:creationId xmlns:a16="http://schemas.microsoft.com/office/drawing/2014/main" id="{F163AAB7-325A-4785-A5FC-88107F758FF1}"/>
              </a:ext>
            </a:extLst>
          </p:cNvPr>
          <p:cNvGrpSpPr/>
          <p:nvPr/>
        </p:nvGrpSpPr>
        <p:grpSpPr>
          <a:xfrm>
            <a:off x="6709702" y="670331"/>
            <a:ext cx="1662771" cy="1563696"/>
            <a:chOff x="1436347" y="4741357"/>
            <a:chExt cx="1662771" cy="1563696"/>
          </a:xfrm>
        </p:grpSpPr>
        <p:sp>
          <p:nvSpPr>
            <p:cNvPr id="17" name="Text Placeholder 49">
              <a:extLst>
                <a:ext uri="{FF2B5EF4-FFF2-40B4-BE49-F238E27FC236}">
                  <a16:creationId xmlns:a16="http://schemas.microsoft.com/office/drawing/2014/main" id="{85BB52A6-D296-440F-A706-5981F0699134}"/>
                </a:ext>
              </a:extLst>
            </p:cNvPr>
            <p:cNvSpPr txBox="1">
              <a:spLocks/>
            </p:cNvSpPr>
            <p:nvPr/>
          </p:nvSpPr>
          <p:spPr>
            <a:xfrm>
              <a:off x="1563665" y="4741357"/>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DFE3E3"/>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45CFF5DD-9B96-4DFF-A25D-3A5E46CAFA87}"/>
                </a:ext>
              </a:extLst>
            </p:cNvPr>
            <p:cNvSpPr txBox="1">
              <a:spLocks/>
            </p:cNvSpPr>
            <p:nvPr/>
          </p:nvSpPr>
          <p:spPr>
            <a:xfrm>
              <a:off x="1436347" y="4741357"/>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A4616"/>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grpSp>
      <p:grpSp>
        <p:nvGrpSpPr>
          <p:cNvPr id="19" name="Group 18">
            <a:extLst>
              <a:ext uri="{FF2B5EF4-FFF2-40B4-BE49-F238E27FC236}">
                <a16:creationId xmlns:a16="http://schemas.microsoft.com/office/drawing/2014/main" id="{2D13C413-D7CE-464C-9345-F90BB8493280}"/>
              </a:ext>
            </a:extLst>
          </p:cNvPr>
          <p:cNvGrpSpPr/>
          <p:nvPr/>
        </p:nvGrpSpPr>
        <p:grpSpPr>
          <a:xfrm>
            <a:off x="9638013" y="3429000"/>
            <a:ext cx="1662771" cy="1563696"/>
            <a:chOff x="1436347" y="4741357"/>
            <a:chExt cx="1662771" cy="1563696"/>
          </a:xfrm>
        </p:grpSpPr>
        <p:sp>
          <p:nvSpPr>
            <p:cNvPr id="20" name="Text Placeholder 49">
              <a:extLst>
                <a:ext uri="{FF2B5EF4-FFF2-40B4-BE49-F238E27FC236}">
                  <a16:creationId xmlns:a16="http://schemas.microsoft.com/office/drawing/2014/main" id="{EA3346A4-D9EE-4F3E-BE5B-FB85B6C64EB3}"/>
                </a:ext>
              </a:extLst>
            </p:cNvPr>
            <p:cNvSpPr txBox="1">
              <a:spLocks/>
            </p:cNvSpPr>
            <p:nvPr/>
          </p:nvSpPr>
          <p:spPr>
            <a:xfrm>
              <a:off x="1563665" y="4741357"/>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DFE3E3"/>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sp>
          <p:nvSpPr>
            <p:cNvPr id="21" name="Text Placeholder 49">
              <a:extLst>
                <a:ext uri="{FF2B5EF4-FFF2-40B4-BE49-F238E27FC236}">
                  <a16:creationId xmlns:a16="http://schemas.microsoft.com/office/drawing/2014/main" id="{BBAD6BE2-B54A-47F3-9B12-94ECB05B707C}"/>
                </a:ext>
              </a:extLst>
            </p:cNvPr>
            <p:cNvSpPr txBox="1">
              <a:spLocks/>
            </p:cNvSpPr>
            <p:nvPr/>
          </p:nvSpPr>
          <p:spPr>
            <a:xfrm>
              <a:off x="1436347" y="4741357"/>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A4616"/>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grpSp>
    </p:spTree>
    <p:custDataLst>
      <p:tags r:id="rId1"/>
    </p:custDataLst>
    <p:extLst>
      <p:ext uri="{BB962C8B-B14F-4D97-AF65-F5344CB8AC3E}">
        <p14:creationId xmlns:p14="http://schemas.microsoft.com/office/powerpoint/2010/main" val="399026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66EC95-C530-40BD-92FF-97ED950018DB}"/>
              </a:ext>
            </a:extLst>
          </p:cNvPr>
          <p:cNvPicPr>
            <a:picLocks/>
          </p:cNvPicPr>
          <p:nvPr/>
        </p:nvPicPr>
        <p:blipFill>
          <a:blip r:embed="rId4"/>
          <a:stretch>
            <a:fillRect/>
          </a:stretch>
        </p:blipFill>
        <p:spPr>
          <a:xfrm>
            <a:off x="1388503" y="2510064"/>
            <a:ext cx="9414993" cy="3832365"/>
          </a:xfrm>
          <a:prstGeom prst="rect">
            <a:avLst/>
          </a:prstGeom>
        </p:spPr>
      </p:pic>
      <p:sp>
        <p:nvSpPr>
          <p:cNvPr id="4" name="Text Placeholder 3">
            <a:extLst>
              <a:ext uri="{FF2B5EF4-FFF2-40B4-BE49-F238E27FC236}">
                <a16:creationId xmlns:a16="http://schemas.microsoft.com/office/drawing/2014/main" id="{81ACABF5-B0E5-4239-AC20-AC108B61089C}"/>
              </a:ext>
            </a:extLst>
          </p:cNvPr>
          <p:cNvSpPr>
            <a:spLocks noGrp="1"/>
          </p:cNvSpPr>
          <p:nvPr>
            <p:ph type="body" sz="quarter" idx="10"/>
          </p:nvPr>
        </p:nvSpPr>
        <p:spPr/>
        <p:txBody>
          <a:bodyPr/>
          <a:lstStyle/>
          <a:p>
            <a:r>
              <a:rPr lang="en-US"/>
              <a:t>This project aims to build an automation solution that sends email response to users automatically based on predefined criteria.</a:t>
            </a:r>
          </a:p>
          <a:p>
            <a:endParaRPr lang="en-US"/>
          </a:p>
        </p:txBody>
      </p:sp>
      <p:sp>
        <p:nvSpPr>
          <p:cNvPr id="2" name="Title 1">
            <a:extLst>
              <a:ext uri="{FF2B5EF4-FFF2-40B4-BE49-F238E27FC236}">
                <a16:creationId xmlns:a16="http://schemas.microsoft.com/office/drawing/2014/main" id="{FEC606B7-93E3-4E53-9DFA-1AD4E13AD968}"/>
              </a:ext>
            </a:extLst>
          </p:cNvPr>
          <p:cNvSpPr>
            <a:spLocks noGrp="1"/>
          </p:cNvSpPr>
          <p:nvPr>
            <p:ph type="title"/>
          </p:nvPr>
        </p:nvSpPr>
        <p:spPr/>
        <p:txBody>
          <a:bodyPr/>
          <a:lstStyle/>
          <a:p>
            <a:r>
              <a:rPr lang="en-US" dirty="0"/>
              <a:t>E-Mail Auto-Responder Project</a:t>
            </a:r>
          </a:p>
        </p:txBody>
      </p:sp>
    </p:spTree>
    <p:custDataLst>
      <p:tags r:id="rId1"/>
    </p:custDataLst>
    <p:extLst>
      <p:ext uri="{BB962C8B-B14F-4D97-AF65-F5344CB8AC3E}">
        <p14:creationId xmlns:p14="http://schemas.microsoft.com/office/powerpoint/2010/main" val="189665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31F0F1-F3F4-4ABA-BCD1-652414BAFA7A}"/>
              </a:ext>
            </a:extLst>
          </p:cNvPr>
          <p:cNvSpPr/>
          <p:nvPr/>
        </p:nvSpPr>
        <p:spPr>
          <a:xfrm>
            <a:off x="562664" y="4203730"/>
            <a:ext cx="2409923" cy="40011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Studio</a:t>
            </a:r>
          </a:p>
        </p:txBody>
      </p:sp>
      <p:pic>
        <p:nvPicPr>
          <p:cNvPr id="32" name="Picture 31">
            <a:extLst>
              <a:ext uri="{FF2B5EF4-FFF2-40B4-BE49-F238E27FC236}">
                <a16:creationId xmlns:a16="http://schemas.microsoft.com/office/drawing/2014/main" id="{B1721E49-CAC6-4717-ADC2-C68B7623141B}"/>
              </a:ext>
            </a:extLst>
          </p:cNvPr>
          <p:cNvPicPr>
            <a:picLocks noChangeAspect="1"/>
          </p:cNvPicPr>
          <p:nvPr/>
        </p:nvPicPr>
        <p:blipFill>
          <a:blip r:embed="rId4"/>
          <a:stretch>
            <a:fillRect/>
          </a:stretch>
        </p:blipFill>
        <p:spPr>
          <a:xfrm>
            <a:off x="1342890" y="3234005"/>
            <a:ext cx="849473" cy="849473"/>
          </a:xfrm>
          <a:prstGeom prst="rect">
            <a:avLst/>
          </a:prstGeom>
        </p:spPr>
      </p:pic>
      <p:sp>
        <p:nvSpPr>
          <p:cNvPr id="33" name="TextBox 32">
            <a:extLst>
              <a:ext uri="{FF2B5EF4-FFF2-40B4-BE49-F238E27FC236}">
                <a16:creationId xmlns:a16="http://schemas.microsoft.com/office/drawing/2014/main" id="{7E189ACD-F213-4288-88C9-7D13417CD6A2}"/>
              </a:ext>
            </a:extLst>
          </p:cNvPr>
          <p:cNvSpPr txBox="1"/>
          <p:nvPr/>
        </p:nvSpPr>
        <p:spPr>
          <a:xfrm>
            <a:off x="9018031" y="4203730"/>
            <a:ext cx="18834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a:rPr>
              <a:t>MS Outlook</a:t>
            </a:r>
          </a:p>
        </p:txBody>
      </p:sp>
      <p:sp>
        <p:nvSpPr>
          <p:cNvPr id="34" name="TextBox 33">
            <a:extLst>
              <a:ext uri="{FF2B5EF4-FFF2-40B4-BE49-F238E27FC236}">
                <a16:creationId xmlns:a16="http://schemas.microsoft.com/office/drawing/2014/main" id="{95B14A9A-79CC-4769-A7AC-5CE78D3232FE}"/>
              </a:ext>
            </a:extLst>
          </p:cNvPr>
          <p:cNvSpPr txBox="1"/>
          <p:nvPr/>
        </p:nvSpPr>
        <p:spPr>
          <a:xfrm>
            <a:off x="4924285" y="4203730"/>
            <a:ext cx="1575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a:rPr>
              <a:t>MS Excel</a:t>
            </a:r>
          </a:p>
        </p:txBody>
      </p:sp>
      <p:pic>
        <p:nvPicPr>
          <p:cNvPr id="35" name="Picture 34">
            <a:extLst>
              <a:ext uri="{FF2B5EF4-FFF2-40B4-BE49-F238E27FC236}">
                <a16:creationId xmlns:a16="http://schemas.microsoft.com/office/drawing/2014/main" id="{A3638F0B-742F-40C7-BC13-D619EBC20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9780" y="3018776"/>
            <a:ext cx="1152341" cy="1152341"/>
          </a:xfrm>
          <a:prstGeom prst="rect">
            <a:avLst/>
          </a:prstGeom>
        </p:spPr>
      </p:pic>
      <p:pic>
        <p:nvPicPr>
          <p:cNvPr id="36" name="Picture 35">
            <a:extLst>
              <a:ext uri="{FF2B5EF4-FFF2-40B4-BE49-F238E27FC236}">
                <a16:creationId xmlns:a16="http://schemas.microsoft.com/office/drawing/2014/main" id="{7728A033-B687-4FD8-98C3-53AD430F93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3133" y="2945321"/>
            <a:ext cx="1299251" cy="1299251"/>
          </a:xfrm>
          <a:prstGeom prst="rect">
            <a:avLst/>
          </a:prstGeom>
        </p:spPr>
      </p:pic>
      <p:sp>
        <p:nvSpPr>
          <p:cNvPr id="3" name="Text Placeholder 2">
            <a:extLst>
              <a:ext uri="{FF2B5EF4-FFF2-40B4-BE49-F238E27FC236}">
                <a16:creationId xmlns:a16="http://schemas.microsoft.com/office/drawing/2014/main" id="{5A6B8EB0-9E54-4CC9-A31B-B872B13959B9}"/>
              </a:ext>
            </a:extLst>
          </p:cNvPr>
          <p:cNvSpPr>
            <a:spLocks noGrp="1"/>
          </p:cNvSpPr>
          <p:nvPr>
            <p:ph type="body" sz="quarter" idx="10"/>
          </p:nvPr>
        </p:nvSpPr>
        <p:spPr/>
        <p:txBody>
          <a:bodyPr/>
          <a:lstStyle/>
          <a:p>
            <a:r>
              <a:rPr lang="en-US"/>
              <a:t>The applications used to build Email Auto-responder project are:</a:t>
            </a:r>
          </a:p>
          <a:p>
            <a:endParaRPr lang="en-US"/>
          </a:p>
        </p:txBody>
      </p:sp>
      <p:sp>
        <p:nvSpPr>
          <p:cNvPr id="2" name="Title 1">
            <a:extLst>
              <a:ext uri="{FF2B5EF4-FFF2-40B4-BE49-F238E27FC236}">
                <a16:creationId xmlns:a16="http://schemas.microsoft.com/office/drawing/2014/main" id="{EC6EA9CE-2F9A-4B27-AB84-C1D3904D7041}"/>
              </a:ext>
            </a:extLst>
          </p:cNvPr>
          <p:cNvSpPr>
            <a:spLocks noGrp="1"/>
          </p:cNvSpPr>
          <p:nvPr>
            <p:ph type="title"/>
          </p:nvPr>
        </p:nvSpPr>
        <p:spPr/>
        <p:txBody>
          <a:bodyPr/>
          <a:lstStyle/>
          <a:p>
            <a:r>
              <a:rPr lang="en-US" dirty="0"/>
              <a:t>Applications to Be Used</a:t>
            </a:r>
            <a:br>
              <a:rPr lang="en-US" dirty="0"/>
            </a:br>
            <a:endParaRPr lang="en-US" dirty="0"/>
          </a:p>
        </p:txBody>
      </p:sp>
      <p:pic>
        <p:nvPicPr>
          <p:cNvPr id="10" name="Picture 9">
            <a:extLst>
              <a:ext uri="{FF2B5EF4-FFF2-40B4-BE49-F238E27FC236}">
                <a16:creationId xmlns:a16="http://schemas.microsoft.com/office/drawing/2014/main" id="{7CA24135-38A6-696A-F00E-0BFA788E203D}"/>
              </a:ext>
            </a:extLst>
          </p:cNvPr>
          <p:cNvPicPr>
            <a:picLocks noChangeAspect="1"/>
          </p:cNvPicPr>
          <p:nvPr/>
        </p:nvPicPr>
        <p:blipFill rotWithShape="1">
          <a:blip r:embed="rId7"/>
          <a:srcRect l="9752" r="11705" b="12105"/>
          <a:stretch/>
        </p:blipFill>
        <p:spPr>
          <a:xfrm>
            <a:off x="1261416" y="3129472"/>
            <a:ext cx="930947" cy="930947"/>
          </a:xfrm>
          <a:prstGeom prst="rect">
            <a:avLst/>
          </a:prstGeom>
        </p:spPr>
      </p:pic>
    </p:spTree>
    <p:custDataLst>
      <p:tags r:id="rId1"/>
    </p:custDataLst>
    <p:extLst>
      <p:ext uri="{BB962C8B-B14F-4D97-AF65-F5344CB8AC3E}">
        <p14:creationId xmlns:p14="http://schemas.microsoft.com/office/powerpoint/2010/main" val="247327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380A95-9B8E-416D-9655-FDCA1CA03D4E}"/>
              </a:ext>
            </a:extLst>
          </p:cNvPr>
          <p:cNvSpPr>
            <a:spLocks noGrp="1"/>
          </p:cNvSpPr>
          <p:nvPr>
            <p:ph type="body" sz="quarter" idx="10"/>
          </p:nvPr>
        </p:nvSpPr>
        <p:spPr/>
        <p:txBody>
          <a:bodyPr/>
          <a:lstStyle/>
          <a:p>
            <a:r>
              <a:rPr lang="en-US"/>
              <a:t>This project aims to build an automation solution for monitoring the disk usage of system and then act according to predefined rules.</a:t>
            </a:r>
          </a:p>
          <a:p>
            <a:endParaRPr lang="en-US"/>
          </a:p>
        </p:txBody>
      </p:sp>
      <p:sp>
        <p:nvSpPr>
          <p:cNvPr id="3" name="Title 2">
            <a:extLst>
              <a:ext uri="{FF2B5EF4-FFF2-40B4-BE49-F238E27FC236}">
                <a16:creationId xmlns:a16="http://schemas.microsoft.com/office/drawing/2014/main" id="{0A27DAB1-0E9F-4DA6-8A61-5521C01706DC}"/>
              </a:ext>
            </a:extLst>
          </p:cNvPr>
          <p:cNvSpPr>
            <a:spLocks noGrp="1"/>
          </p:cNvSpPr>
          <p:nvPr>
            <p:ph type="title"/>
          </p:nvPr>
        </p:nvSpPr>
        <p:spPr/>
        <p:txBody>
          <a:bodyPr/>
          <a:lstStyle/>
          <a:p>
            <a:r>
              <a:rPr lang="en-US"/>
              <a:t>Disk Monitoring and Clean-Up Project</a:t>
            </a:r>
            <a:br>
              <a:rPr lang="en-US"/>
            </a:br>
            <a:endParaRPr lang="en-US"/>
          </a:p>
        </p:txBody>
      </p:sp>
      <p:pic>
        <p:nvPicPr>
          <p:cNvPr id="6" name="Picture 5" descr="Diagram&#10;&#10;Description automatically generated">
            <a:extLst>
              <a:ext uri="{FF2B5EF4-FFF2-40B4-BE49-F238E27FC236}">
                <a16:creationId xmlns:a16="http://schemas.microsoft.com/office/drawing/2014/main" id="{AAA581FB-86DB-4E71-801F-9D595E4F3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372" y="1867040"/>
            <a:ext cx="7203255" cy="4355784"/>
          </a:xfrm>
          <a:prstGeom prst="rect">
            <a:avLst/>
          </a:prstGeom>
        </p:spPr>
      </p:pic>
    </p:spTree>
    <p:custDataLst>
      <p:tags r:id="rId1"/>
    </p:custDataLst>
    <p:extLst>
      <p:ext uri="{BB962C8B-B14F-4D97-AF65-F5344CB8AC3E}">
        <p14:creationId xmlns:p14="http://schemas.microsoft.com/office/powerpoint/2010/main" val="54864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5CB6BB8-7304-475F-B041-5A7547FF49F7}"/>
              </a:ext>
            </a:extLst>
          </p:cNvPr>
          <p:cNvPicPr>
            <a:picLocks noChangeAspect="1"/>
          </p:cNvPicPr>
          <p:nvPr/>
        </p:nvPicPr>
        <p:blipFill rotWithShape="1">
          <a:blip r:embed="rId4"/>
          <a:srcRect l="11955" t="8569" r="7302" b="8494"/>
          <a:stretch/>
        </p:blipFill>
        <p:spPr>
          <a:xfrm>
            <a:off x="5108344" y="3015873"/>
            <a:ext cx="1425645" cy="1022187"/>
          </a:xfrm>
          <a:prstGeom prst="rect">
            <a:avLst/>
          </a:prstGeom>
          <a:effectLst/>
        </p:spPr>
      </p:pic>
      <p:sp>
        <p:nvSpPr>
          <p:cNvPr id="46" name="Rectangle 45">
            <a:extLst>
              <a:ext uri="{FF2B5EF4-FFF2-40B4-BE49-F238E27FC236}">
                <a16:creationId xmlns:a16="http://schemas.microsoft.com/office/drawing/2014/main" id="{ACEBCD8D-CEEA-40E9-8A4E-ADB77F0A6F74}"/>
              </a:ext>
            </a:extLst>
          </p:cNvPr>
          <p:cNvSpPr/>
          <p:nvPr/>
        </p:nvSpPr>
        <p:spPr>
          <a:xfrm>
            <a:off x="4670312" y="4093929"/>
            <a:ext cx="2301707" cy="707886"/>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effectLst/>
                <a:uLnTx/>
                <a:uFillTx/>
                <a:latin typeface="Arial" panose="020B0604020202020204" pitchFamily="34" charset="0"/>
                <a:cs typeface="Arial" panose="020B0604020202020204" pitchFamily="34" charset="0"/>
                <a:sym typeface="Arial"/>
              </a:rPr>
              <a:t>Windows Power Shell</a:t>
            </a:r>
          </a:p>
        </p:txBody>
      </p:sp>
      <p:sp>
        <p:nvSpPr>
          <p:cNvPr id="47" name="Text Placeholder 2">
            <a:extLst>
              <a:ext uri="{FF2B5EF4-FFF2-40B4-BE49-F238E27FC236}">
                <a16:creationId xmlns:a16="http://schemas.microsoft.com/office/drawing/2014/main" id="{BEDFB3A7-3197-44F9-9E1C-DB9A0C80150E}"/>
              </a:ext>
            </a:extLst>
          </p:cNvPr>
          <p:cNvSpPr txBox="1">
            <a:spLocks/>
          </p:cNvSpPr>
          <p:nvPr/>
        </p:nvSpPr>
        <p:spPr>
          <a:xfrm>
            <a:off x="9156720" y="4093929"/>
            <a:ext cx="1741804" cy="391929"/>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none" spc="0" normalizeH="0" baseline="0" noProof="0">
                <a:ln>
                  <a:noFill/>
                </a:ln>
                <a:solidFill>
                  <a:schemeClr val="tx1"/>
                </a:solidFill>
                <a:effectLst/>
                <a:uLnTx/>
                <a:uFillTx/>
                <a:latin typeface="Arial" panose="020B0604020202020204" pitchFamily="34" charset="0"/>
                <a:ea typeface="Roboto Black" panose="02000000000000000000" pitchFamily="2" charset="0"/>
                <a:cs typeface="Arial" panose="020B0604020202020204" pitchFamily="34" charset="0"/>
                <a:sym typeface="Arial"/>
              </a:rPr>
              <a:t>Local Drive</a:t>
            </a: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Roboto Black" panose="02000000000000000000" pitchFamily="2" charset="0"/>
              <a:cs typeface="Arial" panose="020B0604020202020204" pitchFamily="34" charset="0"/>
              <a:sym typeface="Arial"/>
            </a:endParaRPr>
          </a:p>
        </p:txBody>
      </p:sp>
      <p:pic>
        <p:nvPicPr>
          <p:cNvPr id="48" name="Picture 47">
            <a:extLst>
              <a:ext uri="{FF2B5EF4-FFF2-40B4-BE49-F238E27FC236}">
                <a16:creationId xmlns:a16="http://schemas.microsoft.com/office/drawing/2014/main" id="{4F326E81-675A-44C1-89DE-9F9A2E4F42E7}"/>
              </a:ext>
            </a:extLst>
          </p:cNvPr>
          <p:cNvPicPr>
            <a:picLocks noChangeAspect="1"/>
          </p:cNvPicPr>
          <p:nvPr/>
        </p:nvPicPr>
        <p:blipFill>
          <a:blip r:embed="rId5"/>
          <a:stretch>
            <a:fillRect/>
          </a:stretch>
        </p:blipFill>
        <p:spPr>
          <a:xfrm>
            <a:off x="1679944" y="3309814"/>
            <a:ext cx="679538" cy="679538"/>
          </a:xfrm>
          <a:prstGeom prst="rect">
            <a:avLst/>
          </a:prstGeom>
          <a:effectLst/>
        </p:spPr>
      </p:pic>
      <p:pic>
        <p:nvPicPr>
          <p:cNvPr id="50" name="Picture 49">
            <a:extLst>
              <a:ext uri="{FF2B5EF4-FFF2-40B4-BE49-F238E27FC236}">
                <a16:creationId xmlns:a16="http://schemas.microsoft.com/office/drawing/2014/main" id="{9BF905D6-2AC3-4E65-ACA0-75661BA06265}"/>
              </a:ext>
            </a:extLst>
          </p:cNvPr>
          <p:cNvPicPr>
            <a:picLocks noChangeAspect="1"/>
          </p:cNvPicPr>
          <p:nvPr/>
        </p:nvPicPr>
        <p:blipFill>
          <a:blip r:embed="rId6"/>
          <a:stretch>
            <a:fillRect/>
          </a:stretch>
        </p:blipFill>
        <p:spPr>
          <a:xfrm>
            <a:off x="9399103" y="2757815"/>
            <a:ext cx="1319336" cy="1280245"/>
          </a:xfrm>
          <a:prstGeom prst="rect">
            <a:avLst/>
          </a:prstGeom>
          <a:effectLst/>
        </p:spPr>
      </p:pic>
      <p:sp>
        <p:nvSpPr>
          <p:cNvPr id="51" name="Rectangle 50">
            <a:extLst>
              <a:ext uri="{FF2B5EF4-FFF2-40B4-BE49-F238E27FC236}">
                <a16:creationId xmlns:a16="http://schemas.microsoft.com/office/drawing/2014/main" id="{ECDDDEED-4A01-4F61-B43A-B914A6746776}"/>
              </a:ext>
            </a:extLst>
          </p:cNvPr>
          <p:cNvSpPr/>
          <p:nvPr/>
        </p:nvSpPr>
        <p:spPr>
          <a:xfrm>
            <a:off x="643426" y="4093929"/>
            <a:ext cx="2409923" cy="40011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Studio</a:t>
            </a:r>
          </a:p>
        </p:txBody>
      </p:sp>
      <p:sp>
        <p:nvSpPr>
          <p:cNvPr id="3" name="Text Placeholder 2">
            <a:extLst>
              <a:ext uri="{FF2B5EF4-FFF2-40B4-BE49-F238E27FC236}">
                <a16:creationId xmlns:a16="http://schemas.microsoft.com/office/drawing/2014/main" id="{A6EDCDD9-00B5-4C32-9529-B81FC6F1520E}"/>
              </a:ext>
            </a:extLst>
          </p:cNvPr>
          <p:cNvSpPr>
            <a:spLocks noGrp="1"/>
          </p:cNvSpPr>
          <p:nvPr>
            <p:ph type="body" sz="quarter" idx="10"/>
          </p:nvPr>
        </p:nvSpPr>
        <p:spPr/>
        <p:txBody>
          <a:bodyPr/>
          <a:lstStyle/>
          <a:p>
            <a:r>
              <a:rPr lang="en-US"/>
              <a:t>The applications used to build Disk Monitoring and Clean-Up project are:</a:t>
            </a:r>
          </a:p>
          <a:p>
            <a:endParaRPr lang="en-US"/>
          </a:p>
        </p:txBody>
      </p:sp>
      <p:sp>
        <p:nvSpPr>
          <p:cNvPr id="2" name="Title 1">
            <a:extLst>
              <a:ext uri="{FF2B5EF4-FFF2-40B4-BE49-F238E27FC236}">
                <a16:creationId xmlns:a16="http://schemas.microsoft.com/office/drawing/2014/main" id="{7E5D3406-E36A-46C1-AC26-35308D291464}"/>
              </a:ext>
            </a:extLst>
          </p:cNvPr>
          <p:cNvSpPr>
            <a:spLocks noGrp="1"/>
          </p:cNvSpPr>
          <p:nvPr>
            <p:ph type="title"/>
          </p:nvPr>
        </p:nvSpPr>
        <p:spPr/>
        <p:txBody>
          <a:bodyPr/>
          <a:lstStyle/>
          <a:p>
            <a:r>
              <a:rPr lang="en-US" dirty="0"/>
              <a:t>Applications to Be Used</a:t>
            </a:r>
            <a:br>
              <a:rPr lang="en-US" dirty="0"/>
            </a:br>
            <a:endParaRPr lang="en-US" dirty="0"/>
          </a:p>
        </p:txBody>
      </p:sp>
      <p:pic>
        <p:nvPicPr>
          <p:cNvPr id="10" name="Picture 9">
            <a:extLst>
              <a:ext uri="{FF2B5EF4-FFF2-40B4-BE49-F238E27FC236}">
                <a16:creationId xmlns:a16="http://schemas.microsoft.com/office/drawing/2014/main" id="{D062AE0E-E736-A962-2D65-355C68D72BE8}"/>
              </a:ext>
            </a:extLst>
          </p:cNvPr>
          <p:cNvPicPr>
            <a:picLocks noChangeAspect="1"/>
          </p:cNvPicPr>
          <p:nvPr/>
        </p:nvPicPr>
        <p:blipFill rotWithShape="1">
          <a:blip r:embed="rId7"/>
          <a:srcRect l="9752" r="11705" b="12105"/>
          <a:stretch/>
        </p:blipFill>
        <p:spPr>
          <a:xfrm>
            <a:off x="1571211" y="3156671"/>
            <a:ext cx="930947" cy="930947"/>
          </a:xfrm>
          <a:prstGeom prst="rect">
            <a:avLst/>
          </a:prstGeom>
        </p:spPr>
      </p:pic>
    </p:spTree>
    <p:custDataLst>
      <p:tags r:id="rId1"/>
    </p:custDataLst>
    <p:extLst>
      <p:ext uri="{BB962C8B-B14F-4D97-AF65-F5344CB8AC3E}">
        <p14:creationId xmlns:p14="http://schemas.microsoft.com/office/powerpoint/2010/main" val="338142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7838110-E05F-41C8-BBFA-1AE14A1A6CD2}"/>
              </a:ext>
            </a:extLst>
          </p:cNvPr>
          <p:cNvSpPr>
            <a:spLocks noGrp="1"/>
          </p:cNvSpPr>
          <p:nvPr>
            <p:ph type="body" sz="quarter" idx="10"/>
          </p:nvPr>
        </p:nvSpPr>
        <p:spPr>
          <a:xfrm>
            <a:off x="370608" y="997527"/>
            <a:ext cx="5519829" cy="573757"/>
          </a:xfrm>
        </p:spPr>
        <p:txBody>
          <a:bodyPr/>
          <a:lstStyle/>
          <a:p>
            <a:r>
              <a:rPr lang="en-US" dirty="0"/>
              <a:t>Stock Price Trend Comparison Project</a:t>
            </a:r>
          </a:p>
          <a:p>
            <a:r>
              <a:rPr lang="en-US" dirty="0"/>
              <a:t>E-Mail Categorization Project</a:t>
            </a:r>
          </a:p>
          <a:p>
            <a:endParaRPr lang="en-US" dirty="0"/>
          </a:p>
        </p:txBody>
      </p:sp>
      <p:sp>
        <p:nvSpPr>
          <p:cNvPr id="4" name="Title 3">
            <a:extLst>
              <a:ext uri="{FF2B5EF4-FFF2-40B4-BE49-F238E27FC236}">
                <a16:creationId xmlns:a16="http://schemas.microsoft.com/office/drawing/2014/main" id="{FCF45133-9C58-4C6E-A397-2C399B3AD416}"/>
              </a:ext>
            </a:extLst>
          </p:cNvPr>
          <p:cNvSpPr>
            <a:spLocks noGrp="1"/>
          </p:cNvSpPr>
          <p:nvPr>
            <p:ph type="title"/>
          </p:nvPr>
        </p:nvSpPr>
        <p:spPr/>
        <p:txBody>
          <a:bodyPr>
            <a:normAutofit fontScale="90000"/>
          </a:bodyPr>
          <a:lstStyle/>
          <a:p>
            <a:r>
              <a:rPr lang="en-US"/>
              <a:t>Advanced Automation Projects</a:t>
            </a:r>
          </a:p>
        </p:txBody>
      </p:sp>
    </p:spTree>
    <p:custDataLst>
      <p:tags r:id="rId1"/>
    </p:custDataLst>
    <p:extLst>
      <p:ext uri="{BB962C8B-B14F-4D97-AF65-F5344CB8AC3E}">
        <p14:creationId xmlns:p14="http://schemas.microsoft.com/office/powerpoint/2010/main" val="288816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54D37F-18FA-4787-A65B-FDF725D2A43C}"/>
              </a:ext>
            </a:extLst>
          </p:cNvPr>
          <p:cNvSpPr>
            <a:spLocks noGrp="1"/>
          </p:cNvSpPr>
          <p:nvPr>
            <p:ph type="body" sz="quarter" idx="10"/>
          </p:nvPr>
        </p:nvSpPr>
        <p:spPr/>
        <p:txBody>
          <a:bodyPr/>
          <a:lstStyle/>
          <a:p>
            <a:r>
              <a:rPr lang="en-US" dirty="0"/>
              <a:t>Stock Price Trend Comparison Project compares the share price fluctuations of two companies and depicts trend graphically. </a:t>
            </a:r>
          </a:p>
          <a:p>
            <a:endParaRPr lang="en-US" dirty="0"/>
          </a:p>
        </p:txBody>
      </p:sp>
      <p:sp>
        <p:nvSpPr>
          <p:cNvPr id="2" name="Title 1">
            <a:extLst>
              <a:ext uri="{FF2B5EF4-FFF2-40B4-BE49-F238E27FC236}">
                <a16:creationId xmlns:a16="http://schemas.microsoft.com/office/drawing/2014/main" id="{9846ADA4-E16C-47FE-8D5D-0D68C255355D}"/>
              </a:ext>
            </a:extLst>
          </p:cNvPr>
          <p:cNvSpPr>
            <a:spLocks noGrp="1"/>
          </p:cNvSpPr>
          <p:nvPr>
            <p:ph type="title"/>
          </p:nvPr>
        </p:nvSpPr>
        <p:spPr/>
        <p:txBody>
          <a:bodyPr/>
          <a:lstStyle/>
          <a:p>
            <a:r>
              <a:rPr lang="en-US"/>
              <a:t>Stock Price Trend Comparison Project</a:t>
            </a:r>
          </a:p>
        </p:txBody>
      </p:sp>
      <p:pic>
        <p:nvPicPr>
          <p:cNvPr id="6" name="Picture 5" descr="Diagram&#10;&#10;Description automatically generated">
            <a:extLst>
              <a:ext uri="{FF2B5EF4-FFF2-40B4-BE49-F238E27FC236}">
                <a16:creationId xmlns:a16="http://schemas.microsoft.com/office/drawing/2014/main" id="{B7C775B0-8A8B-4A40-B899-6576E2D8B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352" y="1672046"/>
            <a:ext cx="5009638" cy="5026449"/>
          </a:xfrm>
          <a:prstGeom prst="rect">
            <a:avLst/>
          </a:prstGeom>
        </p:spPr>
      </p:pic>
    </p:spTree>
    <p:custDataLst>
      <p:tags r:id="rId1"/>
    </p:custDataLst>
    <p:extLst>
      <p:ext uri="{BB962C8B-B14F-4D97-AF65-F5344CB8AC3E}">
        <p14:creationId xmlns:p14="http://schemas.microsoft.com/office/powerpoint/2010/main" val="106212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a:extLst>
              <a:ext uri="{FF2B5EF4-FFF2-40B4-BE49-F238E27FC236}">
                <a16:creationId xmlns:a16="http://schemas.microsoft.com/office/drawing/2014/main" id="{14C65EA5-9B70-4228-90C0-866E17FD0B6F}"/>
              </a:ext>
            </a:extLst>
          </p:cNvPr>
          <p:cNvSpPr txBox="1">
            <a:spLocks/>
          </p:cNvSpPr>
          <p:nvPr/>
        </p:nvSpPr>
        <p:spPr>
          <a:xfrm>
            <a:off x="4877847" y="4203730"/>
            <a:ext cx="2044850" cy="40011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
                <a:srgbClr val="000000"/>
              </a:buClr>
              <a:buSzTx/>
              <a:buFont typeface="Arial"/>
              <a:buNone/>
              <a:tabLst/>
              <a:defRPr kumimoji="0" sz="2000" b="0" i="0" u="none" strike="noStrike" kern="0" cap="none" spc="0" normalizeH="0" baseline="0">
                <a:ln>
                  <a:noFill/>
                </a:ln>
                <a:solidFill>
                  <a:srgbClr val="0067DF"/>
                </a:solidFill>
                <a:effectLst/>
                <a:uLnTx/>
                <a:uFillTx/>
                <a:latin typeface="Source Sans"/>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Web Browser</a:t>
            </a:r>
          </a:p>
        </p:txBody>
      </p:sp>
      <p:grpSp>
        <p:nvGrpSpPr>
          <p:cNvPr id="3" name="Group 2">
            <a:extLst>
              <a:ext uri="{FF2B5EF4-FFF2-40B4-BE49-F238E27FC236}">
                <a16:creationId xmlns:a16="http://schemas.microsoft.com/office/drawing/2014/main" id="{A9D0DE3A-3E57-47EF-BA62-ED8E6936CBDB}"/>
              </a:ext>
            </a:extLst>
          </p:cNvPr>
          <p:cNvGrpSpPr/>
          <p:nvPr/>
        </p:nvGrpSpPr>
        <p:grpSpPr>
          <a:xfrm>
            <a:off x="959701" y="3280348"/>
            <a:ext cx="2409923" cy="1323492"/>
            <a:chOff x="21238" y="3280348"/>
            <a:chExt cx="2409923" cy="1323492"/>
          </a:xfrm>
        </p:grpSpPr>
        <p:sp>
          <p:nvSpPr>
            <p:cNvPr id="19" name="Rectangle 18">
              <a:extLst>
                <a:ext uri="{FF2B5EF4-FFF2-40B4-BE49-F238E27FC236}">
                  <a16:creationId xmlns:a16="http://schemas.microsoft.com/office/drawing/2014/main" id="{CE31F0F1-F3F4-4ABA-BCD1-652414BAFA7A}"/>
                </a:ext>
              </a:extLst>
            </p:cNvPr>
            <p:cNvSpPr/>
            <p:nvPr/>
          </p:nvSpPr>
          <p:spPr>
            <a:xfrm>
              <a:off x="21238" y="4203730"/>
              <a:ext cx="2409923" cy="40011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Studio</a:t>
              </a:r>
            </a:p>
          </p:txBody>
        </p:sp>
        <p:pic>
          <p:nvPicPr>
            <p:cNvPr id="32" name="Picture 31">
              <a:extLst>
                <a:ext uri="{FF2B5EF4-FFF2-40B4-BE49-F238E27FC236}">
                  <a16:creationId xmlns:a16="http://schemas.microsoft.com/office/drawing/2014/main" id="{B1721E49-CAC6-4717-ADC2-C68B7623141B}"/>
                </a:ext>
              </a:extLst>
            </p:cNvPr>
            <p:cNvPicPr>
              <a:picLocks noChangeAspect="1"/>
            </p:cNvPicPr>
            <p:nvPr/>
          </p:nvPicPr>
          <p:blipFill>
            <a:blip r:embed="rId4"/>
            <a:stretch>
              <a:fillRect/>
            </a:stretch>
          </p:blipFill>
          <p:spPr>
            <a:xfrm>
              <a:off x="911602" y="3280348"/>
              <a:ext cx="739335" cy="739335"/>
            </a:xfrm>
            <a:prstGeom prst="rect">
              <a:avLst/>
            </a:prstGeom>
          </p:spPr>
        </p:pic>
      </p:grpSp>
      <p:grpSp>
        <p:nvGrpSpPr>
          <p:cNvPr id="2" name="Group 1">
            <a:extLst>
              <a:ext uri="{FF2B5EF4-FFF2-40B4-BE49-F238E27FC236}">
                <a16:creationId xmlns:a16="http://schemas.microsoft.com/office/drawing/2014/main" id="{70A638D5-3593-4F85-9B93-565EF43645D8}"/>
              </a:ext>
            </a:extLst>
          </p:cNvPr>
          <p:cNvGrpSpPr/>
          <p:nvPr/>
        </p:nvGrpSpPr>
        <p:grpSpPr>
          <a:xfrm>
            <a:off x="8834545" y="3018776"/>
            <a:ext cx="1575399" cy="1585064"/>
            <a:chOff x="6692924" y="3018776"/>
            <a:chExt cx="1575399" cy="1585064"/>
          </a:xfrm>
        </p:grpSpPr>
        <p:sp>
          <p:nvSpPr>
            <p:cNvPr id="34" name="TextBox 33">
              <a:extLst>
                <a:ext uri="{FF2B5EF4-FFF2-40B4-BE49-F238E27FC236}">
                  <a16:creationId xmlns:a16="http://schemas.microsoft.com/office/drawing/2014/main" id="{95B14A9A-79CC-4769-A7AC-5CE78D3232FE}"/>
                </a:ext>
              </a:extLst>
            </p:cNvPr>
            <p:cNvSpPr txBox="1"/>
            <p:nvPr/>
          </p:nvSpPr>
          <p:spPr>
            <a:xfrm>
              <a:off x="6692924" y="4203730"/>
              <a:ext cx="1575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a:rPr>
                <a:t>MS Excel</a:t>
              </a:r>
            </a:p>
          </p:txBody>
        </p:sp>
        <p:pic>
          <p:nvPicPr>
            <p:cNvPr id="35" name="Picture 34">
              <a:extLst>
                <a:ext uri="{FF2B5EF4-FFF2-40B4-BE49-F238E27FC236}">
                  <a16:creationId xmlns:a16="http://schemas.microsoft.com/office/drawing/2014/main" id="{A3638F0B-742F-40C7-BC13-D619EBC20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419" y="3018776"/>
              <a:ext cx="1152341" cy="1152341"/>
            </a:xfrm>
            <a:prstGeom prst="rect">
              <a:avLst/>
            </a:prstGeom>
          </p:spPr>
        </p:pic>
      </p:grpSp>
      <p:sp>
        <p:nvSpPr>
          <p:cNvPr id="5" name="Text Placeholder 4">
            <a:extLst>
              <a:ext uri="{FF2B5EF4-FFF2-40B4-BE49-F238E27FC236}">
                <a16:creationId xmlns:a16="http://schemas.microsoft.com/office/drawing/2014/main" id="{489A36A2-3F2B-4323-861A-7A8A8F8939F9}"/>
              </a:ext>
            </a:extLst>
          </p:cNvPr>
          <p:cNvSpPr>
            <a:spLocks noGrp="1"/>
          </p:cNvSpPr>
          <p:nvPr>
            <p:ph type="body" sz="quarter" idx="10"/>
          </p:nvPr>
        </p:nvSpPr>
        <p:spPr/>
        <p:txBody>
          <a:bodyPr/>
          <a:lstStyle/>
          <a:p>
            <a:r>
              <a:rPr lang="en-US"/>
              <a:t>The applications used to build Stock Price Trend Comparison Project are:</a:t>
            </a:r>
          </a:p>
          <a:p>
            <a:endParaRPr lang="en-US"/>
          </a:p>
        </p:txBody>
      </p:sp>
      <p:sp>
        <p:nvSpPr>
          <p:cNvPr id="4" name="Title 3">
            <a:extLst>
              <a:ext uri="{FF2B5EF4-FFF2-40B4-BE49-F238E27FC236}">
                <a16:creationId xmlns:a16="http://schemas.microsoft.com/office/drawing/2014/main" id="{D96E7DBA-1F08-4694-98B5-5589BC9E6F28}"/>
              </a:ext>
            </a:extLst>
          </p:cNvPr>
          <p:cNvSpPr>
            <a:spLocks noGrp="1"/>
          </p:cNvSpPr>
          <p:nvPr>
            <p:ph type="title"/>
          </p:nvPr>
        </p:nvSpPr>
        <p:spPr/>
        <p:txBody>
          <a:bodyPr/>
          <a:lstStyle/>
          <a:p>
            <a:r>
              <a:rPr lang="en-US" dirty="0"/>
              <a:t>Applications to Be Used</a:t>
            </a:r>
            <a:br>
              <a:rPr lang="en-US" dirty="0"/>
            </a:br>
            <a:endParaRPr lang="en-US" dirty="0"/>
          </a:p>
        </p:txBody>
      </p:sp>
      <p:pic>
        <p:nvPicPr>
          <p:cNvPr id="10" name="Picture 9">
            <a:extLst>
              <a:ext uri="{FF2B5EF4-FFF2-40B4-BE49-F238E27FC236}">
                <a16:creationId xmlns:a16="http://schemas.microsoft.com/office/drawing/2014/main" id="{5B550097-26A5-4ADD-905F-7DD267235A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6242" y="2818926"/>
            <a:ext cx="2328060" cy="1552040"/>
          </a:xfrm>
          <a:prstGeom prst="rect">
            <a:avLst/>
          </a:prstGeom>
        </p:spPr>
      </p:pic>
      <p:pic>
        <p:nvPicPr>
          <p:cNvPr id="12" name="Picture 11">
            <a:extLst>
              <a:ext uri="{FF2B5EF4-FFF2-40B4-BE49-F238E27FC236}">
                <a16:creationId xmlns:a16="http://schemas.microsoft.com/office/drawing/2014/main" id="{B251FADA-F183-365B-CA9D-77E8F5AC94D2}"/>
              </a:ext>
            </a:extLst>
          </p:cNvPr>
          <p:cNvPicPr>
            <a:picLocks noChangeAspect="1"/>
          </p:cNvPicPr>
          <p:nvPr/>
        </p:nvPicPr>
        <p:blipFill rotWithShape="1">
          <a:blip r:embed="rId7"/>
          <a:srcRect l="9752" r="11705" b="12105"/>
          <a:stretch/>
        </p:blipFill>
        <p:spPr>
          <a:xfrm>
            <a:off x="1754258" y="3240170"/>
            <a:ext cx="930947" cy="930947"/>
          </a:xfrm>
          <a:prstGeom prst="rect">
            <a:avLst/>
          </a:prstGeom>
        </p:spPr>
      </p:pic>
    </p:spTree>
    <p:custDataLst>
      <p:tags r:id="rId1"/>
    </p:custDataLst>
    <p:extLst>
      <p:ext uri="{BB962C8B-B14F-4D97-AF65-F5344CB8AC3E}">
        <p14:creationId xmlns:p14="http://schemas.microsoft.com/office/powerpoint/2010/main" val="267269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CEAF82-1729-45D3-B030-E3B84798DA22}"/>
              </a:ext>
            </a:extLst>
          </p:cNvPr>
          <p:cNvPicPr>
            <a:picLocks/>
          </p:cNvPicPr>
          <p:nvPr/>
        </p:nvPicPr>
        <p:blipFill>
          <a:blip r:embed="rId4"/>
          <a:stretch>
            <a:fillRect/>
          </a:stretch>
        </p:blipFill>
        <p:spPr>
          <a:xfrm>
            <a:off x="1789389" y="2309524"/>
            <a:ext cx="8613223" cy="3684822"/>
          </a:xfrm>
          <a:prstGeom prst="rect">
            <a:avLst/>
          </a:prstGeom>
        </p:spPr>
      </p:pic>
      <p:sp>
        <p:nvSpPr>
          <p:cNvPr id="3" name="Text Placeholder 2">
            <a:extLst>
              <a:ext uri="{FF2B5EF4-FFF2-40B4-BE49-F238E27FC236}">
                <a16:creationId xmlns:a16="http://schemas.microsoft.com/office/drawing/2014/main" id="{0B85B530-F4C9-4F18-B153-19CBA17E1585}"/>
              </a:ext>
            </a:extLst>
          </p:cNvPr>
          <p:cNvSpPr>
            <a:spLocks noGrp="1"/>
          </p:cNvSpPr>
          <p:nvPr>
            <p:ph type="body" sz="quarter" idx="10"/>
          </p:nvPr>
        </p:nvSpPr>
        <p:spPr/>
        <p:txBody>
          <a:bodyPr/>
          <a:lstStyle/>
          <a:p>
            <a:r>
              <a:rPr lang="en-US"/>
              <a:t>This project aims to build an automation solution for filtering and categorizing the emails automatically.</a:t>
            </a:r>
          </a:p>
          <a:p>
            <a:endParaRPr lang="en-US"/>
          </a:p>
        </p:txBody>
      </p:sp>
      <p:sp>
        <p:nvSpPr>
          <p:cNvPr id="2" name="Title 1">
            <a:extLst>
              <a:ext uri="{FF2B5EF4-FFF2-40B4-BE49-F238E27FC236}">
                <a16:creationId xmlns:a16="http://schemas.microsoft.com/office/drawing/2014/main" id="{3129B09E-485F-40BA-8C1D-7936FAAEC753}"/>
              </a:ext>
            </a:extLst>
          </p:cNvPr>
          <p:cNvSpPr>
            <a:spLocks noGrp="1"/>
          </p:cNvSpPr>
          <p:nvPr>
            <p:ph type="title"/>
          </p:nvPr>
        </p:nvSpPr>
        <p:spPr/>
        <p:txBody>
          <a:bodyPr/>
          <a:lstStyle/>
          <a:p>
            <a:r>
              <a:rPr lang="en-US" dirty="0"/>
              <a:t>E-Mail Categorization Project</a:t>
            </a:r>
          </a:p>
        </p:txBody>
      </p:sp>
    </p:spTree>
    <p:custDataLst>
      <p:tags r:id="rId1"/>
    </p:custDataLst>
    <p:extLst>
      <p:ext uri="{BB962C8B-B14F-4D97-AF65-F5344CB8AC3E}">
        <p14:creationId xmlns:p14="http://schemas.microsoft.com/office/powerpoint/2010/main" val="176521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74F9117-4930-410A-B440-4A1BC802983D}"/>
              </a:ext>
            </a:extLst>
          </p:cNvPr>
          <p:cNvGrpSpPr/>
          <p:nvPr/>
        </p:nvGrpSpPr>
        <p:grpSpPr>
          <a:xfrm>
            <a:off x="8822378" y="2941232"/>
            <a:ext cx="1883488" cy="1658519"/>
            <a:chOff x="9836183" y="2945321"/>
            <a:chExt cx="1883488" cy="1658519"/>
          </a:xfrm>
        </p:grpSpPr>
        <p:sp>
          <p:nvSpPr>
            <p:cNvPr id="33" name="TextBox 32">
              <a:extLst>
                <a:ext uri="{FF2B5EF4-FFF2-40B4-BE49-F238E27FC236}">
                  <a16:creationId xmlns:a16="http://schemas.microsoft.com/office/drawing/2014/main" id="{7E189ACD-F213-4288-88C9-7D13417CD6A2}"/>
                </a:ext>
              </a:extLst>
            </p:cNvPr>
            <p:cNvSpPr txBox="1"/>
            <p:nvPr/>
          </p:nvSpPr>
          <p:spPr>
            <a:xfrm>
              <a:off x="9836183" y="4203730"/>
              <a:ext cx="18834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a:rPr>
                <a:t>MS Outlook</a:t>
              </a:r>
            </a:p>
          </p:txBody>
        </p:sp>
        <p:pic>
          <p:nvPicPr>
            <p:cNvPr id="36" name="Picture 35">
              <a:extLst>
                <a:ext uri="{FF2B5EF4-FFF2-40B4-BE49-F238E27FC236}">
                  <a16:creationId xmlns:a16="http://schemas.microsoft.com/office/drawing/2014/main" id="{7728A033-B687-4FD8-98C3-53AD430F9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1285" y="2945321"/>
              <a:ext cx="1299251" cy="1299251"/>
            </a:xfrm>
            <a:prstGeom prst="rect">
              <a:avLst/>
            </a:prstGeom>
          </p:spPr>
        </p:pic>
      </p:grpSp>
      <p:grpSp>
        <p:nvGrpSpPr>
          <p:cNvPr id="44" name="Group 43">
            <a:extLst>
              <a:ext uri="{FF2B5EF4-FFF2-40B4-BE49-F238E27FC236}">
                <a16:creationId xmlns:a16="http://schemas.microsoft.com/office/drawing/2014/main" id="{A519DB18-4B24-4C71-94E9-3E3B686C253D}"/>
              </a:ext>
            </a:extLst>
          </p:cNvPr>
          <p:cNvGrpSpPr/>
          <p:nvPr/>
        </p:nvGrpSpPr>
        <p:grpSpPr>
          <a:xfrm>
            <a:off x="959701" y="3170210"/>
            <a:ext cx="2409923" cy="1433630"/>
            <a:chOff x="21238" y="3170210"/>
            <a:chExt cx="2409923" cy="1433630"/>
          </a:xfrm>
        </p:grpSpPr>
        <p:sp>
          <p:nvSpPr>
            <p:cNvPr id="45" name="Rectangle 44">
              <a:extLst>
                <a:ext uri="{FF2B5EF4-FFF2-40B4-BE49-F238E27FC236}">
                  <a16:creationId xmlns:a16="http://schemas.microsoft.com/office/drawing/2014/main" id="{2DE13C0B-ACEF-4DC9-8412-BA153BA6CDA6}"/>
                </a:ext>
              </a:extLst>
            </p:cNvPr>
            <p:cNvSpPr/>
            <p:nvPr/>
          </p:nvSpPr>
          <p:spPr>
            <a:xfrm>
              <a:off x="21238" y="4203730"/>
              <a:ext cx="2409923" cy="40011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Studio</a:t>
              </a:r>
            </a:p>
          </p:txBody>
        </p:sp>
        <p:pic>
          <p:nvPicPr>
            <p:cNvPr id="46" name="Picture 45">
              <a:extLst>
                <a:ext uri="{FF2B5EF4-FFF2-40B4-BE49-F238E27FC236}">
                  <a16:creationId xmlns:a16="http://schemas.microsoft.com/office/drawing/2014/main" id="{06AE840D-65CA-4E75-96EC-E8F423B4845F}"/>
                </a:ext>
              </a:extLst>
            </p:cNvPr>
            <p:cNvPicPr>
              <a:picLocks noChangeAspect="1"/>
            </p:cNvPicPr>
            <p:nvPr/>
          </p:nvPicPr>
          <p:blipFill>
            <a:blip r:embed="rId5"/>
            <a:stretch>
              <a:fillRect/>
            </a:stretch>
          </p:blipFill>
          <p:spPr>
            <a:xfrm>
              <a:off x="801464" y="3170210"/>
              <a:ext cx="849473" cy="849473"/>
            </a:xfrm>
            <a:prstGeom prst="rect">
              <a:avLst/>
            </a:prstGeom>
          </p:spPr>
        </p:pic>
      </p:grpSp>
      <p:grpSp>
        <p:nvGrpSpPr>
          <p:cNvPr id="47" name="Group 46">
            <a:extLst>
              <a:ext uri="{FF2B5EF4-FFF2-40B4-BE49-F238E27FC236}">
                <a16:creationId xmlns:a16="http://schemas.microsoft.com/office/drawing/2014/main" id="{ABE04528-FC98-491C-B1D5-348C2D405121}"/>
              </a:ext>
            </a:extLst>
          </p:cNvPr>
          <p:cNvGrpSpPr/>
          <p:nvPr/>
        </p:nvGrpSpPr>
        <p:grpSpPr>
          <a:xfrm>
            <a:off x="5286292" y="3018776"/>
            <a:ext cx="1575399" cy="1585064"/>
            <a:chOff x="6692924" y="3018776"/>
            <a:chExt cx="1575399" cy="1585064"/>
          </a:xfrm>
        </p:grpSpPr>
        <p:sp>
          <p:nvSpPr>
            <p:cNvPr id="48" name="TextBox 47">
              <a:extLst>
                <a:ext uri="{FF2B5EF4-FFF2-40B4-BE49-F238E27FC236}">
                  <a16:creationId xmlns:a16="http://schemas.microsoft.com/office/drawing/2014/main" id="{A729A45B-CEB3-4220-AAB5-06D4F15696BB}"/>
                </a:ext>
              </a:extLst>
            </p:cNvPr>
            <p:cNvSpPr txBox="1"/>
            <p:nvPr/>
          </p:nvSpPr>
          <p:spPr>
            <a:xfrm>
              <a:off x="6692924" y="4203730"/>
              <a:ext cx="1575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a:rPr>
                <a:t>MS Excel</a:t>
              </a:r>
            </a:p>
          </p:txBody>
        </p:sp>
        <p:pic>
          <p:nvPicPr>
            <p:cNvPr id="49" name="Picture 48">
              <a:extLst>
                <a:ext uri="{FF2B5EF4-FFF2-40B4-BE49-F238E27FC236}">
                  <a16:creationId xmlns:a16="http://schemas.microsoft.com/office/drawing/2014/main" id="{24D9BD82-F798-4B12-80E3-B9DF64A879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8419" y="3018776"/>
              <a:ext cx="1152341" cy="1152341"/>
            </a:xfrm>
            <a:prstGeom prst="rect">
              <a:avLst/>
            </a:prstGeom>
          </p:spPr>
        </p:pic>
      </p:grpSp>
      <p:sp>
        <p:nvSpPr>
          <p:cNvPr id="4" name="Text Placeholder 3">
            <a:extLst>
              <a:ext uri="{FF2B5EF4-FFF2-40B4-BE49-F238E27FC236}">
                <a16:creationId xmlns:a16="http://schemas.microsoft.com/office/drawing/2014/main" id="{261F6D7F-3513-45FA-9C48-FB4487C972D5}"/>
              </a:ext>
            </a:extLst>
          </p:cNvPr>
          <p:cNvSpPr>
            <a:spLocks noGrp="1"/>
          </p:cNvSpPr>
          <p:nvPr>
            <p:ph type="body" sz="quarter" idx="10"/>
          </p:nvPr>
        </p:nvSpPr>
        <p:spPr/>
        <p:txBody>
          <a:bodyPr/>
          <a:lstStyle/>
          <a:p>
            <a:r>
              <a:rPr lang="en-US"/>
              <a:t>The applications used to build E-mail Categorization Project are:</a:t>
            </a:r>
          </a:p>
          <a:p>
            <a:endParaRPr lang="en-US"/>
          </a:p>
        </p:txBody>
      </p:sp>
      <p:sp>
        <p:nvSpPr>
          <p:cNvPr id="3" name="Title 2">
            <a:extLst>
              <a:ext uri="{FF2B5EF4-FFF2-40B4-BE49-F238E27FC236}">
                <a16:creationId xmlns:a16="http://schemas.microsoft.com/office/drawing/2014/main" id="{2DA5EA9D-CEE8-43AC-A736-FD770BE541EC}"/>
              </a:ext>
            </a:extLst>
          </p:cNvPr>
          <p:cNvSpPr>
            <a:spLocks noGrp="1"/>
          </p:cNvSpPr>
          <p:nvPr>
            <p:ph type="title"/>
          </p:nvPr>
        </p:nvSpPr>
        <p:spPr/>
        <p:txBody>
          <a:bodyPr/>
          <a:lstStyle/>
          <a:p>
            <a:r>
              <a:rPr lang="en-US" dirty="0"/>
              <a:t>Applications to Be Used</a:t>
            </a:r>
          </a:p>
        </p:txBody>
      </p:sp>
      <p:pic>
        <p:nvPicPr>
          <p:cNvPr id="13" name="Picture 12">
            <a:extLst>
              <a:ext uri="{FF2B5EF4-FFF2-40B4-BE49-F238E27FC236}">
                <a16:creationId xmlns:a16="http://schemas.microsoft.com/office/drawing/2014/main" id="{FC2FFE05-4CDD-6593-237F-C53FFD4EBE26}"/>
              </a:ext>
            </a:extLst>
          </p:cNvPr>
          <p:cNvPicPr>
            <a:picLocks noChangeAspect="1"/>
          </p:cNvPicPr>
          <p:nvPr/>
        </p:nvPicPr>
        <p:blipFill rotWithShape="1">
          <a:blip r:embed="rId7"/>
          <a:srcRect l="9752" r="11705" b="12105"/>
          <a:stretch/>
        </p:blipFill>
        <p:spPr>
          <a:xfrm>
            <a:off x="1676912" y="3125383"/>
            <a:ext cx="930947" cy="930947"/>
          </a:xfrm>
          <a:prstGeom prst="rect">
            <a:avLst/>
          </a:prstGeom>
        </p:spPr>
      </p:pic>
    </p:spTree>
    <p:custDataLst>
      <p:tags r:id="rId1"/>
    </p:custDataLst>
    <p:extLst>
      <p:ext uri="{BB962C8B-B14F-4D97-AF65-F5344CB8AC3E}">
        <p14:creationId xmlns:p14="http://schemas.microsoft.com/office/powerpoint/2010/main" val="83370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D9220E-462A-47B8-B23B-B4D13D6B4029}"/>
              </a:ext>
            </a:extLst>
          </p:cNvPr>
          <p:cNvSpPr>
            <a:spLocks noGrp="1"/>
          </p:cNvSpPr>
          <p:nvPr>
            <p:ph type="title"/>
          </p:nvPr>
        </p:nvSpPr>
        <p:spPr/>
        <p:txBody>
          <a:bodyPr/>
          <a:lstStyle/>
          <a:p>
            <a:r>
              <a:rPr lang="en-US"/>
              <a:t>Summary</a:t>
            </a:r>
          </a:p>
        </p:txBody>
      </p:sp>
      <p:sp>
        <p:nvSpPr>
          <p:cNvPr id="171" name="Title 43">
            <a:extLst>
              <a:ext uri="{FF2B5EF4-FFF2-40B4-BE49-F238E27FC236}">
                <a16:creationId xmlns:a16="http://schemas.microsoft.com/office/drawing/2014/main" id="{5CE60BD1-B355-4E96-8852-6E9AB46F68A4}"/>
              </a:ext>
            </a:extLst>
          </p:cNvPr>
          <p:cNvSpPr txBox="1">
            <a:spLocks/>
          </p:cNvSpPr>
          <p:nvPr/>
        </p:nvSpPr>
        <p:spPr>
          <a:xfrm>
            <a:off x="1219364" y="1158539"/>
            <a:ext cx="10820233" cy="690029"/>
          </a:xfrm>
          <a:prstGeom prst="rect">
            <a:avLst/>
          </a:prstGeom>
          <a:effectLst/>
        </p:spPr>
        <p:txBody>
          <a:bodyPr vert="horz" lIns="0" tIns="0" rIns="0" bIns="0" rtlCol="0" anchor="ctr"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defRPr/>
            </a:pPr>
            <a:r>
              <a:rPr lang="en-US" sz="2000" b="0" dirty="0">
                <a:solidFill>
                  <a:prstClr val="black"/>
                </a:solidFill>
                <a:cs typeface="Arial" panose="020B0604020202020204" pitchFamily="34" charset="0"/>
              </a:rPr>
              <a:t>Invoice Entry Project</a:t>
            </a:r>
          </a:p>
        </p:txBody>
      </p:sp>
      <p:sp>
        <p:nvSpPr>
          <p:cNvPr id="172" name="Rectangle: Rounded Corners 171">
            <a:extLst>
              <a:ext uri="{FF2B5EF4-FFF2-40B4-BE49-F238E27FC236}">
                <a16:creationId xmlns:a16="http://schemas.microsoft.com/office/drawing/2014/main" id="{2DDD373E-4A87-4DC3-931D-E32B384DBABA}"/>
              </a:ext>
            </a:extLst>
          </p:cNvPr>
          <p:cNvSpPr/>
          <p:nvPr/>
        </p:nvSpPr>
        <p:spPr>
          <a:xfrm>
            <a:off x="152399" y="1219201"/>
            <a:ext cx="573157" cy="568707"/>
          </a:xfrm>
          <a:prstGeom prst="roundRect">
            <a:avLst/>
          </a:prstGeom>
          <a:solidFill>
            <a:srgbClr val="0067D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cxnSp>
        <p:nvCxnSpPr>
          <p:cNvPr id="173" name="Straight Connector 172">
            <a:extLst>
              <a:ext uri="{FF2B5EF4-FFF2-40B4-BE49-F238E27FC236}">
                <a16:creationId xmlns:a16="http://schemas.microsoft.com/office/drawing/2014/main" id="{865042CB-30B8-4741-9FB8-6076D5CDF032}"/>
              </a:ext>
            </a:extLst>
          </p:cNvPr>
          <p:cNvCxnSpPr>
            <a:cxnSpLocks/>
            <a:stCxn id="172" idx="3"/>
          </p:cNvCxnSpPr>
          <p:nvPr/>
        </p:nvCxnSpPr>
        <p:spPr>
          <a:xfrm>
            <a:off x="725556" y="1503555"/>
            <a:ext cx="298174" cy="0"/>
          </a:xfrm>
          <a:prstGeom prst="line">
            <a:avLst/>
          </a:prstGeom>
          <a:ln w="38100">
            <a:solidFill>
              <a:srgbClr val="0067DF"/>
            </a:solidFill>
          </a:ln>
          <a:effectLst/>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9C595B0-84D3-41E9-B34D-C0C28545698A}"/>
              </a:ext>
            </a:extLst>
          </p:cNvPr>
          <p:cNvCxnSpPr>
            <a:cxnSpLocks/>
          </p:cNvCxnSpPr>
          <p:nvPr/>
        </p:nvCxnSpPr>
        <p:spPr>
          <a:xfrm>
            <a:off x="1027043" y="1318237"/>
            <a:ext cx="0" cy="370634"/>
          </a:xfrm>
          <a:prstGeom prst="line">
            <a:avLst/>
          </a:prstGeom>
          <a:ln w="57150">
            <a:solidFill>
              <a:srgbClr val="0067DF"/>
            </a:solidFill>
          </a:ln>
          <a:effectLst/>
        </p:spPr>
        <p:style>
          <a:lnRef idx="1">
            <a:schemeClr val="accent1"/>
          </a:lnRef>
          <a:fillRef idx="0">
            <a:schemeClr val="accent1"/>
          </a:fillRef>
          <a:effectRef idx="0">
            <a:schemeClr val="accent1"/>
          </a:effectRef>
          <a:fontRef idx="minor">
            <a:schemeClr val="tx1"/>
          </a:fontRef>
        </p:style>
      </p:cxnSp>
      <p:sp>
        <p:nvSpPr>
          <p:cNvPr id="175" name="Title 43">
            <a:extLst>
              <a:ext uri="{FF2B5EF4-FFF2-40B4-BE49-F238E27FC236}">
                <a16:creationId xmlns:a16="http://schemas.microsoft.com/office/drawing/2014/main" id="{FD40EAF1-A117-4EC6-8112-05C085079D64}"/>
              </a:ext>
            </a:extLst>
          </p:cNvPr>
          <p:cNvSpPr txBox="1">
            <a:spLocks/>
          </p:cNvSpPr>
          <p:nvPr/>
        </p:nvSpPr>
        <p:spPr>
          <a:xfrm>
            <a:off x="1219364" y="2135132"/>
            <a:ext cx="10820233" cy="690029"/>
          </a:xfrm>
          <a:prstGeom prst="rect">
            <a:avLst/>
          </a:prstGeom>
          <a:effectLst/>
        </p:spPr>
        <p:txBody>
          <a:bodyPr vert="horz" lIns="0" tIns="0" rIns="0" bIns="0" rtlCol="0" anchor="ctr"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defRPr/>
            </a:pPr>
            <a:r>
              <a:rPr lang="en-US" sz="2000" b="0" dirty="0">
                <a:solidFill>
                  <a:prstClr val="black"/>
                </a:solidFill>
                <a:cs typeface="Arial" panose="020B0604020202020204" pitchFamily="34" charset="0"/>
              </a:rPr>
              <a:t>Stock-Broker Project</a:t>
            </a:r>
          </a:p>
        </p:txBody>
      </p:sp>
      <p:sp>
        <p:nvSpPr>
          <p:cNvPr id="176" name="Rectangle: Rounded Corners 175">
            <a:extLst>
              <a:ext uri="{FF2B5EF4-FFF2-40B4-BE49-F238E27FC236}">
                <a16:creationId xmlns:a16="http://schemas.microsoft.com/office/drawing/2014/main" id="{3BDA94EC-111C-446B-99CC-546FB2C4C1F5}"/>
              </a:ext>
            </a:extLst>
          </p:cNvPr>
          <p:cNvSpPr/>
          <p:nvPr/>
        </p:nvSpPr>
        <p:spPr>
          <a:xfrm>
            <a:off x="152399" y="2195794"/>
            <a:ext cx="573157" cy="568707"/>
          </a:xfrm>
          <a:prstGeom prst="roundRect">
            <a:avLst/>
          </a:prstGeom>
          <a:solidFill>
            <a:srgbClr val="FA4616"/>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cxnSp>
        <p:nvCxnSpPr>
          <p:cNvPr id="177" name="Straight Connector 176">
            <a:extLst>
              <a:ext uri="{FF2B5EF4-FFF2-40B4-BE49-F238E27FC236}">
                <a16:creationId xmlns:a16="http://schemas.microsoft.com/office/drawing/2014/main" id="{2F571E46-43F5-4490-9C60-C39E9799F4C0}"/>
              </a:ext>
            </a:extLst>
          </p:cNvPr>
          <p:cNvCxnSpPr>
            <a:cxnSpLocks/>
            <a:stCxn id="176" idx="3"/>
          </p:cNvCxnSpPr>
          <p:nvPr/>
        </p:nvCxnSpPr>
        <p:spPr>
          <a:xfrm>
            <a:off x="725556" y="2480148"/>
            <a:ext cx="298174" cy="0"/>
          </a:xfrm>
          <a:prstGeom prst="line">
            <a:avLst/>
          </a:prstGeom>
          <a:ln w="38100">
            <a:solidFill>
              <a:srgbClr val="FA4616"/>
            </a:solidFill>
          </a:ln>
          <a:effectLst/>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A683D5C-8412-4F34-8ECC-5E2DD2FCD793}"/>
              </a:ext>
            </a:extLst>
          </p:cNvPr>
          <p:cNvCxnSpPr>
            <a:cxnSpLocks/>
          </p:cNvCxnSpPr>
          <p:nvPr/>
        </p:nvCxnSpPr>
        <p:spPr>
          <a:xfrm>
            <a:off x="1027043" y="2294830"/>
            <a:ext cx="0" cy="370634"/>
          </a:xfrm>
          <a:prstGeom prst="line">
            <a:avLst/>
          </a:prstGeom>
          <a:ln w="57150">
            <a:solidFill>
              <a:srgbClr val="FA4616"/>
            </a:solidFill>
          </a:ln>
          <a:effectLst/>
        </p:spPr>
        <p:style>
          <a:lnRef idx="1">
            <a:schemeClr val="accent1"/>
          </a:lnRef>
          <a:fillRef idx="0">
            <a:schemeClr val="accent1"/>
          </a:fillRef>
          <a:effectRef idx="0">
            <a:schemeClr val="accent1"/>
          </a:effectRef>
          <a:fontRef idx="minor">
            <a:schemeClr val="tx1"/>
          </a:fontRef>
        </p:style>
      </p:cxnSp>
      <p:sp>
        <p:nvSpPr>
          <p:cNvPr id="179" name="Title 43">
            <a:extLst>
              <a:ext uri="{FF2B5EF4-FFF2-40B4-BE49-F238E27FC236}">
                <a16:creationId xmlns:a16="http://schemas.microsoft.com/office/drawing/2014/main" id="{3D55235D-C5D1-4065-9CE8-55B5B443B6AC}"/>
              </a:ext>
            </a:extLst>
          </p:cNvPr>
          <p:cNvSpPr txBox="1">
            <a:spLocks/>
          </p:cNvSpPr>
          <p:nvPr/>
        </p:nvSpPr>
        <p:spPr>
          <a:xfrm>
            <a:off x="1219364" y="3111725"/>
            <a:ext cx="10820233" cy="690029"/>
          </a:xfrm>
          <a:prstGeom prst="rect">
            <a:avLst/>
          </a:prstGeom>
          <a:effectLst/>
        </p:spPr>
        <p:txBody>
          <a:bodyPr vert="horz" lIns="0" tIns="0" rIns="0" bIns="0" rtlCol="0" anchor="ctr"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defRPr/>
            </a:pPr>
            <a:r>
              <a:rPr lang="en-US" sz="2000" b="0" dirty="0">
                <a:solidFill>
                  <a:prstClr val="black"/>
                </a:solidFill>
                <a:cs typeface="Arial" panose="020B0604020202020204" pitchFamily="34" charset="0"/>
              </a:rPr>
              <a:t>E-Mail Auto-Responder Project</a:t>
            </a:r>
          </a:p>
        </p:txBody>
      </p:sp>
      <p:sp>
        <p:nvSpPr>
          <p:cNvPr id="180" name="Rectangle: Rounded Corners 179">
            <a:extLst>
              <a:ext uri="{FF2B5EF4-FFF2-40B4-BE49-F238E27FC236}">
                <a16:creationId xmlns:a16="http://schemas.microsoft.com/office/drawing/2014/main" id="{A68EB53D-6A12-475E-B13C-DD12B76C5F52}"/>
              </a:ext>
            </a:extLst>
          </p:cNvPr>
          <p:cNvSpPr/>
          <p:nvPr/>
        </p:nvSpPr>
        <p:spPr>
          <a:xfrm>
            <a:off x="152399" y="3172387"/>
            <a:ext cx="573157" cy="568707"/>
          </a:xfrm>
          <a:prstGeom prst="roundRect">
            <a:avLst/>
          </a:prstGeom>
          <a:solidFill>
            <a:srgbClr val="58595A"/>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cxnSp>
        <p:nvCxnSpPr>
          <p:cNvPr id="181" name="Straight Connector 180">
            <a:extLst>
              <a:ext uri="{FF2B5EF4-FFF2-40B4-BE49-F238E27FC236}">
                <a16:creationId xmlns:a16="http://schemas.microsoft.com/office/drawing/2014/main" id="{7605038A-1C46-4B98-B93E-95C6F1007EB9}"/>
              </a:ext>
            </a:extLst>
          </p:cNvPr>
          <p:cNvCxnSpPr>
            <a:cxnSpLocks/>
            <a:stCxn id="180" idx="3"/>
          </p:cNvCxnSpPr>
          <p:nvPr/>
        </p:nvCxnSpPr>
        <p:spPr>
          <a:xfrm>
            <a:off x="725556" y="3456741"/>
            <a:ext cx="298174" cy="0"/>
          </a:xfrm>
          <a:prstGeom prst="line">
            <a:avLst/>
          </a:prstGeom>
          <a:ln w="38100">
            <a:solidFill>
              <a:srgbClr val="58595A"/>
            </a:solidFill>
          </a:ln>
          <a:effectLst/>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2697A6-2494-4A8A-9F6F-1FEEBA767EC2}"/>
              </a:ext>
            </a:extLst>
          </p:cNvPr>
          <p:cNvCxnSpPr>
            <a:cxnSpLocks/>
          </p:cNvCxnSpPr>
          <p:nvPr/>
        </p:nvCxnSpPr>
        <p:spPr>
          <a:xfrm>
            <a:off x="1027043" y="3271423"/>
            <a:ext cx="0" cy="370634"/>
          </a:xfrm>
          <a:prstGeom prst="line">
            <a:avLst/>
          </a:prstGeom>
          <a:ln w="57150">
            <a:solidFill>
              <a:srgbClr val="58595A"/>
            </a:solidFill>
          </a:ln>
          <a:effectLst/>
        </p:spPr>
        <p:style>
          <a:lnRef idx="1">
            <a:schemeClr val="accent1"/>
          </a:lnRef>
          <a:fillRef idx="0">
            <a:schemeClr val="accent1"/>
          </a:fillRef>
          <a:effectRef idx="0">
            <a:schemeClr val="accent1"/>
          </a:effectRef>
          <a:fontRef idx="minor">
            <a:schemeClr val="tx1"/>
          </a:fontRef>
        </p:style>
      </p:cxnSp>
      <p:sp>
        <p:nvSpPr>
          <p:cNvPr id="183" name="Title 43">
            <a:extLst>
              <a:ext uri="{FF2B5EF4-FFF2-40B4-BE49-F238E27FC236}">
                <a16:creationId xmlns:a16="http://schemas.microsoft.com/office/drawing/2014/main" id="{3B1C5553-AD75-48E4-AA3B-E0609A503547}"/>
              </a:ext>
            </a:extLst>
          </p:cNvPr>
          <p:cNvSpPr txBox="1">
            <a:spLocks/>
          </p:cNvSpPr>
          <p:nvPr/>
        </p:nvSpPr>
        <p:spPr>
          <a:xfrm>
            <a:off x="1219364" y="4088318"/>
            <a:ext cx="10820233" cy="690029"/>
          </a:xfrm>
          <a:prstGeom prst="rect">
            <a:avLst/>
          </a:prstGeom>
          <a:effectLst/>
        </p:spPr>
        <p:txBody>
          <a:bodyPr vert="horz" lIns="0" tIns="0" rIns="0" bIns="0" rtlCol="0" anchor="ctr"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defRPr/>
            </a:pPr>
            <a:r>
              <a:rPr lang="en-US" sz="2000" b="0" dirty="0">
                <a:solidFill>
                  <a:prstClr val="black"/>
                </a:solidFill>
                <a:cs typeface="Arial" panose="020B0604020202020204" pitchFamily="34" charset="0"/>
              </a:rPr>
              <a:t>Disk Monitoring and Clean-Up Project</a:t>
            </a:r>
          </a:p>
        </p:txBody>
      </p:sp>
      <p:sp>
        <p:nvSpPr>
          <p:cNvPr id="184" name="Rectangle: Rounded Corners 183">
            <a:extLst>
              <a:ext uri="{FF2B5EF4-FFF2-40B4-BE49-F238E27FC236}">
                <a16:creationId xmlns:a16="http://schemas.microsoft.com/office/drawing/2014/main" id="{1146AEC1-6F89-46D8-9156-38BB33058530}"/>
              </a:ext>
            </a:extLst>
          </p:cNvPr>
          <p:cNvSpPr/>
          <p:nvPr/>
        </p:nvSpPr>
        <p:spPr>
          <a:xfrm>
            <a:off x="152399" y="4148980"/>
            <a:ext cx="573157" cy="568707"/>
          </a:xfrm>
          <a:prstGeom prst="roundRect">
            <a:avLst/>
          </a:prstGeom>
          <a:solidFill>
            <a:srgbClr val="ED145B"/>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4</a:t>
            </a:r>
            <a:endParaRPr lang="en-US" b="1" dirty="0">
              <a:latin typeface="Arial" panose="020B0604020202020204" pitchFamily="34" charset="0"/>
              <a:cs typeface="Arial" panose="020B0604020202020204" pitchFamily="34" charset="0"/>
            </a:endParaRPr>
          </a:p>
        </p:txBody>
      </p:sp>
      <p:cxnSp>
        <p:nvCxnSpPr>
          <p:cNvPr id="185" name="Straight Connector 184">
            <a:extLst>
              <a:ext uri="{FF2B5EF4-FFF2-40B4-BE49-F238E27FC236}">
                <a16:creationId xmlns:a16="http://schemas.microsoft.com/office/drawing/2014/main" id="{79572394-933B-4C30-BE78-2A7A1312F75B}"/>
              </a:ext>
            </a:extLst>
          </p:cNvPr>
          <p:cNvCxnSpPr>
            <a:cxnSpLocks/>
            <a:stCxn id="184" idx="3"/>
          </p:cNvCxnSpPr>
          <p:nvPr/>
        </p:nvCxnSpPr>
        <p:spPr>
          <a:xfrm>
            <a:off x="725556" y="4433334"/>
            <a:ext cx="298174" cy="0"/>
          </a:xfrm>
          <a:prstGeom prst="line">
            <a:avLst/>
          </a:prstGeom>
          <a:ln w="38100">
            <a:solidFill>
              <a:srgbClr val="ED145B"/>
            </a:solidFill>
          </a:ln>
          <a:effectLst/>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88E8310-0B3F-49AD-819B-49D5AE0B3258}"/>
              </a:ext>
            </a:extLst>
          </p:cNvPr>
          <p:cNvCxnSpPr>
            <a:cxnSpLocks/>
          </p:cNvCxnSpPr>
          <p:nvPr/>
        </p:nvCxnSpPr>
        <p:spPr>
          <a:xfrm>
            <a:off x="1027043" y="4248016"/>
            <a:ext cx="0" cy="370634"/>
          </a:xfrm>
          <a:prstGeom prst="line">
            <a:avLst/>
          </a:prstGeom>
          <a:ln w="57150">
            <a:solidFill>
              <a:srgbClr val="ED145B"/>
            </a:solidFill>
          </a:ln>
          <a:effectLst/>
        </p:spPr>
        <p:style>
          <a:lnRef idx="1">
            <a:schemeClr val="accent1"/>
          </a:lnRef>
          <a:fillRef idx="0">
            <a:schemeClr val="accent1"/>
          </a:fillRef>
          <a:effectRef idx="0">
            <a:schemeClr val="accent1"/>
          </a:effectRef>
          <a:fontRef idx="minor">
            <a:schemeClr val="tx1"/>
          </a:fontRef>
        </p:style>
      </p:cxnSp>
      <p:sp>
        <p:nvSpPr>
          <p:cNvPr id="187" name="Title 43">
            <a:extLst>
              <a:ext uri="{FF2B5EF4-FFF2-40B4-BE49-F238E27FC236}">
                <a16:creationId xmlns:a16="http://schemas.microsoft.com/office/drawing/2014/main" id="{0D0D8057-1D89-41E5-8C38-AF1111736C50}"/>
              </a:ext>
            </a:extLst>
          </p:cNvPr>
          <p:cNvSpPr txBox="1">
            <a:spLocks/>
          </p:cNvSpPr>
          <p:nvPr/>
        </p:nvSpPr>
        <p:spPr>
          <a:xfrm>
            <a:off x="1219364" y="5064911"/>
            <a:ext cx="10820233" cy="690029"/>
          </a:xfrm>
          <a:prstGeom prst="rect">
            <a:avLst/>
          </a:prstGeom>
          <a:effectLst/>
        </p:spPr>
        <p:txBody>
          <a:bodyPr vert="horz" lIns="0" tIns="0" rIns="0" bIns="0" rtlCol="0" anchor="ctr"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defRPr/>
            </a:pPr>
            <a:r>
              <a:rPr lang="en-US" sz="2000" b="0" dirty="0">
                <a:solidFill>
                  <a:prstClr val="black"/>
                </a:solidFill>
                <a:cs typeface="Arial" panose="020B0604020202020204" pitchFamily="34" charset="0"/>
              </a:rPr>
              <a:t>Stock Price Trend Comparison Project</a:t>
            </a:r>
          </a:p>
        </p:txBody>
      </p:sp>
      <p:sp>
        <p:nvSpPr>
          <p:cNvPr id="188" name="Rectangle: Rounded Corners 187">
            <a:extLst>
              <a:ext uri="{FF2B5EF4-FFF2-40B4-BE49-F238E27FC236}">
                <a16:creationId xmlns:a16="http://schemas.microsoft.com/office/drawing/2014/main" id="{3A3624BC-1FA0-4DD6-BC28-38280219423D}"/>
              </a:ext>
            </a:extLst>
          </p:cNvPr>
          <p:cNvSpPr/>
          <p:nvPr/>
        </p:nvSpPr>
        <p:spPr>
          <a:xfrm>
            <a:off x="152399" y="5125573"/>
            <a:ext cx="573157" cy="568707"/>
          </a:xfrm>
          <a:prstGeom prst="roundRect">
            <a:avLst/>
          </a:prstGeom>
          <a:solidFill>
            <a:srgbClr val="FFB40D"/>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5</a:t>
            </a:r>
            <a:endParaRPr lang="en-US" b="1" dirty="0">
              <a:latin typeface="Arial" panose="020B0604020202020204" pitchFamily="34" charset="0"/>
              <a:cs typeface="Arial" panose="020B0604020202020204" pitchFamily="34" charset="0"/>
            </a:endParaRPr>
          </a:p>
        </p:txBody>
      </p:sp>
      <p:cxnSp>
        <p:nvCxnSpPr>
          <p:cNvPr id="189" name="Straight Connector 188">
            <a:extLst>
              <a:ext uri="{FF2B5EF4-FFF2-40B4-BE49-F238E27FC236}">
                <a16:creationId xmlns:a16="http://schemas.microsoft.com/office/drawing/2014/main" id="{40623E9C-E0E8-401F-9787-A48C82944372}"/>
              </a:ext>
            </a:extLst>
          </p:cNvPr>
          <p:cNvCxnSpPr>
            <a:cxnSpLocks/>
            <a:stCxn id="188" idx="3"/>
          </p:cNvCxnSpPr>
          <p:nvPr/>
        </p:nvCxnSpPr>
        <p:spPr>
          <a:xfrm>
            <a:off x="725556" y="5409927"/>
            <a:ext cx="298174" cy="0"/>
          </a:xfrm>
          <a:prstGeom prst="line">
            <a:avLst/>
          </a:prstGeom>
          <a:ln w="38100">
            <a:solidFill>
              <a:srgbClr val="FFB40D"/>
            </a:solidFill>
          </a:ln>
          <a:effectLst/>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CB57354-E216-454C-BEB4-B4FA0018503E}"/>
              </a:ext>
            </a:extLst>
          </p:cNvPr>
          <p:cNvCxnSpPr>
            <a:cxnSpLocks/>
          </p:cNvCxnSpPr>
          <p:nvPr/>
        </p:nvCxnSpPr>
        <p:spPr>
          <a:xfrm>
            <a:off x="1027043" y="5224609"/>
            <a:ext cx="0" cy="370634"/>
          </a:xfrm>
          <a:prstGeom prst="line">
            <a:avLst/>
          </a:prstGeom>
          <a:ln w="57150">
            <a:solidFill>
              <a:srgbClr val="FFB40D"/>
            </a:solidFill>
          </a:ln>
          <a:effectLst/>
        </p:spPr>
        <p:style>
          <a:lnRef idx="1">
            <a:schemeClr val="accent1"/>
          </a:lnRef>
          <a:fillRef idx="0">
            <a:schemeClr val="accent1"/>
          </a:fillRef>
          <a:effectRef idx="0">
            <a:schemeClr val="accent1"/>
          </a:effectRef>
          <a:fontRef idx="minor">
            <a:schemeClr val="tx1"/>
          </a:fontRef>
        </p:style>
      </p:cxnSp>
      <p:sp>
        <p:nvSpPr>
          <p:cNvPr id="191" name="Title 43">
            <a:extLst>
              <a:ext uri="{FF2B5EF4-FFF2-40B4-BE49-F238E27FC236}">
                <a16:creationId xmlns:a16="http://schemas.microsoft.com/office/drawing/2014/main" id="{EAA9E6AC-0E3D-4A35-A2B7-9451142EB9DA}"/>
              </a:ext>
            </a:extLst>
          </p:cNvPr>
          <p:cNvSpPr txBox="1">
            <a:spLocks/>
          </p:cNvSpPr>
          <p:nvPr/>
        </p:nvSpPr>
        <p:spPr>
          <a:xfrm>
            <a:off x="1219364" y="6041502"/>
            <a:ext cx="10820233" cy="690029"/>
          </a:xfrm>
          <a:prstGeom prst="rect">
            <a:avLst/>
          </a:prstGeom>
          <a:effectLst/>
        </p:spPr>
        <p:txBody>
          <a:bodyPr vert="horz" lIns="0" tIns="0" rIns="0" bIns="0" rtlCol="0" anchor="ctr"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defTabSz="457200" rtl="0" eaLnBrk="1" fontAlgn="auto" latinLnBrk="0" hangingPunct="1">
              <a:lnSpc>
                <a:spcPct val="85000"/>
              </a:lnSpc>
              <a:spcBef>
                <a:spcPct val="0"/>
              </a:spcBef>
              <a:spcAft>
                <a:spcPts val="0"/>
              </a:spcAft>
              <a:buClrTx/>
              <a:buSzTx/>
              <a:buFontTx/>
              <a:buNone/>
              <a:tabLst>
                <a:tab pos="2227263" algn="l"/>
              </a:tabLst>
              <a:defRPr/>
            </a:pPr>
            <a:r>
              <a:rPr kumimoji="0" lang="en-US" sz="2000" b="0" i="0" u="none" strike="noStrike" kern="1200" cap="none" spc="-5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E-Mail Categorization Project</a:t>
            </a:r>
          </a:p>
        </p:txBody>
      </p:sp>
      <p:sp>
        <p:nvSpPr>
          <p:cNvPr id="192" name="Rectangle: Rounded Corners 191">
            <a:extLst>
              <a:ext uri="{FF2B5EF4-FFF2-40B4-BE49-F238E27FC236}">
                <a16:creationId xmlns:a16="http://schemas.microsoft.com/office/drawing/2014/main" id="{14F3B4B4-C40F-4644-96D6-9499A533459A}"/>
              </a:ext>
            </a:extLst>
          </p:cNvPr>
          <p:cNvSpPr/>
          <p:nvPr/>
        </p:nvSpPr>
        <p:spPr>
          <a:xfrm>
            <a:off x="152399" y="6102164"/>
            <a:ext cx="573157" cy="568707"/>
          </a:xfrm>
          <a:prstGeom prst="roundRect">
            <a:avLst/>
          </a:prstGeom>
          <a:solidFill>
            <a:srgbClr val="3BDE6E"/>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6</a:t>
            </a:r>
            <a:endParaRPr lang="en-US" b="1" dirty="0">
              <a:latin typeface="Arial" panose="020B0604020202020204" pitchFamily="34" charset="0"/>
              <a:cs typeface="Arial" panose="020B0604020202020204" pitchFamily="34" charset="0"/>
            </a:endParaRPr>
          </a:p>
        </p:txBody>
      </p:sp>
      <p:cxnSp>
        <p:nvCxnSpPr>
          <p:cNvPr id="193" name="Straight Connector 192">
            <a:extLst>
              <a:ext uri="{FF2B5EF4-FFF2-40B4-BE49-F238E27FC236}">
                <a16:creationId xmlns:a16="http://schemas.microsoft.com/office/drawing/2014/main" id="{FFBA3B5F-98F5-4CE1-9B2B-C95EAC9C0729}"/>
              </a:ext>
            </a:extLst>
          </p:cNvPr>
          <p:cNvCxnSpPr>
            <a:cxnSpLocks/>
            <a:stCxn id="192" idx="3"/>
          </p:cNvCxnSpPr>
          <p:nvPr/>
        </p:nvCxnSpPr>
        <p:spPr>
          <a:xfrm>
            <a:off x="725556" y="6386518"/>
            <a:ext cx="298174" cy="0"/>
          </a:xfrm>
          <a:prstGeom prst="line">
            <a:avLst/>
          </a:prstGeom>
          <a:ln w="38100">
            <a:solidFill>
              <a:srgbClr val="49ED7B"/>
            </a:solidFill>
          </a:ln>
          <a:effectLst/>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726C78C-8D05-4245-B695-E2F303464F98}"/>
              </a:ext>
            </a:extLst>
          </p:cNvPr>
          <p:cNvCxnSpPr>
            <a:cxnSpLocks/>
          </p:cNvCxnSpPr>
          <p:nvPr/>
        </p:nvCxnSpPr>
        <p:spPr>
          <a:xfrm>
            <a:off x="1027043" y="6201200"/>
            <a:ext cx="0" cy="370634"/>
          </a:xfrm>
          <a:prstGeom prst="line">
            <a:avLst/>
          </a:prstGeom>
          <a:ln w="57150">
            <a:solidFill>
              <a:srgbClr val="49ED7B"/>
            </a:solidFill>
          </a:ln>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605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DB662EC-99B8-4B45-80B9-207E656560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3355" y="1"/>
            <a:ext cx="3866400" cy="3352149"/>
          </a:xfrm>
          <a:prstGeom prst="rect">
            <a:avLst/>
          </a:prstGeom>
        </p:spPr>
      </p:pic>
      <p:sp>
        <p:nvSpPr>
          <p:cNvPr id="2" name="Rectangle 1">
            <a:extLst>
              <a:ext uri="{FF2B5EF4-FFF2-40B4-BE49-F238E27FC236}">
                <a16:creationId xmlns:a16="http://schemas.microsoft.com/office/drawing/2014/main" id="{975478F3-E15F-46BD-AF98-4981E8ECFC87}"/>
              </a:ext>
            </a:extLst>
          </p:cNvPr>
          <p:cNvSpPr/>
          <p:nvPr/>
        </p:nvSpPr>
        <p:spPr>
          <a:xfrm>
            <a:off x="0" y="3077802"/>
            <a:ext cx="4876800" cy="765424"/>
          </a:xfrm>
          <a:prstGeom prst="rect">
            <a:avLst/>
          </a:prstGeom>
          <a:solidFill>
            <a:srgbClr val="FA461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89227B4-6046-43C6-A9AF-951F9D8B0CD8}"/>
              </a:ext>
            </a:extLst>
          </p:cNvPr>
          <p:cNvGrpSpPr/>
          <p:nvPr/>
        </p:nvGrpSpPr>
        <p:grpSpPr>
          <a:xfrm>
            <a:off x="5341170" y="4973216"/>
            <a:ext cx="2297673" cy="1884784"/>
            <a:chOff x="5341170" y="4973216"/>
            <a:chExt cx="2297673" cy="1884784"/>
          </a:xfrm>
        </p:grpSpPr>
        <p:sp>
          <p:nvSpPr>
            <p:cNvPr id="26" name="Freeform: Shape 83">
              <a:extLst>
                <a:ext uri="{FF2B5EF4-FFF2-40B4-BE49-F238E27FC236}">
                  <a16:creationId xmlns:a16="http://schemas.microsoft.com/office/drawing/2014/main" id="{72B4E06E-FC76-4615-A5DE-81230D02C942}"/>
                </a:ext>
              </a:extLst>
            </p:cNvPr>
            <p:cNvSpPr txBox="1">
              <a:spLocks/>
            </p:cNvSpPr>
            <p:nvPr/>
          </p:nvSpPr>
          <p:spPr>
            <a:xfrm>
              <a:off x="5517248" y="4973216"/>
              <a:ext cx="2121595" cy="188478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FA4616"/>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6" name="Freeform: Shape 83">
              <a:extLst>
                <a:ext uri="{FF2B5EF4-FFF2-40B4-BE49-F238E27FC236}">
                  <a16:creationId xmlns:a16="http://schemas.microsoft.com/office/drawing/2014/main" id="{8D6934D4-FDF2-4415-ADF9-2255FFD3EB5A}"/>
                </a:ext>
              </a:extLst>
            </p:cNvPr>
            <p:cNvSpPr txBox="1">
              <a:spLocks/>
            </p:cNvSpPr>
            <p:nvPr/>
          </p:nvSpPr>
          <p:spPr>
            <a:xfrm>
              <a:off x="5341170" y="4973216"/>
              <a:ext cx="2121595" cy="188478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ECECEC"/>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sp>
        <p:nvSpPr>
          <p:cNvPr id="13" name="Title 1">
            <a:extLst>
              <a:ext uri="{FF2B5EF4-FFF2-40B4-BE49-F238E27FC236}">
                <a16:creationId xmlns:a16="http://schemas.microsoft.com/office/drawing/2014/main" id="{AD5A03EA-F798-47CD-AFD2-214CDB7FD065}"/>
              </a:ext>
            </a:extLst>
          </p:cNvPr>
          <p:cNvSpPr>
            <a:spLocks noGrp="1"/>
          </p:cNvSpPr>
          <p:nvPr>
            <p:ph type="ctrTitle"/>
          </p:nvPr>
        </p:nvSpPr>
        <p:spPr>
          <a:xfrm>
            <a:off x="94999" y="3228263"/>
            <a:ext cx="7537194" cy="1381317"/>
          </a:xfrm>
        </p:spPr>
        <p:txBody>
          <a:bodyPr lIns="0" tIns="0" rIns="0" bIns="0" anchor="t" anchorCtr="0">
            <a:noAutofit/>
          </a:bodyPr>
          <a:lstStyle>
            <a:lvl1pPr algn="l">
              <a:lnSpc>
                <a:spcPct val="80000"/>
              </a:lnSpc>
              <a:defRPr sz="5000" b="1" i="0" spc="-100">
                <a:solidFill>
                  <a:schemeClr val="tx2"/>
                </a:solidFill>
                <a:latin typeface="Arial"/>
                <a:cs typeface="Arial"/>
              </a:defRPr>
            </a:lvl1pPr>
          </a:lstStyle>
          <a:p>
            <a:r>
              <a:rPr lang="en-US" sz="4400" dirty="0">
                <a:solidFill>
                  <a:schemeClr val="bg1"/>
                </a:solidFill>
                <a:latin typeface="Helvetica LT Std" panose="020B05040202020A0204" pitchFamily="34" charset="0"/>
                <a:cs typeface="Arial" panose="020B0604020202020204" pitchFamily="34" charset="0"/>
              </a:rPr>
              <a:t>Capstone Projects</a:t>
            </a:r>
          </a:p>
        </p:txBody>
      </p:sp>
      <p:grpSp>
        <p:nvGrpSpPr>
          <p:cNvPr id="10" name="Group 9">
            <a:extLst>
              <a:ext uri="{FF2B5EF4-FFF2-40B4-BE49-F238E27FC236}">
                <a16:creationId xmlns:a16="http://schemas.microsoft.com/office/drawing/2014/main" id="{ACDACE88-A855-4EAA-9EA3-BDB4012EE47E}"/>
              </a:ext>
            </a:extLst>
          </p:cNvPr>
          <p:cNvGrpSpPr/>
          <p:nvPr/>
        </p:nvGrpSpPr>
        <p:grpSpPr>
          <a:xfrm>
            <a:off x="6558161" y="940371"/>
            <a:ext cx="1672330" cy="1563696"/>
            <a:chOff x="6558161" y="940371"/>
            <a:chExt cx="1672330" cy="1563696"/>
          </a:xfrm>
        </p:grpSpPr>
        <p:sp>
          <p:nvSpPr>
            <p:cNvPr id="23" name="Text Placeholder 49">
              <a:extLst>
                <a:ext uri="{FF2B5EF4-FFF2-40B4-BE49-F238E27FC236}">
                  <a16:creationId xmlns:a16="http://schemas.microsoft.com/office/drawing/2014/main" id="{B680D336-16FC-4214-AD4E-BFF18E0ACEA1}"/>
                </a:ext>
              </a:extLst>
            </p:cNvPr>
            <p:cNvSpPr txBox="1">
              <a:spLocks/>
            </p:cNvSpPr>
            <p:nvPr/>
          </p:nvSpPr>
          <p:spPr>
            <a:xfrm>
              <a:off x="6695038" y="940371"/>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A4616"/>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8" name="Text Placeholder 49">
              <a:extLst>
                <a:ext uri="{FF2B5EF4-FFF2-40B4-BE49-F238E27FC236}">
                  <a16:creationId xmlns:a16="http://schemas.microsoft.com/office/drawing/2014/main" id="{55377A2D-B560-4AA0-9E8B-21C2D574F2B2}"/>
                </a:ext>
              </a:extLst>
            </p:cNvPr>
            <p:cNvSpPr txBox="1">
              <a:spLocks/>
            </p:cNvSpPr>
            <p:nvPr/>
          </p:nvSpPr>
          <p:spPr>
            <a:xfrm>
              <a:off x="6558161" y="940371"/>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ECECEC"/>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pic>
        <p:nvPicPr>
          <p:cNvPr id="12" name="Picture 11">
            <a:extLst>
              <a:ext uri="{FF2B5EF4-FFF2-40B4-BE49-F238E27FC236}">
                <a16:creationId xmlns:a16="http://schemas.microsoft.com/office/drawing/2014/main" id="{3F893D4D-E1AF-406B-9A81-861582B6CD19}"/>
              </a:ext>
            </a:extLst>
          </p:cNvPr>
          <p:cNvPicPr>
            <a:picLocks noChangeAspect="1"/>
          </p:cNvPicPr>
          <p:nvPr/>
        </p:nvPicPr>
        <p:blipFill rotWithShape="1">
          <a:blip r:embed="rId5"/>
          <a:srcRect r="35936" b="-3496"/>
          <a:stretch/>
        </p:blipFill>
        <p:spPr>
          <a:xfrm>
            <a:off x="10171353" y="6075123"/>
            <a:ext cx="1653095" cy="612547"/>
          </a:xfrm>
          <a:prstGeom prst="rect">
            <a:avLst/>
          </a:prstGeom>
        </p:spPr>
      </p:pic>
      <p:grpSp>
        <p:nvGrpSpPr>
          <p:cNvPr id="7" name="Group 6">
            <a:extLst>
              <a:ext uri="{FF2B5EF4-FFF2-40B4-BE49-F238E27FC236}">
                <a16:creationId xmlns:a16="http://schemas.microsoft.com/office/drawing/2014/main" id="{55B10B89-70F9-4209-BAC8-691DB618E5D0}"/>
              </a:ext>
            </a:extLst>
          </p:cNvPr>
          <p:cNvGrpSpPr/>
          <p:nvPr/>
        </p:nvGrpSpPr>
        <p:grpSpPr>
          <a:xfrm>
            <a:off x="1436347" y="4741357"/>
            <a:ext cx="1662771" cy="1563696"/>
            <a:chOff x="1436347" y="4741357"/>
            <a:chExt cx="1662771" cy="1563696"/>
          </a:xfrm>
        </p:grpSpPr>
        <p:sp>
          <p:nvSpPr>
            <p:cNvPr id="25" name="Text Placeholder 49">
              <a:extLst>
                <a:ext uri="{FF2B5EF4-FFF2-40B4-BE49-F238E27FC236}">
                  <a16:creationId xmlns:a16="http://schemas.microsoft.com/office/drawing/2014/main" id="{B13ADBCE-86BE-4AA3-A990-0B7D65F16B6A}"/>
                </a:ext>
              </a:extLst>
            </p:cNvPr>
            <p:cNvSpPr txBox="1">
              <a:spLocks/>
            </p:cNvSpPr>
            <p:nvPr/>
          </p:nvSpPr>
          <p:spPr>
            <a:xfrm>
              <a:off x="1563665" y="4741357"/>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A4616"/>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sp>
          <p:nvSpPr>
            <p:cNvPr id="14" name="Text Placeholder 49">
              <a:extLst>
                <a:ext uri="{FF2B5EF4-FFF2-40B4-BE49-F238E27FC236}">
                  <a16:creationId xmlns:a16="http://schemas.microsoft.com/office/drawing/2014/main" id="{D045CC2C-368C-48B2-80E0-3BA15F92E848}"/>
                </a:ext>
              </a:extLst>
            </p:cNvPr>
            <p:cNvSpPr txBox="1">
              <a:spLocks/>
            </p:cNvSpPr>
            <p:nvPr/>
          </p:nvSpPr>
          <p:spPr>
            <a:xfrm>
              <a:off x="1436347" y="4741357"/>
              <a:ext cx="1535453" cy="1563696"/>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ECECEC"/>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grpSp>
      <p:grpSp>
        <p:nvGrpSpPr>
          <p:cNvPr id="3" name="Group 2">
            <a:extLst>
              <a:ext uri="{FF2B5EF4-FFF2-40B4-BE49-F238E27FC236}">
                <a16:creationId xmlns:a16="http://schemas.microsoft.com/office/drawing/2014/main" id="{AEE150F2-2853-40C5-965B-0CBC1976FC02}"/>
              </a:ext>
            </a:extLst>
          </p:cNvPr>
          <p:cNvGrpSpPr/>
          <p:nvPr/>
        </p:nvGrpSpPr>
        <p:grpSpPr>
          <a:xfrm>
            <a:off x="287611" y="0"/>
            <a:ext cx="2283062" cy="1884784"/>
            <a:chOff x="287611" y="0"/>
            <a:chExt cx="2283062" cy="1884784"/>
          </a:xfrm>
        </p:grpSpPr>
        <p:sp>
          <p:nvSpPr>
            <p:cNvPr id="22" name="Freeform: Shape 83">
              <a:extLst>
                <a:ext uri="{FF2B5EF4-FFF2-40B4-BE49-F238E27FC236}">
                  <a16:creationId xmlns:a16="http://schemas.microsoft.com/office/drawing/2014/main" id="{D1C792A6-34E6-438A-A8E6-D9167CA92319}"/>
                </a:ext>
              </a:extLst>
            </p:cNvPr>
            <p:cNvSpPr txBox="1">
              <a:spLocks/>
            </p:cNvSpPr>
            <p:nvPr/>
          </p:nvSpPr>
          <p:spPr>
            <a:xfrm>
              <a:off x="449078" y="0"/>
              <a:ext cx="2121595" cy="188478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FA4616"/>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sp>
          <p:nvSpPr>
            <p:cNvPr id="21" name="Freeform: Shape 83">
              <a:extLst>
                <a:ext uri="{FF2B5EF4-FFF2-40B4-BE49-F238E27FC236}">
                  <a16:creationId xmlns:a16="http://schemas.microsoft.com/office/drawing/2014/main" id="{9BC8A234-C68C-4D4B-B983-84AEBE88D9A4}"/>
                </a:ext>
              </a:extLst>
            </p:cNvPr>
            <p:cNvSpPr txBox="1">
              <a:spLocks/>
            </p:cNvSpPr>
            <p:nvPr/>
          </p:nvSpPr>
          <p:spPr>
            <a:xfrm>
              <a:off x="287611" y="0"/>
              <a:ext cx="2121595" cy="188478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ECECEC"/>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prstClr val="white">
                      <a:alpha val="0"/>
                    </a:prstClr>
                  </a:solidFill>
                  <a:effectLst/>
                  <a:uLnTx/>
                  <a:uFillTx/>
                  <a:latin typeface="Arial"/>
                  <a:ea typeface="+mn-ea"/>
                  <a:cs typeface="Arial"/>
                </a:rPr>
                <a:t> </a:t>
              </a:r>
            </a:p>
          </p:txBody>
        </p:sp>
      </p:grpSp>
    </p:spTree>
    <p:custDataLst>
      <p:tags r:id="rId1"/>
    </p:custDataLst>
    <p:extLst>
      <p:ext uri="{BB962C8B-B14F-4D97-AF65-F5344CB8AC3E}">
        <p14:creationId xmlns:p14="http://schemas.microsoft.com/office/powerpoint/2010/main" val="395113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7A31B2F-0AEA-4FF9-AF7C-29A88B2C73B4}"/>
              </a:ext>
            </a:extLst>
          </p:cNvPr>
          <p:cNvSpPr>
            <a:spLocks noGrp="1"/>
          </p:cNvSpPr>
          <p:nvPr>
            <p:ph type="title"/>
          </p:nvPr>
        </p:nvSpPr>
        <p:spPr/>
        <p:txBody>
          <a:bodyPr/>
          <a:lstStyle/>
          <a:p>
            <a:r>
              <a:rPr lang="en-US"/>
              <a:t>Agenda</a:t>
            </a:r>
          </a:p>
        </p:txBody>
      </p:sp>
      <p:grpSp>
        <p:nvGrpSpPr>
          <p:cNvPr id="27" name="Group 26">
            <a:extLst>
              <a:ext uri="{FF2B5EF4-FFF2-40B4-BE49-F238E27FC236}">
                <a16:creationId xmlns:a16="http://schemas.microsoft.com/office/drawing/2014/main" id="{8745FE45-1E33-4113-8FA2-12C71E1F54E6}"/>
              </a:ext>
            </a:extLst>
          </p:cNvPr>
          <p:cNvGrpSpPr/>
          <p:nvPr/>
        </p:nvGrpSpPr>
        <p:grpSpPr>
          <a:xfrm>
            <a:off x="152400" y="1351843"/>
            <a:ext cx="4707835" cy="725557"/>
            <a:chOff x="152400" y="1351843"/>
            <a:chExt cx="4707835" cy="725557"/>
          </a:xfrm>
        </p:grpSpPr>
        <p:sp>
          <p:nvSpPr>
            <p:cNvPr id="28" name="Rectangle: Rounded Corners 27">
              <a:extLst>
                <a:ext uri="{FF2B5EF4-FFF2-40B4-BE49-F238E27FC236}">
                  <a16:creationId xmlns:a16="http://schemas.microsoft.com/office/drawing/2014/main" id="{D45A3574-3C09-4C5B-8F93-F156C9A0712D}"/>
                </a:ext>
              </a:extLst>
            </p:cNvPr>
            <p:cNvSpPr/>
            <p:nvPr/>
          </p:nvSpPr>
          <p:spPr>
            <a:xfrm>
              <a:off x="675861" y="1351844"/>
              <a:ext cx="4184374" cy="724238"/>
            </a:xfrm>
            <a:prstGeom prst="roundRect">
              <a:avLst/>
            </a:prstGeom>
            <a:noFill/>
            <a:ln w="28575">
              <a:solidFill>
                <a:srgbClr val="FE530E"/>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2000" dirty="0">
                  <a:solidFill>
                    <a:schemeClr val="tx1"/>
                  </a:solidFill>
                  <a:latin typeface="Arial" panose="020B0604020202020204" pitchFamily="34" charset="0"/>
                  <a:cs typeface="Arial" panose="020B0604020202020204" pitchFamily="34" charset="0"/>
                </a:rPr>
                <a:t>Basic Projects</a:t>
              </a:r>
            </a:p>
          </p:txBody>
        </p:sp>
        <p:sp>
          <p:nvSpPr>
            <p:cNvPr id="29" name="Rectangle: Rounded Corners 28">
              <a:extLst>
                <a:ext uri="{FF2B5EF4-FFF2-40B4-BE49-F238E27FC236}">
                  <a16:creationId xmlns:a16="http://schemas.microsoft.com/office/drawing/2014/main" id="{418727A4-0BE8-4351-910A-198D0FCE2E95}"/>
                </a:ext>
              </a:extLst>
            </p:cNvPr>
            <p:cNvSpPr/>
            <p:nvPr/>
          </p:nvSpPr>
          <p:spPr>
            <a:xfrm>
              <a:off x="152400" y="1351843"/>
              <a:ext cx="725557" cy="725557"/>
            </a:xfrm>
            <a:prstGeom prst="roundRect">
              <a:avLst/>
            </a:prstGeom>
            <a:solidFill>
              <a:srgbClr val="FE530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3046BEF9-1CFE-4C55-856A-32119BB5600D}"/>
              </a:ext>
            </a:extLst>
          </p:cNvPr>
          <p:cNvGrpSpPr/>
          <p:nvPr/>
        </p:nvGrpSpPr>
        <p:grpSpPr>
          <a:xfrm>
            <a:off x="152400" y="2528787"/>
            <a:ext cx="4707835" cy="725557"/>
            <a:chOff x="152400" y="1351843"/>
            <a:chExt cx="4707835" cy="725557"/>
          </a:xfrm>
        </p:grpSpPr>
        <p:sp>
          <p:nvSpPr>
            <p:cNvPr id="31" name="Rectangle: Rounded Corners 30">
              <a:extLst>
                <a:ext uri="{FF2B5EF4-FFF2-40B4-BE49-F238E27FC236}">
                  <a16:creationId xmlns:a16="http://schemas.microsoft.com/office/drawing/2014/main" id="{AC32E1EF-561C-48BB-BED0-24393D49E37C}"/>
                </a:ext>
              </a:extLst>
            </p:cNvPr>
            <p:cNvSpPr/>
            <p:nvPr/>
          </p:nvSpPr>
          <p:spPr>
            <a:xfrm>
              <a:off x="675861" y="1351844"/>
              <a:ext cx="4184374" cy="724238"/>
            </a:xfrm>
            <a:prstGeom prst="roundRect">
              <a:avLst/>
            </a:prstGeom>
            <a:noFill/>
            <a:ln w="28575">
              <a:solidFill>
                <a:srgbClr val="FE530E"/>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2000" dirty="0">
                  <a:solidFill>
                    <a:schemeClr val="tx1"/>
                  </a:solidFill>
                  <a:latin typeface="Arial" panose="020B0604020202020204" pitchFamily="34" charset="0"/>
                  <a:cs typeface="Arial" panose="020B0604020202020204" pitchFamily="34" charset="0"/>
                </a:rPr>
                <a:t>Advanced Projects</a:t>
              </a:r>
            </a:p>
          </p:txBody>
        </p:sp>
        <p:sp>
          <p:nvSpPr>
            <p:cNvPr id="32" name="Rectangle: Rounded Corners 31">
              <a:extLst>
                <a:ext uri="{FF2B5EF4-FFF2-40B4-BE49-F238E27FC236}">
                  <a16:creationId xmlns:a16="http://schemas.microsoft.com/office/drawing/2014/main" id="{FF4A78D0-D21F-4D55-A0D0-DA50D0CAA5BA}"/>
                </a:ext>
              </a:extLst>
            </p:cNvPr>
            <p:cNvSpPr/>
            <p:nvPr/>
          </p:nvSpPr>
          <p:spPr>
            <a:xfrm>
              <a:off x="152400" y="1351843"/>
              <a:ext cx="725557" cy="725557"/>
            </a:xfrm>
            <a:prstGeom prst="roundRect">
              <a:avLst/>
            </a:prstGeom>
            <a:solidFill>
              <a:srgbClr val="FE530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162221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792F565-4A54-4342-A2F2-32AF1244404D}"/>
              </a:ext>
            </a:extLst>
          </p:cNvPr>
          <p:cNvSpPr>
            <a:spLocks noGrp="1"/>
          </p:cNvSpPr>
          <p:nvPr>
            <p:ph type="title"/>
          </p:nvPr>
        </p:nvSpPr>
        <p:spPr/>
        <p:txBody>
          <a:bodyPr>
            <a:normAutofit/>
          </a:bodyPr>
          <a:lstStyle/>
          <a:p>
            <a:r>
              <a:rPr lang="en-US"/>
              <a:t>Learning Objectives</a:t>
            </a:r>
          </a:p>
        </p:txBody>
      </p:sp>
      <p:sp>
        <p:nvSpPr>
          <p:cNvPr id="52" name="Rectangle: Rounded Corners 51">
            <a:extLst>
              <a:ext uri="{FF2B5EF4-FFF2-40B4-BE49-F238E27FC236}">
                <a16:creationId xmlns:a16="http://schemas.microsoft.com/office/drawing/2014/main" id="{C5BAF258-775A-4138-94F4-814820CCA808}"/>
              </a:ext>
            </a:extLst>
          </p:cNvPr>
          <p:cNvSpPr/>
          <p:nvPr/>
        </p:nvSpPr>
        <p:spPr>
          <a:xfrm>
            <a:off x="152399" y="1250904"/>
            <a:ext cx="9001540" cy="863348"/>
          </a:xfrm>
          <a:prstGeom prst="roundRect">
            <a:avLst>
              <a:gd name="adj" fmla="val 50000"/>
            </a:avLst>
          </a:prstGeom>
          <a:noFill/>
          <a:ln w="28575">
            <a:solidFill>
              <a:srgbClr val="006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2D12F837-3155-4BB2-964B-1B5A18BE2166}"/>
              </a:ext>
            </a:extLst>
          </p:cNvPr>
          <p:cNvSpPr/>
          <p:nvPr/>
        </p:nvSpPr>
        <p:spPr>
          <a:xfrm>
            <a:off x="248347" y="1336299"/>
            <a:ext cx="692558" cy="692558"/>
          </a:xfrm>
          <a:prstGeom prst="ellipse">
            <a:avLst/>
          </a:prstGeom>
          <a:solidFill>
            <a:srgbClr val="0067DE"/>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416D79FB-31FB-42CE-BC5E-1904E521BD44}"/>
              </a:ext>
            </a:extLst>
          </p:cNvPr>
          <p:cNvSpPr txBox="1"/>
          <p:nvPr/>
        </p:nvSpPr>
        <p:spPr>
          <a:xfrm>
            <a:off x="1142738" y="1497912"/>
            <a:ext cx="791043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Understand Automation Scenarios</a:t>
            </a:r>
          </a:p>
        </p:txBody>
      </p:sp>
      <p:sp>
        <p:nvSpPr>
          <p:cNvPr id="55" name="Rectangle: Rounded Corners 54">
            <a:extLst>
              <a:ext uri="{FF2B5EF4-FFF2-40B4-BE49-F238E27FC236}">
                <a16:creationId xmlns:a16="http://schemas.microsoft.com/office/drawing/2014/main" id="{21A1E48D-78D2-4BF8-AB66-BD58B82CEBE5}"/>
              </a:ext>
            </a:extLst>
          </p:cNvPr>
          <p:cNvSpPr/>
          <p:nvPr/>
        </p:nvSpPr>
        <p:spPr>
          <a:xfrm>
            <a:off x="152399" y="2400572"/>
            <a:ext cx="9001540" cy="863348"/>
          </a:xfrm>
          <a:prstGeom prst="roundRect">
            <a:avLst>
              <a:gd name="adj" fmla="val 50000"/>
            </a:avLst>
          </a:prstGeom>
          <a:noFill/>
          <a:ln w="28575">
            <a:solidFill>
              <a:srgbClr val="FA4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1E519747-5158-4410-9F4F-E1205C5FD245}"/>
              </a:ext>
            </a:extLst>
          </p:cNvPr>
          <p:cNvSpPr/>
          <p:nvPr/>
        </p:nvSpPr>
        <p:spPr>
          <a:xfrm>
            <a:off x="248347" y="2485967"/>
            <a:ext cx="692558" cy="692558"/>
          </a:xfrm>
          <a:prstGeom prst="ellipse">
            <a:avLst/>
          </a:prstGeom>
          <a:solidFill>
            <a:srgbClr val="FA4616"/>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2DBB23B-2A0C-4585-B1D9-5526A46491BA}"/>
              </a:ext>
            </a:extLst>
          </p:cNvPr>
          <p:cNvSpPr txBox="1"/>
          <p:nvPr/>
        </p:nvSpPr>
        <p:spPr>
          <a:xfrm>
            <a:off x="1142738" y="2647580"/>
            <a:ext cx="791043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Develop Automation Projects in Studio</a:t>
            </a:r>
          </a:p>
        </p:txBody>
      </p:sp>
      <p:sp>
        <p:nvSpPr>
          <p:cNvPr id="58" name="Rectangle: Rounded Corners 57">
            <a:extLst>
              <a:ext uri="{FF2B5EF4-FFF2-40B4-BE49-F238E27FC236}">
                <a16:creationId xmlns:a16="http://schemas.microsoft.com/office/drawing/2014/main" id="{CE5381C6-0FFF-47CF-84C2-0E4B2D1E4581}"/>
              </a:ext>
            </a:extLst>
          </p:cNvPr>
          <p:cNvSpPr/>
          <p:nvPr/>
        </p:nvSpPr>
        <p:spPr>
          <a:xfrm>
            <a:off x="152399" y="3550240"/>
            <a:ext cx="9001540" cy="863348"/>
          </a:xfrm>
          <a:prstGeom prst="roundRect">
            <a:avLst>
              <a:gd name="adj" fmla="val 50000"/>
            </a:avLst>
          </a:prstGeom>
          <a:noFill/>
          <a:ln w="28575">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B9C237A6-8BFE-4FD2-9321-9755B6058EEB}"/>
              </a:ext>
            </a:extLst>
          </p:cNvPr>
          <p:cNvSpPr/>
          <p:nvPr/>
        </p:nvSpPr>
        <p:spPr>
          <a:xfrm>
            <a:off x="248347" y="3635635"/>
            <a:ext cx="692558" cy="692558"/>
          </a:xfrm>
          <a:prstGeom prst="ellipse">
            <a:avLst/>
          </a:prstGeom>
          <a:solidFill>
            <a:srgbClr val="58595B"/>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DCF75F92-58BB-449F-835B-A6025F547486}"/>
              </a:ext>
            </a:extLst>
          </p:cNvPr>
          <p:cNvSpPr txBox="1"/>
          <p:nvPr/>
        </p:nvSpPr>
        <p:spPr>
          <a:xfrm>
            <a:off x="1142738" y="3797248"/>
            <a:ext cx="791043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Work in a team</a:t>
            </a:r>
          </a:p>
        </p:txBody>
      </p:sp>
    </p:spTree>
    <p:custDataLst>
      <p:tags r:id="rId1"/>
    </p:custDataLst>
    <p:extLst>
      <p:ext uri="{BB962C8B-B14F-4D97-AF65-F5344CB8AC3E}">
        <p14:creationId xmlns:p14="http://schemas.microsoft.com/office/powerpoint/2010/main" val="56702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4768694-2958-4155-9BF1-51524FB4880B}"/>
              </a:ext>
            </a:extLst>
          </p:cNvPr>
          <p:cNvSpPr>
            <a:spLocks noGrp="1"/>
          </p:cNvSpPr>
          <p:nvPr>
            <p:ph type="body" sz="quarter" idx="10"/>
          </p:nvPr>
        </p:nvSpPr>
        <p:spPr>
          <a:xfrm>
            <a:off x="370608" y="997527"/>
            <a:ext cx="5434769" cy="573757"/>
          </a:xfrm>
        </p:spPr>
        <p:txBody>
          <a:bodyPr/>
          <a:lstStyle/>
          <a:p>
            <a:r>
              <a:rPr lang="en-US" dirty="0"/>
              <a:t>Invoice Entry Project</a:t>
            </a:r>
          </a:p>
          <a:p>
            <a:r>
              <a:rPr lang="en-US" dirty="0"/>
              <a:t>Stock-Broker Project</a:t>
            </a:r>
          </a:p>
          <a:p>
            <a:r>
              <a:rPr lang="en-US" dirty="0"/>
              <a:t>E-Mail Auto-Responder Project</a:t>
            </a:r>
          </a:p>
          <a:p>
            <a:r>
              <a:rPr lang="en-US" dirty="0"/>
              <a:t>Disk Monitoring and Clean-up Project</a:t>
            </a:r>
          </a:p>
        </p:txBody>
      </p:sp>
      <p:sp>
        <p:nvSpPr>
          <p:cNvPr id="6" name="Title 5">
            <a:extLst>
              <a:ext uri="{FF2B5EF4-FFF2-40B4-BE49-F238E27FC236}">
                <a16:creationId xmlns:a16="http://schemas.microsoft.com/office/drawing/2014/main" id="{20019B06-8154-406B-B624-6FD57820F541}"/>
              </a:ext>
            </a:extLst>
          </p:cNvPr>
          <p:cNvSpPr>
            <a:spLocks noGrp="1"/>
          </p:cNvSpPr>
          <p:nvPr>
            <p:ph type="title"/>
          </p:nvPr>
        </p:nvSpPr>
        <p:spPr/>
        <p:txBody>
          <a:bodyPr>
            <a:normAutofit/>
          </a:bodyPr>
          <a:lstStyle/>
          <a:p>
            <a:r>
              <a:rPr lang="en-US"/>
              <a:t>Basic Automation Projects</a:t>
            </a:r>
          </a:p>
        </p:txBody>
      </p:sp>
    </p:spTree>
    <p:custDataLst>
      <p:tags r:id="rId1"/>
    </p:custDataLst>
    <p:extLst>
      <p:ext uri="{BB962C8B-B14F-4D97-AF65-F5344CB8AC3E}">
        <p14:creationId xmlns:p14="http://schemas.microsoft.com/office/powerpoint/2010/main" val="211690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6155D37-956F-4222-8CDB-B95A0D5DFB94}"/>
              </a:ext>
            </a:extLst>
          </p:cNvPr>
          <p:cNvSpPr>
            <a:spLocks noGrp="1"/>
          </p:cNvSpPr>
          <p:nvPr>
            <p:ph type="body" sz="quarter" idx="10"/>
          </p:nvPr>
        </p:nvSpPr>
        <p:spPr/>
        <p:txBody>
          <a:bodyPr/>
          <a:lstStyle/>
          <a:p>
            <a:r>
              <a:rPr lang="en-US" dirty="0"/>
              <a:t>The project aims to automate invoice entry process in an organization.</a:t>
            </a:r>
          </a:p>
          <a:p>
            <a:endParaRPr lang="en-US" dirty="0"/>
          </a:p>
        </p:txBody>
      </p:sp>
      <p:sp>
        <p:nvSpPr>
          <p:cNvPr id="3" name="Title 2">
            <a:extLst>
              <a:ext uri="{FF2B5EF4-FFF2-40B4-BE49-F238E27FC236}">
                <a16:creationId xmlns:a16="http://schemas.microsoft.com/office/drawing/2014/main" id="{53A847F3-326E-433E-8C45-651CA8DCAB02}"/>
              </a:ext>
            </a:extLst>
          </p:cNvPr>
          <p:cNvSpPr>
            <a:spLocks noGrp="1"/>
          </p:cNvSpPr>
          <p:nvPr>
            <p:ph type="title"/>
          </p:nvPr>
        </p:nvSpPr>
        <p:spPr/>
        <p:txBody>
          <a:bodyPr/>
          <a:lstStyle/>
          <a:p>
            <a:r>
              <a:rPr lang="en-US" dirty="0"/>
              <a:t>Invoice Entry Project</a:t>
            </a:r>
            <a:br>
              <a:rPr lang="en-US" dirty="0"/>
            </a:br>
            <a:endParaRPr lang="en-US" dirty="0"/>
          </a:p>
        </p:txBody>
      </p:sp>
      <p:pic>
        <p:nvPicPr>
          <p:cNvPr id="6" name="Picture 5" descr="Diagram&#10;&#10;Description automatically generated">
            <a:extLst>
              <a:ext uri="{FF2B5EF4-FFF2-40B4-BE49-F238E27FC236}">
                <a16:creationId xmlns:a16="http://schemas.microsoft.com/office/drawing/2014/main" id="{0C45C34A-8F17-45E7-A432-1F353C8102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50" y="1632450"/>
            <a:ext cx="10579100" cy="5076549"/>
          </a:xfrm>
          <a:prstGeom prst="rect">
            <a:avLst/>
          </a:prstGeom>
        </p:spPr>
      </p:pic>
    </p:spTree>
    <p:custDataLst>
      <p:tags r:id="rId1"/>
    </p:custDataLst>
    <p:extLst>
      <p:ext uri="{BB962C8B-B14F-4D97-AF65-F5344CB8AC3E}">
        <p14:creationId xmlns:p14="http://schemas.microsoft.com/office/powerpoint/2010/main" val="145412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4DE5DD5D-489E-4854-81F1-D04B6ECB7C5E}"/>
              </a:ext>
            </a:extLst>
          </p:cNvPr>
          <p:cNvSpPr txBox="1"/>
          <p:nvPr/>
        </p:nvSpPr>
        <p:spPr>
          <a:xfrm>
            <a:off x="986629" y="3138362"/>
            <a:ext cx="232669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rPr>
              <a:t>Studio</a:t>
            </a:r>
          </a:p>
        </p:txBody>
      </p:sp>
      <p:sp>
        <p:nvSpPr>
          <p:cNvPr id="49" name="TextBox 48">
            <a:extLst>
              <a:ext uri="{FF2B5EF4-FFF2-40B4-BE49-F238E27FC236}">
                <a16:creationId xmlns:a16="http://schemas.microsoft.com/office/drawing/2014/main" id="{145FD95B-C967-4538-B7DA-8D4D576C980C}"/>
              </a:ext>
            </a:extLst>
          </p:cNvPr>
          <p:cNvSpPr txBox="1"/>
          <p:nvPr/>
        </p:nvSpPr>
        <p:spPr>
          <a:xfrm>
            <a:off x="8958455" y="3138362"/>
            <a:ext cx="1575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effectLst/>
                <a:uLnTx/>
                <a:uFillTx/>
                <a:latin typeface="Arial" panose="020B0604020202020204" pitchFamily="34" charset="0"/>
                <a:cs typeface="Arial" panose="020B0604020202020204" pitchFamily="34" charset="0"/>
                <a:sym typeface="Arial"/>
              </a:rPr>
              <a:t>MS Excel</a:t>
            </a:r>
          </a:p>
        </p:txBody>
      </p:sp>
      <p:pic>
        <p:nvPicPr>
          <p:cNvPr id="51" name="Picture 50">
            <a:extLst>
              <a:ext uri="{FF2B5EF4-FFF2-40B4-BE49-F238E27FC236}">
                <a16:creationId xmlns:a16="http://schemas.microsoft.com/office/drawing/2014/main" id="{47D875A2-A895-4486-8F08-9E31EDB4B55C}"/>
              </a:ext>
            </a:extLst>
          </p:cNvPr>
          <p:cNvPicPr>
            <a:picLocks noChangeAspect="1"/>
          </p:cNvPicPr>
          <p:nvPr/>
        </p:nvPicPr>
        <p:blipFill>
          <a:blip r:embed="rId4"/>
          <a:stretch>
            <a:fillRect/>
          </a:stretch>
        </p:blipFill>
        <p:spPr>
          <a:xfrm>
            <a:off x="5378116" y="1989640"/>
            <a:ext cx="930947" cy="1149749"/>
          </a:xfrm>
          <a:prstGeom prst="rect">
            <a:avLst/>
          </a:prstGeom>
        </p:spPr>
      </p:pic>
      <p:sp>
        <p:nvSpPr>
          <p:cNvPr id="52" name="TextBox 51">
            <a:extLst>
              <a:ext uri="{FF2B5EF4-FFF2-40B4-BE49-F238E27FC236}">
                <a16:creationId xmlns:a16="http://schemas.microsoft.com/office/drawing/2014/main" id="{E039D13C-19E6-41D4-8499-89FB144B5CFB}"/>
              </a:ext>
            </a:extLst>
          </p:cNvPr>
          <p:cNvSpPr txBox="1"/>
          <p:nvPr/>
        </p:nvSpPr>
        <p:spPr>
          <a:xfrm>
            <a:off x="5055889" y="3138362"/>
            <a:ext cx="1575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effectLst/>
                <a:uLnTx/>
                <a:uFillTx/>
                <a:latin typeface="Arial" panose="020B0604020202020204" pitchFamily="34" charset="0"/>
                <a:cs typeface="Arial" panose="020B0604020202020204" pitchFamily="34" charset="0"/>
                <a:sym typeface="Arial"/>
              </a:rPr>
              <a:t>PDF</a:t>
            </a:r>
          </a:p>
        </p:txBody>
      </p:sp>
      <p:sp>
        <p:nvSpPr>
          <p:cNvPr id="53" name="TextBox 52">
            <a:extLst>
              <a:ext uri="{FF2B5EF4-FFF2-40B4-BE49-F238E27FC236}">
                <a16:creationId xmlns:a16="http://schemas.microsoft.com/office/drawing/2014/main" id="{98ABFD92-982C-4412-92D0-D462A4DBB41A}"/>
              </a:ext>
            </a:extLst>
          </p:cNvPr>
          <p:cNvSpPr txBox="1"/>
          <p:nvPr/>
        </p:nvSpPr>
        <p:spPr>
          <a:xfrm>
            <a:off x="3050175" y="5682089"/>
            <a:ext cx="183675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effectLst/>
                <a:uLnTx/>
                <a:uFillTx/>
                <a:latin typeface="Arial" panose="020B0604020202020204" pitchFamily="34" charset="0"/>
                <a:cs typeface="Arial" panose="020B0604020202020204" pitchFamily="34" charset="0"/>
                <a:sym typeface="Arial"/>
              </a:rPr>
              <a:t>MS Outlook</a:t>
            </a:r>
          </a:p>
        </p:txBody>
      </p:sp>
      <p:pic>
        <p:nvPicPr>
          <p:cNvPr id="55" name="Picture 2" descr="Library of erp icon png free stock png files ▻▻▻ Clipart Art 2019">
            <a:extLst>
              <a:ext uri="{FF2B5EF4-FFF2-40B4-BE49-F238E27FC236}">
                <a16:creationId xmlns:a16="http://schemas.microsoft.com/office/drawing/2014/main" id="{48370BE0-524F-4963-AA39-B65209B08E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7698" y="4442289"/>
            <a:ext cx="1398065" cy="1309938"/>
          </a:xfrm>
          <a:prstGeom prst="rect">
            <a:avLst/>
          </a:prstGeom>
        </p:spPr>
      </p:pic>
      <p:sp>
        <p:nvSpPr>
          <p:cNvPr id="56" name="TextBox 55">
            <a:extLst>
              <a:ext uri="{FF2B5EF4-FFF2-40B4-BE49-F238E27FC236}">
                <a16:creationId xmlns:a16="http://schemas.microsoft.com/office/drawing/2014/main" id="{C069A681-FFA4-45F1-AA65-577E9603C8C9}"/>
              </a:ext>
            </a:extLst>
          </p:cNvPr>
          <p:cNvSpPr txBox="1"/>
          <p:nvPr/>
        </p:nvSpPr>
        <p:spPr>
          <a:xfrm>
            <a:off x="6493381" y="5682089"/>
            <a:ext cx="232669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effectLst/>
                <a:uLnTx/>
                <a:uFillTx/>
                <a:latin typeface="Arial" panose="020B0604020202020204" pitchFamily="34" charset="0"/>
                <a:cs typeface="Arial" panose="020B0604020202020204" pitchFamily="34" charset="0"/>
                <a:sym typeface="Arial"/>
              </a:rPr>
              <a:t>ERP</a:t>
            </a:r>
          </a:p>
        </p:txBody>
      </p:sp>
      <p:pic>
        <p:nvPicPr>
          <p:cNvPr id="57" name="Picture 56">
            <a:extLst>
              <a:ext uri="{FF2B5EF4-FFF2-40B4-BE49-F238E27FC236}">
                <a16:creationId xmlns:a16="http://schemas.microsoft.com/office/drawing/2014/main" id="{4D810FBF-5ED1-4EE8-9F3D-C587AF86D1D5}"/>
              </a:ext>
            </a:extLst>
          </p:cNvPr>
          <p:cNvPicPr>
            <a:picLocks noChangeAspect="1"/>
          </p:cNvPicPr>
          <p:nvPr/>
        </p:nvPicPr>
        <p:blipFill>
          <a:blip r:embed="rId6"/>
          <a:stretch>
            <a:fillRect/>
          </a:stretch>
        </p:blipFill>
        <p:spPr>
          <a:xfrm>
            <a:off x="1684505" y="2147403"/>
            <a:ext cx="930947" cy="930947"/>
          </a:xfrm>
          <a:prstGeom prst="rect">
            <a:avLst/>
          </a:prstGeom>
        </p:spPr>
      </p:pic>
      <p:pic>
        <p:nvPicPr>
          <p:cNvPr id="58" name="Picture 57">
            <a:extLst>
              <a:ext uri="{FF2B5EF4-FFF2-40B4-BE49-F238E27FC236}">
                <a16:creationId xmlns:a16="http://schemas.microsoft.com/office/drawing/2014/main" id="{DC96B094-CCF0-4FB3-8FA7-9853C1D7FD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58455" y="1997645"/>
            <a:ext cx="1304482" cy="1304482"/>
          </a:xfrm>
          <a:prstGeom prst="rect">
            <a:avLst/>
          </a:prstGeom>
        </p:spPr>
      </p:pic>
      <p:pic>
        <p:nvPicPr>
          <p:cNvPr id="59" name="Picture 58">
            <a:extLst>
              <a:ext uri="{FF2B5EF4-FFF2-40B4-BE49-F238E27FC236}">
                <a16:creationId xmlns:a16="http://schemas.microsoft.com/office/drawing/2014/main" id="{2731556B-FB7C-45B6-A6C0-44CAD4427A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8927" y="4441413"/>
            <a:ext cx="1299251" cy="1299251"/>
          </a:xfrm>
          <a:prstGeom prst="rect">
            <a:avLst/>
          </a:prstGeom>
        </p:spPr>
      </p:pic>
      <p:sp>
        <p:nvSpPr>
          <p:cNvPr id="3" name="Text Placeholder 2">
            <a:extLst>
              <a:ext uri="{FF2B5EF4-FFF2-40B4-BE49-F238E27FC236}">
                <a16:creationId xmlns:a16="http://schemas.microsoft.com/office/drawing/2014/main" id="{DF1C4EA2-E1E4-4837-9290-43B1DB19A2B2}"/>
              </a:ext>
            </a:extLst>
          </p:cNvPr>
          <p:cNvSpPr>
            <a:spLocks noGrp="1"/>
          </p:cNvSpPr>
          <p:nvPr>
            <p:ph type="body" sz="quarter" idx="10"/>
          </p:nvPr>
        </p:nvSpPr>
        <p:spPr/>
        <p:txBody>
          <a:bodyPr/>
          <a:lstStyle/>
          <a:p>
            <a:r>
              <a:rPr lang="en-US" dirty="0"/>
              <a:t>The applications used to build Invoice Entry Project are:</a:t>
            </a:r>
          </a:p>
          <a:p>
            <a:endParaRPr lang="en-US" dirty="0"/>
          </a:p>
        </p:txBody>
      </p:sp>
      <p:sp>
        <p:nvSpPr>
          <p:cNvPr id="2" name="Title 1">
            <a:extLst>
              <a:ext uri="{FF2B5EF4-FFF2-40B4-BE49-F238E27FC236}">
                <a16:creationId xmlns:a16="http://schemas.microsoft.com/office/drawing/2014/main" id="{9C201AA4-E724-41D3-8318-DF6AD6E3F89D}"/>
              </a:ext>
            </a:extLst>
          </p:cNvPr>
          <p:cNvSpPr>
            <a:spLocks noGrp="1"/>
          </p:cNvSpPr>
          <p:nvPr>
            <p:ph type="title"/>
          </p:nvPr>
        </p:nvSpPr>
        <p:spPr/>
        <p:txBody>
          <a:bodyPr/>
          <a:lstStyle/>
          <a:p>
            <a:r>
              <a:rPr lang="en-US" dirty="0"/>
              <a:t>Applications to Be Used</a:t>
            </a:r>
            <a:br>
              <a:rPr lang="en-US" dirty="0"/>
            </a:br>
            <a:endParaRPr lang="en-US" dirty="0"/>
          </a:p>
        </p:txBody>
      </p:sp>
      <p:pic>
        <p:nvPicPr>
          <p:cNvPr id="7" name="Picture 6">
            <a:extLst>
              <a:ext uri="{FF2B5EF4-FFF2-40B4-BE49-F238E27FC236}">
                <a16:creationId xmlns:a16="http://schemas.microsoft.com/office/drawing/2014/main" id="{4DE483CB-0E34-8783-9F7D-04139C637931}"/>
              </a:ext>
            </a:extLst>
          </p:cNvPr>
          <p:cNvPicPr>
            <a:picLocks noChangeAspect="1"/>
          </p:cNvPicPr>
          <p:nvPr/>
        </p:nvPicPr>
        <p:blipFill rotWithShape="1">
          <a:blip r:embed="rId9"/>
          <a:srcRect l="9752" r="11705" b="12105"/>
          <a:stretch/>
        </p:blipFill>
        <p:spPr>
          <a:xfrm>
            <a:off x="1684503" y="2119922"/>
            <a:ext cx="930947" cy="930947"/>
          </a:xfrm>
          <a:prstGeom prst="rect">
            <a:avLst/>
          </a:prstGeom>
        </p:spPr>
      </p:pic>
    </p:spTree>
    <p:custDataLst>
      <p:tags r:id="rId1"/>
    </p:custDataLst>
    <p:extLst>
      <p:ext uri="{BB962C8B-B14F-4D97-AF65-F5344CB8AC3E}">
        <p14:creationId xmlns:p14="http://schemas.microsoft.com/office/powerpoint/2010/main" val="289949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27F38-41D8-4935-AEF4-D9684C2A27E8}"/>
              </a:ext>
            </a:extLst>
          </p:cNvPr>
          <p:cNvPicPr>
            <a:picLocks/>
          </p:cNvPicPr>
          <p:nvPr/>
        </p:nvPicPr>
        <p:blipFill>
          <a:blip r:embed="rId4"/>
          <a:stretch>
            <a:fillRect/>
          </a:stretch>
        </p:blipFill>
        <p:spPr>
          <a:xfrm>
            <a:off x="1914183" y="1978918"/>
            <a:ext cx="8319617" cy="4829922"/>
          </a:xfrm>
          <a:prstGeom prst="rect">
            <a:avLst/>
          </a:prstGeom>
        </p:spPr>
      </p:pic>
      <p:sp>
        <p:nvSpPr>
          <p:cNvPr id="4" name="Text Placeholder 3">
            <a:extLst>
              <a:ext uri="{FF2B5EF4-FFF2-40B4-BE49-F238E27FC236}">
                <a16:creationId xmlns:a16="http://schemas.microsoft.com/office/drawing/2014/main" id="{FA747C2C-0C61-407D-BE70-3AA1AC4B3B5D}"/>
              </a:ext>
            </a:extLst>
          </p:cNvPr>
          <p:cNvSpPr>
            <a:spLocks noGrp="1"/>
          </p:cNvSpPr>
          <p:nvPr>
            <p:ph type="body" sz="quarter" idx="10"/>
          </p:nvPr>
        </p:nvSpPr>
        <p:spPr/>
        <p:txBody>
          <a:bodyPr/>
          <a:lstStyle/>
          <a:p>
            <a:r>
              <a:rPr lang="en-US"/>
              <a:t>This project aims to build an automation solution that buys and sells shares on a stock-broker website. </a:t>
            </a:r>
          </a:p>
          <a:p>
            <a:endParaRPr lang="en-US"/>
          </a:p>
        </p:txBody>
      </p:sp>
      <p:sp>
        <p:nvSpPr>
          <p:cNvPr id="3" name="Title 2">
            <a:extLst>
              <a:ext uri="{FF2B5EF4-FFF2-40B4-BE49-F238E27FC236}">
                <a16:creationId xmlns:a16="http://schemas.microsoft.com/office/drawing/2014/main" id="{9BFC4EB9-0514-4DBF-B221-5C0F5FF1C3B1}"/>
              </a:ext>
            </a:extLst>
          </p:cNvPr>
          <p:cNvSpPr>
            <a:spLocks noGrp="1"/>
          </p:cNvSpPr>
          <p:nvPr>
            <p:ph type="title"/>
          </p:nvPr>
        </p:nvSpPr>
        <p:spPr/>
        <p:txBody>
          <a:bodyPr/>
          <a:lstStyle/>
          <a:p>
            <a:r>
              <a:rPr lang="en-US"/>
              <a:t>Stock-Broker Project</a:t>
            </a:r>
            <a:br>
              <a:rPr lang="en-US"/>
            </a:br>
            <a:endParaRPr lang="en-US"/>
          </a:p>
        </p:txBody>
      </p:sp>
      <p:sp>
        <p:nvSpPr>
          <p:cNvPr id="5" name="TextBox 4">
            <a:extLst>
              <a:ext uri="{FF2B5EF4-FFF2-40B4-BE49-F238E27FC236}">
                <a16:creationId xmlns:a16="http://schemas.microsoft.com/office/drawing/2014/main" id="{6EE43324-433B-F8D0-403B-CC9CDA385CC0}"/>
              </a:ext>
            </a:extLst>
          </p:cNvPr>
          <p:cNvSpPr txBox="1"/>
          <p:nvPr/>
        </p:nvSpPr>
        <p:spPr>
          <a:xfrm>
            <a:off x="4724400" y="3200400"/>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dirty="0">
                <a:solidFill>
                  <a:prstClr val="black"/>
                </a:solidFill>
                <a:latin typeface="Helvetica" panose="020B0604020202020204" pitchFamily="34" charset="0"/>
                <a:cs typeface="Helvetica" panose="020B0604020202020204" pitchFamily="34" charset="0"/>
              </a:rPr>
              <a:t>Click to add text</a:t>
            </a:r>
          </a:p>
        </p:txBody>
      </p:sp>
      <p:sp>
        <p:nvSpPr>
          <p:cNvPr id="6" name="TextBox 5">
            <a:extLst>
              <a:ext uri="{FF2B5EF4-FFF2-40B4-BE49-F238E27FC236}">
                <a16:creationId xmlns:a16="http://schemas.microsoft.com/office/drawing/2014/main" id="{4CAF1E59-2C22-E63A-2984-419F808E46ED}"/>
              </a:ext>
            </a:extLst>
          </p:cNvPr>
          <p:cNvSpPr txBox="1"/>
          <p:nvPr/>
        </p:nvSpPr>
        <p:spPr>
          <a:xfrm>
            <a:off x="4867275" y="3343275"/>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dirty="0">
                <a:solidFill>
                  <a:prstClr val="black"/>
                </a:solidFill>
                <a:latin typeface="Helvetica" panose="020B0604020202020204" pitchFamily="34" charset="0"/>
                <a:cs typeface="Helvetica" panose="020B0604020202020204" pitchFamily="34" charset="0"/>
              </a:rPr>
              <a:t>Click to add text</a:t>
            </a:r>
          </a:p>
        </p:txBody>
      </p:sp>
    </p:spTree>
    <p:custDataLst>
      <p:tags r:id="rId1"/>
    </p:custDataLst>
    <p:extLst>
      <p:ext uri="{BB962C8B-B14F-4D97-AF65-F5344CB8AC3E}">
        <p14:creationId xmlns:p14="http://schemas.microsoft.com/office/powerpoint/2010/main" val="234398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31F0F1-F3F4-4ABA-BCD1-652414BAFA7A}"/>
              </a:ext>
            </a:extLst>
          </p:cNvPr>
          <p:cNvSpPr/>
          <p:nvPr/>
        </p:nvSpPr>
        <p:spPr>
          <a:xfrm>
            <a:off x="21238" y="4203730"/>
            <a:ext cx="2409923" cy="400110"/>
          </a:xfrm>
          <a:prstGeom prst="rect">
            <a:avLst/>
          </a:prstGeom>
          <a:solidFill>
            <a:schemeClr val="bg1"/>
          </a:solidFill>
        </p:spPr>
        <p:txBody>
          <a:bodyPr wrap="square">
            <a:spAutoFit/>
          </a:bodyPr>
          <a:lstStyle/>
          <a:p>
            <a:pPr algn="ctr"/>
            <a:r>
              <a:rPr lang="en-US" sz="2000" b="1" dirty="0">
                <a:latin typeface="Arial" panose="020B0604020202020204" pitchFamily="34" charset="0"/>
                <a:cs typeface="Arial" panose="020B0604020202020204" pitchFamily="34" charset="0"/>
              </a:rPr>
              <a:t>Studio</a:t>
            </a:r>
          </a:p>
        </p:txBody>
      </p:sp>
      <p:pic>
        <p:nvPicPr>
          <p:cNvPr id="32" name="Picture 31">
            <a:extLst>
              <a:ext uri="{FF2B5EF4-FFF2-40B4-BE49-F238E27FC236}">
                <a16:creationId xmlns:a16="http://schemas.microsoft.com/office/drawing/2014/main" id="{B1721E49-CAC6-4717-ADC2-C68B7623141B}"/>
              </a:ext>
            </a:extLst>
          </p:cNvPr>
          <p:cNvPicPr>
            <a:picLocks noChangeAspect="1"/>
          </p:cNvPicPr>
          <p:nvPr/>
        </p:nvPicPr>
        <p:blipFill>
          <a:blip r:embed="rId4"/>
          <a:stretch>
            <a:fillRect/>
          </a:stretch>
        </p:blipFill>
        <p:spPr>
          <a:xfrm>
            <a:off x="801464" y="3234008"/>
            <a:ext cx="849473" cy="849473"/>
          </a:xfrm>
          <a:prstGeom prst="rect">
            <a:avLst/>
          </a:prstGeom>
        </p:spPr>
      </p:pic>
      <p:sp>
        <p:nvSpPr>
          <p:cNvPr id="33" name="TextBox 32">
            <a:extLst>
              <a:ext uri="{FF2B5EF4-FFF2-40B4-BE49-F238E27FC236}">
                <a16:creationId xmlns:a16="http://schemas.microsoft.com/office/drawing/2014/main" id="{7E189ACD-F213-4288-88C9-7D13417CD6A2}"/>
              </a:ext>
            </a:extLst>
          </p:cNvPr>
          <p:cNvSpPr txBox="1"/>
          <p:nvPr/>
        </p:nvSpPr>
        <p:spPr>
          <a:xfrm>
            <a:off x="9836183" y="4203730"/>
            <a:ext cx="18834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effectLst/>
                <a:uLnTx/>
                <a:uFillTx/>
                <a:latin typeface="Arial" panose="020B0604020202020204" pitchFamily="34" charset="0"/>
                <a:cs typeface="Arial" panose="020B0604020202020204" pitchFamily="34" charset="0"/>
                <a:sym typeface="Arial"/>
              </a:rPr>
              <a:t>MS Outlook</a:t>
            </a:r>
          </a:p>
        </p:txBody>
      </p:sp>
      <p:sp>
        <p:nvSpPr>
          <p:cNvPr id="34" name="TextBox 33">
            <a:extLst>
              <a:ext uri="{FF2B5EF4-FFF2-40B4-BE49-F238E27FC236}">
                <a16:creationId xmlns:a16="http://schemas.microsoft.com/office/drawing/2014/main" id="{95B14A9A-79CC-4769-A7AC-5CE78D3232FE}"/>
              </a:ext>
            </a:extLst>
          </p:cNvPr>
          <p:cNvSpPr txBox="1"/>
          <p:nvPr/>
        </p:nvSpPr>
        <p:spPr>
          <a:xfrm>
            <a:off x="6692924" y="4203730"/>
            <a:ext cx="1575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effectLst/>
                <a:uLnTx/>
                <a:uFillTx/>
                <a:latin typeface="Arial" panose="020B0604020202020204" pitchFamily="34" charset="0"/>
                <a:cs typeface="Arial" panose="020B0604020202020204" pitchFamily="34" charset="0"/>
                <a:sym typeface="Arial"/>
              </a:rPr>
              <a:t>MS Excel</a:t>
            </a:r>
          </a:p>
        </p:txBody>
      </p:sp>
      <p:pic>
        <p:nvPicPr>
          <p:cNvPr id="35" name="Picture 34">
            <a:extLst>
              <a:ext uri="{FF2B5EF4-FFF2-40B4-BE49-F238E27FC236}">
                <a16:creationId xmlns:a16="http://schemas.microsoft.com/office/drawing/2014/main" id="{A3638F0B-742F-40C7-BC13-D619EBC20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419" y="3018776"/>
            <a:ext cx="1152341" cy="1152341"/>
          </a:xfrm>
          <a:prstGeom prst="rect">
            <a:avLst/>
          </a:prstGeom>
        </p:spPr>
      </p:pic>
      <p:pic>
        <p:nvPicPr>
          <p:cNvPr id="36" name="Picture 35">
            <a:extLst>
              <a:ext uri="{FF2B5EF4-FFF2-40B4-BE49-F238E27FC236}">
                <a16:creationId xmlns:a16="http://schemas.microsoft.com/office/drawing/2014/main" id="{7728A033-B687-4FD8-98C3-53AD430F93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1285" y="2945321"/>
            <a:ext cx="1299251" cy="1299251"/>
          </a:xfrm>
          <a:prstGeom prst="rect">
            <a:avLst/>
          </a:prstGeom>
        </p:spPr>
      </p:pic>
      <p:sp>
        <p:nvSpPr>
          <p:cNvPr id="44" name="Text Placeholder 2">
            <a:extLst>
              <a:ext uri="{FF2B5EF4-FFF2-40B4-BE49-F238E27FC236}">
                <a16:creationId xmlns:a16="http://schemas.microsoft.com/office/drawing/2014/main" id="{4D2D7673-FAFC-4575-BF79-FDC1594AF591}"/>
              </a:ext>
            </a:extLst>
          </p:cNvPr>
          <p:cNvSpPr txBox="1">
            <a:spLocks/>
          </p:cNvSpPr>
          <p:nvPr/>
        </p:nvSpPr>
        <p:spPr>
          <a:xfrm>
            <a:off x="3539617" y="4203730"/>
            <a:ext cx="2044850" cy="40011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
                <a:srgbClr val="000000"/>
              </a:buClr>
              <a:buSzTx/>
              <a:buFont typeface="Arial"/>
              <a:buNone/>
              <a:tabLst/>
              <a:defRPr kumimoji="0" sz="2000" b="0" i="0" u="none" strike="noStrike" kern="0" cap="none" spc="0" normalizeH="0" baseline="0">
                <a:ln>
                  <a:noFill/>
                </a:ln>
                <a:solidFill>
                  <a:srgbClr val="0067DF"/>
                </a:solidFill>
                <a:effectLst/>
                <a:uLnTx/>
                <a:uFillTx/>
                <a:latin typeface="Source Sans"/>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Web Browser</a:t>
            </a:r>
          </a:p>
        </p:txBody>
      </p:sp>
      <p:sp>
        <p:nvSpPr>
          <p:cNvPr id="3" name="Text Placeholder 2">
            <a:extLst>
              <a:ext uri="{FF2B5EF4-FFF2-40B4-BE49-F238E27FC236}">
                <a16:creationId xmlns:a16="http://schemas.microsoft.com/office/drawing/2014/main" id="{2B239428-8029-46F5-86F4-EEDCC51FDD17}"/>
              </a:ext>
            </a:extLst>
          </p:cNvPr>
          <p:cNvSpPr>
            <a:spLocks noGrp="1"/>
          </p:cNvSpPr>
          <p:nvPr>
            <p:ph type="body" sz="quarter" idx="10"/>
          </p:nvPr>
        </p:nvSpPr>
        <p:spPr/>
        <p:txBody>
          <a:bodyPr/>
          <a:lstStyle/>
          <a:p>
            <a:r>
              <a:rPr lang="en-US"/>
              <a:t>The applications used to build Stock-Broker Project are:</a:t>
            </a:r>
          </a:p>
          <a:p>
            <a:endParaRPr lang="en-US"/>
          </a:p>
        </p:txBody>
      </p:sp>
      <p:sp>
        <p:nvSpPr>
          <p:cNvPr id="2" name="Title 1">
            <a:extLst>
              <a:ext uri="{FF2B5EF4-FFF2-40B4-BE49-F238E27FC236}">
                <a16:creationId xmlns:a16="http://schemas.microsoft.com/office/drawing/2014/main" id="{0C0DF4DF-3017-45BD-877C-FD3F1660F751}"/>
              </a:ext>
            </a:extLst>
          </p:cNvPr>
          <p:cNvSpPr>
            <a:spLocks noGrp="1"/>
          </p:cNvSpPr>
          <p:nvPr>
            <p:ph type="title"/>
          </p:nvPr>
        </p:nvSpPr>
        <p:spPr/>
        <p:txBody>
          <a:bodyPr/>
          <a:lstStyle/>
          <a:p>
            <a:r>
              <a:rPr lang="en-US" dirty="0"/>
              <a:t>Applications to Be Used</a:t>
            </a:r>
            <a:br>
              <a:rPr lang="en-US" dirty="0"/>
            </a:br>
            <a:endParaRPr lang="en-US" dirty="0"/>
          </a:p>
        </p:txBody>
      </p:sp>
      <p:pic>
        <p:nvPicPr>
          <p:cNvPr id="12" name="Picture 11">
            <a:extLst>
              <a:ext uri="{FF2B5EF4-FFF2-40B4-BE49-F238E27FC236}">
                <a16:creationId xmlns:a16="http://schemas.microsoft.com/office/drawing/2014/main" id="{3587BF97-7E55-4CCE-934F-CC00BF26F8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8012" y="2818926"/>
            <a:ext cx="2328060" cy="1552040"/>
          </a:xfrm>
          <a:prstGeom prst="rect">
            <a:avLst/>
          </a:prstGeom>
        </p:spPr>
      </p:pic>
      <p:pic>
        <p:nvPicPr>
          <p:cNvPr id="13" name="Picture 12">
            <a:extLst>
              <a:ext uri="{FF2B5EF4-FFF2-40B4-BE49-F238E27FC236}">
                <a16:creationId xmlns:a16="http://schemas.microsoft.com/office/drawing/2014/main" id="{8354D71A-97BF-91B8-BF18-BAF92B5CC6D5}"/>
              </a:ext>
            </a:extLst>
          </p:cNvPr>
          <p:cNvPicPr>
            <a:picLocks noChangeAspect="1"/>
          </p:cNvPicPr>
          <p:nvPr/>
        </p:nvPicPr>
        <p:blipFill rotWithShape="1">
          <a:blip r:embed="rId8"/>
          <a:srcRect l="9752" r="11705" b="12105"/>
          <a:stretch/>
        </p:blipFill>
        <p:spPr>
          <a:xfrm>
            <a:off x="749932" y="3234008"/>
            <a:ext cx="930947" cy="930947"/>
          </a:xfrm>
          <a:prstGeom prst="rect">
            <a:avLst/>
          </a:prstGeom>
        </p:spPr>
      </p:pic>
    </p:spTree>
    <p:custDataLst>
      <p:tags r:id="rId1"/>
    </p:custDataLst>
    <p:extLst>
      <p:ext uri="{BB962C8B-B14F-4D97-AF65-F5344CB8AC3E}">
        <p14:creationId xmlns:p14="http://schemas.microsoft.com/office/powerpoint/2010/main" val="39357716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G7Xo339z"/>
  <p:tag name="ARTICULATE_DESIGN_ID_1_OFFICE THEME" val="vPI57rJL"/>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0" rIns="0" bIns="0" rtlCol="0" anchor="t" anchorCtr="0">
        <a:noAutofit/>
      </a:bodyPr>
      <a:lstStyle>
        <a:defPPr algn="l">
          <a:defRPr dirty="0">
            <a:solidFill>
              <a:prstClr val="black"/>
            </a:solidFill>
            <a:latin typeface="Helvetica" panose="020B0604020202020204" pitchFamily="34" charset="0"/>
            <a:cs typeface="Helvetica"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658FD56-9D5B-4C03-8817-1422160A87DD}">
  <we:reference id="wa200000113" version="1.0.0.0" store="en-US" storeType="OMEX"/>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7a32e9a-83ed-4fc1-afd2-24748cc0fd29" xsi:nil="true"/>
    <lcf76f155ced4ddcb4097134ff3c332f xmlns="1103b93a-9ee9-47ae-aa92-e31c5ef9a1ca">
      <Terms xmlns="http://schemas.microsoft.com/office/infopath/2007/PartnerControls"/>
    </lcf76f155ced4ddcb4097134ff3c332f>
    <SharedWithUsers xmlns="b7a32e9a-83ed-4fc1-afd2-24748cc0fd29">
      <UserInfo>
        <DisplayName/>
        <AccountId xsi:nil="true"/>
        <AccountType/>
      </UserInfo>
    </SharedWithUsers>
    <MediaLengthInSeconds xmlns="1103b93a-9ee9-47ae-aa92-e31c5ef9a1c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0219CDDE981245A35CC9C2134D8B03" ma:contentTypeVersion="15" ma:contentTypeDescription="Create a new document." ma:contentTypeScope="" ma:versionID="4b6277c6e191b84b85c9c8695654794d">
  <xsd:schema xmlns:xsd="http://www.w3.org/2001/XMLSchema" xmlns:xs="http://www.w3.org/2001/XMLSchema" xmlns:p="http://schemas.microsoft.com/office/2006/metadata/properties" xmlns:ns2="1103b93a-9ee9-47ae-aa92-e31c5ef9a1ca" xmlns:ns3="b7a32e9a-83ed-4fc1-afd2-24748cc0fd29" targetNamespace="http://schemas.microsoft.com/office/2006/metadata/properties" ma:root="true" ma:fieldsID="126733d01f79f7f731e3d21e095d20f3" ns2:_="" ns3:_="">
    <xsd:import namespace="1103b93a-9ee9-47ae-aa92-e31c5ef9a1ca"/>
    <xsd:import namespace="b7a32e9a-83ed-4fc1-afd2-24748cc0fd2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03b93a-9ee9-47ae-aa92-e31c5ef9a1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aa64814-f827-41fa-8057-0fb5da98705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a32e9a-83ed-4fc1-afd2-24748cc0fd2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88cea2f3-a1e9-4b7d-b8fb-d96981aa88fe}" ma:internalName="TaxCatchAll" ma:showField="CatchAllData" ma:web="b7a32e9a-83ed-4fc1-afd2-24748cc0fd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A0D7-DA7C-4DA4-BA7B-33291CFC4CEB}">
  <ds:schemaRefs>
    <ds:schemaRef ds:uri="http://schemas.microsoft.com/office/2006/metadata/properties"/>
    <ds:schemaRef ds:uri="http://schemas.microsoft.com/office/infopath/2007/PartnerControls"/>
    <ds:schemaRef ds:uri="305b85aa-277d-41dc-af24-f2633b92ba9d"/>
    <ds:schemaRef ds:uri="a7996ec6-bb16-4620-88a8-94b759c4786b"/>
  </ds:schemaRefs>
</ds:datastoreItem>
</file>

<file path=customXml/itemProps2.xml><?xml version="1.0" encoding="utf-8"?>
<ds:datastoreItem xmlns:ds="http://schemas.openxmlformats.org/officeDocument/2006/customXml" ds:itemID="{996C3927-5AF2-4933-9658-C53081AF26B8}"/>
</file>

<file path=customXml/itemProps3.xml><?xml version="1.0" encoding="utf-8"?>
<ds:datastoreItem xmlns:ds="http://schemas.openxmlformats.org/officeDocument/2006/customXml" ds:itemID="{58596366-F91F-4F03-80F4-DFF1FD25C9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430</TotalTime>
  <Words>2676</Words>
  <Application>Microsoft Office PowerPoint</Application>
  <PresentationFormat>Widescreen</PresentationFormat>
  <Paragraphs>317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RPA Design and Development</vt:lpstr>
      <vt:lpstr>Capstone Projects</vt:lpstr>
      <vt:lpstr>Agenda</vt:lpstr>
      <vt:lpstr>Learning Objectives</vt:lpstr>
      <vt:lpstr>Basic Automation Projects</vt:lpstr>
      <vt:lpstr>Invoice Entry Project </vt:lpstr>
      <vt:lpstr>Applications to Be Used </vt:lpstr>
      <vt:lpstr>Stock-Broker Project </vt:lpstr>
      <vt:lpstr>Applications to Be Used </vt:lpstr>
      <vt:lpstr>E-Mail Auto-Responder Project</vt:lpstr>
      <vt:lpstr>Applications to Be Used </vt:lpstr>
      <vt:lpstr>Disk Monitoring and Clean-Up Project </vt:lpstr>
      <vt:lpstr>Applications to Be Used </vt:lpstr>
      <vt:lpstr>Advanced Automation Projects</vt:lpstr>
      <vt:lpstr>Stock Price Trend Comparison Project</vt:lpstr>
      <vt:lpstr>Applications to Be Used </vt:lpstr>
      <vt:lpstr>E-Mail Categorization Project</vt:lpstr>
      <vt:lpstr>Applications to Be Used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Srivastava</dc:creator>
  <cp:lastModifiedBy>Amit Rastogi</cp:lastModifiedBy>
  <cp:revision>4</cp:revision>
  <dcterms:created xsi:type="dcterms:W3CDTF">2021-04-20T05:00:11Z</dcterms:created>
  <dcterms:modified xsi:type="dcterms:W3CDTF">2022-06-09T08:23:58Z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5BD841AF-FF7B-4D50-BAEC-2D5ACDA0601B</vt:lpwstr>
  </property>
  <property fmtid="{D5CDD505-2E9C-101B-9397-08002B2CF9AE}" pid="3" name="ArticulatePath">
    <vt:lpwstr>Introduction &amp; Thank You (Video) Slides</vt:lpwstr>
  </property>
  <property fmtid="{D5CDD505-2E9C-101B-9397-08002B2CF9AE}" pid="4" name="ContentTypeId">
    <vt:lpwstr>0x010100640219CDDE981245A35CC9C2134D8B03</vt:lpwstr>
  </property>
  <property fmtid="{D5CDD505-2E9C-101B-9397-08002B2CF9AE}" pid="5" name="MediaServiceImageTags">
    <vt:lpwstr/>
  </property>
  <property fmtid="{D5CDD505-2E9C-101B-9397-08002B2CF9AE}" pid="6" name="Order">
    <vt:r8>18538000</vt:r8>
  </property>
  <property fmtid="{D5CDD505-2E9C-101B-9397-08002B2CF9AE}" pid="7" name="xd_Signature">
    <vt:bool>false</vt:bool>
  </property>
  <property fmtid="{D5CDD505-2E9C-101B-9397-08002B2CF9AE}" pid="8" name="xd_ProgID">
    <vt:lpwstr/>
  </property>
  <property fmtid="{D5CDD505-2E9C-101B-9397-08002B2CF9AE}" pid="9" name="TriggerFlowInfo">
    <vt:lpwstr/>
  </property>
  <property fmtid="{D5CDD505-2E9C-101B-9397-08002B2CF9AE}" pid="10" name="_SourceUrl">
    <vt:lpwstr/>
  </property>
  <property fmtid="{D5CDD505-2E9C-101B-9397-08002B2CF9AE}" pid="11" name="_SharedFileIndex">
    <vt:lpwstr/>
  </property>
  <property fmtid="{D5CDD505-2E9C-101B-9397-08002B2CF9AE}" pid="12" name="ComplianceAssetId">
    <vt:lpwstr/>
  </property>
  <property fmtid="{D5CDD505-2E9C-101B-9397-08002B2CF9AE}" pid="13" name="TemplateUrl">
    <vt:lpwstr/>
  </property>
  <property fmtid="{D5CDD505-2E9C-101B-9397-08002B2CF9AE}" pid="14" name="_ExtendedDescription">
    <vt:lpwstr/>
  </property>
</Properties>
</file>