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l u b u 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new blue bus app</a:t>
            </a:r>
            <a:endParaRPr sz="3000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emily grace lobel and sophia grace trump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79150" y="401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325191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data analysis…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...Tabs is more usable --- BUT this data is statistically insignificant!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...however, from qualitative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...Tabs is more usable!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suggests our hypothesis is correct!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Interface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75" y="43500"/>
            <a:ext cx="5803524" cy="27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75" y="2503262"/>
            <a:ext cx="4459029" cy="218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2519751"/>
            <a:ext cx="4459025" cy="214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Preset Alarms Settings and Set Custom Alarms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" y="137924"/>
            <a:ext cx="5489324" cy="27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025" y="1667975"/>
            <a:ext cx="5588126" cy="287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A: “Tabs”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63" y="43500"/>
            <a:ext cx="5625476" cy="2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50" y="2571749"/>
            <a:ext cx="4376276" cy="20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075" y="2571750"/>
            <a:ext cx="4210614" cy="20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B: “Dropdowns”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63" y="43500"/>
            <a:ext cx="5625476" cy="2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075" y="43500"/>
            <a:ext cx="5625477" cy="292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00" y="2606925"/>
            <a:ext cx="4376275" cy="197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775" y="2571750"/>
            <a:ext cx="4107926" cy="20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Preset Alarms Settings and Set Custom Alarms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475"/>
            <a:ext cx="5712725" cy="275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750" y="1840775"/>
            <a:ext cx="5712725" cy="270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314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898" y="6625672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Tabs interface is more usable than the Dropdowns interface.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at is your class year?. Number of responses: 9 responses.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293600"/>
            <a:ext cx="4123100" cy="190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How often do you take the BiCo Blue Bus each week?. Number of responses: 9 responses.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13" y="2620700"/>
            <a:ext cx="4123113" cy="190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What measures do you take to stay on schedule with the BiCo Blue Bus?. Number of responses: 9 responses."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275" y="1305413"/>
            <a:ext cx="4500725" cy="2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387900" y="369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3657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Survey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70425" y="1734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7757" r="21591" t="13066"/>
          <a:stretch/>
        </p:blipFill>
        <p:spPr>
          <a:xfrm>
            <a:off x="-9" y="935925"/>
            <a:ext cx="3150359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5879" l="7110" r="21359" t="3802"/>
          <a:stretch/>
        </p:blipFill>
        <p:spPr>
          <a:xfrm>
            <a:off x="2742225" y="1544125"/>
            <a:ext cx="3325650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63687" l="77014" r="6535" t="18570"/>
          <a:stretch/>
        </p:blipFill>
        <p:spPr>
          <a:xfrm>
            <a:off x="6970350" y="405225"/>
            <a:ext cx="1381049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 b="3657" l="7106" r="17694" t="7776"/>
          <a:stretch/>
        </p:blipFill>
        <p:spPr>
          <a:xfrm>
            <a:off x="5771075" y="2571751"/>
            <a:ext cx="351161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88450" cy="2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725" y="1620250"/>
            <a:ext cx="5675274" cy="3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0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Survey Data</a:t>
            </a:r>
            <a:endParaRPr/>
          </a:p>
        </p:txBody>
      </p:sp>
      <p:pic>
        <p:nvPicPr>
          <p:cNvPr descr="Forms response chart. Question title: Would you use the &quot;Dropdowns&quot; interface again?. Number of responses: 9 responses." id="124" name="Shape 124"/>
          <p:cNvPicPr preferRelativeResize="0"/>
          <p:nvPr/>
        </p:nvPicPr>
        <p:blipFill rotWithShape="1">
          <a:blip r:embed="rId3">
            <a:alphaModFix/>
          </a:blip>
          <a:srcRect b="0" l="0" r="29378" t="0"/>
          <a:stretch/>
        </p:blipFill>
        <p:spPr>
          <a:xfrm>
            <a:off x="467600" y="686100"/>
            <a:ext cx="3512374" cy="22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Would you use the &quot;Tabs&quot; interface again?. Number of responses: 9 responses." id="125" name="Shape 125"/>
          <p:cNvPicPr preferRelativeResize="0"/>
          <p:nvPr/>
        </p:nvPicPr>
        <p:blipFill rotWithShape="1">
          <a:blip r:embed="rId4">
            <a:alphaModFix/>
          </a:blip>
          <a:srcRect b="0" l="0" r="29775" t="0"/>
          <a:stretch/>
        </p:blipFill>
        <p:spPr>
          <a:xfrm>
            <a:off x="4765050" y="686100"/>
            <a:ext cx="3512374" cy="230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Which interface did you prefer?. Number of responses: 9 responses." id="126" name="Shape 126"/>
          <p:cNvPicPr preferRelativeResize="0"/>
          <p:nvPr/>
        </p:nvPicPr>
        <p:blipFill rotWithShape="1">
          <a:blip r:embed="rId5">
            <a:alphaModFix/>
          </a:blip>
          <a:srcRect b="10610" l="0" r="19159" t="0"/>
          <a:stretch/>
        </p:blipFill>
        <p:spPr>
          <a:xfrm>
            <a:off x="1806800" y="2691375"/>
            <a:ext cx="4804700" cy="24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