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02D9-1233-02A6-BC2F-CAA1CFAF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0B7D-561F-B8C1-59C6-35E5778EE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6303-36A6-AF26-38F8-17B99E92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341C-1063-C5A7-508D-3A9591BF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4783-BEB9-E69C-8082-46F70B1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2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04E8-2577-FAE5-9194-98FA3BC0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4569B-BB65-6262-D1EC-55648A8D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23F2-2D48-65B5-9D52-AB90D76C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A547-B8E7-C4D8-53DC-7A6D7E6B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BAE8-E011-F517-CAA8-83DCA31E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0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43654-B9D8-0AD0-0226-F8F5B504C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D083C-FE1C-C67D-D9E1-2D012769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699C-E73E-061A-9CC4-10DD24A1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7039-0459-1FDA-3E9B-D2D51ABD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D38D-A70C-5241-6763-6DBF984C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45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95A6-94B9-CC7E-B850-27B22115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B148-47A7-986B-332E-DEC28E1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F61E-540E-26E6-859D-90724F59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F14-7489-7AFA-0372-6A5FE1E6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63CD-4E89-0D64-8D4D-651E6A9A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8CE2-D2CE-C06E-BD2A-5F3D9C2D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48D3D-866C-BBF1-D151-5E48A52A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016B-D26B-C4FB-E248-0E9D4CC5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1D6A-DBB4-607B-20B4-0B508B1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B047-C34A-D8EF-F01B-12FE742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1CC3-AE80-91D7-787E-B26CFEED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32BD-7C8A-2095-2184-D86C89313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AF66-DDBF-3F9E-9E37-7D913B40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8F4F-66D8-D914-E6BF-82073AF0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77C7-8D13-BC91-8DBE-F855EBE4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8992-BDAD-DC8F-6A5A-74F33827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CC57-3635-7802-7E35-6237F43C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1E608-BAAA-FA71-3160-3B2048B2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33E9-EAD2-2300-9225-832CCDBD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D75EF-0189-648F-8757-E97DC14F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C162-FC5C-21C6-B226-68AD570A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289FC-DF1D-890F-9854-E447EAC5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ECA4-24F1-D469-5056-A4F7C542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B17B5-A92A-0FA9-D1A6-8B263DB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804D-3DE6-42C8-BC33-DC445FE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F36C1-3FE5-10DF-CF0B-4283E582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18740-A6C9-432C-1C2B-A6C6623F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9C879-2B47-A6EC-3E5F-38CCE3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BDC5F-E6CA-6A63-E39B-0790B41B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65922-4B2B-2F0A-66AE-92ADBE4A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EB3D-EB40-3BD8-8BF9-6DA73567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A234-546C-4D3B-C6ED-7909F5B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7DA2-D060-C9AD-6C27-9B687A02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5F236-5D24-616D-4A25-C984D5DF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A0BAB-788F-D9BB-2DDE-E8969628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92DE-5BF1-15BE-054F-1F5E5DF6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283F-EAC3-0734-F5B1-B43B5D82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85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4909-1DCE-5F50-9459-A8B35B31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04EFD-5760-0DAF-D00F-7A9A15574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A9C3-21CA-5E46-FB2E-D488E7DB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4AB4-4670-8E50-7145-E43AF4A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EAE3-83C5-3CF3-ED5E-2532DF01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E48D-026F-F7D2-1793-679D7AC0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24C44-443E-761C-C714-7C260173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FCB7-35DC-EDEE-CAF6-3ED01404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3CD1-ADCA-EE83-BBEA-AD9F920E5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470A9-0592-415B-B25D-F75B04CF78D6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7B53-B29E-2A04-E496-2E7C77A3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4630-FC25-055A-3515-39020BA3D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429EE-57E8-46CB-A595-05912DC20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0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4FF568-5F3F-1925-655B-279DA172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7" y="468517"/>
            <a:ext cx="2370025" cy="2606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244BE1-23E7-5991-043F-2F38EA32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3153" y="2321560"/>
            <a:ext cx="2530059" cy="2499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3EFE16-9A26-2188-4968-91C2E47DB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66" y="674131"/>
            <a:ext cx="2385267" cy="24614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4012B1-B7BE-EB5A-B3A8-529F2BFF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7736" y="2321560"/>
            <a:ext cx="2415749" cy="25757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DC0278-5EF1-2884-E6F4-0436D1F23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10" y="674131"/>
            <a:ext cx="495343" cy="5105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4F0851-083C-BBF6-B2C1-0C8443E76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938" y="674131"/>
            <a:ext cx="495343" cy="5105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124B9B-7859-C035-1FC1-8FE2DAEAF4E4}"/>
              </a:ext>
            </a:extLst>
          </p:cNvPr>
          <p:cNvSpPr txBox="1"/>
          <p:nvPr/>
        </p:nvSpPr>
        <p:spPr>
          <a:xfrm>
            <a:off x="567587" y="674131"/>
            <a:ext cx="3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CC7-5D2A-9441-8408-88A77C0CE62D}"/>
              </a:ext>
            </a:extLst>
          </p:cNvPr>
          <p:cNvSpPr txBox="1"/>
          <p:nvPr/>
        </p:nvSpPr>
        <p:spPr>
          <a:xfrm>
            <a:off x="4903366" y="674131"/>
            <a:ext cx="3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2777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Gray, Sophia L</dc:creator>
  <cp:lastModifiedBy>Sophia Gray</cp:lastModifiedBy>
  <cp:revision>1</cp:revision>
  <dcterms:created xsi:type="dcterms:W3CDTF">2024-08-30T13:42:06Z</dcterms:created>
  <dcterms:modified xsi:type="dcterms:W3CDTF">2024-08-30T13:49:22Z</dcterms:modified>
</cp:coreProperties>
</file>