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5143500" type="screen16x9"/>
  <p:notesSz cx="6858000" cy="9144000"/>
  <p:embeddedFontLst>
    <p:embeddedFont>
      <p:font typeface="Oswald" panose="00000500000000000000" pitchFamily="2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30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6efe684701_0_1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6efe684701_0_1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6efe68470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6efe68470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7007158772_0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7007158772_0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d04bb93a63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d04bb93a63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7007158772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7007158772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8f5b237bbb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8f5b237bbb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27007158772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27007158772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28f5b237bbb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28f5b237bbb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27007158772_0_8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27007158772_0_8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27007158772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27007158772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6efe684701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6efe684701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7007158772_0_9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7007158772_0_9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27007158772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27007158772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27007158772_0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27007158772_0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26efe684701_0_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26efe684701_0_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28f5b237bbb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28f5b237bbb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270071587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270071587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27007158772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27007158772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g27007158772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4" name="Google Shape;1444;g27007158772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g27007158772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" name="Google Shape;1517;g27007158772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g26efe684701_0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0" name="Google Shape;1590;g26efe684701_0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efe684701_0_1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6efe684701_0_1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g26efe684701_0_6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2" name="Google Shape;1652;g26efe684701_0_6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26efe684701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26efe684701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g26efe68470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6" name="Google Shape;1746;g26efe68470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g26efe684701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9" name="Google Shape;1779;g26efe684701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g26efe684701_0_9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9" name="Google Shape;1799;g26efe684701_0_9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efe684701_0_9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efe684701_0_9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d6407fbac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d6407fbac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efe684701_0_1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efe684701_0_1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efe68470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efe68470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8f5b237bb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8f5b237bb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6efe684701_0_1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6efe684701_0_1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slide" Target="slide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0.xml"/><Relationship Id="rId5" Type="http://schemas.openxmlformats.org/officeDocument/2006/relationships/slide" Target="slide7.xml"/><Relationship Id="rId4" Type="http://schemas.openxmlformats.org/officeDocument/2006/relationships/slide" Target="slide5.xml"/><Relationship Id="rId9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image" Target="../media/image11.png"/><Relationship Id="rId3" Type="http://schemas.openxmlformats.org/officeDocument/2006/relationships/slide" Target="slide13.xml"/><Relationship Id="rId7" Type="http://schemas.openxmlformats.org/officeDocument/2006/relationships/slide" Target="slide29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9.png"/><Relationship Id="rId5" Type="http://schemas.openxmlformats.org/officeDocument/2006/relationships/slide" Target="slide23.xml"/><Relationship Id="rId10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image" Target="../media/image11.png"/><Relationship Id="rId18" Type="http://schemas.openxmlformats.org/officeDocument/2006/relationships/image" Target="../media/image12.png"/><Relationship Id="rId3" Type="http://schemas.openxmlformats.org/officeDocument/2006/relationships/slide" Target="slide13.xml"/><Relationship Id="rId7" Type="http://schemas.openxmlformats.org/officeDocument/2006/relationships/slide" Target="slide29.xml"/><Relationship Id="rId12" Type="http://schemas.openxmlformats.org/officeDocument/2006/relationships/image" Target="../media/image10.png"/><Relationship Id="rId17" Type="http://schemas.openxmlformats.org/officeDocument/2006/relationships/slide" Target="slide25.xm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9.png"/><Relationship Id="rId5" Type="http://schemas.openxmlformats.org/officeDocument/2006/relationships/slide" Target="slide23.xml"/><Relationship Id="rId15" Type="http://schemas.openxmlformats.org/officeDocument/2006/relationships/image" Target="../media/image5.png"/><Relationship Id="rId10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1.png"/><Relationship Id="rId14" Type="http://schemas.openxmlformats.org/officeDocument/2006/relationships/slide" Target="slide3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slide" Target="slide14.xml"/><Relationship Id="rId12" Type="http://schemas.openxmlformats.org/officeDocument/2006/relationships/slide" Target="slide1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slide" Target="slide15.xml"/><Relationship Id="rId5" Type="http://schemas.openxmlformats.org/officeDocument/2006/relationships/slide" Target="slide23.xml"/><Relationship Id="rId15" Type="http://schemas.openxmlformats.org/officeDocument/2006/relationships/image" Target="../media/image11.png"/><Relationship Id="rId10" Type="http://schemas.openxmlformats.org/officeDocument/2006/relationships/slide" Target="slide19.xml"/><Relationship Id="rId4" Type="http://schemas.openxmlformats.org/officeDocument/2006/relationships/slide" Target="slide29.xml"/><Relationship Id="rId9" Type="http://schemas.openxmlformats.org/officeDocument/2006/relationships/image" Target="../media/image4.png"/><Relationship Id="rId1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1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slide" Target="slide13.xml"/><Relationship Id="rId12" Type="http://schemas.openxmlformats.org/officeDocument/2006/relationships/image" Target="../media/image5.png"/><Relationship Id="rId17" Type="http://schemas.openxmlformats.org/officeDocument/2006/relationships/slide" Target="slide17.xml"/><Relationship Id="rId2" Type="http://schemas.openxmlformats.org/officeDocument/2006/relationships/notesSlide" Target="../notesSlides/notesSlide14.xml"/><Relationship Id="rId16" Type="http://schemas.openxmlformats.org/officeDocument/2006/relationships/slide" Target="slide15.xml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slide" Target="slide29.xml"/><Relationship Id="rId11" Type="http://schemas.openxmlformats.org/officeDocument/2006/relationships/slide" Target="slide30.xml"/><Relationship Id="rId5" Type="http://schemas.openxmlformats.org/officeDocument/2006/relationships/image" Target="../media/image8.png"/><Relationship Id="rId15" Type="http://schemas.openxmlformats.org/officeDocument/2006/relationships/image" Target="../media/image12.png"/><Relationship Id="rId10" Type="http://schemas.openxmlformats.org/officeDocument/2006/relationships/slide" Target="slide19.xml"/><Relationship Id="rId19" Type="http://schemas.openxmlformats.org/officeDocument/2006/relationships/image" Target="../media/image10.png"/><Relationship Id="rId4" Type="http://schemas.openxmlformats.org/officeDocument/2006/relationships/slide" Target="slide23.xml"/><Relationship Id="rId9" Type="http://schemas.openxmlformats.org/officeDocument/2006/relationships/image" Target="../media/image4.png"/><Relationship Id="rId14" Type="http://schemas.openxmlformats.org/officeDocument/2006/relationships/slide" Target="slide2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slide" Target="slide16.xm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9.xml"/><Relationship Id="rId11" Type="http://schemas.openxmlformats.org/officeDocument/2006/relationships/slide" Target="slide13.xml"/><Relationship Id="rId5" Type="http://schemas.openxmlformats.org/officeDocument/2006/relationships/image" Target="../media/image8.png"/><Relationship Id="rId15" Type="http://schemas.openxmlformats.org/officeDocument/2006/relationships/image" Target="../media/image11.png"/><Relationship Id="rId10" Type="http://schemas.openxmlformats.org/officeDocument/2006/relationships/slide" Target="slide19.xml"/><Relationship Id="rId4" Type="http://schemas.openxmlformats.org/officeDocument/2006/relationships/slide" Target="slide23.xml"/><Relationship Id="rId9" Type="http://schemas.openxmlformats.org/officeDocument/2006/relationships/image" Target="../media/image4.png"/><Relationship Id="rId14" Type="http://schemas.openxmlformats.org/officeDocument/2006/relationships/slide" Target="slide1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1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slide" Target="slide15.xml"/><Relationship Id="rId12" Type="http://schemas.openxmlformats.org/officeDocument/2006/relationships/image" Target="../media/image5.pn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6" Type="http://schemas.openxmlformats.org/officeDocument/2006/relationships/slide" Target="slide13.xml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slide" Target="slide29.xml"/><Relationship Id="rId11" Type="http://schemas.openxmlformats.org/officeDocument/2006/relationships/slide" Target="slide30.xml"/><Relationship Id="rId5" Type="http://schemas.openxmlformats.org/officeDocument/2006/relationships/image" Target="../media/image8.png"/><Relationship Id="rId15" Type="http://schemas.openxmlformats.org/officeDocument/2006/relationships/image" Target="../media/image12.png"/><Relationship Id="rId10" Type="http://schemas.openxmlformats.org/officeDocument/2006/relationships/slide" Target="slide19.xml"/><Relationship Id="rId19" Type="http://schemas.openxmlformats.org/officeDocument/2006/relationships/slide" Target="slide17.xml"/><Relationship Id="rId4" Type="http://schemas.openxmlformats.org/officeDocument/2006/relationships/slide" Target="slide23.xml"/><Relationship Id="rId9" Type="http://schemas.openxmlformats.org/officeDocument/2006/relationships/image" Target="../media/image4.png"/><Relationship Id="rId14" Type="http://schemas.openxmlformats.org/officeDocument/2006/relationships/slide" Target="slide2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slide" Target="slide15.xml"/><Relationship Id="rId3" Type="http://schemas.openxmlformats.org/officeDocument/2006/relationships/image" Target="../media/image7.png"/><Relationship Id="rId7" Type="http://schemas.openxmlformats.org/officeDocument/2006/relationships/slide" Target="slide18.xm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slide" Target="slide13.xml"/><Relationship Id="rId5" Type="http://schemas.openxmlformats.org/officeDocument/2006/relationships/slide" Target="slide23.xml"/><Relationship Id="rId15" Type="http://schemas.openxmlformats.org/officeDocument/2006/relationships/image" Target="../media/image11.png"/><Relationship Id="rId10" Type="http://schemas.openxmlformats.org/officeDocument/2006/relationships/slide" Target="slide19.xml"/><Relationship Id="rId4" Type="http://schemas.openxmlformats.org/officeDocument/2006/relationships/slide" Target="slide29.xml"/><Relationship Id="rId9" Type="http://schemas.openxmlformats.org/officeDocument/2006/relationships/image" Target="../media/image4.png"/><Relationship Id="rId1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18" Type="http://schemas.openxmlformats.org/officeDocument/2006/relationships/slide" Target="slide15.xml"/><Relationship Id="rId3" Type="http://schemas.openxmlformats.org/officeDocument/2006/relationships/image" Target="../media/image7.png"/><Relationship Id="rId7" Type="http://schemas.openxmlformats.org/officeDocument/2006/relationships/slide" Target="slide17.xml"/><Relationship Id="rId12" Type="http://schemas.openxmlformats.org/officeDocument/2006/relationships/image" Target="../media/image5.pn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6" Type="http://schemas.openxmlformats.org/officeDocument/2006/relationships/slide" Target="slide13.xml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slide" Target="slide30.xml"/><Relationship Id="rId5" Type="http://schemas.openxmlformats.org/officeDocument/2006/relationships/slide" Target="slide23.xml"/><Relationship Id="rId15" Type="http://schemas.openxmlformats.org/officeDocument/2006/relationships/image" Target="../media/image12.png"/><Relationship Id="rId10" Type="http://schemas.openxmlformats.org/officeDocument/2006/relationships/slide" Target="slide19.xml"/><Relationship Id="rId19" Type="http://schemas.openxmlformats.org/officeDocument/2006/relationships/image" Target="../media/image10.png"/><Relationship Id="rId4" Type="http://schemas.openxmlformats.org/officeDocument/2006/relationships/slide" Target="slide29.xml"/><Relationship Id="rId9" Type="http://schemas.openxmlformats.org/officeDocument/2006/relationships/image" Target="../media/image4.png"/><Relationship Id="rId14" Type="http://schemas.openxmlformats.org/officeDocument/2006/relationships/slide" Target="slide2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slide" Target="slide20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9.png"/><Relationship Id="rId5" Type="http://schemas.openxmlformats.org/officeDocument/2006/relationships/slide" Target="slide23.xml"/><Relationship Id="rId15" Type="http://schemas.openxmlformats.org/officeDocument/2006/relationships/image" Target="../media/image13.png"/><Relationship Id="rId10" Type="http://schemas.openxmlformats.org/officeDocument/2006/relationships/slide" Target="slide17.xml"/><Relationship Id="rId4" Type="http://schemas.openxmlformats.org/officeDocument/2006/relationships/slide" Target="slide29.xml"/><Relationship Id="rId9" Type="http://schemas.openxmlformats.org/officeDocument/2006/relationships/image" Target="../media/image4.png"/><Relationship Id="rId14" Type="http://schemas.openxmlformats.org/officeDocument/2006/relationships/slide" Target="slide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.xml"/><Relationship Id="rId5" Type="http://schemas.openxmlformats.org/officeDocument/2006/relationships/slide" Target="slide1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1.png"/><Relationship Id="rId1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slide" Target="slide19.xml"/><Relationship Id="rId12" Type="http://schemas.openxmlformats.org/officeDocument/2006/relationships/image" Target="../media/image10.png"/><Relationship Id="rId17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6" Type="http://schemas.openxmlformats.org/officeDocument/2006/relationships/slide" Target="slide30.xml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slide" Target="slide29.xml"/><Relationship Id="rId11" Type="http://schemas.openxmlformats.org/officeDocument/2006/relationships/image" Target="../media/image9.png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10" Type="http://schemas.openxmlformats.org/officeDocument/2006/relationships/slide" Target="slide17.xml"/><Relationship Id="rId19" Type="http://schemas.openxmlformats.org/officeDocument/2006/relationships/slide" Target="slide25.xml"/><Relationship Id="rId4" Type="http://schemas.openxmlformats.org/officeDocument/2006/relationships/slide" Target="slide23.xml"/><Relationship Id="rId9" Type="http://schemas.openxmlformats.org/officeDocument/2006/relationships/image" Target="../media/image4.png"/><Relationship Id="rId14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13" Type="http://schemas.openxmlformats.org/officeDocument/2006/relationships/slide" Target="slide19.xml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10.png"/><Relationship Id="rId4" Type="http://schemas.openxmlformats.org/officeDocument/2006/relationships/slide" Target="slide23.xml"/><Relationship Id="rId9" Type="http://schemas.openxmlformats.org/officeDocument/2006/relationships/image" Target="../media/image9.png"/><Relationship Id="rId14" Type="http://schemas.openxmlformats.org/officeDocument/2006/relationships/slide" Target="slide2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2.xml"/><Relationship Id="rId11" Type="http://schemas.openxmlformats.org/officeDocument/2006/relationships/image" Target="../media/image10.png"/><Relationship Id="rId5" Type="http://schemas.openxmlformats.org/officeDocument/2006/relationships/image" Target="../media/image8.png"/><Relationship Id="rId15" Type="http://schemas.openxmlformats.org/officeDocument/2006/relationships/slide" Target="slide21.xml"/><Relationship Id="rId10" Type="http://schemas.openxmlformats.org/officeDocument/2006/relationships/image" Target="../media/image9.png"/><Relationship Id="rId4" Type="http://schemas.openxmlformats.org/officeDocument/2006/relationships/slide" Target="slide23.xml"/><Relationship Id="rId9" Type="http://schemas.openxmlformats.org/officeDocument/2006/relationships/slide" Target="slide17.xml"/><Relationship Id="rId14" Type="http://schemas.openxmlformats.org/officeDocument/2006/relationships/slide" Target="slide1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13.xml"/><Relationship Id="rId7" Type="http://schemas.openxmlformats.org/officeDocument/2006/relationships/slide" Target="slide9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3.xml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slide" Target="slide17.xml"/><Relationship Id="rId4" Type="http://schemas.openxmlformats.org/officeDocument/2006/relationships/image" Target="../media/image7.png"/><Relationship Id="rId9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slide" Target="slide25.xml"/><Relationship Id="rId3" Type="http://schemas.openxmlformats.org/officeDocument/2006/relationships/slide" Target="slide13.xml"/><Relationship Id="rId7" Type="http://schemas.openxmlformats.org/officeDocument/2006/relationships/slide" Target="slide9.xm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slide" Target="slide24.xml"/><Relationship Id="rId11" Type="http://schemas.openxmlformats.org/officeDocument/2006/relationships/image" Target="../media/image5.png"/><Relationship Id="rId5" Type="http://schemas.openxmlformats.org/officeDocument/2006/relationships/image" Target="../media/image8.png"/><Relationship Id="rId15" Type="http://schemas.openxmlformats.org/officeDocument/2006/relationships/slide" Target="slide17.xml"/><Relationship Id="rId10" Type="http://schemas.openxmlformats.org/officeDocument/2006/relationships/slide" Target="slide30.xml"/><Relationship Id="rId4" Type="http://schemas.openxmlformats.org/officeDocument/2006/relationships/image" Target="../media/image7.png"/><Relationship Id="rId9" Type="http://schemas.openxmlformats.org/officeDocument/2006/relationships/image" Target="../media/image4.png"/><Relationship Id="rId1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slide" Target="slide17.xml"/><Relationship Id="rId3" Type="http://schemas.openxmlformats.org/officeDocument/2006/relationships/slide" Target="slide13.xml"/><Relationship Id="rId7" Type="http://schemas.openxmlformats.org/officeDocument/2006/relationships/slide" Target="slide9.xml"/><Relationship Id="rId12" Type="http://schemas.openxmlformats.org/officeDocument/2006/relationships/slide" Target="slide2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5.xml"/><Relationship Id="rId11" Type="http://schemas.openxmlformats.org/officeDocument/2006/relationships/slide" Target="slide26.xml"/><Relationship Id="rId5" Type="http://schemas.openxmlformats.org/officeDocument/2006/relationships/image" Target="../media/image8.png"/><Relationship Id="rId10" Type="http://schemas.openxmlformats.org/officeDocument/2006/relationships/slide" Target="slide27.xml"/><Relationship Id="rId4" Type="http://schemas.openxmlformats.org/officeDocument/2006/relationships/image" Target="../media/image7.png"/><Relationship Id="rId9" Type="http://schemas.openxmlformats.org/officeDocument/2006/relationships/image" Target="../media/image4.png"/><Relationship Id="rId1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slide" Target="slide17.xml"/><Relationship Id="rId3" Type="http://schemas.openxmlformats.org/officeDocument/2006/relationships/slide" Target="slide13.xml"/><Relationship Id="rId7" Type="http://schemas.openxmlformats.org/officeDocument/2006/relationships/slide" Target="slide9.xml"/><Relationship Id="rId12" Type="http://schemas.openxmlformats.org/officeDocument/2006/relationships/slide" Target="slide2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6.xml"/><Relationship Id="rId11" Type="http://schemas.openxmlformats.org/officeDocument/2006/relationships/slide" Target="slide25.xml"/><Relationship Id="rId5" Type="http://schemas.openxmlformats.org/officeDocument/2006/relationships/image" Target="../media/image8.png"/><Relationship Id="rId10" Type="http://schemas.openxmlformats.org/officeDocument/2006/relationships/slide" Target="slide28.xml"/><Relationship Id="rId4" Type="http://schemas.openxmlformats.org/officeDocument/2006/relationships/image" Target="../media/image7.png"/><Relationship Id="rId9" Type="http://schemas.openxmlformats.org/officeDocument/2006/relationships/image" Target="../media/image4.png"/><Relationship Id="rId1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slide" Target="slide17.xml"/><Relationship Id="rId3" Type="http://schemas.openxmlformats.org/officeDocument/2006/relationships/slide" Target="slide13.xml"/><Relationship Id="rId7" Type="http://schemas.openxmlformats.org/officeDocument/2006/relationships/slide" Target="slide9.xml"/><Relationship Id="rId12" Type="http://schemas.openxmlformats.org/officeDocument/2006/relationships/slide" Target="slide24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7.xml"/><Relationship Id="rId11" Type="http://schemas.openxmlformats.org/officeDocument/2006/relationships/slide" Target="slide28.xml"/><Relationship Id="rId5" Type="http://schemas.openxmlformats.org/officeDocument/2006/relationships/image" Target="../media/image8.png"/><Relationship Id="rId10" Type="http://schemas.openxmlformats.org/officeDocument/2006/relationships/slide" Target="slide25.xml"/><Relationship Id="rId4" Type="http://schemas.openxmlformats.org/officeDocument/2006/relationships/image" Target="../media/image7.png"/><Relationship Id="rId9" Type="http://schemas.openxmlformats.org/officeDocument/2006/relationships/image" Target="../media/image4.png"/><Relationship Id="rId1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slide" Target="slide17.xml"/><Relationship Id="rId3" Type="http://schemas.openxmlformats.org/officeDocument/2006/relationships/slide" Target="slide13.xml"/><Relationship Id="rId7" Type="http://schemas.openxmlformats.org/officeDocument/2006/relationships/slide" Target="slide9.xml"/><Relationship Id="rId12" Type="http://schemas.openxmlformats.org/officeDocument/2006/relationships/slide" Target="slide24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8.xml"/><Relationship Id="rId11" Type="http://schemas.openxmlformats.org/officeDocument/2006/relationships/slide" Target="slide27.xml"/><Relationship Id="rId5" Type="http://schemas.openxmlformats.org/officeDocument/2006/relationships/image" Target="../media/image8.png"/><Relationship Id="rId10" Type="http://schemas.openxmlformats.org/officeDocument/2006/relationships/slide" Target="slide26.xml"/><Relationship Id="rId4" Type="http://schemas.openxmlformats.org/officeDocument/2006/relationships/image" Target="../media/image7.png"/><Relationship Id="rId9" Type="http://schemas.openxmlformats.org/officeDocument/2006/relationships/image" Target="../media/image4.png"/><Relationship Id="rId1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7.png"/><Relationship Id="rId7" Type="http://schemas.openxmlformats.org/officeDocument/2006/relationships/slide" Target="slide29.xml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slide" Target="slide17.xml"/><Relationship Id="rId5" Type="http://schemas.openxmlformats.org/officeDocument/2006/relationships/slide" Target="slide11.xml"/><Relationship Id="rId10" Type="http://schemas.openxmlformats.org/officeDocument/2006/relationships/image" Target="../media/image4.png"/><Relationship Id="rId4" Type="http://schemas.openxmlformats.org/officeDocument/2006/relationships/slide" Target="slide2.xml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31.xml"/><Relationship Id="rId7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.xml"/><Relationship Id="rId5" Type="http://schemas.openxmlformats.org/officeDocument/2006/relationships/slide" Target="slide13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7.png"/><Relationship Id="rId7" Type="http://schemas.openxmlformats.org/officeDocument/2006/relationships/slide" Target="slide30.xml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slide" Target="slide17.xml"/><Relationship Id="rId5" Type="http://schemas.openxmlformats.org/officeDocument/2006/relationships/slide" Target="slide24.xml"/><Relationship Id="rId10" Type="http://schemas.openxmlformats.org/officeDocument/2006/relationships/image" Target="../media/image4.png"/><Relationship Id="rId4" Type="http://schemas.openxmlformats.org/officeDocument/2006/relationships/slide" Target="slide2.xml"/><Relationship Id="rId9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1.png"/><Relationship Id="rId5" Type="http://schemas.openxmlformats.org/officeDocument/2006/relationships/image" Target="../media/image16.png"/><Relationship Id="rId10" Type="http://schemas.openxmlformats.org/officeDocument/2006/relationships/slide" Target="slide1.xml"/><Relationship Id="rId4" Type="http://schemas.openxmlformats.org/officeDocument/2006/relationships/image" Target="../media/image15.png"/><Relationship Id="rId9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.png"/><Relationship Id="rId3" Type="http://schemas.openxmlformats.org/officeDocument/2006/relationships/slide" Target="slide31.xml"/><Relationship Id="rId7" Type="http://schemas.openxmlformats.org/officeDocument/2006/relationships/image" Target="../media/image16.png"/><Relationship Id="rId12" Type="http://schemas.openxmlformats.org/officeDocument/2006/relationships/slide" Target="slide1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33.xml"/><Relationship Id="rId11" Type="http://schemas.openxmlformats.org/officeDocument/2006/relationships/image" Target="../media/image8.png"/><Relationship Id="rId5" Type="http://schemas.openxmlformats.org/officeDocument/2006/relationships/image" Target="../media/image15.png"/><Relationship Id="rId10" Type="http://schemas.openxmlformats.org/officeDocument/2006/relationships/slide" Target="slide34.xml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32.xm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slide" Target="slide3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slide" Target="slide1.xml"/><Relationship Id="rId4" Type="http://schemas.openxmlformats.org/officeDocument/2006/relationships/slide" Target="slide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7.xm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7.xml"/><Relationship Id="rId7" Type="http://schemas.openxmlformats.org/officeDocument/2006/relationships/slide" Target="slide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1.xml"/><Relationship Id="rId5" Type="http://schemas.openxmlformats.org/officeDocument/2006/relationships/image" Target="../media/image3.jpg"/><Relationship Id="rId4" Type="http://schemas.openxmlformats.org/officeDocument/2006/relationships/image" Target="../media/image2.png"/><Relationship Id="rId9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slide" Target="slide8.xml"/><Relationship Id="rId4" Type="http://schemas.openxmlformats.org/officeDocument/2006/relationships/slide" Target="slide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slide" Target="slide9.xml"/><Relationship Id="rId4" Type="http://schemas.openxmlformats.org/officeDocument/2006/relationships/slide" Target="slide10.xml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slide" Target="slide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0.xml"/><Relationship Id="rId5" Type="http://schemas.openxmlformats.org/officeDocument/2006/relationships/slide" Target="slide7.xml"/><Relationship Id="rId4" Type="http://schemas.openxmlformats.org/officeDocument/2006/relationships/slide" Target="slide5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963950" y="353500"/>
            <a:ext cx="5216100" cy="96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800">
                <a:latin typeface="Oswald"/>
                <a:ea typeface="Oswald"/>
                <a:cs typeface="Oswald"/>
                <a:sym typeface="Oswald"/>
              </a:rPr>
              <a:t>VIRTUAL ACADEMY</a:t>
            </a:r>
            <a:endParaRPr sz="4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3">
            <a:hlinkClick r:id="rId3" action="ppaction://hlinksldjump"/>
          </p:cNvPr>
          <p:cNvSpPr/>
          <p:nvPr/>
        </p:nvSpPr>
        <p:spPr>
          <a:xfrm>
            <a:off x="3161850" y="1737375"/>
            <a:ext cx="2820300" cy="69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swald"/>
                <a:ea typeface="Oswald"/>
                <a:cs typeface="Oswald"/>
                <a:sym typeface="Oswald"/>
              </a:rPr>
              <a:t>Teacher Account</a:t>
            </a:r>
            <a:endParaRPr sz="2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" name="Google Shape;56;p13">
            <a:hlinkClick r:id="rId4" action="ppaction://hlinksldjump"/>
          </p:cNvPr>
          <p:cNvSpPr/>
          <p:nvPr/>
        </p:nvSpPr>
        <p:spPr>
          <a:xfrm>
            <a:off x="3161850" y="2806050"/>
            <a:ext cx="2820300" cy="69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swald"/>
                <a:ea typeface="Oswald"/>
                <a:cs typeface="Oswald"/>
                <a:sym typeface="Oswald"/>
              </a:rPr>
              <a:t>Student Account</a:t>
            </a:r>
            <a:endParaRPr sz="2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3161850" y="3874725"/>
            <a:ext cx="2820300" cy="697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swald"/>
                <a:ea typeface="Oswald"/>
                <a:cs typeface="Oswald"/>
                <a:sym typeface="Oswald"/>
              </a:rPr>
              <a:t>Quit</a:t>
            </a:r>
            <a:endParaRPr sz="2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2725" y="1338325"/>
            <a:ext cx="1582500" cy="2916093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2"/>
          <p:cNvSpPr/>
          <p:nvPr/>
        </p:nvSpPr>
        <p:spPr>
          <a:xfrm>
            <a:off x="2023013" y="1906400"/>
            <a:ext cx="3389100" cy="1469700"/>
          </a:xfrm>
          <a:prstGeom prst="roundRect">
            <a:avLst>
              <a:gd name="adj" fmla="val 1051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2"/>
          <p:cNvSpPr txBox="1"/>
          <p:nvPr/>
        </p:nvSpPr>
        <p:spPr>
          <a:xfrm>
            <a:off x="2105813" y="2063850"/>
            <a:ext cx="3438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Do you want to discard the changes?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7" name="Google Shape;237;p22">
            <a:hlinkClick r:id="rId4" action="ppaction://hlinksldjump"/>
          </p:cNvPr>
          <p:cNvSpPr/>
          <p:nvPr/>
        </p:nvSpPr>
        <p:spPr>
          <a:xfrm>
            <a:off x="2483588" y="2760975"/>
            <a:ext cx="931200" cy="364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Yes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8" name="Google Shape;238;p22">
            <a:hlinkClick r:id="rId5" action="ppaction://hlinksldjump"/>
          </p:cNvPr>
          <p:cNvSpPr/>
          <p:nvPr/>
        </p:nvSpPr>
        <p:spPr>
          <a:xfrm>
            <a:off x="4020338" y="2760975"/>
            <a:ext cx="931200" cy="3645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9" name="Google Shape;239;p22"/>
          <p:cNvSpPr/>
          <p:nvPr/>
        </p:nvSpPr>
        <p:spPr>
          <a:xfrm>
            <a:off x="7177500" y="0"/>
            <a:ext cx="1966500" cy="199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2"/>
          <p:cNvSpPr txBox="1"/>
          <p:nvPr/>
        </p:nvSpPr>
        <p:spPr>
          <a:xfrm>
            <a:off x="7588050" y="0"/>
            <a:ext cx="1145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Attributes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1" name="Google Shape;241;p22"/>
          <p:cNvSpPr txBox="1"/>
          <p:nvPr/>
        </p:nvSpPr>
        <p:spPr>
          <a:xfrm>
            <a:off x="7013388" y="588050"/>
            <a:ext cx="114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Jump</a:t>
            </a:r>
            <a:endParaRPr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2" name="Google Shape;242;p22"/>
          <p:cNvSpPr txBox="1"/>
          <p:nvPr/>
        </p:nvSpPr>
        <p:spPr>
          <a:xfrm>
            <a:off x="7013388" y="1019125"/>
            <a:ext cx="114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Height</a:t>
            </a:r>
            <a:endParaRPr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3" name="Google Shape;243;p22"/>
          <p:cNvSpPr txBox="1"/>
          <p:nvPr/>
        </p:nvSpPr>
        <p:spPr>
          <a:xfrm>
            <a:off x="7013388" y="1450200"/>
            <a:ext cx="114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Speed</a:t>
            </a:r>
            <a:endParaRPr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4" name="Google Shape;244;p22"/>
          <p:cNvSpPr/>
          <p:nvPr/>
        </p:nvSpPr>
        <p:spPr>
          <a:xfrm>
            <a:off x="7901288" y="669050"/>
            <a:ext cx="652800" cy="238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2"/>
          <p:cNvSpPr/>
          <p:nvPr/>
        </p:nvSpPr>
        <p:spPr>
          <a:xfrm>
            <a:off x="7901288" y="1100125"/>
            <a:ext cx="652800" cy="238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2"/>
          <p:cNvSpPr/>
          <p:nvPr/>
        </p:nvSpPr>
        <p:spPr>
          <a:xfrm>
            <a:off x="7901288" y="1531200"/>
            <a:ext cx="652800" cy="238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2"/>
          <p:cNvSpPr txBox="1"/>
          <p:nvPr/>
        </p:nvSpPr>
        <p:spPr>
          <a:xfrm>
            <a:off x="8158788" y="588050"/>
            <a:ext cx="114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cm</a:t>
            </a:r>
            <a:endParaRPr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8" name="Google Shape;248;p22"/>
          <p:cNvSpPr txBox="1"/>
          <p:nvPr/>
        </p:nvSpPr>
        <p:spPr>
          <a:xfrm>
            <a:off x="8158788" y="1019125"/>
            <a:ext cx="114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cm</a:t>
            </a:r>
            <a:endParaRPr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9" name="Google Shape;249;p22"/>
          <p:cNvSpPr txBox="1"/>
          <p:nvPr/>
        </p:nvSpPr>
        <p:spPr>
          <a:xfrm>
            <a:off x="8239513" y="1450200"/>
            <a:ext cx="114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km/h</a:t>
            </a:r>
            <a:endParaRPr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0" name="Google Shape;250;p22">
            <a:hlinkClick r:id="rId6" action="ppaction://hlinksldjump"/>
          </p:cNvPr>
          <p:cNvSpPr/>
          <p:nvPr/>
        </p:nvSpPr>
        <p:spPr>
          <a:xfrm>
            <a:off x="0" y="0"/>
            <a:ext cx="966900" cy="282600"/>
          </a:xfrm>
          <a:prstGeom prst="roundRect">
            <a:avLst>
              <a:gd name="adj" fmla="val 0"/>
            </a:avLst>
          </a:prstGeom>
          <a:solidFill>
            <a:srgbClr val="B7B7B7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  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Quit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1" name="Google Shape;251;p22">
            <a:hlinkClick r:id="rId7" action="ppaction://hlinksldjump"/>
          </p:cNvPr>
          <p:cNvSpPr/>
          <p:nvPr/>
        </p:nvSpPr>
        <p:spPr>
          <a:xfrm>
            <a:off x="966902" y="0"/>
            <a:ext cx="966900" cy="282600"/>
          </a:xfrm>
          <a:prstGeom prst="roundRect">
            <a:avLst>
              <a:gd name="adj" fmla="val 13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    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Menu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52" name="Google Shape;252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4389" y="30832"/>
            <a:ext cx="256443" cy="220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40740" y="19563"/>
            <a:ext cx="282538" cy="24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"/>
          <p:cNvSpPr/>
          <p:nvPr/>
        </p:nvSpPr>
        <p:spPr>
          <a:xfrm>
            <a:off x="1436850" y="517000"/>
            <a:ext cx="365100" cy="159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9" name="Google Shape;259;p23"/>
          <p:cNvGrpSpPr/>
          <p:nvPr/>
        </p:nvGrpSpPr>
        <p:grpSpPr>
          <a:xfrm>
            <a:off x="150" y="0"/>
            <a:ext cx="1436700" cy="5143500"/>
            <a:chOff x="6270400" y="0"/>
            <a:chExt cx="1436700" cy="5143500"/>
          </a:xfrm>
        </p:grpSpPr>
        <p:sp>
          <p:nvSpPr>
            <p:cNvPr id="260" name="Google Shape;260;p23"/>
            <p:cNvSpPr/>
            <p:nvPr/>
          </p:nvSpPr>
          <p:spPr>
            <a:xfrm>
              <a:off x="6270400" y="0"/>
              <a:ext cx="1436700" cy="51435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3"/>
            <p:cNvSpPr txBox="1"/>
            <p:nvPr/>
          </p:nvSpPr>
          <p:spPr>
            <a:xfrm>
              <a:off x="6624700" y="0"/>
              <a:ext cx="728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Assets</a:t>
              </a:r>
              <a:endParaRPr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6374050" y="479050"/>
              <a:ext cx="1229400" cy="4550700"/>
            </a:xfrm>
            <a:prstGeom prst="round2SameRect">
              <a:avLst>
                <a:gd name="adj1" fmla="val 10019"/>
                <a:gd name="adj2" fmla="val 0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6505650" y="605050"/>
              <a:ext cx="770100" cy="756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3"/>
            <p:cNvSpPr/>
            <p:nvPr/>
          </p:nvSpPr>
          <p:spPr>
            <a:xfrm>
              <a:off x="7386775" y="597500"/>
              <a:ext cx="111600" cy="4273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7386725" y="1947425"/>
              <a:ext cx="111600" cy="685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3"/>
            <p:cNvSpPr/>
            <p:nvPr/>
          </p:nvSpPr>
          <p:spPr>
            <a:xfrm>
              <a:off x="6505650" y="14824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3"/>
            <p:cNvSpPr/>
            <p:nvPr/>
          </p:nvSpPr>
          <p:spPr>
            <a:xfrm>
              <a:off x="6505650" y="23598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3"/>
            <p:cNvSpPr/>
            <p:nvPr/>
          </p:nvSpPr>
          <p:spPr>
            <a:xfrm>
              <a:off x="6505650" y="32372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3"/>
            <p:cNvSpPr/>
            <p:nvPr/>
          </p:nvSpPr>
          <p:spPr>
            <a:xfrm>
              <a:off x="6505650" y="41146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3"/>
            <p:cNvSpPr/>
            <p:nvPr/>
          </p:nvSpPr>
          <p:spPr>
            <a:xfrm>
              <a:off x="6597450" y="678825"/>
              <a:ext cx="586500" cy="586500"/>
            </a:xfrm>
            <a:prstGeom prst="mathPlus">
              <a:avLst>
                <a:gd name="adj1" fmla="val 14595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1" name="Google Shape;271;p23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375" y="1496175"/>
            <a:ext cx="751150" cy="7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3">
            <a:hlinkClick r:id="rId5" action="ppaction://hlinksldjump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7375" y="2372600"/>
            <a:ext cx="751150" cy="75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3"/>
          <p:cNvSpPr/>
          <p:nvPr/>
        </p:nvSpPr>
        <p:spPr>
          <a:xfrm>
            <a:off x="7760025" y="0"/>
            <a:ext cx="1385700" cy="5143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3">
            <a:hlinkClick r:id="rId7" action="ppaction://hlinksldjump"/>
          </p:cNvPr>
          <p:cNvSpPr/>
          <p:nvPr/>
        </p:nvSpPr>
        <p:spPr>
          <a:xfrm>
            <a:off x="1436850" y="0"/>
            <a:ext cx="966900" cy="282600"/>
          </a:xfrm>
          <a:prstGeom prst="roundRect">
            <a:avLst>
              <a:gd name="adj" fmla="val 0"/>
            </a:avLst>
          </a:prstGeom>
          <a:solidFill>
            <a:srgbClr val="B7B7B7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  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Quit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5" name="Google Shape;275;p23">
            <a:hlinkClick r:id="rId8" action="ppaction://hlinksldjump"/>
          </p:cNvPr>
          <p:cNvSpPr/>
          <p:nvPr/>
        </p:nvSpPr>
        <p:spPr>
          <a:xfrm>
            <a:off x="2403752" y="0"/>
            <a:ext cx="966900" cy="282600"/>
          </a:xfrm>
          <a:prstGeom prst="roundRect">
            <a:avLst>
              <a:gd name="adj" fmla="val 13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    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Menu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76" name="Google Shape;276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31239" y="30832"/>
            <a:ext cx="256443" cy="220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477590" y="19563"/>
            <a:ext cx="282538" cy="2434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8" name="Google Shape;278;p23"/>
          <p:cNvGrpSpPr/>
          <p:nvPr/>
        </p:nvGrpSpPr>
        <p:grpSpPr>
          <a:xfrm>
            <a:off x="7829972" y="64725"/>
            <a:ext cx="1194703" cy="552900"/>
            <a:chOff x="7805047" y="873250"/>
            <a:chExt cx="1194703" cy="552900"/>
          </a:xfrm>
        </p:grpSpPr>
        <p:sp>
          <p:nvSpPr>
            <p:cNvPr id="279" name="Google Shape;279;p23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3"/>
            <p:cNvSpPr txBox="1"/>
            <p:nvPr/>
          </p:nvSpPr>
          <p:spPr>
            <a:xfrm>
              <a:off x="8108000" y="873250"/>
              <a:ext cx="635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Position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81" name="Google Shape;281;p23"/>
            <p:cNvSpPr txBox="1"/>
            <p:nvPr/>
          </p:nvSpPr>
          <p:spPr>
            <a:xfrm>
              <a:off x="7805047" y="1103050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X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7982850" y="1201288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283" name="Google Shape;283;p23"/>
            <p:cNvSpPr txBox="1"/>
            <p:nvPr/>
          </p:nvSpPr>
          <p:spPr>
            <a:xfrm>
              <a:off x="8164047" y="1103050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Y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8341850" y="1201288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285" name="Google Shape;285;p23"/>
            <p:cNvSpPr txBox="1"/>
            <p:nvPr/>
          </p:nvSpPr>
          <p:spPr>
            <a:xfrm>
              <a:off x="8517597" y="1103050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Z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8695400" y="1201288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</p:grpSp>
      <p:grpSp>
        <p:nvGrpSpPr>
          <p:cNvPr id="287" name="Google Shape;287;p23"/>
          <p:cNvGrpSpPr/>
          <p:nvPr/>
        </p:nvGrpSpPr>
        <p:grpSpPr>
          <a:xfrm>
            <a:off x="7829972" y="688925"/>
            <a:ext cx="1194703" cy="558425"/>
            <a:chOff x="7805047" y="873250"/>
            <a:chExt cx="1194703" cy="558425"/>
          </a:xfrm>
        </p:grpSpPr>
        <p:sp>
          <p:nvSpPr>
            <p:cNvPr id="288" name="Google Shape;288;p23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3"/>
            <p:cNvSpPr txBox="1"/>
            <p:nvPr/>
          </p:nvSpPr>
          <p:spPr>
            <a:xfrm>
              <a:off x="8108000" y="873250"/>
              <a:ext cx="663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Rotation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90" name="Google Shape;290;p23"/>
            <p:cNvSpPr txBox="1"/>
            <p:nvPr/>
          </p:nvSpPr>
          <p:spPr>
            <a:xfrm>
              <a:off x="7805047" y="11085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X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7982850" y="12068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292" name="Google Shape;292;p23"/>
            <p:cNvSpPr txBox="1"/>
            <p:nvPr/>
          </p:nvSpPr>
          <p:spPr>
            <a:xfrm>
              <a:off x="8164047" y="11085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Y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8341850" y="12068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294" name="Google Shape;294;p23"/>
            <p:cNvSpPr txBox="1"/>
            <p:nvPr/>
          </p:nvSpPr>
          <p:spPr>
            <a:xfrm>
              <a:off x="8517597" y="11085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Z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8695400" y="12068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</p:grpSp>
      <p:grpSp>
        <p:nvGrpSpPr>
          <p:cNvPr id="296" name="Google Shape;296;p23"/>
          <p:cNvGrpSpPr/>
          <p:nvPr/>
        </p:nvGrpSpPr>
        <p:grpSpPr>
          <a:xfrm>
            <a:off x="7829972" y="1313125"/>
            <a:ext cx="1200653" cy="559525"/>
            <a:chOff x="7799097" y="873250"/>
            <a:chExt cx="1200653" cy="559525"/>
          </a:xfrm>
        </p:grpSpPr>
        <p:sp>
          <p:nvSpPr>
            <p:cNvPr id="297" name="Google Shape;297;p23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3"/>
            <p:cNvSpPr txBox="1"/>
            <p:nvPr/>
          </p:nvSpPr>
          <p:spPr>
            <a:xfrm>
              <a:off x="8093900" y="873250"/>
              <a:ext cx="663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Scale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99" name="Google Shape;299;p23"/>
            <p:cNvSpPr txBox="1"/>
            <p:nvPr/>
          </p:nvSpPr>
          <p:spPr>
            <a:xfrm>
              <a:off x="7799097" y="11096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X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7976900" y="12079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301" name="Google Shape;301;p23"/>
            <p:cNvSpPr txBox="1"/>
            <p:nvPr/>
          </p:nvSpPr>
          <p:spPr>
            <a:xfrm>
              <a:off x="8158097" y="11096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Y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8335900" y="12079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303" name="Google Shape;303;p23"/>
            <p:cNvSpPr txBox="1"/>
            <p:nvPr/>
          </p:nvSpPr>
          <p:spPr>
            <a:xfrm>
              <a:off x="8511647" y="11096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Z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8689450" y="12079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</p:grpSp>
      <p:sp>
        <p:nvSpPr>
          <p:cNvPr id="305" name="Google Shape;305;p23"/>
          <p:cNvSpPr/>
          <p:nvPr/>
        </p:nvSpPr>
        <p:spPr>
          <a:xfrm>
            <a:off x="1476900" y="654225"/>
            <a:ext cx="285000" cy="285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3"/>
          <p:cNvSpPr/>
          <p:nvPr/>
        </p:nvSpPr>
        <p:spPr>
          <a:xfrm>
            <a:off x="1476900" y="939225"/>
            <a:ext cx="285000" cy="285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3"/>
          <p:cNvSpPr/>
          <p:nvPr/>
        </p:nvSpPr>
        <p:spPr>
          <a:xfrm>
            <a:off x="1476900" y="1224225"/>
            <a:ext cx="285000" cy="285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8" name="Google Shape;308;p23"/>
          <p:cNvCxnSpPr/>
          <p:nvPr/>
        </p:nvCxnSpPr>
        <p:spPr>
          <a:xfrm>
            <a:off x="1530300" y="565100"/>
            <a:ext cx="1782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9" name="Google Shape;309;p23"/>
          <p:cNvCxnSpPr/>
          <p:nvPr/>
        </p:nvCxnSpPr>
        <p:spPr>
          <a:xfrm>
            <a:off x="1530300" y="601925"/>
            <a:ext cx="1782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0" name="Google Shape;310;p23"/>
          <p:cNvGrpSpPr/>
          <p:nvPr/>
        </p:nvGrpSpPr>
        <p:grpSpPr>
          <a:xfrm>
            <a:off x="7877750" y="1938438"/>
            <a:ext cx="1148400" cy="369373"/>
            <a:chOff x="7851350" y="843411"/>
            <a:chExt cx="1148400" cy="614700"/>
          </a:xfrm>
        </p:grpSpPr>
        <p:sp>
          <p:nvSpPr>
            <p:cNvPr id="311" name="Google Shape;311;p23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3"/>
            <p:cNvSpPr txBox="1"/>
            <p:nvPr/>
          </p:nvSpPr>
          <p:spPr>
            <a:xfrm>
              <a:off x="8111750" y="843411"/>
              <a:ext cx="888000" cy="61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Interactable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313" name="Google Shape;313;p23"/>
          <p:cNvSpPr/>
          <p:nvPr/>
        </p:nvSpPr>
        <p:spPr>
          <a:xfrm>
            <a:off x="7969600" y="2043775"/>
            <a:ext cx="1626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4" name="Google Shape;314;p2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476900" y="654225"/>
            <a:ext cx="285000" cy="2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476900" y="952924"/>
            <a:ext cx="285000" cy="2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476900" y="1224219"/>
            <a:ext cx="285000" cy="28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7" name="Google Shape;317;p23"/>
          <p:cNvGrpSpPr/>
          <p:nvPr/>
        </p:nvGrpSpPr>
        <p:grpSpPr>
          <a:xfrm>
            <a:off x="7878675" y="2373588"/>
            <a:ext cx="1148400" cy="369373"/>
            <a:chOff x="7851350" y="843411"/>
            <a:chExt cx="1148400" cy="614700"/>
          </a:xfrm>
        </p:grpSpPr>
        <p:sp>
          <p:nvSpPr>
            <p:cNvPr id="318" name="Google Shape;318;p23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3"/>
            <p:cNvSpPr txBox="1"/>
            <p:nvPr/>
          </p:nvSpPr>
          <p:spPr>
            <a:xfrm>
              <a:off x="8111750" y="843411"/>
              <a:ext cx="888000" cy="61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4"/>
          <p:cNvSpPr/>
          <p:nvPr/>
        </p:nvSpPr>
        <p:spPr>
          <a:xfrm>
            <a:off x="1436850" y="517000"/>
            <a:ext cx="365100" cy="159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5" name="Google Shape;325;p24"/>
          <p:cNvGrpSpPr/>
          <p:nvPr/>
        </p:nvGrpSpPr>
        <p:grpSpPr>
          <a:xfrm>
            <a:off x="150" y="0"/>
            <a:ext cx="1436700" cy="5143500"/>
            <a:chOff x="6270400" y="0"/>
            <a:chExt cx="1436700" cy="5143500"/>
          </a:xfrm>
        </p:grpSpPr>
        <p:sp>
          <p:nvSpPr>
            <p:cNvPr id="326" name="Google Shape;326;p24"/>
            <p:cNvSpPr/>
            <p:nvPr/>
          </p:nvSpPr>
          <p:spPr>
            <a:xfrm>
              <a:off x="6270400" y="0"/>
              <a:ext cx="1436700" cy="51435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4"/>
            <p:cNvSpPr txBox="1"/>
            <p:nvPr/>
          </p:nvSpPr>
          <p:spPr>
            <a:xfrm>
              <a:off x="6624700" y="0"/>
              <a:ext cx="728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Assets</a:t>
              </a:r>
              <a:endParaRPr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6374050" y="479050"/>
              <a:ext cx="1229400" cy="4550700"/>
            </a:xfrm>
            <a:prstGeom prst="round2SameRect">
              <a:avLst>
                <a:gd name="adj1" fmla="val 10019"/>
                <a:gd name="adj2" fmla="val 0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4"/>
            <p:cNvSpPr/>
            <p:nvPr/>
          </p:nvSpPr>
          <p:spPr>
            <a:xfrm>
              <a:off x="6505650" y="605050"/>
              <a:ext cx="770100" cy="756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4"/>
            <p:cNvSpPr/>
            <p:nvPr/>
          </p:nvSpPr>
          <p:spPr>
            <a:xfrm>
              <a:off x="7386775" y="597500"/>
              <a:ext cx="111600" cy="4273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4"/>
            <p:cNvSpPr/>
            <p:nvPr/>
          </p:nvSpPr>
          <p:spPr>
            <a:xfrm>
              <a:off x="7386725" y="1947425"/>
              <a:ext cx="111600" cy="685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4"/>
            <p:cNvSpPr/>
            <p:nvPr/>
          </p:nvSpPr>
          <p:spPr>
            <a:xfrm>
              <a:off x="6505650" y="14824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4"/>
            <p:cNvSpPr/>
            <p:nvPr/>
          </p:nvSpPr>
          <p:spPr>
            <a:xfrm>
              <a:off x="6505650" y="23598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4"/>
            <p:cNvSpPr/>
            <p:nvPr/>
          </p:nvSpPr>
          <p:spPr>
            <a:xfrm>
              <a:off x="6505650" y="32372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4"/>
            <p:cNvSpPr/>
            <p:nvPr/>
          </p:nvSpPr>
          <p:spPr>
            <a:xfrm>
              <a:off x="6505650" y="41146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4"/>
            <p:cNvSpPr/>
            <p:nvPr/>
          </p:nvSpPr>
          <p:spPr>
            <a:xfrm>
              <a:off x="6597450" y="678825"/>
              <a:ext cx="586500" cy="586500"/>
            </a:xfrm>
            <a:prstGeom prst="mathPlus">
              <a:avLst>
                <a:gd name="adj1" fmla="val 14595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37" name="Google Shape;337;p24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375" y="1496175"/>
            <a:ext cx="751150" cy="7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4">
            <a:hlinkClick r:id="rId5" action="ppaction://hlinksldjump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7375" y="2372600"/>
            <a:ext cx="751150" cy="751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4"/>
          <p:cNvSpPr/>
          <p:nvPr/>
        </p:nvSpPr>
        <p:spPr>
          <a:xfrm>
            <a:off x="7760025" y="0"/>
            <a:ext cx="1385700" cy="5143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4">
            <a:hlinkClick r:id="rId7" action="ppaction://hlinksldjump"/>
          </p:cNvPr>
          <p:cNvSpPr/>
          <p:nvPr/>
        </p:nvSpPr>
        <p:spPr>
          <a:xfrm>
            <a:off x="1436850" y="0"/>
            <a:ext cx="966900" cy="282600"/>
          </a:xfrm>
          <a:prstGeom prst="roundRect">
            <a:avLst>
              <a:gd name="adj" fmla="val 0"/>
            </a:avLst>
          </a:prstGeom>
          <a:solidFill>
            <a:srgbClr val="B7B7B7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  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Quit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1" name="Google Shape;341;p24">
            <a:hlinkClick r:id="rId8" action="ppaction://hlinksldjump"/>
          </p:cNvPr>
          <p:cNvSpPr/>
          <p:nvPr/>
        </p:nvSpPr>
        <p:spPr>
          <a:xfrm>
            <a:off x="2403752" y="0"/>
            <a:ext cx="966900" cy="282600"/>
          </a:xfrm>
          <a:prstGeom prst="roundRect">
            <a:avLst>
              <a:gd name="adj" fmla="val 13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    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Menu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42" name="Google Shape;342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31239" y="30832"/>
            <a:ext cx="256443" cy="220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477590" y="19563"/>
            <a:ext cx="282538" cy="2434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4" name="Google Shape;344;p24"/>
          <p:cNvGrpSpPr/>
          <p:nvPr/>
        </p:nvGrpSpPr>
        <p:grpSpPr>
          <a:xfrm>
            <a:off x="7829972" y="64725"/>
            <a:ext cx="1194703" cy="552900"/>
            <a:chOff x="7805047" y="873250"/>
            <a:chExt cx="1194703" cy="552900"/>
          </a:xfrm>
        </p:grpSpPr>
        <p:sp>
          <p:nvSpPr>
            <p:cNvPr id="345" name="Google Shape;345;p24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4"/>
            <p:cNvSpPr txBox="1"/>
            <p:nvPr/>
          </p:nvSpPr>
          <p:spPr>
            <a:xfrm>
              <a:off x="8108000" y="873250"/>
              <a:ext cx="635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Position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347" name="Google Shape;347;p24"/>
            <p:cNvSpPr txBox="1"/>
            <p:nvPr/>
          </p:nvSpPr>
          <p:spPr>
            <a:xfrm>
              <a:off x="7805047" y="1103050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X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348" name="Google Shape;348;p24"/>
            <p:cNvSpPr/>
            <p:nvPr/>
          </p:nvSpPr>
          <p:spPr>
            <a:xfrm>
              <a:off x="7982850" y="1201288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349" name="Google Shape;349;p24"/>
            <p:cNvSpPr txBox="1"/>
            <p:nvPr/>
          </p:nvSpPr>
          <p:spPr>
            <a:xfrm>
              <a:off x="8164047" y="1103050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Y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350" name="Google Shape;350;p24"/>
            <p:cNvSpPr/>
            <p:nvPr/>
          </p:nvSpPr>
          <p:spPr>
            <a:xfrm>
              <a:off x="8341850" y="1201288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351" name="Google Shape;351;p24"/>
            <p:cNvSpPr txBox="1"/>
            <p:nvPr/>
          </p:nvSpPr>
          <p:spPr>
            <a:xfrm>
              <a:off x="8517597" y="1103050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Z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352" name="Google Shape;352;p24"/>
            <p:cNvSpPr/>
            <p:nvPr/>
          </p:nvSpPr>
          <p:spPr>
            <a:xfrm>
              <a:off x="8695400" y="1201288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</p:grpSp>
      <p:grpSp>
        <p:nvGrpSpPr>
          <p:cNvPr id="353" name="Google Shape;353;p24"/>
          <p:cNvGrpSpPr/>
          <p:nvPr/>
        </p:nvGrpSpPr>
        <p:grpSpPr>
          <a:xfrm>
            <a:off x="7829972" y="688925"/>
            <a:ext cx="1194703" cy="558425"/>
            <a:chOff x="7805047" y="873250"/>
            <a:chExt cx="1194703" cy="558425"/>
          </a:xfrm>
        </p:grpSpPr>
        <p:sp>
          <p:nvSpPr>
            <p:cNvPr id="354" name="Google Shape;354;p24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4"/>
            <p:cNvSpPr txBox="1"/>
            <p:nvPr/>
          </p:nvSpPr>
          <p:spPr>
            <a:xfrm>
              <a:off x="8108000" y="873250"/>
              <a:ext cx="663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Rotation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356" name="Google Shape;356;p24"/>
            <p:cNvSpPr txBox="1"/>
            <p:nvPr/>
          </p:nvSpPr>
          <p:spPr>
            <a:xfrm>
              <a:off x="7805047" y="11085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X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357" name="Google Shape;357;p24"/>
            <p:cNvSpPr/>
            <p:nvPr/>
          </p:nvSpPr>
          <p:spPr>
            <a:xfrm>
              <a:off x="7982850" y="12068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358" name="Google Shape;358;p24"/>
            <p:cNvSpPr txBox="1"/>
            <p:nvPr/>
          </p:nvSpPr>
          <p:spPr>
            <a:xfrm>
              <a:off x="8164047" y="11085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Y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8341850" y="12068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360" name="Google Shape;360;p24"/>
            <p:cNvSpPr txBox="1"/>
            <p:nvPr/>
          </p:nvSpPr>
          <p:spPr>
            <a:xfrm>
              <a:off x="8517597" y="11085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Z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361" name="Google Shape;361;p24"/>
            <p:cNvSpPr/>
            <p:nvPr/>
          </p:nvSpPr>
          <p:spPr>
            <a:xfrm>
              <a:off x="8695400" y="12068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</p:grpSp>
      <p:grpSp>
        <p:nvGrpSpPr>
          <p:cNvPr id="362" name="Google Shape;362;p24"/>
          <p:cNvGrpSpPr/>
          <p:nvPr/>
        </p:nvGrpSpPr>
        <p:grpSpPr>
          <a:xfrm>
            <a:off x="7829972" y="1313125"/>
            <a:ext cx="1200653" cy="559525"/>
            <a:chOff x="7799097" y="873250"/>
            <a:chExt cx="1200653" cy="559525"/>
          </a:xfrm>
        </p:grpSpPr>
        <p:sp>
          <p:nvSpPr>
            <p:cNvPr id="363" name="Google Shape;363;p24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4"/>
            <p:cNvSpPr txBox="1"/>
            <p:nvPr/>
          </p:nvSpPr>
          <p:spPr>
            <a:xfrm>
              <a:off x="8093900" y="873250"/>
              <a:ext cx="663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Scale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365" name="Google Shape;365;p24"/>
            <p:cNvSpPr txBox="1"/>
            <p:nvPr/>
          </p:nvSpPr>
          <p:spPr>
            <a:xfrm>
              <a:off x="7799097" y="11096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X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7976900" y="12079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367" name="Google Shape;367;p24"/>
            <p:cNvSpPr txBox="1"/>
            <p:nvPr/>
          </p:nvSpPr>
          <p:spPr>
            <a:xfrm>
              <a:off x="8158097" y="11096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Y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368" name="Google Shape;368;p24"/>
            <p:cNvSpPr/>
            <p:nvPr/>
          </p:nvSpPr>
          <p:spPr>
            <a:xfrm>
              <a:off x="8335900" y="12079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369" name="Google Shape;369;p24"/>
            <p:cNvSpPr txBox="1"/>
            <p:nvPr/>
          </p:nvSpPr>
          <p:spPr>
            <a:xfrm>
              <a:off x="8511647" y="11096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Z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370" name="Google Shape;370;p24"/>
            <p:cNvSpPr/>
            <p:nvPr/>
          </p:nvSpPr>
          <p:spPr>
            <a:xfrm>
              <a:off x="8689450" y="12079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</p:grpSp>
      <p:sp>
        <p:nvSpPr>
          <p:cNvPr id="371" name="Google Shape;371;p24"/>
          <p:cNvSpPr/>
          <p:nvPr/>
        </p:nvSpPr>
        <p:spPr>
          <a:xfrm>
            <a:off x="1476900" y="654225"/>
            <a:ext cx="285000" cy="285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4"/>
          <p:cNvSpPr/>
          <p:nvPr/>
        </p:nvSpPr>
        <p:spPr>
          <a:xfrm>
            <a:off x="1476900" y="939225"/>
            <a:ext cx="285000" cy="285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4"/>
          <p:cNvSpPr/>
          <p:nvPr/>
        </p:nvSpPr>
        <p:spPr>
          <a:xfrm>
            <a:off x="1476900" y="1224225"/>
            <a:ext cx="285000" cy="285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4" name="Google Shape;374;p24"/>
          <p:cNvCxnSpPr/>
          <p:nvPr/>
        </p:nvCxnSpPr>
        <p:spPr>
          <a:xfrm>
            <a:off x="1530300" y="565100"/>
            <a:ext cx="1782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5" name="Google Shape;375;p24"/>
          <p:cNvCxnSpPr/>
          <p:nvPr/>
        </p:nvCxnSpPr>
        <p:spPr>
          <a:xfrm>
            <a:off x="1530300" y="601925"/>
            <a:ext cx="1782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76" name="Google Shape;376;p24"/>
          <p:cNvGrpSpPr/>
          <p:nvPr/>
        </p:nvGrpSpPr>
        <p:grpSpPr>
          <a:xfrm>
            <a:off x="7877750" y="1938438"/>
            <a:ext cx="1148400" cy="369373"/>
            <a:chOff x="7851350" y="843411"/>
            <a:chExt cx="1148400" cy="614700"/>
          </a:xfrm>
        </p:grpSpPr>
        <p:sp>
          <p:nvSpPr>
            <p:cNvPr id="377" name="Google Shape;377;p24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4"/>
            <p:cNvSpPr txBox="1"/>
            <p:nvPr/>
          </p:nvSpPr>
          <p:spPr>
            <a:xfrm>
              <a:off x="8111750" y="843411"/>
              <a:ext cx="888000" cy="61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Interactable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379" name="Google Shape;379;p24"/>
          <p:cNvSpPr/>
          <p:nvPr/>
        </p:nvSpPr>
        <p:spPr>
          <a:xfrm>
            <a:off x="7969600" y="2043775"/>
            <a:ext cx="1626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0" name="Google Shape;380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476900" y="654225"/>
            <a:ext cx="285000" cy="2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2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476900" y="952924"/>
            <a:ext cx="285000" cy="2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2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476900" y="1224219"/>
            <a:ext cx="285000" cy="28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3" name="Google Shape;383;p24"/>
          <p:cNvGrpSpPr/>
          <p:nvPr/>
        </p:nvGrpSpPr>
        <p:grpSpPr>
          <a:xfrm>
            <a:off x="7878675" y="2373588"/>
            <a:ext cx="1148400" cy="369373"/>
            <a:chOff x="7851350" y="843411"/>
            <a:chExt cx="1148400" cy="614700"/>
          </a:xfrm>
        </p:grpSpPr>
        <p:sp>
          <p:nvSpPr>
            <p:cNvPr id="384" name="Google Shape;384;p24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4"/>
            <p:cNvSpPr txBox="1"/>
            <p:nvPr/>
          </p:nvSpPr>
          <p:spPr>
            <a:xfrm>
              <a:off x="8111750" y="843411"/>
              <a:ext cx="888000" cy="61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386" name="Google Shape;386;p24">
            <a:hlinkClick r:id="rId14" action="ppaction://hlinksldjump"/>
          </p:cNvPr>
          <p:cNvSpPr/>
          <p:nvPr/>
        </p:nvSpPr>
        <p:spPr>
          <a:xfrm>
            <a:off x="2403750" y="282600"/>
            <a:ext cx="2004900" cy="282600"/>
          </a:xfrm>
          <a:prstGeom prst="roundRect">
            <a:avLst>
              <a:gd name="adj" fmla="val 13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    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Save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87" name="Google Shape;387;p2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500323" y="302187"/>
            <a:ext cx="282538" cy="2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24">
            <a:hlinkClick r:id="rId14" action="ppaction://hlinksldjump"/>
          </p:cNvPr>
          <p:cNvSpPr/>
          <p:nvPr/>
        </p:nvSpPr>
        <p:spPr>
          <a:xfrm>
            <a:off x="2403750" y="565239"/>
            <a:ext cx="2004900" cy="282600"/>
          </a:xfrm>
          <a:prstGeom prst="roundRect">
            <a:avLst>
              <a:gd name="adj" fmla="val 13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    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Save As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89" name="Google Shape;389;p2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500323" y="584821"/>
            <a:ext cx="282538" cy="2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4">
            <a:hlinkClick r:id="rId14" action="ppaction://hlinksldjump"/>
          </p:cNvPr>
          <p:cNvSpPr/>
          <p:nvPr/>
        </p:nvSpPr>
        <p:spPr>
          <a:xfrm>
            <a:off x="2403750" y="847919"/>
            <a:ext cx="2004900" cy="282600"/>
          </a:xfrm>
          <a:prstGeom prst="roundRect">
            <a:avLst>
              <a:gd name="adj" fmla="val 13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     </a:t>
            </a:r>
            <a:r>
              <a:rPr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Rename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91" name="Google Shape;391;p2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490661" y="878736"/>
            <a:ext cx="256425" cy="220987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24">
            <a:hlinkClick r:id="rId17" action="ppaction://hlinksldjump"/>
          </p:cNvPr>
          <p:cNvSpPr/>
          <p:nvPr/>
        </p:nvSpPr>
        <p:spPr>
          <a:xfrm>
            <a:off x="2403750" y="1130600"/>
            <a:ext cx="2004900" cy="282600"/>
          </a:xfrm>
          <a:prstGeom prst="roundRect">
            <a:avLst>
              <a:gd name="adj" fmla="val 13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     </a:t>
            </a:r>
            <a:r>
              <a:rPr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Environment Configuration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93" name="Google Shape;393;p2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503587" y="1130600"/>
            <a:ext cx="276000" cy="276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1613" y="2279075"/>
            <a:ext cx="751150" cy="733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9" name="Google Shape;399;p25"/>
          <p:cNvGrpSpPr/>
          <p:nvPr/>
        </p:nvGrpSpPr>
        <p:grpSpPr>
          <a:xfrm>
            <a:off x="150" y="0"/>
            <a:ext cx="1436700" cy="5143500"/>
            <a:chOff x="6270400" y="0"/>
            <a:chExt cx="1436700" cy="5143500"/>
          </a:xfrm>
        </p:grpSpPr>
        <p:sp>
          <p:nvSpPr>
            <p:cNvPr id="400" name="Google Shape;400;p25"/>
            <p:cNvSpPr/>
            <p:nvPr/>
          </p:nvSpPr>
          <p:spPr>
            <a:xfrm>
              <a:off x="6270400" y="0"/>
              <a:ext cx="1436700" cy="51435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5"/>
            <p:cNvSpPr txBox="1"/>
            <p:nvPr/>
          </p:nvSpPr>
          <p:spPr>
            <a:xfrm>
              <a:off x="6624700" y="0"/>
              <a:ext cx="728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Assets</a:t>
              </a:r>
              <a:endParaRPr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402" name="Google Shape;402;p25"/>
            <p:cNvSpPr/>
            <p:nvPr/>
          </p:nvSpPr>
          <p:spPr>
            <a:xfrm>
              <a:off x="6374050" y="479050"/>
              <a:ext cx="1229400" cy="4550700"/>
            </a:xfrm>
            <a:prstGeom prst="round2SameRect">
              <a:avLst>
                <a:gd name="adj1" fmla="val 10019"/>
                <a:gd name="adj2" fmla="val 0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5"/>
            <p:cNvSpPr/>
            <p:nvPr/>
          </p:nvSpPr>
          <p:spPr>
            <a:xfrm>
              <a:off x="6505650" y="605050"/>
              <a:ext cx="770100" cy="756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5"/>
            <p:cNvSpPr/>
            <p:nvPr/>
          </p:nvSpPr>
          <p:spPr>
            <a:xfrm>
              <a:off x="7386775" y="597500"/>
              <a:ext cx="111600" cy="4273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5"/>
            <p:cNvSpPr/>
            <p:nvPr/>
          </p:nvSpPr>
          <p:spPr>
            <a:xfrm>
              <a:off x="7386725" y="1947425"/>
              <a:ext cx="111600" cy="685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5"/>
            <p:cNvSpPr/>
            <p:nvPr/>
          </p:nvSpPr>
          <p:spPr>
            <a:xfrm>
              <a:off x="6505650" y="14824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5"/>
            <p:cNvSpPr/>
            <p:nvPr/>
          </p:nvSpPr>
          <p:spPr>
            <a:xfrm>
              <a:off x="6505650" y="23598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5"/>
            <p:cNvSpPr/>
            <p:nvPr/>
          </p:nvSpPr>
          <p:spPr>
            <a:xfrm>
              <a:off x="6505650" y="32372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5"/>
            <p:cNvSpPr/>
            <p:nvPr/>
          </p:nvSpPr>
          <p:spPr>
            <a:xfrm>
              <a:off x="6505650" y="41146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5"/>
            <p:cNvSpPr/>
            <p:nvPr/>
          </p:nvSpPr>
          <p:spPr>
            <a:xfrm>
              <a:off x="6597450" y="678825"/>
              <a:ext cx="586500" cy="586500"/>
            </a:xfrm>
            <a:prstGeom prst="mathPlus">
              <a:avLst>
                <a:gd name="adj1" fmla="val 14595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1" name="Google Shape;411;p25">
            <a:hlinkClick r:id="rId4" action="ppaction://hlinksldjump"/>
          </p:cNvPr>
          <p:cNvSpPr/>
          <p:nvPr/>
        </p:nvSpPr>
        <p:spPr>
          <a:xfrm>
            <a:off x="1436850" y="0"/>
            <a:ext cx="966900" cy="282600"/>
          </a:xfrm>
          <a:prstGeom prst="roundRect">
            <a:avLst>
              <a:gd name="adj" fmla="val 0"/>
            </a:avLst>
          </a:prstGeom>
          <a:solidFill>
            <a:srgbClr val="B7B7B7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  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Quit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12" name="Google Shape;4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375" y="1496175"/>
            <a:ext cx="751150" cy="7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25">
            <a:hlinkClick r:id="rId5" action="ppaction://hlinksldjump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7375" y="2372600"/>
            <a:ext cx="751150" cy="751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4" name="Google Shape;414;p25"/>
          <p:cNvGrpSpPr/>
          <p:nvPr/>
        </p:nvGrpSpPr>
        <p:grpSpPr>
          <a:xfrm>
            <a:off x="3839341" y="1809822"/>
            <a:ext cx="1436754" cy="1253532"/>
            <a:chOff x="7884028" y="3553182"/>
            <a:chExt cx="1453910" cy="1212900"/>
          </a:xfrm>
        </p:grpSpPr>
        <p:cxnSp>
          <p:nvCxnSpPr>
            <p:cNvPr id="415" name="Google Shape;415;p25"/>
            <p:cNvCxnSpPr/>
            <p:nvPr/>
          </p:nvCxnSpPr>
          <p:spPr>
            <a:xfrm>
              <a:off x="8461938" y="4389882"/>
              <a:ext cx="876000" cy="376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16" name="Google Shape;416;p25"/>
            <p:cNvCxnSpPr/>
            <p:nvPr/>
          </p:nvCxnSpPr>
          <p:spPr>
            <a:xfrm rot="10800000" flipH="1">
              <a:off x="8459428" y="3553182"/>
              <a:ext cx="6300" cy="83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17" name="Google Shape;417;p25"/>
            <p:cNvCxnSpPr/>
            <p:nvPr/>
          </p:nvCxnSpPr>
          <p:spPr>
            <a:xfrm flipH="1">
              <a:off x="7884028" y="4389882"/>
              <a:ext cx="575400" cy="341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418" name="Google Shape;418;p25">
            <a:hlinkClick r:id="rId7" action="ppaction://hlinksldjump"/>
          </p:cNvPr>
          <p:cNvSpPr/>
          <p:nvPr/>
        </p:nvSpPr>
        <p:spPr>
          <a:xfrm>
            <a:off x="2403752" y="0"/>
            <a:ext cx="966900" cy="282600"/>
          </a:xfrm>
          <a:prstGeom prst="roundRect">
            <a:avLst>
              <a:gd name="adj" fmla="val 13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    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Menu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19" name="Google Shape;419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31239" y="30832"/>
            <a:ext cx="256443" cy="220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77590" y="19563"/>
            <a:ext cx="282538" cy="2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25"/>
          <p:cNvSpPr/>
          <p:nvPr/>
        </p:nvSpPr>
        <p:spPr>
          <a:xfrm>
            <a:off x="7760025" y="0"/>
            <a:ext cx="1385700" cy="5143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" name="Google Shape;422;p25"/>
          <p:cNvGrpSpPr/>
          <p:nvPr/>
        </p:nvGrpSpPr>
        <p:grpSpPr>
          <a:xfrm>
            <a:off x="7829972" y="64725"/>
            <a:ext cx="1194703" cy="552900"/>
            <a:chOff x="7805047" y="873250"/>
            <a:chExt cx="1194703" cy="552900"/>
          </a:xfrm>
        </p:grpSpPr>
        <p:sp>
          <p:nvSpPr>
            <p:cNvPr id="423" name="Google Shape;423;p25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5"/>
            <p:cNvSpPr txBox="1"/>
            <p:nvPr/>
          </p:nvSpPr>
          <p:spPr>
            <a:xfrm>
              <a:off x="8108000" y="873250"/>
              <a:ext cx="635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Position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425" name="Google Shape;425;p25"/>
            <p:cNvSpPr txBox="1"/>
            <p:nvPr/>
          </p:nvSpPr>
          <p:spPr>
            <a:xfrm>
              <a:off x="7805047" y="1103050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X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426" name="Google Shape;426;p25"/>
            <p:cNvSpPr/>
            <p:nvPr/>
          </p:nvSpPr>
          <p:spPr>
            <a:xfrm>
              <a:off x="7982850" y="1201288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427" name="Google Shape;427;p25"/>
            <p:cNvSpPr txBox="1"/>
            <p:nvPr/>
          </p:nvSpPr>
          <p:spPr>
            <a:xfrm>
              <a:off x="8164047" y="1103050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Y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428" name="Google Shape;428;p25"/>
            <p:cNvSpPr/>
            <p:nvPr/>
          </p:nvSpPr>
          <p:spPr>
            <a:xfrm>
              <a:off x="8341850" y="1201288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429" name="Google Shape;429;p25"/>
            <p:cNvSpPr txBox="1"/>
            <p:nvPr/>
          </p:nvSpPr>
          <p:spPr>
            <a:xfrm>
              <a:off x="8517597" y="1103050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Z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8695400" y="1201288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</p:grpSp>
      <p:grpSp>
        <p:nvGrpSpPr>
          <p:cNvPr id="431" name="Google Shape;431;p25"/>
          <p:cNvGrpSpPr/>
          <p:nvPr/>
        </p:nvGrpSpPr>
        <p:grpSpPr>
          <a:xfrm>
            <a:off x="7829972" y="688925"/>
            <a:ext cx="1194703" cy="558425"/>
            <a:chOff x="7805047" y="873250"/>
            <a:chExt cx="1194703" cy="558425"/>
          </a:xfrm>
        </p:grpSpPr>
        <p:sp>
          <p:nvSpPr>
            <p:cNvPr id="432" name="Google Shape;432;p25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5"/>
            <p:cNvSpPr txBox="1"/>
            <p:nvPr/>
          </p:nvSpPr>
          <p:spPr>
            <a:xfrm>
              <a:off x="8108000" y="873250"/>
              <a:ext cx="663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Rotation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434" name="Google Shape;434;p25"/>
            <p:cNvSpPr txBox="1"/>
            <p:nvPr/>
          </p:nvSpPr>
          <p:spPr>
            <a:xfrm>
              <a:off x="7805047" y="11085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X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435" name="Google Shape;435;p25"/>
            <p:cNvSpPr/>
            <p:nvPr/>
          </p:nvSpPr>
          <p:spPr>
            <a:xfrm>
              <a:off x="7982850" y="12068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436" name="Google Shape;436;p25"/>
            <p:cNvSpPr txBox="1"/>
            <p:nvPr/>
          </p:nvSpPr>
          <p:spPr>
            <a:xfrm>
              <a:off x="8164047" y="11085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Y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8341850" y="12068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438" name="Google Shape;438;p25"/>
            <p:cNvSpPr txBox="1"/>
            <p:nvPr/>
          </p:nvSpPr>
          <p:spPr>
            <a:xfrm>
              <a:off x="8517597" y="11085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Z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8695400" y="12068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</p:grpSp>
      <p:grpSp>
        <p:nvGrpSpPr>
          <p:cNvPr id="440" name="Google Shape;440;p25"/>
          <p:cNvGrpSpPr/>
          <p:nvPr/>
        </p:nvGrpSpPr>
        <p:grpSpPr>
          <a:xfrm>
            <a:off x="7829972" y="1313125"/>
            <a:ext cx="1200653" cy="559525"/>
            <a:chOff x="7799097" y="873250"/>
            <a:chExt cx="1200653" cy="559525"/>
          </a:xfrm>
        </p:grpSpPr>
        <p:sp>
          <p:nvSpPr>
            <p:cNvPr id="441" name="Google Shape;441;p25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5"/>
            <p:cNvSpPr txBox="1"/>
            <p:nvPr/>
          </p:nvSpPr>
          <p:spPr>
            <a:xfrm>
              <a:off x="8093900" y="873250"/>
              <a:ext cx="663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Scale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443" name="Google Shape;443;p25"/>
            <p:cNvSpPr txBox="1"/>
            <p:nvPr/>
          </p:nvSpPr>
          <p:spPr>
            <a:xfrm>
              <a:off x="7799097" y="11096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X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7976900" y="12079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445" name="Google Shape;445;p25"/>
            <p:cNvSpPr txBox="1"/>
            <p:nvPr/>
          </p:nvSpPr>
          <p:spPr>
            <a:xfrm>
              <a:off x="8158097" y="11096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Y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8335900" y="12079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447" name="Google Shape;447;p25"/>
            <p:cNvSpPr txBox="1"/>
            <p:nvPr/>
          </p:nvSpPr>
          <p:spPr>
            <a:xfrm>
              <a:off x="8511647" y="11096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Z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8689450" y="12079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7877750" y="1938438"/>
            <a:ext cx="1148400" cy="369373"/>
            <a:chOff x="7851350" y="843411"/>
            <a:chExt cx="1148400" cy="614700"/>
          </a:xfrm>
        </p:grpSpPr>
        <p:sp>
          <p:nvSpPr>
            <p:cNvPr id="450" name="Google Shape;450;p25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 txBox="1"/>
            <p:nvPr/>
          </p:nvSpPr>
          <p:spPr>
            <a:xfrm>
              <a:off x="8111750" y="843411"/>
              <a:ext cx="888000" cy="61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Interactable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452" name="Google Shape;452;p25">
            <a:hlinkClick r:id="rId10" action="ppaction://hlinksldjump"/>
          </p:cNvPr>
          <p:cNvSpPr/>
          <p:nvPr/>
        </p:nvSpPr>
        <p:spPr>
          <a:xfrm>
            <a:off x="7969600" y="2043775"/>
            <a:ext cx="1626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1436850" y="517000"/>
            <a:ext cx="365100" cy="159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1476900" y="654225"/>
            <a:ext cx="285000" cy="285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5">
            <a:hlinkClick r:id="rId11" action="ppaction://hlinksldjump"/>
          </p:cNvPr>
          <p:cNvSpPr/>
          <p:nvPr/>
        </p:nvSpPr>
        <p:spPr>
          <a:xfrm>
            <a:off x="1476900" y="939225"/>
            <a:ext cx="285000" cy="285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5">
            <a:hlinkClick r:id="rId12" action="ppaction://hlinksldjump"/>
          </p:cNvPr>
          <p:cNvSpPr/>
          <p:nvPr/>
        </p:nvSpPr>
        <p:spPr>
          <a:xfrm>
            <a:off x="1476900" y="1224225"/>
            <a:ext cx="285000" cy="285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7" name="Google Shape;457;p25"/>
          <p:cNvCxnSpPr/>
          <p:nvPr/>
        </p:nvCxnSpPr>
        <p:spPr>
          <a:xfrm>
            <a:off x="1530300" y="565100"/>
            <a:ext cx="1782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8" name="Google Shape;458;p25"/>
          <p:cNvCxnSpPr/>
          <p:nvPr/>
        </p:nvCxnSpPr>
        <p:spPr>
          <a:xfrm>
            <a:off x="1530300" y="601925"/>
            <a:ext cx="1782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59" name="Google Shape;459;p2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476900" y="654225"/>
            <a:ext cx="285000" cy="285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60" name="Google Shape;460;p25">
            <a:hlinkClick r:id="rId11" action="ppaction://hlinksldjump"/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476900" y="952924"/>
            <a:ext cx="285000" cy="2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25">
            <a:hlinkClick r:id="rId12" action="ppaction://hlinksldjump"/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483425" y="1230750"/>
            <a:ext cx="271950" cy="271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2" name="Google Shape;462;p25"/>
          <p:cNvGrpSpPr/>
          <p:nvPr/>
        </p:nvGrpSpPr>
        <p:grpSpPr>
          <a:xfrm>
            <a:off x="7878675" y="2373588"/>
            <a:ext cx="1148400" cy="369373"/>
            <a:chOff x="7851350" y="843411"/>
            <a:chExt cx="1148400" cy="614700"/>
          </a:xfrm>
        </p:grpSpPr>
        <p:sp>
          <p:nvSpPr>
            <p:cNvPr id="463" name="Google Shape;463;p25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5"/>
            <p:cNvSpPr txBox="1"/>
            <p:nvPr/>
          </p:nvSpPr>
          <p:spPr>
            <a:xfrm>
              <a:off x="8111750" y="843411"/>
              <a:ext cx="888000" cy="61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1613" y="2279075"/>
            <a:ext cx="751150" cy="733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0" name="Google Shape;470;p26"/>
          <p:cNvGrpSpPr/>
          <p:nvPr/>
        </p:nvGrpSpPr>
        <p:grpSpPr>
          <a:xfrm>
            <a:off x="150" y="0"/>
            <a:ext cx="1436700" cy="5143500"/>
            <a:chOff x="6270400" y="0"/>
            <a:chExt cx="1436700" cy="5143500"/>
          </a:xfrm>
        </p:grpSpPr>
        <p:sp>
          <p:nvSpPr>
            <p:cNvPr id="471" name="Google Shape;471;p26"/>
            <p:cNvSpPr/>
            <p:nvPr/>
          </p:nvSpPr>
          <p:spPr>
            <a:xfrm>
              <a:off x="6270400" y="0"/>
              <a:ext cx="1436700" cy="51435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6"/>
            <p:cNvSpPr txBox="1"/>
            <p:nvPr/>
          </p:nvSpPr>
          <p:spPr>
            <a:xfrm>
              <a:off x="6624700" y="0"/>
              <a:ext cx="728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Assets</a:t>
              </a:r>
              <a:endParaRPr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473" name="Google Shape;473;p26"/>
            <p:cNvSpPr/>
            <p:nvPr/>
          </p:nvSpPr>
          <p:spPr>
            <a:xfrm>
              <a:off x="6374050" y="479050"/>
              <a:ext cx="1229400" cy="4550700"/>
            </a:xfrm>
            <a:prstGeom prst="round2SameRect">
              <a:avLst>
                <a:gd name="adj1" fmla="val 10019"/>
                <a:gd name="adj2" fmla="val 0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6505650" y="605050"/>
              <a:ext cx="770100" cy="756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7386775" y="597500"/>
              <a:ext cx="111600" cy="4273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7386725" y="1947425"/>
              <a:ext cx="111600" cy="685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6505650" y="14824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6"/>
            <p:cNvSpPr/>
            <p:nvPr/>
          </p:nvSpPr>
          <p:spPr>
            <a:xfrm>
              <a:off x="6505650" y="23598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6"/>
            <p:cNvSpPr/>
            <p:nvPr/>
          </p:nvSpPr>
          <p:spPr>
            <a:xfrm>
              <a:off x="6505650" y="32372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6505650" y="41146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6597450" y="678825"/>
              <a:ext cx="586500" cy="586500"/>
            </a:xfrm>
            <a:prstGeom prst="mathPlus">
              <a:avLst>
                <a:gd name="adj1" fmla="val 14595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82" name="Google Shape;4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375" y="1496175"/>
            <a:ext cx="751150" cy="7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26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375" y="2372600"/>
            <a:ext cx="751150" cy="75115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26">
            <a:hlinkClick r:id="rId6" action="ppaction://hlinksldjump"/>
          </p:cNvPr>
          <p:cNvSpPr/>
          <p:nvPr/>
        </p:nvSpPr>
        <p:spPr>
          <a:xfrm>
            <a:off x="1436850" y="0"/>
            <a:ext cx="966900" cy="282600"/>
          </a:xfrm>
          <a:prstGeom prst="roundRect">
            <a:avLst>
              <a:gd name="adj" fmla="val 0"/>
            </a:avLst>
          </a:prstGeom>
          <a:solidFill>
            <a:srgbClr val="B7B7B7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  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Quit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85" name="Google Shape;485;p26"/>
          <p:cNvGrpSpPr/>
          <p:nvPr/>
        </p:nvGrpSpPr>
        <p:grpSpPr>
          <a:xfrm>
            <a:off x="3839341" y="1809822"/>
            <a:ext cx="1436754" cy="1253532"/>
            <a:chOff x="7884028" y="3553182"/>
            <a:chExt cx="1453910" cy="1212900"/>
          </a:xfrm>
        </p:grpSpPr>
        <p:cxnSp>
          <p:nvCxnSpPr>
            <p:cNvPr id="486" name="Google Shape;486;p26"/>
            <p:cNvCxnSpPr/>
            <p:nvPr/>
          </p:nvCxnSpPr>
          <p:spPr>
            <a:xfrm>
              <a:off x="8461938" y="4389882"/>
              <a:ext cx="876000" cy="376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87" name="Google Shape;487;p26"/>
            <p:cNvCxnSpPr/>
            <p:nvPr/>
          </p:nvCxnSpPr>
          <p:spPr>
            <a:xfrm rot="10800000" flipH="1">
              <a:off x="8459428" y="3553182"/>
              <a:ext cx="6300" cy="83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88" name="Google Shape;488;p26"/>
            <p:cNvCxnSpPr/>
            <p:nvPr/>
          </p:nvCxnSpPr>
          <p:spPr>
            <a:xfrm flipH="1">
              <a:off x="7884028" y="4389882"/>
              <a:ext cx="575400" cy="341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489" name="Google Shape;489;p26">
            <a:hlinkClick r:id="rId7" action="ppaction://hlinksldjump"/>
          </p:cNvPr>
          <p:cNvSpPr/>
          <p:nvPr/>
        </p:nvSpPr>
        <p:spPr>
          <a:xfrm>
            <a:off x="2403752" y="0"/>
            <a:ext cx="966900" cy="282600"/>
          </a:xfrm>
          <a:prstGeom prst="roundRect">
            <a:avLst>
              <a:gd name="adj" fmla="val 13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    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Menu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90" name="Google Shape;490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31239" y="30832"/>
            <a:ext cx="256443" cy="220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77590" y="19563"/>
            <a:ext cx="282538" cy="2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26"/>
          <p:cNvSpPr/>
          <p:nvPr/>
        </p:nvSpPr>
        <p:spPr>
          <a:xfrm>
            <a:off x="7760025" y="0"/>
            <a:ext cx="1385700" cy="5143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3" name="Google Shape;493;p26"/>
          <p:cNvGrpSpPr/>
          <p:nvPr/>
        </p:nvGrpSpPr>
        <p:grpSpPr>
          <a:xfrm>
            <a:off x="7829972" y="64725"/>
            <a:ext cx="1194703" cy="552900"/>
            <a:chOff x="7805047" y="873250"/>
            <a:chExt cx="1194703" cy="552900"/>
          </a:xfrm>
        </p:grpSpPr>
        <p:sp>
          <p:nvSpPr>
            <p:cNvPr id="494" name="Google Shape;494;p26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6"/>
            <p:cNvSpPr txBox="1"/>
            <p:nvPr/>
          </p:nvSpPr>
          <p:spPr>
            <a:xfrm>
              <a:off x="8108000" y="873250"/>
              <a:ext cx="635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Position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496" name="Google Shape;496;p26"/>
            <p:cNvSpPr txBox="1"/>
            <p:nvPr/>
          </p:nvSpPr>
          <p:spPr>
            <a:xfrm>
              <a:off x="7805047" y="1103050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X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7982850" y="1201288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498" name="Google Shape;498;p26"/>
            <p:cNvSpPr txBox="1"/>
            <p:nvPr/>
          </p:nvSpPr>
          <p:spPr>
            <a:xfrm>
              <a:off x="8164047" y="1103050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Y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8341850" y="1201288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500" name="Google Shape;500;p26"/>
            <p:cNvSpPr txBox="1"/>
            <p:nvPr/>
          </p:nvSpPr>
          <p:spPr>
            <a:xfrm>
              <a:off x="8517597" y="1103050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Z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8695400" y="1201288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</p:grpSp>
      <p:grpSp>
        <p:nvGrpSpPr>
          <p:cNvPr id="502" name="Google Shape;502;p26"/>
          <p:cNvGrpSpPr/>
          <p:nvPr/>
        </p:nvGrpSpPr>
        <p:grpSpPr>
          <a:xfrm>
            <a:off x="7829972" y="688925"/>
            <a:ext cx="1194703" cy="558425"/>
            <a:chOff x="7805047" y="873250"/>
            <a:chExt cx="1194703" cy="558425"/>
          </a:xfrm>
        </p:grpSpPr>
        <p:sp>
          <p:nvSpPr>
            <p:cNvPr id="503" name="Google Shape;503;p26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6"/>
            <p:cNvSpPr txBox="1"/>
            <p:nvPr/>
          </p:nvSpPr>
          <p:spPr>
            <a:xfrm>
              <a:off x="8108000" y="873250"/>
              <a:ext cx="663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Rotation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505" name="Google Shape;505;p26"/>
            <p:cNvSpPr txBox="1"/>
            <p:nvPr/>
          </p:nvSpPr>
          <p:spPr>
            <a:xfrm>
              <a:off x="7805047" y="11085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X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506" name="Google Shape;506;p26"/>
            <p:cNvSpPr/>
            <p:nvPr/>
          </p:nvSpPr>
          <p:spPr>
            <a:xfrm>
              <a:off x="7982850" y="12068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507" name="Google Shape;507;p26"/>
            <p:cNvSpPr txBox="1"/>
            <p:nvPr/>
          </p:nvSpPr>
          <p:spPr>
            <a:xfrm>
              <a:off x="8164047" y="11085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Y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508" name="Google Shape;508;p26"/>
            <p:cNvSpPr/>
            <p:nvPr/>
          </p:nvSpPr>
          <p:spPr>
            <a:xfrm>
              <a:off x="8341850" y="12068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509" name="Google Shape;509;p26"/>
            <p:cNvSpPr txBox="1"/>
            <p:nvPr/>
          </p:nvSpPr>
          <p:spPr>
            <a:xfrm>
              <a:off x="8517597" y="11085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Z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510" name="Google Shape;510;p26"/>
            <p:cNvSpPr/>
            <p:nvPr/>
          </p:nvSpPr>
          <p:spPr>
            <a:xfrm>
              <a:off x="8695400" y="12068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</p:grpSp>
      <p:grpSp>
        <p:nvGrpSpPr>
          <p:cNvPr id="511" name="Google Shape;511;p26"/>
          <p:cNvGrpSpPr/>
          <p:nvPr/>
        </p:nvGrpSpPr>
        <p:grpSpPr>
          <a:xfrm>
            <a:off x="7829972" y="1313125"/>
            <a:ext cx="1200653" cy="559525"/>
            <a:chOff x="7799097" y="873250"/>
            <a:chExt cx="1200653" cy="559525"/>
          </a:xfrm>
        </p:grpSpPr>
        <p:sp>
          <p:nvSpPr>
            <p:cNvPr id="512" name="Google Shape;512;p26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6"/>
            <p:cNvSpPr txBox="1"/>
            <p:nvPr/>
          </p:nvSpPr>
          <p:spPr>
            <a:xfrm>
              <a:off x="8093900" y="873250"/>
              <a:ext cx="663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Scale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514" name="Google Shape;514;p26"/>
            <p:cNvSpPr txBox="1"/>
            <p:nvPr/>
          </p:nvSpPr>
          <p:spPr>
            <a:xfrm>
              <a:off x="7799097" y="11096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X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515" name="Google Shape;515;p26"/>
            <p:cNvSpPr/>
            <p:nvPr/>
          </p:nvSpPr>
          <p:spPr>
            <a:xfrm>
              <a:off x="7976900" y="12079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516" name="Google Shape;516;p26"/>
            <p:cNvSpPr txBox="1"/>
            <p:nvPr/>
          </p:nvSpPr>
          <p:spPr>
            <a:xfrm>
              <a:off x="8158097" y="11096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Y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8335900" y="12079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518" name="Google Shape;518;p26"/>
            <p:cNvSpPr txBox="1"/>
            <p:nvPr/>
          </p:nvSpPr>
          <p:spPr>
            <a:xfrm>
              <a:off x="8511647" y="11096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Z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519" name="Google Shape;519;p26"/>
            <p:cNvSpPr/>
            <p:nvPr/>
          </p:nvSpPr>
          <p:spPr>
            <a:xfrm>
              <a:off x="8689450" y="12079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</p:grpSp>
      <p:grpSp>
        <p:nvGrpSpPr>
          <p:cNvPr id="520" name="Google Shape;520;p26"/>
          <p:cNvGrpSpPr/>
          <p:nvPr/>
        </p:nvGrpSpPr>
        <p:grpSpPr>
          <a:xfrm>
            <a:off x="7877750" y="1938438"/>
            <a:ext cx="1148400" cy="369373"/>
            <a:chOff x="7851350" y="843411"/>
            <a:chExt cx="1148400" cy="614700"/>
          </a:xfrm>
        </p:grpSpPr>
        <p:sp>
          <p:nvSpPr>
            <p:cNvPr id="521" name="Google Shape;521;p26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6"/>
            <p:cNvSpPr txBox="1"/>
            <p:nvPr/>
          </p:nvSpPr>
          <p:spPr>
            <a:xfrm>
              <a:off x="8111750" y="843411"/>
              <a:ext cx="888000" cy="61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Interactable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523" name="Google Shape;523;p26">
            <a:hlinkClick r:id="rId10" action="ppaction://hlinksldjump"/>
          </p:cNvPr>
          <p:cNvSpPr/>
          <p:nvPr/>
        </p:nvSpPr>
        <p:spPr>
          <a:xfrm>
            <a:off x="7969600" y="2043775"/>
            <a:ext cx="1626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4" name="Google Shape;524;p26"/>
          <p:cNvGrpSpPr/>
          <p:nvPr/>
        </p:nvGrpSpPr>
        <p:grpSpPr>
          <a:xfrm>
            <a:off x="7878675" y="2373588"/>
            <a:ext cx="1148400" cy="369373"/>
            <a:chOff x="7851350" y="843411"/>
            <a:chExt cx="1148400" cy="614700"/>
          </a:xfrm>
        </p:grpSpPr>
        <p:sp>
          <p:nvSpPr>
            <p:cNvPr id="525" name="Google Shape;525;p26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6"/>
            <p:cNvSpPr txBox="1"/>
            <p:nvPr/>
          </p:nvSpPr>
          <p:spPr>
            <a:xfrm>
              <a:off x="8111750" y="843411"/>
              <a:ext cx="888000" cy="61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527" name="Google Shape;527;p26">
            <a:hlinkClick r:id="rId11" action="ppaction://hlinksldjump"/>
          </p:cNvPr>
          <p:cNvSpPr/>
          <p:nvPr/>
        </p:nvSpPr>
        <p:spPr>
          <a:xfrm>
            <a:off x="2403750" y="282600"/>
            <a:ext cx="2004900" cy="282600"/>
          </a:xfrm>
          <a:prstGeom prst="roundRect">
            <a:avLst>
              <a:gd name="adj" fmla="val 13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    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Save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28" name="Google Shape;528;p2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500323" y="302187"/>
            <a:ext cx="282538" cy="2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26">
            <a:hlinkClick r:id="rId11" action="ppaction://hlinksldjump"/>
          </p:cNvPr>
          <p:cNvSpPr/>
          <p:nvPr/>
        </p:nvSpPr>
        <p:spPr>
          <a:xfrm>
            <a:off x="2403750" y="565239"/>
            <a:ext cx="2004900" cy="282600"/>
          </a:xfrm>
          <a:prstGeom prst="roundRect">
            <a:avLst>
              <a:gd name="adj" fmla="val 13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    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Save As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30" name="Google Shape;530;p2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500323" y="584821"/>
            <a:ext cx="282538" cy="2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26">
            <a:hlinkClick r:id="rId11" action="ppaction://hlinksldjump"/>
          </p:cNvPr>
          <p:cNvSpPr/>
          <p:nvPr/>
        </p:nvSpPr>
        <p:spPr>
          <a:xfrm>
            <a:off x="2403750" y="847919"/>
            <a:ext cx="2004900" cy="282600"/>
          </a:xfrm>
          <a:prstGeom prst="roundRect">
            <a:avLst>
              <a:gd name="adj" fmla="val 13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     </a:t>
            </a:r>
            <a:r>
              <a:rPr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Rename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32" name="Google Shape;532;p2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490661" y="878736"/>
            <a:ext cx="256425" cy="220987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26">
            <a:hlinkClick r:id="rId14" action="ppaction://hlinksldjump"/>
          </p:cNvPr>
          <p:cNvSpPr/>
          <p:nvPr/>
        </p:nvSpPr>
        <p:spPr>
          <a:xfrm>
            <a:off x="2403750" y="1130600"/>
            <a:ext cx="2004900" cy="282600"/>
          </a:xfrm>
          <a:prstGeom prst="roundRect">
            <a:avLst>
              <a:gd name="adj" fmla="val 13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     </a:t>
            </a:r>
            <a:r>
              <a:rPr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Environment Configuration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34" name="Google Shape;534;p2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503587" y="1130600"/>
            <a:ext cx="276000" cy="276022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26"/>
          <p:cNvSpPr/>
          <p:nvPr/>
        </p:nvSpPr>
        <p:spPr>
          <a:xfrm>
            <a:off x="1436850" y="517000"/>
            <a:ext cx="365100" cy="159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6"/>
          <p:cNvSpPr/>
          <p:nvPr/>
        </p:nvSpPr>
        <p:spPr>
          <a:xfrm>
            <a:off x="1476900" y="654225"/>
            <a:ext cx="285000" cy="285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6">
            <a:hlinkClick r:id="rId16" action="ppaction://hlinksldjump"/>
          </p:cNvPr>
          <p:cNvSpPr/>
          <p:nvPr/>
        </p:nvSpPr>
        <p:spPr>
          <a:xfrm>
            <a:off x="1476900" y="939225"/>
            <a:ext cx="285000" cy="285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6">
            <a:hlinkClick r:id="rId17" action="ppaction://hlinksldjump"/>
          </p:cNvPr>
          <p:cNvSpPr/>
          <p:nvPr/>
        </p:nvSpPr>
        <p:spPr>
          <a:xfrm>
            <a:off x="1476900" y="1224225"/>
            <a:ext cx="285000" cy="285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39" name="Google Shape;539;p26"/>
          <p:cNvCxnSpPr/>
          <p:nvPr/>
        </p:nvCxnSpPr>
        <p:spPr>
          <a:xfrm>
            <a:off x="1530300" y="565100"/>
            <a:ext cx="1782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0" name="Google Shape;540;p26"/>
          <p:cNvCxnSpPr/>
          <p:nvPr/>
        </p:nvCxnSpPr>
        <p:spPr>
          <a:xfrm>
            <a:off x="1530300" y="601925"/>
            <a:ext cx="1782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41" name="Google Shape;541;p26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476900" y="654225"/>
            <a:ext cx="285000" cy="285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42" name="Google Shape;542;p26">
            <a:hlinkClick r:id="rId16" action="ppaction://hlinksldjump"/>
          </p:cNvPr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476900" y="952924"/>
            <a:ext cx="285000" cy="2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26">
            <a:hlinkClick r:id="rId17" action="ppaction://hlinksldjump"/>
          </p:cNvPr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1483425" y="1230750"/>
            <a:ext cx="271950" cy="2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8" name="Google Shape;5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1613" y="2279075"/>
            <a:ext cx="751150" cy="7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27"/>
          <p:cNvSpPr/>
          <p:nvPr/>
        </p:nvSpPr>
        <p:spPr>
          <a:xfrm>
            <a:off x="3923412" y="2146050"/>
            <a:ext cx="987600" cy="977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0" name="Google Shape;550;p27"/>
          <p:cNvGrpSpPr/>
          <p:nvPr/>
        </p:nvGrpSpPr>
        <p:grpSpPr>
          <a:xfrm>
            <a:off x="150" y="0"/>
            <a:ext cx="1436700" cy="5143500"/>
            <a:chOff x="6270400" y="0"/>
            <a:chExt cx="1436700" cy="5143500"/>
          </a:xfrm>
        </p:grpSpPr>
        <p:sp>
          <p:nvSpPr>
            <p:cNvPr id="551" name="Google Shape;551;p27"/>
            <p:cNvSpPr/>
            <p:nvPr/>
          </p:nvSpPr>
          <p:spPr>
            <a:xfrm>
              <a:off x="6270400" y="0"/>
              <a:ext cx="1436700" cy="51435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7"/>
            <p:cNvSpPr txBox="1"/>
            <p:nvPr/>
          </p:nvSpPr>
          <p:spPr>
            <a:xfrm>
              <a:off x="6624700" y="0"/>
              <a:ext cx="728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Assets</a:t>
              </a:r>
              <a:endParaRPr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6374050" y="479050"/>
              <a:ext cx="1229400" cy="4550700"/>
            </a:xfrm>
            <a:prstGeom prst="round2SameRect">
              <a:avLst>
                <a:gd name="adj1" fmla="val 10019"/>
                <a:gd name="adj2" fmla="val 0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6505650" y="605050"/>
              <a:ext cx="770100" cy="756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7386775" y="597500"/>
              <a:ext cx="111600" cy="4273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7386725" y="1947425"/>
              <a:ext cx="111600" cy="685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6505650" y="14824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6505650" y="23598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6505650" y="32372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6505650" y="41146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6597450" y="678825"/>
              <a:ext cx="586500" cy="586500"/>
            </a:xfrm>
            <a:prstGeom prst="mathPlus">
              <a:avLst>
                <a:gd name="adj1" fmla="val 14595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62" name="Google Shape;5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375" y="1496175"/>
            <a:ext cx="751150" cy="7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27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375" y="2372600"/>
            <a:ext cx="751150" cy="75115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27"/>
          <p:cNvSpPr/>
          <p:nvPr/>
        </p:nvSpPr>
        <p:spPr>
          <a:xfrm>
            <a:off x="4282425" y="2114800"/>
            <a:ext cx="285000" cy="1047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>
            <a:hlinkClick r:id="rId6" action="ppaction://hlinksldjump"/>
          </p:cNvPr>
          <p:cNvSpPr/>
          <p:nvPr/>
        </p:nvSpPr>
        <p:spPr>
          <a:xfrm>
            <a:off x="1436850" y="0"/>
            <a:ext cx="966900" cy="282600"/>
          </a:xfrm>
          <a:prstGeom prst="roundRect">
            <a:avLst>
              <a:gd name="adj" fmla="val 0"/>
            </a:avLst>
          </a:prstGeom>
          <a:solidFill>
            <a:srgbClr val="B7B7B7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  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Quit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6" name="Google Shape;566;p27"/>
          <p:cNvSpPr/>
          <p:nvPr/>
        </p:nvSpPr>
        <p:spPr>
          <a:xfrm rot="5400000">
            <a:off x="4282423" y="2117125"/>
            <a:ext cx="285000" cy="1057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>
            <a:hlinkClick r:id="rId7" action="ppaction://hlinksldjump"/>
          </p:cNvPr>
          <p:cNvSpPr/>
          <p:nvPr/>
        </p:nvSpPr>
        <p:spPr>
          <a:xfrm>
            <a:off x="2403752" y="0"/>
            <a:ext cx="966900" cy="282600"/>
          </a:xfrm>
          <a:prstGeom prst="roundRect">
            <a:avLst>
              <a:gd name="adj" fmla="val 13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    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Menu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68" name="Google Shape;568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31239" y="30832"/>
            <a:ext cx="256443" cy="220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77590" y="19563"/>
            <a:ext cx="282538" cy="2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27"/>
          <p:cNvSpPr/>
          <p:nvPr/>
        </p:nvSpPr>
        <p:spPr>
          <a:xfrm>
            <a:off x="7760025" y="0"/>
            <a:ext cx="1385700" cy="5143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27"/>
          <p:cNvGrpSpPr/>
          <p:nvPr/>
        </p:nvGrpSpPr>
        <p:grpSpPr>
          <a:xfrm>
            <a:off x="7829972" y="64725"/>
            <a:ext cx="1194703" cy="552900"/>
            <a:chOff x="7805047" y="873250"/>
            <a:chExt cx="1194703" cy="552900"/>
          </a:xfrm>
        </p:grpSpPr>
        <p:sp>
          <p:nvSpPr>
            <p:cNvPr id="572" name="Google Shape;572;p27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7"/>
            <p:cNvSpPr txBox="1"/>
            <p:nvPr/>
          </p:nvSpPr>
          <p:spPr>
            <a:xfrm>
              <a:off x="8108000" y="873250"/>
              <a:ext cx="635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Position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574" name="Google Shape;574;p27"/>
            <p:cNvSpPr txBox="1"/>
            <p:nvPr/>
          </p:nvSpPr>
          <p:spPr>
            <a:xfrm>
              <a:off x="7805047" y="1103050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X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575" name="Google Shape;575;p27"/>
            <p:cNvSpPr/>
            <p:nvPr/>
          </p:nvSpPr>
          <p:spPr>
            <a:xfrm>
              <a:off x="7982850" y="1201288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576" name="Google Shape;576;p27"/>
            <p:cNvSpPr txBox="1"/>
            <p:nvPr/>
          </p:nvSpPr>
          <p:spPr>
            <a:xfrm>
              <a:off x="8164047" y="1103050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Y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577" name="Google Shape;577;p27"/>
            <p:cNvSpPr/>
            <p:nvPr/>
          </p:nvSpPr>
          <p:spPr>
            <a:xfrm>
              <a:off x="8341850" y="1201288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578" name="Google Shape;578;p27"/>
            <p:cNvSpPr txBox="1"/>
            <p:nvPr/>
          </p:nvSpPr>
          <p:spPr>
            <a:xfrm>
              <a:off x="8517597" y="1103050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Z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579" name="Google Shape;579;p27"/>
            <p:cNvSpPr/>
            <p:nvPr/>
          </p:nvSpPr>
          <p:spPr>
            <a:xfrm>
              <a:off x="8695400" y="1201288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</p:grpSp>
      <p:grpSp>
        <p:nvGrpSpPr>
          <p:cNvPr id="580" name="Google Shape;580;p27"/>
          <p:cNvGrpSpPr/>
          <p:nvPr/>
        </p:nvGrpSpPr>
        <p:grpSpPr>
          <a:xfrm>
            <a:off x="7829972" y="688925"/>
            <a:ext cx="1194703" cy="558425"/>
            <a:chOff x="7805047" y="873250"/>
            <a:chExt cx="1194703" cy="558425"/>
          </a:xfrm>
        </p:grpSpPr>
        <p:sp>
          <p:nvSpPr>
            <p:cNvPr id="581" name="Google Shape;581;p27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7"/>
            <p:cNvSpPr txBox="1"/>
            <p:nvPr/>
          </p:nvSpPr>
          <p:spPr>
            <a:xfrm>
              <a:off x="8108000" y="873250"/>
              <a:ext cx="663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Rotation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583" name="Google Shape;583;p27"/>
            <p:cNvSpPr txBox="1"/>
            <p:nvPr/>
          </p:nvSpPr>
          <p:spPr>
            <a:xfrm>
              <a:off x="7805047" y="11085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X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584" name="Google Shape;584;p27"/>
            <p:cNvSpPr/>
            <p:nvPr/>
          </p:nvSpPr>
          <p:spPr>
            <a:xfrm>
              <a:off x="7982850" y="12068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585" name="Google Shape;585;p27"/>
            <p:cNvSpPr txBox="1"/>
            <p:nvPr/>
          </p:nvSpPr>
          <p:spPr>
            <a:xfrm>
              <a:off x="8164047" y="11085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Y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586" name="Google Shape;586;p27"/>
            <p:cNvSpPr/>
            <p:nvPr/>
          </p:nvSpPr>
          <p:spPr>
            <a:xfrm>
              <a:off x="8341850" y="12068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587" name="Google Shape;587;p27"/>
            <p:cNvSpPr txBox="1"/>
            <p:nvPr/>
          </p:nvSpPr>
          <p:spPr>
            <a:xfrm>
              <a:off x="8517597" y="11085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Z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8695400" y="12068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</p:grpSp>
      <p:grpSp>
        <p:nvGrpSpPr>
          <p:cNvPr id="589" name="Google Shape;589;p27"/>
          <p:cNvGrpSpPr/>
          <p:nvPr/>
        </p:nvGrpSpPr>
        <p:grpSpPr>
          <a:xfrm>
            <a:off x="7829972" y="1313125"/>
            <a:ext cx="1200653" cy="559525"/>
            <a:chOff x="7799097" y="873250"/>
            <a:chExt cx="1200653" cy="559525"/>
          </a:xfrm>
        </p:grpSpPr>
        <p:sp>
          <p:nvSpPr>
            <p:cNvPr id="590" name="Google Shape;590;p27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7"/>
            <p:cNvSpPr txBox="1"/>
            <p:nvPr/>
          </p:nvSpPr>
          <p:spPr>
            <a:xfrm>
              <a:off x="8093900" y="873250"/>
              <a:ext cx="663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Scale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592" name="Google Shape;592;p27"/>
            <p:cNvSpPr txBox="1"/>
            <p:nvPr/>
          </p:nvSpPr>
          <p:spPr>
            <a:xfrm>
              <a:off x="7799097" y="11096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X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7976900" y="12079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594" name="Google Shape;594;p27"/>
            <p:cNvSpPr txBox="1"/>
            <p:nvPr/>
          </p:nvSpPr>
          <p:spPr>
            <a:xfrm>
              <a:off x="8158097" y="11096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Y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595" name="Google Shape;595;p27"/>
            <p:cNvSpPr/>
            <p:nvPr/>
          </p:nvSpPr>
          <p:spPr>
            <a:xfrm>
              <a:off x="8335900" y="12079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596" name="Google Shape;596;p27"/>
            <p:cNvSpPr txBox="1"/>
            <p:nvPr/>
          </p:nvSpPr>
          <p:spPr>
            <a:xfrm>
              <a:off x="8511647" y="11096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Z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8689450" y="12079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</p:grpSp>
      <p:grpSp>
        <p:nvGrpSpPr>
          <p:cNvPr id="598" name="Google Shape;598;p27"/>
          <p:cNvGrpSpPr/>
          <p:nvPr/>
        </p:nvGrpSpPr>
        <p:grpSpPr>
          <a:xfrm>
            <a:off x="7877750" y="1938438"/>
            <a:ext cx="1148400" cy="369373"/>
            <a:chOff x="7851350" y="843411"/>
            <a:chExt cx="1148400" cy="614700"/>
          </a:xfrm>
        </p:grpSpPr>
        <p:sp>
          <p:nvSpPr>
            <p:cNvPr id="599" name="Google Shape;599;p27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7"/>
            <p:cNvSpPr txBox="1"/>
            <p:nvPr/>
          </p:nvSpPr>
          <p:spPr>
            <a:xfrm>
              <a:off x="8111750" y="843411"/>
              <a:ext cx="888000" cy="61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Interactable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601" name="Google Shape;601;p27">
            <a:hlinkClick r:id="rId10" action="ppaction://hlinksldjump"/>
          </p:cNvPr>
          <p:cNvSpPr/>
          <p:nvPr/>
        </p:nvSpPr>
        <p:spPr>
          <a:xfrm>
            <a:off x="7969600" y="2043775"/>
            <a:ext cx="1626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1436850" y="517000"/>
            <a:ext cx="365100" cy="159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>
            <a:hlinkClick r:id="rId11" action="ppaction://hlinksldjump"/>
          </p:cNvPr>
          <p:cNvSpPr/>
          <p:nvPr/>
        </p:nvSpPr>
        <p:spPr>
          <a:xfrm>
            <a:off x="1476900" y="654225"/>
            <a:ext cx="285000" cy="285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1476900" y="939225"/>
            <a:ext cx="285000" cy="285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1476900" y="1224225"/>
            <a:ext cx="285000" cy="285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6" name="Google Shape;606;p27"/>
          <p:cNvCxnSpPr/>
          <p:nvPr/>
        </p:nvCxnSpPr>
        <p:spPr>
          <a:xfrm>
            <a:off x="1530300" y="565100"/>
            <a:ext cx="1782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7" name="Google Shape;607;p27"/>
          <p:cNvCxnSpPr/>
          <p:nvPr/>
        </p:nvCxnSpPr>
        <p:spPr>
          <a:xfrm>
            <a:off x="1530300" y="601925"/>
            <a:ext cx="1782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08" name="Google Shape;608;p27">
            <a:hlinkClick r:id="rId11" action="ppaction://hlinksldjump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484500" y="661825"/>
            <a:ext cx="269800" cy="26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2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476900" y="952924"/>
            <a:ext cx="285000" cy="285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10" name="Google Shape;610;p27">
            <a:hlinkClick r:id="rId14" action="ppaction://hlinksldjump"/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476900" y="1224219"/>
            <a:ext cx="285000" cy="28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1" name="Google Shape;611;p27"/>
          <p:cNvGrpSpPr/>
          <p:nvPr/>
        </p:nvGrpSpPr>
        <p:grpSpPr>
          <a:xfrm>
            <a:off x="7878675" y="2373588"/>
            <a:ext cx="1148400" cy="369373"/>
            <a:chOff x="7851350" y="843411"/>
            <a:chExt cx="1148400" cy="614700"/>
          </a:xfrm>
        </p:grpSpPr>
        <p:sp>
          <p:nvSpPr>
            <p:cNvPr id="612" name="Google Shape;612;p27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7"/>
            <p:cNvSpPr txBox="1"/>
            <p:nvPr/>
          </p:nvSpPr>
          <p:spPr>
            <a:xfrm>
              <a:off x="8111750" y="843411"/>
              <a:ext cx="888000" cy="61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8" name="Google Shape;61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1613" y="2279075"/>
            <a:ext cx="751150" cy="7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28"/>
          <p:cNvSpPr/>
          <p:nvPr/>
        </p:nvSpPr>
        <p:spPr>
          <a:xfrm>
            <a:off x="3923412" y="2146050"/>
            <a:ext cx="987600" cy="977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0" name="Google Shape;620;p28"/>
          <p:cNvGrpSpPr/>
          <p:nvPr/>
        </p:nvGrpSpPr>
        <p:grpSpPr>
          <a:xfrm>
            <a:off x="150" y="0"/>
            <a:ext cx="1436700" cy="5143500"/>
            <a:chOff x="6270400" y="0"/>
            <a:chExt cx="1436700" cy="5143500"/>
          </a:xfrm>
        </p:grpSpPr>
        <p:sp>
          <p:nvSpPr>
            <p:cNvPr id="621" name="Google Shape;621;p28"/>
            <p:cNvSpPr/>
            <p:nvPr/>
          </p:nvSpPr>
          <p:spPr>
            <a:xfrm>
              <a:off x="6270400" y="0"/>
              <a:ext cx="1436700" cy="51435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8"/>
            <p:cNvSpPr txBox="1"/>
            <p:nvPr/>
          </p:nvSpPr>
          <p:spPr>
            <a:xfrm>
              <a:off x="6624700" y="0"/>
              <a:ext cx="728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Assets</a:t>
              </a:r>
              <a:endParaRPr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6374050" y="479050"/>
              <a:ext cx="1229400" cy="4550700"/>
            </a:xfrm>
            <a:prstGeom prst="round2SameRect">
              <a:avLst>
                <a:gd name="adj1" fmla="val 10019"/>
                <a:gd name="adj2" fmla="val 0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8"/>
            <p:cNvSpPr/>
            <p:nvPr/>
          </p:nvSpPr>
          <p:spPr>
            <a:xfrm>
              <a:off x="6505650" y="605050"/>
              <a:ext cx="770100" cy="756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7386775" y="597500"/>
              <a:ext cx="111600" cy="4273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7386725" y="1947425"/>
              <a:ext cx="111600" cy="685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8"/>
            <p:cNvSpPr/>
            <p:nvPr/>
          </p:nvSpPr>
          <p:spPr>
            <a:xfrm>
              <a:off x="6505650" y="14824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6505650" y="23598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8"/>
            <p:cNvSpPr/>
            <p:nvPr/>
          </p:nvSpPr>
          <p:spPr>
            <a:xfrm>
              <a:off x="6505650" y="32372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8"/>
            <p:cNvSpPr/>
            <p:nvPr/>
          </p:nvSpPr>
          <p:spPr>
            <a:xfrm>
              <a:off x="6505650" y="41146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8"/>
            <p:cNvSpPr/>
            <p:nvPr/>
          </p:nvSpPr>
          <p:spPr>
            <a:xfrm>
              <a:off x="6597450" y="678825"/>
              <a:ext cx="586500" cy="586500"/>
            </a:xfrm>
            <a:prstGeom prst="mathPlus">
              <a:avLst>
                <a:gd name="adj1" fmla="val 14595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32" name="Google Shape;6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375" y="1496175"/>
            <a:ext cx="751150" cy="7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28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375" y="2372600"/>
            <a:ext cx="751150" cy="751150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28"/>
          <p:cNvSpPr/>
          <p:nvPr/>
        </p:nvSpPr>
        <p:spPr>
          <a:xfrm>
            <a:off x="4282425" y="2114800"/>
            <a:ext cx="285000" cy="1047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8">
            <a:hlinkClick r:id="rId6" action="ppaction://hlinksldjump"/>
          </p:cNvPr>
          <p:cNvSpPr/>
          <p:nvPr/>
        </p:nvSpPr>
        <p:spPr>
          <a:xfrm>
            <a:off x="1436850" y="0"/>
            <a:ext cx="966900" cy="282600"/>
          </a:xfrm>
          <a:prstGeom prst="roundRect">
            <a:avLst>
              <a:gd name="adj" fmla="val 0"/>
            </a:avLst>
          </a:prstGeom>
          <a:solidFill>
            <a:srgbClr val="B7B7B7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  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Quit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6" name="Google Shape;636;p28"/>
          <p:cNvSpPr/>
          <p:nvPr/>
        </p:nvSpPr>
        <p:spPr>
          <a:xfrm rot="5400000">
            <a:off x="4282423" y="2117125"/>
            <a:ext cx="285000" cy="1057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8">
            <a:hlinkClick r:id="rId7" action="ppaction://hlinksldjump"/>
          </p:cNvPr>
          <p:cNvSpPr/>
          <p:nvPr/>
        </p:nvSpPr>
        <p:spPr>
          <a:xfrm>
            <a:off x="2403752" y="0"/>
            <a:ext cx="966900" cy="282600"/>
          </a:xfrm>
          <a:prstGeom prst="roundRect">
            <a:avLst>
              <a:gd name="adj" fmla="val 13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    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Menu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38" name="Google Shape;638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31239" y="30832"/>
            <a:ext cx="256443" cy="220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77590" y="19563"/>
            <a:ext cx="282538" cy="2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28"/>
          <p:cNvSpPr/>
          <p:nvPr/>
        </p:nvSpPr>
        <p:spPr>
          <a:xfrm>
            <a:off x="7760025" y="0"/>
            <a:ext cx="1385700" cy="5143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1" name="Google Shape;641;p28"/>
          <p:cNvGrpSpPr/>
          <p:nvPr/>
        </p:nvGrpSpPr>
        <p:grpSpPr>
          <a:xfrm>
            <a:off x="7829972" y="64725"/>
            <a:ext cx="1194703" cy="552900"/>
            <a:chOff x="7805047" y="873250"/>
            <a:chExt cx="1194703" cy="552900"/>
          </a:xfrm>
        </p:grpSpPr>
        <p:sp>
          <p:nvSpPr>
            <p:cNvPr id="642" name="Google Shape;642;p28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8"/>
            <p:cNvSpPr txBox="1"/>
            <p:nvPr/>
          </p:nvSpPr>
          <p:spPr>
            <a:xfrm>
              <a:off x="8108000" y="873250"/>
              <a:ext cx="635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Position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644" name="Google Shape;644;p28"/>
            <p:cNvSpPr txBox="1"/>
            <p:nvPr/>
          </p:nvSpPr>
          <p:spPr>
            <a:xfrm>
              <a:off x="7805047" y="1103050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X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645" name="Google Shape;645;p28"/>
            <p:cNvSpPr/>
            <p:nvPr/>
          </p:nvSpPr>
          <p:spPr>
            <a:xfrm>
              <a:off x="7982850" y="1201288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646" name="Google Shape;646;p28"/>
            <p:cNvSpPr txBox="1"/>
            <p:nvPr/>
          </p:nvSpPr>
          <p:spPr>
            <a:xfrm>
              <a:off x="8164047" y="1103050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Y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647" name="Google Shape;647;p28"/>
            <p:cNvSpPr/>
            <p:nvPr/>
          </p:nvSpPr>
          <p:spPr>
            <a:xfrm>
              <a:off x="8341850" y="1201288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648" name="Google Shape;648;p28"/>
            <p:cNvSpPr txBox="1"/>
            <p:nvPr/>
          </p:nvSpPr>
          <p:spPr>
            <a:xfrm>
              <a:off x="8517597" y="1103050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Z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649" name="Google Shape;649;p28"/>
            <p:cNvSpPr/>
            <p:nvPr/>
          </p:nvSpPr>
          <p:spPr>
            <a:xfrm>
              <a:off x="8695400" y="1201288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</p:grpSp>
      <p:grpSp>
        <p:nvGrpSpPr>
          <p:cNvPr id="650" name="Google Shape;650;p28"/>
          <p:cNvGrpSpPr/>
          <p:nvPr/>
        </p:nvGrpSpPr>
        <p:grpSpPr>
          <a:xfrm>
            <a:off x="7829972" y="688925"/>
            <a:ext cx="1194703" cy="558425"/>
            <a:chOff x="7805047" y="873250"/>
            <a:chExt cx="1194703" cy="558425"/>
          </a:xfrm>
        </p:grpSpPr>
        <p:sp>
          <p:nvSpPr>
            <p:cNvPr id="651" name="Google Shape;651;p28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8"/>
            <p:cNvSpPr txBox="1"/>
            <p:nvPr/>
          </p:nvSpPr>
          <p:spPr>
            <a:xfrm>
              <a:off x="8108000" y="873250"/>
              <a:ext cx="663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Rotation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653" name="Google Shape;653;p28"/>
            <p:cNvSpPr txBox="1"/>
            <p:nvPr/>
          </p:nvSpPr>
          <p:spPr>
            <a:xfrm>
              <a:off x="7805047" y="11085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X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654" name="Google Shape;654;p28"/>
            <p:cNvSpPr/>
            <p:nvPr/>
          </p:nvSpPr>
          <p:spPr>
            <a:xfrm>
              <a:off x="7982850" y="12068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655" name="Google Shape;655;p28"/>
            <p:cNvSpPr txBox="1"/>
            <p:nvPr/>
          </p:nvSpPr>
          <p:spPr>
            <a:xfrm>
              <a:off x="8164047" y="11085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Y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656" name="Google Shape;656;p28"/>
            <p:cNvSpPr/>
            <p:nvPr/>
          </p:nvSpPr>
          <p:spPr>
            <a:xfrm>
              <a:off x="8341850" y="12068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657" name="Google Shape;657;p28"/>
            <p:cNvSpPr txBox="1"/>
            <p:nvPr/>
          </p:nvSpPr>
          <p:spPr>
            <a:xfrm>
              <a:off x="8517597" y="11085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Z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8695400" y="12068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</p:grpSp>
      <p:grpSp>
        <p:nvGrpSpPr>
          <p:cNvPr id="659" name="Google Shape;659;p28"/>
          <p:cNvGrpSpPr/>
          <p:nvPr/>
        </p:nvGrpSpPr>
        <p:grpSpPr>
          <a:xfrm>
            <a:off x="7829972" y="1313125"/>
            <a:ext cx="1200653" cy="559525"/>
            <a:chOff x="7799097" y="873250"/>
            <a:chExt cx="1200653" cy="559525"/>
          </a:xfrm>
        </p:grpSpPr>
        <p:sp>
          <p:nvSpPr>
            <p:cNvPr id="660" name="Google Shape;660;p28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8"/>
            <p:cNvSpPr txBox="1"/>
            <p:nvPr/>
          </p:nvSpPr>
          <p:spPr>
            <a:xfrm>
              <a:off x="8093900" y="873250"/>
              <a:ext cx="663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Scale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662" name="Google Shape;662;p28"/>
            <p:cNvSpPr txBox="1"/>
            <p:nvPr/>
          </p:nvSpPr>
          <p:spPr>
            <a:xfrm>
              <a:off x="7799097" y="11096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X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7976900" y="12079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664" name="Google Shape;664;p28"/>
            <p:cNvSpPr txBox="1"/>
            <p:nvPr/>
          </p:nvSpPr>
          <p:spPr>
            <a:xfrm>
              <a:off x="8158097" y="11096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Y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8335900" y="12079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666" name="Google Shape;666;p28"/>
            <p:cNvSpPr txBox="1"/>
            <p:nvPr/>
          </p:nvSpPr>
          <p:spPr>
            <a:xfrm>
              <a:off x="8511647" y="11096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Z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8689450" y="12079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</p:grpSp>
      <p:grpSp>
        <p:nvGrpSpPr>
          <p:cNvPr id="668" name="Google Shape;668;p28"/>
          <p:cNvGrpSpPr/>
          <p:nvPr/>
        </p:nvGrpSpPr>
        <p:grpSpPr>
          <a:xfrm>
            <a:off x="7877750" y="1938438"/>
            <a:ext cx="1148400" cy="369373"/>
            <a:chOff x="7851350" y="843411"/>
            <a:chExt cx="1148400" cy="614700"/>
          </a:xfrm>
        </p:grpSpPr>
        <p:sp>
          <p:nvSpPr>
            <p:cNvPr id="669" name="Google Shape;669;p28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8"/>
            <p:cNvSpPr txBox="1"/>
            <p:nvPr/>
          </p:nvSpPr>
          <p:spPr>
            <a:xfrm>
              <a:off x="8111750" y="843411"/>
              <a:ext cx="888000" cy="61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Interactable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671" name="Google Shape;671;p28">
            <a:hlinkClick r:id="rId10" action="ppaction://hlinksldjump"/>
          </p:cNvPr>
          <p:cNvSpPr/>
          <p:nvPr/>
        </p:nvSpPr>
        <p:spPr>
          <a:xfrm>
            <a:off x="7969600" y="2043775"/>
            <a:ext cx="1626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2" name="Google Shape;672;p28"/>
          <p:cNvGrpSpPr/>
          <p:nvPr/>
        </p:nvGrpSpPr>
        <p:grpSpPr>
          <a:xfrm>
            <a:off x="7878675" y="2373588"/>
            <a:ext cx="1148400" cy="369373"/>
            <a:chOff x="7851350" y="843411"/>
            <a:chExt cx="1148400" cy="614700"/>
          </a:xfrm>
        </p:grpSpPr>
        <p:sp>
          <p:nvSpPr>
            <p:cNvPr id="673" name="Google Shape;673;p28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8"/>
            <p:cNvSpPr txBox="1"/>
            <p:nvPr/>
          </p:nvSpPr>
          <p:spPr>
            <a:xfrm>
              <a:off x="8111750" y="843411"/>
              <a:ext cx="888000" cy="61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675" name="Google Shape;675;p28">
            <a:hlinkClick r:id="rId11" action="ppaction://hlinksldjump"/>
          </p:cNvPr>
          <p:cNvSpPr/>
          <p:nvPr/>
        </p:nvSpPr>
        <p:spPr>
          <a:xfrm>
            <a:off x="2403750" y="282600"/>
            <a:ext cx="2004900" cy="282600"/>
          </a:xfrm>
          <a:prstGeom prst="roundRect">
            <a:avLst>
              <a:gd name="adj" fmla="val 13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    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Save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76" name="Google Shape;676;p2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500323" y="302187"/>
            <a:ext cx="282538" cy="2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28">
            <a:hlinkClick r:id="rId11" action="ppaction://hlinksldjump"/>
          </p:cNvPr>
          <p:cNvSpPr/>
          <p:nvPr/>
        </p:nvSpPr>
        <p:spPr>
          <a:xfrm>
            <a:off x="2403750" y="565239"/>
            <a:ext cx="2004900" cy="282600"/>
          </a:xfrm>
          <a:prstGeom prst="roundRect">
            <a:avLst>
              <a:gd name="adj" fmla="val 13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    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Save As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78" name="Google Shape;678;p2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500323" y="584821"/>
            <a:ext cx="282538" cy="2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Google Shape;679;p28">
            <a:hlinkClick r:id="rId11" action="ppaction://hlinksldjump"/>
          </p:cNvPr>
          <p:cNvSpPr/>
          <p:nvPr/>
        </p:nvSpPr>
        <p:spPr>
          <a:xfrm>
            <a:off x="2403750" y="847919"/>
            <a:ext cx="2004900" cy="282600"/>
          </a:xfrm>
          <a:prstGeom prst="roundRect">
            <a:avLst>
              <a:gd name="adj" fmla="val 13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     </a:t>
            </a:r>
            <a:r>
              <a:rPr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Rename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80" name="Google Shape;680;p2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490661" y="878736"/>
            <a:ext cx="256425" cy="220987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p28">
            <a:hlinkClick r:id="rId14" action="ppaction://hlinksldjump"/>
          </p:cNvPr>
          <p:cNvSpPr/>
          <p:nvPr/>
        </p:nvSpPr>
        <p:spPr>
          <a:xfrm>
            <a:off x="2403750" y="1130600"/>
            <a:ext cx="2004900" cy="282600"/>
          </a:xfrm>
          <a:prstGeom prst="roundRect">
            <a:avLst>
              <a:gd name="adj" fmla="val 13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     </a:t>
            </a:r>
            <a:r>
              <a:rPr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Environment Configuration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82" name="Google Shape;682;p2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503587" y="1130600"/>
            <a:ext cx="276000" cy="276022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28"/>
          <p:cNvSpPr/>
          <p:nvPr/>
        </p:nvSpPr>
        <p:spPr>
          <a:xfrm>
            <a:off x="1436850" y="517000"/>
            <a:ext cx="365100" cy="159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28">
            <a:hlinkClick r:id="rId16" action="ppaction://hlinksldjump"/>
          </p:cNvPr>
          <p:cNvSpPr/>
          <p:nvPr/>
        </p:nvSpPr>
        <p:spPr>
          <a:xfrm>
            <a:off x="1476900" y="654225"/>
            <a:ext cx="285000" cy="285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8"/>
          <p:cNvSpPr/>
          <p:nvPr/>
        </p:nvSpPr>
        <p:spPr>
          <a:xfrm>
            <a:off x="1476900" y="939225"/>
            <a:ext cx="285000" cy="285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8"/>
          <p:cNvSpPr/>
          <p:nvPr/>
        </p:nvSpPr>
        <p:spPr>
          <a:xfrm>
            <a:off x="1476900" y="1224225"/>
            <a:ext cx="285000" cy="285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87" name="Google Shape;687;p28"/>
          <p:cNvCxnSpPr/>
          <p:nvPr/>
        </p:nvCxnSpPr>
        <p:spPr>
          <a:xfrm>
            <a:off x="1530300" y="565100"/>
            <a:ext cx="1782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8" name="Google Shape;688;p28"/>
          <p:cNvCxnSpPr/>
          <p:nvPr/>
        </p:nvCxnSpPr>
        <p:spPr>
          <a:xfrm>
            <a:off x="1530300" y="601925"/>
            <a:ext cx="1782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89" name="Google Shape;689;p28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484500" y="661825"/>
            <a:ext cx="269800" cy="26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0" name="Google Shape;690;p28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476900" y="952924"/>
            <a:ext cx="285000" cy="285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91" name="Google Shape;691;p28">
            <a:hlinkClick r:id="rId19" action="ppaction://hlinksldjump"/>
          </p:cNvPr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1476900" y="1224219"/>
            <a:ext cx="285000" cy="2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" name="Google Shape;696;p29"/>
          <p:cNvGrpSpPr/>
          <p:nvPr/>
        </p:nvGrpSpPr>
        <p:grpSpPr>
          <a:xfrm>
            <a:off x="150" y="0"/>
            <a:ext cx="1436700" cy="5143500"/>
            <a:chOff x="6270400" y="0"/>
            <a:chExt cx="1436700" cy="5143500"/>
          </a:xfrm>
        </p:grpSpPr>
        <p:sp>
          <p:nvSpPr>
            <p:cNvPr id="697" name="Google Shape;697;p29"/>
            <p:cNvSpPr/>
            <p:nvPr/>
          </p:nvSpPr>
          <p:spPr>
            <a:xfrm>
              <a:off x="6270400" y="0"/>
              <a:ext cx="1436700" cy="51435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9"/>
            <p:cNvSpPr txBox="1"/>
            <p:nvPr/>
          </p:nvSpPr>
          <p:spPr>
            <a:xfrm>
              <a:off x="6624700" y="0"/>
              <a:ext cx="728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Assets</a:t>
              </a:r>
              <a:endParaRPr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699" name="Google Shape;699;p29"/>
            <p:cNvSpPr/>
            <p:nvPr/>
          </p:nvSpPr>
          <p:spPr>
            <a:xfrm>
              <a:off x="6374050" y="479050"/>
              <a:ext cx="1229400" cy="4550700"/>
            </a:xfrm>
            <a:prstGeom prst="round2SameRect">
              <a:avLst>
                <a:gd name="adj1" fmla="val 10019"/>
                <a:gd name="adj2" fmla="val 0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9"/>
            <p:cNvSpPr/>
            <p:nvPr/>
          </p:nvSpPr>
          <p:spPr>
            <a:xfrm>
              <a:off x="6505650" y="605050"/>
              <a:ext cx="770100" cy="756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9"/>
            <p:cNvSpPr/>
            <p:nvPr/>
          </p:nvSpPr>
          <p:spPr>
            <a:xfrm>
              <a:off x="7386775" y="597500"/>
              <a:ext cx="111600" cy="4273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9"/>
            <p:cNvSpPr/>
            <p:nvPr/>
          </p:nvSpPr>
          <p:spPr>
            <a:xfrm>
              <a:off x="7386725" y="1947425"/>
              <a:ext cx="111600" cy="685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6505650" y="14824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6505650" y="23598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6505650" y="32372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6505650" y="41146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9"/>
            <p:cNvSpPr/>
            <p:nvPr/>
          </p:nvSpPr>
          <p:spPr>
            <a:xfrm>
              <a:off x="6597450" y="678825"/>
              <a:ext cx="586500" cy="586500"/>
            </a:xfrm>
            <a:prstGeom prst="mathPlus">
              <a:avLst>
                <a:gd name="adj1" fmla="val 14595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08" name="Google Shape;7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375" y="1496175"/>
            <a:ext cx="751150" cy="7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29">
            <a:hlinkClick r:id="rId4" action="ppaction://hlinksldjump"/>
          </p:cNvPr>
          <p:cNvSpPr/>
          <p:nvPr/>
        </p:nvSpPr>
        <p:spPr>
          <a:xfrm>
            <a:off x="1436850" y="0"/>
            <a:ext cx="966900" cy="282600"/>
          </a:xfrm>
          <a:prstGeom prst="roundRect">
            <a:avLst>
              <a:gd name="adj" fmla="val 0"/>
            </a:avLst>
          </a:prstGeom>
          <a:solidFill>
            <a:srgbClr val="B7B7B7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  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Quit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10" name="Google Shape;710;p29">
            <a:hlinkClick r:id="rId5" action="ppaction://hlinksldjump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7375" y="2372600"/>
            <a:ext cx="751150" cy="751150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p29">
            <a:hlinkClick r:id="rId7" action="ppaction://hlinksldjump"/>
          </p:cNvPr>
          <p:cNvSpPr/>
          <p:nvPr/>
        </p:nvSpPr>
        <p:spPr>
          <a:xfrm>
            <a:off x="2403752" y="0"/>
            <a:ext cx="966900" cy="282600"/>
          </a:xfrm>
          <a:prstGeom prst="roundRect">
            <a:avLst>
              <a:gd name="adj" fmla="val 13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    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Menu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12" name="Google Shape;712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31239" y="30832"/>
            <a:ext cx="256443" cy="220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3" name="Google Shape;713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77590" y="19563"/>
            <a:ext cx="282538" cy="2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29"/>
          <p:cNvSpPr/>
          <p:nvPr/>
        </p:nvSpPr>
        <p:spPr>
          <a:xfrm>
            <a:off x="7760025" y="0"/>
            <a:ext cx="1385700" cy="5143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5" name="Google Shape;715;p29"/>
          <p:cNvGrpSpPr/>
          <p:nvPr/>
        </p:nvGrpSpPr>
        <p:grpSpPr>
          <a:xfrm>
            <a:off x="7829972" y="64725"/>
            <a:ext cx="1194703" cy="552900"/>
            <a:chOff x="7805047" y="873250"/>
            <a:chExt cx="1194703" cy="552900"/>
          </a:xfrm>
        </p:grpSpPr>
        <p:sp>
          <p:nvSpPr>
            <p:cNvPr id="716" name="Google Shape;716;p29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9"/>
            <p:cNvSpPr txBox="1"/>
            <p:nvPr/>
          </p:nvSpPr>
          <p:spPr>
            <a:xfrm>
              <a:off x="8108000" y="873250"/>
              <a:ext cx="635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Position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718" name="Google Shape;718;p29"/>
            <p:cNvSpPr txBox="1"/>
            <p:nvPr/>
          </p:nvSpPr>
          <p:spPr>
            <a:xfrm>
              <a:off x="7805047" y="1103050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X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719" name="Google Shape;719;p29"/>
            <p:cNvSpPr/>
            <p:nvPr/>
          </p:nvSpPr>
          <p:spPr>
            <a:xfrm>
              <a:off x="7982850" y="1201288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720" name="Google Shape;720;p29"/>
            <p:cNvSpPr txBox="1"/>
            <p:nvPr/>
          </p:nvSpPr>
          <p:spPr>
            <a:xfrm>
              <a:off x="8164047" y="1103050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Y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721" name="Google Shape;721;p29"/>
            <p:cNvSpPr/>
            <p:nvPr/>
          </p:nvSpPr>
          <p:spPr>
            <a:xfrm>
              <a:off x="8341850" y="1201288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722" name="Google Shape;722;p29"/>
            <p:cNvSpPr txBox="1"/>
            <p:nvPr/>
          </p:nvSpPr>
          <p:spPr>
            <a:xfrm>
              <a:off x="8517597" y="1103050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Z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723" name="Google Shape;723;p29"/>
            <p:cNvSpPr/>
            <p:nvPr/>
          </p:nvSpPr>
          <p:spPr>
            <a:xfrm>
              <a:off x="8695400" y="1201288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</p:grpSp>
      <p:grpSp>
        <p:nvGrpSpPr>
          <p:cNvPr id="724" name="Google Shape;724;p29"/>
          <p:cNvGrpSpPr/>
          <p:nvPr/>
        </p:nvGrpSpPr>
        <p:grpSpPr>
          <a:xfrm>
            <a:off x="7829972" y="688925"/>
            <a:ext cx="1194703" cy="558425"/>
            <a:chOff x="7805047" y="873250"/>
            <a:chExt cx="1194703" cy="558425"/>
          </a:xfrm>
        </p:grpSpPr>
        <p:sp>
          <p:nvSpPr>
            <p:cNvPr id="725" name="Google Shape;725;p29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9"/>
            <p:cNvSpPr txBox="1"/>
            <p:nvPr/>
          </p:nvSpPr>
          <p:spPr>
            <a:xfrm>
              <a:off x="8108000" y="873250"/>
              <a:ext cx="663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Rotation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727" name="Google Shape;727;p29"/>
            <p:cNvSpPr txBox="1"/>
            <p:nvPr/>
          </p:nvSpPr>
          <p:spPr>
            <a:xfrm>
              <a:off x="7805047" y="11085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X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728" name="Google Shape;728;p29"/>
            <p:cNvSpPr/>
            <p:nvPr/>
          </p:nvSpPr>
          <p:spPr>
            <a:xfrm>
              <a:off x="7982850" y="12068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729" name="Google Shape;729;p29"/>
            <p:cNvSpPr txBox="1"/>
            <p:nvPr/>
          </p:nvSpPr>
          <p:spPr>
            <a:xfrm>
              <a:off x="8164047" y="11085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Y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730" name="Google Shape;730;p29"/>
            <p:cNvSpPr/>
            <p:nvPr/>
          </p:nvSpPr>
          <p:spPr>
            <a:xfrm>
              <a:off x="8341850" y="12068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731" name="Google Shape;731;p29"/>
            <p:cNvSpPr txBox="1"/>
            <p:nvPr/>
          </p:nvSpPr>
          <p:spPr>
            <a:xfrm>
              <a:off x="8517597" y="11085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Z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732" name="Google Shape;732;p29"/>
            <p:cNvSpPr/>
            <p:nvPr/>
          </p:nvSpPr>
          <p:spPr>
            <a:xfrm>
              <a:off x="8695400" y="12068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</p:grpSp>
      <p:grpSp>
        <p:nvGrpSpPr>
          <p:cNvPr id="733" name="Google Shape;733;p29"/>
          <p:cNvGrpSpPr/>
          <p:nvPr/>
        </p:nvGrpSpPr>
        <p:grpSpPr>
          <a:xfrm>
            <a:off x="7829972" y="1313125"/>
            <a:ext cx="1200653" cy="559525"/>
            <a:chOff x="7799097" y="873250"/>
            <a:chExt cx="1200653" cy="559525"/>
          </a:xfrm>
        </p:grpSpPr>
        <p:sp>
          <p:nvSpPr>
            <p:cNvPr id="734" name="Google Shape;734;p29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9"/>
            <p:cNvSpPr txBox="1"/>
            <p:nvPr/>
          </p:nvSpPr>
          <p:spPr>
            <a:xfrm>
              <a:off x="8093900" y="873250"/>
              <a:ext cx="663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Scale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736" name="Google Shape;736;p29"/>
            <p:cNvSpPr txBox="1"/>
            <p:nvPr/>
          </p:nvSpPr>
          <p:spPr>
            <a:xfrm>
              <a:off x="7799097" y="11096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X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737" name="Google Shape;737;p29"/>
            <p:cNvSpPr/>
            <p:nvPr/>
          </p:nvSpPr>
          <p:spPr>
            <a:xfrm>
              <a:off x="7976900" y="12079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738" name="Google Shape;738;p29"/>
            <p:cNvSpPr txBox="1"/>
            <p:nvPr/>
          </p:nvSpPr>
          <p:spPr>
            <a:xfrm>
              <a:off x="8158097" y="11096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Y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739" name="Google Shape;739;p29"/>
            <p:cNvSpPr/>
            <p:nvPr/>
          </p:nvSpPr>
          <p:spPr>
            <a:xfrm>
              <a:off x="8335900" y="12079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740" name="Google Shape;740;p29"/>
            <p:cNvSpPr txBox="1"/>
            <p:nvPr/>
          </p:nvSpPr>
          <p:spPr>
            <a:xfrm>
              <a:off x="8511647" y="11096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Z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741" name="Google Shape;741;p29"/>
            <p:cNvSpPr/>
            <p:nvPr/>
          </p:nvSpPr>
          <p:spPr>
            <a:xfrm>
              <a:off x="8689450" y="12079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</p:grpSp>
      <p:grpSp>
        <p:nvGrpSpPr>
          <p:cNvPr id="742" name="Google Shape;742;p29"/>
          <p:cNvGrpSpPr/>
          <p:nvPr/>
        </p:nvGrpSpPr>
        <p:grpSpPr>
          <a:xfrm>
            <a:off x="7877750" y="1938438"/>
            <a:ext cx="1148400" cy="369373"/>
            <a:chOff x="7851350" y="843411"/>
            <a:chExt cx="1148400" cy="614700"/>
          </a:xfrm>
        </p:grpSpPr>
        <p:sp>
          <p:nvSpPr>
            <p:cNvPr id="743" name="Google Shape;743;p29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9"/>
            <p:cNvSpPr txBox="1"/>
            <p:nvPr/>
          </p:nvSpPr>
          <p:spPr>
            <a:xfrm>
              <a:off x="8111750" y="843411"/>
              <a:ext cx="888000" cy="61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Interactable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745" name="Google Shape;745;p29">
            <a:hlinkClick r:id="rId10" action="ppaction://hlinksldjump"/>
          </p:cNvPr>
          <p:cNvSpPr/>
          <p:nvPr/>
        </p:nvSpPr>
        <p:spPr>
          <a:xfrm>
            <a:off x="7969600" y="2043775"/>
            <a:ext cx="1626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29"/>
          <p:cNvSpPr/>
          <p:nvPr/>
        </p:nvSpPr>
        <p:spPr>
          <a:xfrm>
            <a:off x="1436850" y="517000"/>
            <a:ext cx="365100" cy="159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29"/>
          <p:cNvSpPr/>
          <p:nvPr/>
        </p:nvSpPr>
        <p:spPr>
          <a:xfrm>
            <a:off x="1476900" y="654225"/>
            <a:ext cx="285000" cy="285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29"/>
          <p:cNvSpPr/>
          <p:nvPr/>
        </p:nvSpPr>
        <p:spPr>
          <a:xfrm>
            <a:off x="1476900" y="939225"/>
            <a:ext cx="285000" cy="285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29"/>
          <p:cNvSpPr/>
          <p:nvPr/>
        </p:nvSpPr>
        <p:spPr>
          <a:xfrm>
            <a:off x="1476900" y="1224225"/>
            <a:ext cx="285000" cy="285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50" name="Google Shape;750;p29"/>
          <p:cNvCxnSpPr/>
          <p:nvPr/>
        </p:nvCxnSpPr>
        <p:spPr>
          <a:xfrm>
            <a:off x="1530300" y="565100"/>
            <a:ext cx="1782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1" name="Google Shape;751;p29"/>
          <p:cNvCxnSpPr/>
          <p:nvPr/>
        </p:nvCxnSpPr>
        <p:spPr>
          <a:xfrm>
            <a:off x="1530300" y="601925"/>
            <a:ext cx="1782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52" name="Google Shape;752;p29">
            <a:hlinkClick r:id="rId11" action="ppaction://hlinksldjump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476900" y="654225"/>
            <a:ext cx="285000" cy="2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Google Shape;753;p29">
            <a:hlinkClick r:id="rId13" action="ppaction://hlinksldjump"/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476900" y="952924"/>
            <a:ext cx="285000" cy="2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Google Shape;754;p2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476900" y="1224219"/>
            <a:ext cx="285000" cy="285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55" name="Google Shape;7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1613" y="2279075"/>
            <a:ext cx="751150" cy="733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6" name="Google Shape;756;p29"/>
          <p:cNvGrpSpPr/>
          <p:nvPr/>
        </p:nvGrpSpPr>
        <p:grpSpPr>
          <a:xfrm>
            <a:off x="3839341" y="1809822"/>
            <a:ext cx="1436754" cy="1253532"/>
            <a:chOff x="7884028" y="3553182"/>
            <a:chExt cx="1453910" cy="1212900"/>
          </a:xfrm>
        </p:grpSpPr>
        <p:cxnSp>
          <p:nvCxnSpPr>
            <p:cNvPr id="757" name="Google Shape;757;p29"/>
            <p:cNvCxnSpPr/>
            <p:nvPr/>
          </p:nvCxnSpPr>
          <p:spPr>
            <a:xfrm>
              <a:off x="8461938" y="4389882"/>
              <a:ext cx="876000" cy="376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58" name="Google Shape;758;p29"/>
            <p:cNvCxnSpPr/>
            <p:nvPr/>
          </p:nvCxnSpPr>
          <p:spPr>
            <a:xfrm rot="10800000" flipH="1">
              <a:off x="8459428" y="3553182"/>
              <a:ext cx="6300" cy="83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59" name="Google Shape;759;p29"/>
            <p:cNvCxnSpPr/>
            <p:nvPr/>
          </p:nvCxnSpPr>
          <p:spPr>
            <a:xfrm flipH="1">
              <a:off x="7884028" y="4389882"/>
              <a:ext cx="575400" cy="341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760" name="Google Shape;760;p29"/>
          <p:cNvSpPr/>
          <p:nvPr/>
        </p:nvSpPr>
        <p:spPr>
          <a:xfrm>
            <a:off x="4368950" y="1809825"/>
            <a:ext cx="90600" cy="9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29"/>
          <p:cNvSpPr/>
          <p:nvPr/>
        </p:nvSpPr>
        <p:spPr>
          <a:xfrm>
            <a:off x="3839350" y="2947925"/>
            <a:ext cx="90600" cy="9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29"/>
          <p:cNvSpPr/>
          <p:nvPr/>
        </p:nvSpPr>
        <p:spPr>
          <a:xfrm>
            <a:off x="5185500" y="2988575"/>
            <a:ext cx="90600" cy="9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3" name="Google Shape;763;p29"/>
          <p:cNvGrpSpPr/>
          <p:nvPr/>
        </p:nvGrpSpPr>
        <p:grpSpPr>
          <a:xfrm>
            <a:off x="7878675" y="2373588"/>
            <a:ext cx="1148400" cy="369373"/>
            <a:chOff x="7851350" y="843411"/>
            <a:chExt cx="1148400" cy="614700"/>
          </a:xfrm>
        </p:grpSpPr>
        <p:sp>
          <p:nvSpPr>
            <p:cNvPr id="764" name="Google Shape;764;p29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9"/>
            <p:cNvSpPr txBox="1"/>
            <p:nvPr/>
          </p:nvSpPr>
          <p:spPr>
            <a:xfrm>
              <a:off x="8111750" y="843411"/>
              <a:ext cx="888000" cy="61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0" name="Google Shape;770;p30"/>
          <p:cNvGrpSpPr/>
          <p:nvPr/>
        </p:nvGrpSpPr>
        <p:grpSpPr>
          <a:xfrm>
            <a:off x="150" y="0"/>
            <a:ext cx="1436700" cy="5143500"/>
            <a:chOff x="6270400" y="0"/>
            <a:chExt cx="1436700" cy="5143500"/>
          </a:xfrm>
        </p:grpSpPr>
        <p:sp>
          <p:nvSpPr>
            <p:cNvPr id="771" name="Google Shape;771;p30"/>
            <p:cNvSpPr/>
            <p:nvPr/>
          </p:nvSpPr>
          <p:spPr>
            <a:xfrm>
              <a:off x="6270400" y="0"/>
              <a:ext cx="1436700" cy="51435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0"/>
            <p:cNvSpPr txBox="1"/>
            <p:nvPr/>
          </p:nvSpPr>
          <p:spPr>
            <a:xfrm>
              <a:off x="6624700" y="0"/>
              <a:ext cx="728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Assets</a:t>
              </a:r>
              <a:endParaRPr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773" name="Google Shape;773;p30"/>
            <p:cNvSpPr/>
            <p:nvPr/>
          </p:nvSpPr>
          <p:spPr>
            <a:xfrm>
              <a:off x="6374050" y="479050"/>
              <a:ext cx="1229400" cy="4550700"/>
            </a:xfrm>
            <a:prstGeom prst="round2SameRect">
              <a:avLst>
                <a:gd name="adj1" fmla="val 10019"/>
                <a:gd name="adj2" fmla="val 0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0"/>
            <p:cNvSpPr/>
            <p:nvPr/>
          </p:nvSpPr>
          <p:spPr>
            <a:xfrm>
              <a:off x="6505650" y="605050"/>
              <a:ext cx="770100" cy="756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0"/>
            <p:cNvSpPr/>
            <p:nvPr/>
          </p:nvSpPr>
          <p:spPr>
            <a:xfrm>
              <a:off x="7386775" y="597500"/>
              <a:ext cx="111600" cy="4273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0"/>
            <p:cNvSpPr/>
            <p:nvPr/>
          </p:nvSpPr>
          <p:spPr>
            <a:xfrm>
              <a:off x="7386725" y="1947425"/>
              <a:ext cx="111600" cy="685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0"/>
            <p:cNvSpPr/>
            <p:nvPr/>
          </p:nvSpPr>
          <p:spPr>
            <a:xfrm>
              <a:off x="6505650" y="14824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0"/>
            <p:cNvSpPr/>
            <p:nvPr/>
          </p:nvSpPr>
          <p:spPr>
            <a:xfrm>
              <a:off x="6505650" y="23598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0"/>
            <p:cNvSpPr/>
            <p:nvPr/>
          </p:nvSpPr>
          <p:spPr>
            <a:xfrm>
              <a:off x="6505650" y="32372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0"/>
            <p:cNvSpPr/>
            <p:nvPr/>
          </p:nvSpPr>
          <p:spPr>
            <a:xfrm>
              <a:off x="6505650" y="41146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0"/>
            <p:cNvSpPr/>
            <p:nvPr/>
          </p:nvSpPr>
          <p:spPr>
            <a:xfrm>
              <a:off x="6597450" y="678825"/>
              <a:ext cx="586500" cy="586500"/>
            </a:xfrm>
            <a:prstGeom prst="mathPlus">
              <a:avLst>
                <a:gd name="adj1" fmla="val 14595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82" name="Google Shape;7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375" y="1496175"/>
            <a:ext cx="751150" cy="7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83" name="Google Shape;783;p30">
            <a:hlinkClick r:id="rId4" action="ppaction://hlinksldjump"/>
          </p:cNvPr>
          <p:cNvSpPr/>
          <p:nvPr/>
        </p:nvSpPr>
        <p:spPr>
          <a:xfrm>
            <a:off x="1436850" y="0"/>
            <a:ext cx="966900" cy="282600"/>
          </a:xfrm>
          <a:prstGeom prst="roundRect">
            <a:avLst>
              <a:gd name="adj" fmla="val 0"/>
            </a:avLst>
          </a:prstGeom>
          <a:solidFill>
            <a:srgbClr val="B7B7B7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  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Quit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84" name="Google Shape;784;p30">
            <a:hlinkClick r:id="rId5" action="ppaction://hlinksldjump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7375" y="2372600"/>
            <a:ext cx="751150" cy="751150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30">
            <a:hlinkClick r:id="rId7" action="ppaction://hlinksldjump"/>
          </p:cNvPr>
          <p:cNvSpPr/>
          <p:nvPr/>
        </p:nvSpPr>
        <p:spPr>
          <a:xfrm>
            <a:off x="2403752" y="0"/>
            <a:ext cx="966900" cy="282600"/>
          </a:xfrm>
          <a:prstGeom prst="roundRect">
            <a:avLst>
              <a:gd name="adj" fmla="val 13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    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Menu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86" name="Google Shape;786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31239" y="30832"/>
            <a:ext cx="256443" cy="220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7" name="Google Shape;787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77590" y="19563"/>
            <a:ext cx="282538" cy="2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788" name="Google Shape;788;p30"/>
          <p:cNvSpPr/>
          <p:nvPr/>
        </p:nvSpPr>
        <p:spPr>
          <a:xfrm>
            <a:off x="7760025" y="0"/>
            <a:ext cx="1385700" cy="5143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9" name="Google Shape;789;p30"/>
          <p:cNvGrpSpPr/>
          <p:nvPr/>
        </p:nvGrpSpPr>
        <p:grpSpPr>
          <a:xfrm>
            <a:off x="7829972" y="64725"/>
            <a:ext cx="1194703" cy="552900"/>
            <a:chOff x="7805047" y="873250"/>
            <a:chExt cx="1194703" cy="552900"/>
          </a:xfrm>
        </p:grpSpPr>
        <p:sp>
          <p:nvSpPr>
            <p:cNvPr id="790" name="Google Shape;790;p30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0"/>
            <p:cNvSpPr txBox="1"/>
            <p:nvPr/>
          </p:nvSpPr>
          <p:spPr>
            <a:xfrm>
              <a:off x="8108000" y="873250"/>
              <a:ext cx="635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Position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792" name="Google Shape;792;p30"/>
            <p:cNvSpPr txBox="1"/>
            <p:nvPr/>
          </p:nvSpPr>
          <p:spPr>
            <a:xfrm>
              <a:off x="7805047" y="1103050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X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793" name="Google Shape;793;p30"/>
            <p:cNvSpPr/>
            <p:nvPr/>
          </p:nvSpPr>
          <p:spPr>
            <a:xfrm>
              <a:off x="7982850" y="1201288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794" name="Google Shape;794;p30"/>
            <p:cNvSpPr txBox="1"/>
            <p:nvPr/>
          </p:nvSpPr>
          <p:spPr>
            <a:xfrm>
              <a:off x="8164047" y="1103050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Y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795" name="Google Shape;795;p30"/>
            <p:cNvSpPr/>
            <p:nvPr/>
          </p:nvSpPr>
          <p:spPr>
            <a:xfrm>
              <a:off x="8341850" y="1201288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796" name="Google Shape;796;p30"/>
            <p:cNvSpPr txBox="1"/>
            <p:nvPr/>
          </p:nvSpPr>
          <p:spPr>
            <a:xfrm>
              <a:off x="8517597" y="1103050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Z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797" name="Google Shape;797;p30"/>
            <p:cNvSpPr/>
            <p:nvPr/>
          </p:nvSpPr>
          <p:spPr>
            <a:xfrm>
              <a:off x="8695400" y="1201288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</p:grpSp>
      <p:grpSp>
        <p:nvGrpSpPr>
          <p:cNvPr id="798" name="Google Shape;798;p30"/>
          <p:cNvGrpSpPr/>
          <p:nvPr/>
        </p:nvGrpSpPr>
        <p:grpSpPr>
          <a:xfrm>
            <a:off x="7829972" y="688925"/>
            <a:ext cx="1194703" cy="558425"/>
            <a:chOff x="7805047" y="873250"/>
            <a:chExt cx="1194703" cy="558425"/>
          </a:xfrm>
        </p:grpSpPr>
        <p:sp>
          <p:nvSpPr>
            <p:cNvPr id="799" name="Google Shape;799;p30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0"/>
            <p:cNvSpPr txBox="1"/>
            <p:nvPr/>
          </p:nvSpPr>
          <p:spPr>
            <a:xfrm>
              <a:off x="8108000" y="873250"/>
              <a:ext cx="663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Rotation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801" name="Google Shape;801;p30"/>
            <p:cNvSpPr txBox="1"/>
            <p:nvPr/>
          </p:nvSpPr>
          <p:spPr>
            <a:xfrm>
              <a:off x="7805047" y="11085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X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802" name="Google Shape;802;p30"/>
            <p:cNvSpPr/>
            <p:nvPr/>
          </p:nvSpPr>
          <p:spPr>
            <a:xfrm>
              <a:off x="7982850" y="12068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803" name="Google Shape;803;p30"/>
            <p:cNvSpPr txBox="1"/>
            <p:nvPr/>
          </p:nvSpPr>
          <p:spPr>
            <a:xfrm>
              <a:off x="8164047" y="11085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Y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804" name="Google Shape;804;p30"/>
            <p:cNvSpPr/>
            <p:nvPr/>
          </p:nvSpPr>
          <p:spPr>
            <a:xfrm>
              <a:off x="8341850" y="12068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805" name="Google Shape;805;p30"/>
            <p:cNvSpPr txBox="1"/>
            <p:nvPr/>
          </p:nvSpPr>
          <p:spPr>
            <a:xfrm>
              <a:off x="8517597" y="11085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Z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8695400" y="12068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</p:grpSp>
      <p:grpSp>
        <p:nvGrpSpPr>
          <p:cNvPr id="807" name="Google Shape;807;p30"/>
          <p:cNvGrpSpPr/>
          <p:nvPr/>
        </p:nvGrpSpPr>
        <p:grpSpPr>
          <a:xfrm>
            <a:off x="7829972" y="1313125"/>
            <a:ext cx="1200653" cy="559525"/>
            <a:chOff x="7799097" y="873250"/>
            <a:chExt cx="1200653" cy="559525"/>
          </a:xfrm>
        </p:grpSpPr>
        <p:sp>
          <p:nvSpPr>
            <p:cNvPr id="808" name="Google Shape;808;p30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 txBox="1"/>
            <p:nvPr/>
          </p:nvSpPr>
          <p:spPr>
            <a:xfrm>
              <a:off x="8093900" y="873250"/>
              <a:ext cx="663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Scale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810" name="Google Shape;810;p30"/>
            <p:cNvSpPr txBox="1"/>
            <p:nvPr/>
          </p:nvSpPr>
          <p:spPr>
            <a:xfrm>
              <a:off x="7799097" y="11096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X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811" name="Google Shape;811;p30"/>
            <p:cNvSpPr/>
            <p:nvPr/>
          </p:nvSpPr>
          <p:spPr>
            <a:xfrm>
              <a:off x="7976900" y="12079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812" name="Google Shape;812;p30"/>
            <p:cNvSpPr txBox="1"/>
            <p:nvPr/>
          </p:nvSpPr>
          <p:spPr>
            <a:xfrm>
              <a:off x="8158097" y="11096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Y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813" name="Google Shape;813;p30"/>
            <p:cNvSpPr/>
            <p:nvPr/>
          </p:nvSpPr>
          <p:spPr>
            <a:xfrm>
              <a:off x="8335900" y="12079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814" name="Google Shape;814;p30"/>
            <p:cNvSpPr txBox="1"/>
            <p:nvPr/>
          </p:nvSpPr>
          <p:spPr>
            <a:xfrm>
              <a:off x="8511647" y="11096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Z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8689450" y="12079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</p:grpSp>
      <p:grpSp>
        <p:nvGrpSpPr>
          <p:cNvPr id="816" name="Google Shape;816;p30"/>
          <p:cNvGrpSpPr/>
          <p:nvPr/>
        </p:nvGrpSpPr>
        <p:grpSpPr>
          <a:xfrm>
            <a:off x="7877750" y="1938438"/>
            <a:ext cx="1148400" cy="369373"/>
            <a:chOff x="7851350" y="843411"/>
            <a:chExt cx="1148400" cy="614700"/>
          </a:xfrm>
        </p:grpSpPr>
        <p:sp>
          <p:nvSpPr>
            <p:cNvPr id="817" name="Google Shape;817;p30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 txBox="1"/>
            <p:nvPr/>
          </p:nvSpPr>
          <p:spPr>
            <a:xfrm>
              <a:off x="8111750" y="843411"/>
              <a:ext cx="888000" cy="61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Interactable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819" name="Google Shape;819;p30">
            <a:hlinkClick r:id="rId10" action="ppaction://hlinksldjump"/>
          </p:cNvPr>
          <p:cNvSpPr/>
          <p:nvPr/>
        </p:nvSpPr>
        <p:spPr>
          <a:xfrm>
            <a:off x="7969600" y="2043775"/>
            <a:ext cx="1626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0" name="Google Shape;82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1613" y="2279075"/>
            <a:ext cx="751150" cy="733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1" name="Google Shape;821;p30"/>
          <p:cNvGrpSpPr/>
          <p:nvPr/>
        </p:nvGrpSpPr>
        <p:grpSpPr>
          <a:xfrm>
            <a:off x="3839341" y="1809822"/>
            <a:ext cx="1436754" cy="1253532"/>
            <a:chOff x="7884028" y="3553182"/>
            <a:chExt cx="1453910" cy="1212900"/>
          </a:xfrm>
        </p:grpSpPr>
        <p:cxnSp>
          <p:nvCxnSpPr>
            <p:cNvPr id="822" name="Google Shape;822;p30"/>
            <p:cNvCxnSpPr/>
            <p:nvPr/>
          </p:nvCxnSpPr>
          <p:spPr>
            <a:xfrm>
              <a:off x="8461938" y="4389882"/>
              <a:ext cx="876000" cy="376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23" name="Google Shape;823;p30"/>
            <p:cNvCxnSpPr/>
            <p:nvPr/>
          </p:nvCxnSpPr>
          <p:spPr>
            <a:xfrm rot="10800000" flipH="1">
              <a:off x="8459428" y="3553182"/>
              <a:ext cx="6300" cy="83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24" name="Google Shape;824;p30"/>
            <p:cNvCxnSpPr/>
            <p:nvPr/>
          </p:nvCxnSpPr>
          <p:spPr>
            <a:xfrm flipH="1">
              <a:off x="7884028" y="4389882"/>
              <a:ext cx="575400" cy="341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825" name="Google Shape;825;p30"/>
          <p:cNvSpPr/>
          <p:nvPr/>
        </p:nvSpPr>
        <p:spPr>
          <a:xfrm>
            <a:off x="4368950" y="1809825"/>
            <a:ext cx="90600" cy="9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0"/>
          <p:cNvSpPr/>
          <p:nvPr/>
        </p:nvSpPr>
        <p:spPr>
          <a:xfrm>
            <a:off x="3839350" y="2947925"/>
            <a:ext cx="90600" cy="9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30"/>
          <p:cNvSpPr/>
          <p:nvPr/>
        </p:nvSpPr>
        <p:spPr>
          <a:xfrm>
            <a:off x="5185500" y="2988575"/>
            <a:ext cx="90600" cy="9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8" name="Google Shape;828;p30"/>
          <p:cNvGrpSpPr/>
          <p:nvPr/>
        </p:nvGrpSpPr>
        <p:grpSpPr>
          <a:xfrm>
            <a:off x="7878675" y="2373588"/>
            <a:ext cx="1148400" cy="369373"/>
            <a:chOff x="7851350" y="843411"/>
            <a:chExt cx="1148400" cy="614700"/>
          </a:xfrm>
        </p:grpSpPr>
        <p:sp>
          <p:nvSpPr>
            <p:cNvPr id="829" name="Google Shape;829;p30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 txBox="1"/>
            <p:nvPr/>
          </p:nvSpPr>
          <p:spPr>
            <a:xfrm>
              <a:off x="8111750" y="843411"/>
              <a:ext cx="888000" cy="61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831" name="Google Shape;831;p30">
            <a:hlinkClick r:id="rId11" action="ppaction://hlinksldjump"/>
          </p:cNvPr>
          <p:cNvSpPr/>
          <p:nvPr/>
        </p:nvSpPr>
        <p:spPr>
          <a:xfrm>
            <a:off x="2403750" y="282600"/>
            <a:ext cx="2004900" cy="282600"/>
          </a:xfrm>
          <a:prstGeom prst="roundRect">
            <a:avLst>
              <a:gd name="adj" fmla="val 13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    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Save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32" name="Google Shape;832;p3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500323" y="302187"/>
            <a:ext cx="282538" cy="2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833" name="Google Shape;833;p30">
            <a:hlinkClick r:id="rId11" action="ppaction://hlinksldjump"/>
          </p:cNvPr>
          <p:cNvSpPr/>
          <p:nvPr/>
        </p:nvSpPr>
        <p:spPr>
          <a:xfrm>
            <a:off x="2403750" y="565239"/>
            <a:ext cx="2004900" cy="282600"/>
          </a:xfrm>
          <a:prstGeom prst="roundRect">
            <a:avLst>
              <a:gd name="adj" fmla="val 13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    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Save As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34" name="Google Shape;834;p3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500323" y="584821"/>
            <a:ext cx="282538" cy="2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835" name="Google Shape;835;p30">
            <a:hlinkClick r:id="rId11" action="ppaction://hlinksldjump"/>
          </p:cNvPr>
          <p:cNvSpPr/>
          <p:nvPr/>
        </p:nvSpPr>
        <p:spPr>
          <a:xfrm>
            <a:off x="2403750" y="847919"/>
            <a:ext cx="2004900" cy="282600"/>
          </a:xfrm>
          <a:prstGeom prst="roundRect">
            <a:avLst>
              <a:gd name="adj" fmla="val 13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     </a:t>
            </a:r>
            <a:r>
              <a:rPr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Rename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36" name="Google Shape;836;p3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490661" y="878736"/>
            <a:ext cx="256425" cy="220987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30">
            <a:hlinkClick r:id="rId14" action="ppaction://hlinksldjump"/>
          </p:cNvPr>
          <p:cNvSpPr/>
          <p:nvPr/>
        </p:nvSpPr>
        <p:spPr>
          <a:xfrm>
            <a:off x="2403750" y="1130600"/>
            <a:ext cx="2004900" cy="282600"/>
          </a:xfrm>
          <a:prstGeom prst="roundRect">
            <a:avLst>
              <a:gd name="adj" fmla="val 13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     </a:t>
            </a:r>
            <a:r>
              <a:rPr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Environment Configuration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38" name="Google Shape;838;p30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503587" y="1130600"/>
            <a:ext cx="276000" cy="276022"/>
          </a:xfrm>
          <a:prstGeom prst="rect">
            <a:avLst/>
          </a:prstGeom>
          <a:noFill/>
          <a:ln>
            <a:noFill/>
          </a:ln>
        </p:spPr>
      </p:pic>
      <p:sp>
        <p:nvSpPr>
          <p:cNvPr id="839" name="Google Shape;839;p30"/>
          <p:cNvSpPr/>
          <p:nvPr/>
        </p:nvSpPr>
        <p:spPr>
          <a:xfrm>
            <a:off x="1436850" y="517000"/>
            <a:ext cx="365100" cy="159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30"/>
          <p:cNvSpPr/>
          <p:nvPr/>
        </p:nvSpPr>
        <p:spPr>
          <a:xfrm>
            <a:off x="1476900" y="654225"/>
            <a:ext cx="285000" cy="285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0"/>
          <p:cNvSpPr/>
          <p:nvPr/>
        </p:nvSpPr>
        <p:spPr>
          <a:xfrm>
            <a:off x="1476900" y="939225"/>
            <a:ext cx="285000" cy="285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30"/>
          <p:cNvSpPr/>
          <p:nvPr/>
        </p:nvSpPr>
        <p:spPr>
          <a:xfrm>
            <a:off x="1476900" y="1224225"/>
            <a:ext cx="285000" cy="285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43" name="Google Shape;843;p30"/>
          <p:cNvCxnSpPr/>
          <p:nvPr/>
        </p:nvCxnSpPr>
        <p:spPr>
          <a:xfrm>
            <a:off x="1530300" y="565100"/>
            <a:ext cx="1782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30"/>
          <p:cNvCxnSpPr/>
          <p:nvPr/>
        </p:nvCxnSpPr>
        <p:spPr>
          <a:xfrm>
            <a:off x="1530300" y="601925"/>
            <a:ext cx="1782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45" name="Google Shape;845;p30">
            <a:hlinkClick r:id="rId16" action="ppaction://hlinksldjump"/>
          </p:cNvPr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476900" y="654225"/>
            <a:ext cx="285000" cy="2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6" name="Google Shape;846;p30">
            <a:hlinkClick r:id="rId18" action="ppaction://hlinksldjump"/>
          </p:cNvPr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476900" y="952924"/>
            <a:ext cx="285000" cy="2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7" name="Google Shape;847;p30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1476900" y="1224219"/>
            <a:ext cx="285000" cy="285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2" name="Google Shape;852;p31"/>
          <p:cNvGrpSpPr/>
          <p:nvPr/>
        </p:nvGrpSpPr>
        <p:grpSpPr>
          <a:xfrm>
            <a:off x="150" y="0"/>
            <a:ext cx="1436700" cy="5143500"/>
            <a:chOff x="6270400" y="0"/>
            <a:chExt cx="1436700" cy="5143500"/>
          </a:xfrm>
        </p:grpSpPr>
        <p:sp>
          <p:nvSpPr>
            <p:cNvPr id="853" name="Google Shape;853;p31"/>
            <p:cNvSpPr/>
            <p:nvPr/>
          </p:nvSpPr>
          <p:spPr>
            <a:xfrm>
              <a:off x="6270400" y="0"/>
              <a:ext cx="1436700" cy="51435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1"/>
            <p:cNvSpPr txBox="1"/>
            <p:nvPr/>
          </p:nvSpPr>
          <p:spPr>
            <a:xfrm>
              <a:off x="6624700" y="0"/>
              <a:ext cx="728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Assets</a:t>
              </a:r>
              <a:endParaRPr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855" name="Google Shape;855;p31"/>
            <p:cNvSpPr/>
            <p:nvPr/>
          </p:nvSpPr>
          <p:spPr>
            <a:xfrm>
              <a:off x="6374050" y="479050"/>
              <a:ext cx="1229400" cy="4550700"/>
            </a:xfrm>
            <a:prstGeom prst="round2SameRect">
              <a:avLst>
                <a:gd name="adj1" fmla="val 10019"/>
                <a:gd name="adj2" fmla="val 0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1"/>
            <p:cNvSpPr/>
            <p:nvPr/>
          </p:nvSpPr>
          <p:spPr>
            <a:xfrm>
              <a:off x="6505650" y="605050"/>
              <a:ext cx="770100" cy="756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1"/>
            <p:cNvSpPr/>
            <p:nvPr/>
          </p:nvSpPr>
          <p:spPr>
            <a:xfrm>
              <a:off x="7386775" y="597500"/>
              <a:ext cx="111600" cy="4273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1"/>
            <p:cNvSpPr/>
            <p:nvPr/>
          </p:nvSpPr>
          <p:spPr>
            <a:xfrm>
              <a:off x="7386725" y="1947425"/>
              <a:ext cx="111600" cy="685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1"/>
            <p:cNvSpPr/>
            <p:nvPr/>
          </p:nvSpPr>
          <p:spPr>
            <a:xfrm>
              <a:off x="6505650" y="14824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1"/>
            <p:cNvSpPr/>
            <p:nvPr/>
          </p:nvSpPr>
          <p:spPr>
            <a:xfrm>
              <a:off x="6505650" y="23598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1"/>
            <p:cNvSpPr/>
            <p:nvPr/>
          </p:nvSpPr>
          <p:spPr>
            <a:xfrm>
              <a:off x="6505650" y="32372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1"/>
            <p:cNvSpPr/>
            <p:nvPr/>
          </p:nvSpPr>
          <p:spPr>
            <a:xfrm>
              <a:off x="6505650" y="41146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1"/>
            <p:cNvSpPr/>
            <p:nvPr/>
          </p:nvSpPr>
          <p:spPr>
            <a:xfrm>
              <a:off x="6597450" y="678825"/>
              <a:ext cx="586500" cy="586500"/>
            </a:xfrm>
            <a:prstGeom prst="mathPlus">
              <a:avLst>
                <a:gd name="adj1" fmla="val 14595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64" name="Google Shape;8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375" y="1496175"/>
            <a:ext cx="751150" cy="7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Google Shape;865;p31">
            <a:hlinkClick r:id="rId4" action="ppaction://hlinksldjump"/>
          </p:cNvPr>
          <p:cNvSpPr/>
          <p:nvPr/>
        </p:nvSpPr>
        <p:spPr>
          <a:xfrm>
            <a:off x="1436850" y="0"/>
            <a:ext cx="966900" cy="282600"/>
          </a:xfrm>
          <a:prstGeom prst="roundRect">
            <a:avLst>
              <a:gd name="adj" fmla="val 0"/>
            </a:avLst>
          </a:prstGeom>
          <a:solidFill>
            <a:srgbClr val="B7B7B7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  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Quit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66" name="Google Shape;866;p31">
            <a:hlinkClick r:id="rId5" action="ppaction://hlinksldjump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7375" y="2372600"/>
            <a:ext cx="751150" cy="751150"/>
          </a:xfrm>
          <a:prstGeom prst="rect">
            <a:avLst/>
          </a:prstGeom>
          <a:noFill/>
          <a:ln>
            <a:noFill/>
          </a:ln>
        </p:spPr>
      </p:pic>
      <p:sp>
        <p:nvSpPr>
          <p:cNvPr id="867" name="Google Shape;867;p31">
            <a:hlinkClick r:id="rId7" action="ppaction://hlinksldjump"/>
          </p:cNvPr>
          <p:cNvSpPr/>
          <p:nvPr/>
        </p:nvSpPr>
        <p:spPr>
          <a:xfrm>
            <a:off x="2403750" y="0"/>
            <a:ext cx="966900" cy="285000"/>
          </a:xfrm>
          <a:prstGeom prst="roundRect">
            <a:avLst>
              <a:gd name="adj" fmla="val 13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    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Menu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68" name="Google Shape;868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31239" y="30832"/>
            <a:ext cx="256443" cy="220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9" name="Google Shape;869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77590" y="19563"/>
            <a:ext cx="282538" cy="2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870" name="Google Shape;870;p31"/>
          <p:cNvSpPr/>
          <p:nvPr/>
        </p:nvSpPr>
        <p:spPr>
          <a:xfrm>
            <a:off x="7760025" y="0"/>
            <a:ext cx="1385700" cy="5143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1" name="Google Shape;871;p31"/>
          <p:cNvGrpSpPr/>
          <p:nvPr/>
        </p:nvGrpSpPr>
        <p:grpSpPr>
          <a:xfrm>
            <a:off x="7829972" y="64725"/>
            <a:ext cx="1194703" cy="552900"/>
            <a:chOff x="7805047" y="873250"/>
            <a:chExt cx="1194703" cy="552900"/>
          </a:xfrm>
        </p:grpSpPr>
        <p:sp>
          <p:nvSpPr>
            <p:cNvPr id="872" name="Google Shape;872;p31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1"/>
            <p:cNvSpPr txBox="1"/>
            <p:nvPr/>
          </p:nvSpPr>
          <p:spPr>
            <a:xfrm>
              <a:off x="8108000" y="873250"/>
              <a:ext cx="635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Position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874" name="Google Shape;874;p31"/>
            <p:cNvSpPr txBox="1"/>
            <p:nvPr/>
          </p:nvSpPr>
          <p:spPr>
            <a:xfrm>
              <a:off x="7805047" y="1103050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X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875" name="Google Shape;875;p31"/>
            <p:cNvSpPr/>
            <p:nvPr/>
          </p:nvSpPr>
          <p:spPr>
            <a:xfrm>
              <a:off x="7982850" y="1201288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876" name="Google Shape;876;p31"/>
            <p:cNvSpPr txBox="1"/>
            <p:nvPr/>
          </p:nvSpPr>
          <p:spPr>
            <a:xfrm>
              <a:off x="8164047" y="1103050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Y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877" name="Google Shape;877;p31"/>
            <p:cNvSpPr/>
            <p:nvPr/>
          </p:nvSpPr>
          <p:spPr>
            <a:xfrm>
              <a:off x="8341850" y="1201288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878" name="Google Shape;878;p31"/>
            <p:cNvSpPr txBox="1"/>
            <p:nvPr/>
          </p:nvSpPr>
          <p:spPr>
            <a:xfrm>
              <a:off x="8517597" y="1103050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Z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879" name="Google Shape;879;p31"/>
            <p:cNvSpPr/>
            <p:nvPr/>
          </p:nvSpPr>
          <p:spPr>
            <a:xfrm>
              <a:off x="8695400" y="1201288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</p:grpSp>
      <p:grpSp>
        <p:nvGrpSpPr>
          <p:cNvPr id="880" name="Google Shape;880;p31"/>
          <p:cNvGrpSpPr/>
          <p:nvPr/>
        </p:nvGrpSpPr>
        <p:grpSpPr>
          <a:xfrm>
            <a:off x="7829972" y="688925"/>
            <a:ext cx="1194703" cy="558425"/>
            <a:chOff x="7805047" y="873250"/>
            <a:chExt cx="1194703" cy="558425"/>
          </a:xfrm>
        </p:grpSpPr>
        <p:sp>
          <p:nvSpPr>
            <p:cNvPr id="881" name="Google Shape;881;p31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1"/>
            <p:cNvSpPr txBox="1"/>
            <p:nvPr/>
          </p:nvSpPr>
          <p:spPr>
            <a:xfrm>
              <a:off x="8108000" y="873250"/>
              <a:ext cx="663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Rotation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883" name="Google Shape;883;p31"/>
            <p:cNvSpPr txBox="1"/>
            <p:nvPr/>
          </p:nvSpPr>
          <p:spPr>
            <a:xfrm>
              <a:off x="7805047" y="11085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X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884" name="Google Shape;884;p31"/>
            <p:cNvSpPr/>
            <p:nvPr/>
          </p:nvSpPr>
          <p:spPr>
            <a:xfrm>
              <a:off x="7982850" y="12068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885" name="Google Shape;885;p31"/>
            <p:cNvSpPr txBox="1"/>
            <p:nvPr/>
          </p:nvSpPr>
          <p:spPr>
            <a:xfrm>
              <a:off x="8164047" y="11085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Y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8341850" y="12068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887" name="Google Shape;887;p31"/>
            <p:cNvSpPr txBox="1"/>
            <p:nvPr/>
          </p:nvSpPr>
          <p:spPr>
            <a:xfrm>
              <a:off x="8517597" y="11085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Z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8695400" y="12068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</p:grpSp>
      <p:grpSp>
        <p:nvGrpSpPr>
          <p:cNvPr id="889" name="Google Shape;889;p31"/>
          <p:cNvGrpSpPr/>
          <p:nvPr/>
        </p:nvGrpSpPr>
        <p:grpSpPr>
          <a:xfrm>
            <a:off x="7829972" y="1313125"/>
            <a:ext cx="1200653" cy="559525"/>
            <a:chOff x="7799097" y="873250"/>
            <a:chExt cx="1200653" cy="559525"/>
          </a:xfrm>
        </p:grpSpPr>
        <p:sp>
          <p:nvSpPr>
            <p:cNvPr id="890" name="Google Shape;890;p31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1"/>
            <p:cNvSpPr txBox="1"/>
            <p:nvPr/>
          </p:nvSpPr>
          <p:spPr>
            <a:xfrm>
              <a:off x="8093900" y="873250"/>
              <a:ext cx="663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Scale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892" name="Google Shape;892;p31"/>
            <p:cNvSpPr txBox="1"/>
            <p:nvPr/>
          </p:nvSpPr>
          <p:spPr>
            <a:xfrm>
              <a:off x="7799097" y="11096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X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7976900" y="12079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894" name="Google Shape;894;p31"/>
            <p:cNvSpPr txBox="1"/>
            <p:nvPr/>
          </p:nvSpPr>
          <p:spPr>
            <a:xfrm>
              <a:off x="8158097" y="11096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Y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895" name="Google Shape;895;p31"/>
            <p:cNvSpPr/>
            <p:nvPr/>
          </p:nvSpPr>
          <p:spPr>
            <a:xfrm>
              <a:off x="8335900" y="12079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896" name="Google Shape;896;p31"/>
            <p:cNvSpPr txBox="1"/>
            <p:nvPr/>
          </p:nvSpPr>
          <p:spPr>
            <a:xfrm>
              <a:off x="8511647" y="11096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Z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8689450" y="12079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</p:grpSp>
      <p:grpSp>
        <p:nvGrpSpPr>
          <p:cNvPr id="898" name="Google Shape;898;p31"/>
          <p:cNvGrpSpPr/>
          <p:nvPr/>
        </p:nvGrpSpPr>
        <p:grpSpPr>
          <a:xfrm>
            <a:off x="7877750" y="1938438"/>
            <a:ext cx="1148400" cy="369373"/>
            <a:chOff x="7851350" y="843411"/>
            <a:chExt cx="1148400" cy="614700"/>
          </a:xfrm>
        </p:grpSpPr>
        <p:sp>
          <p:nvSpPr>
            <p:cNvPr id="899" name="Google Shape;899;p31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1"/>
            <p:cNvSpPr txBox="1"/>
            <p:nvPr/>
          </p:nvSpPr>
          <p:spPr>
            <a:xfrm>
              <a:off x="8111750" y="843411"/>
              <a:ext cx="888000" cy="61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Interactable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901" name="Google Shape;901;p31">
            <a:hlinkClick r:id="rId10" action="ppaction://hlinksldjump"/>
          </p:cNvPr>
          <p:cNvSpPr/>
          <p:nvPr/>
        </p:nvSpPr>
        <p:spPr>
          <a:xfrm>
            <a:off x="7969600" y="2043775"/>
            <a:ext cx="1626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1"/>
          <p:cNvSpPr/>
          <p:nvPr/>
        </p:nvSpPr>
        <p:spPr>
          <a:xfrm>
            <a:off x="1436850" y="517000"/>
            <a:ext cx="365100" cy="159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31"/>
          <p:cNvSpPr/>
          <p:nvPr/>
        </p:nvSpPr>
        <p:spPr>
          <a:xfrm>
            <a:off x="1476900" y="654225"/>
            <a:ext cx="285000" cy="285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31"/>
          <p:cNvSpPr/>
          <p:nvPr/>
        </p:nvSpPr>
        <p:spPr>
          <a:xfrm>
            <a:off x="1476900" y="939225"/>
            <a:ext cx="285000" cy="285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1"/>
          <p:cNvSpPr/>
          <p:nvPr/>
        </p:nvSpPr>
        <p:spPr>
          <a:xfrm>
            <a:off x="1476900" y="1224225"/>
            <a:ext cx="285000" cy="285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6" name="Google Shape;906;p31"/>
          <p:cNvCxnSpPr/>
          <p:nvPr/>
        </p:nvCxnSpPr>
        <p:spPr>
          <a:xfrm>
            <a:off x="1530300" y="565100"/>
            <a:ext cx="1782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7" name="Google Shape;907;p31"/>
          <p:cNvCxnSpPr/>
          <p:nvPr/>
        </p:nvCxnSpPr>
        <p:spPr>
          <a:xfrm>
            <a:off x="1530300" y="601925"/>
            <a:ext cx="1782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08" name="Google Shape;908;p3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476900" y="654225"/>
            <a:ext cx="285000" cy="2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9" name="Google Shape;909;p3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476900" y="952924"/>
            <a:ext cx="285000" cy="2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0" name="Google Shape;910;p3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476900" y="1224219"/>
            <a:ext cx="285000" cy="285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11" name="Google Shape;91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1613" y="2279075"/>
            <a:ext cx="751150" cy="733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2" name="Google Shape;912;p31"/>
          <p:cNvGrpSpPr/>
          <p:nvPr/>
        </p:nvGrpSpPr>
        <p:grpSpPr>
          <a:xfrm>
            <a:off x="3839341" y="1809822"/>
            <a:ext cx="1436754" cy="1253532"/>
            <a:chOff x="7884028" y="3553182"/>
            <a:chExt cx="1453910" cy="1212900"/>
          </a:xfrm>
        </p:grpSpPr>
        <p:cxnSp>
          <p:nvCxnSpPr>
            <p:cNvPr id="913" name="Google Shape;913;p31"/>
            <p:cNvCxnSpPr/>
            <p:nvPr/>
          </p:nvCxnSpPr>
          <p:spPr>
            <a:xfrm>
              <a:off x="8461938" y="4389882"/>
              <a:ext cx="876000" cy="376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14" name="Google Shape;914;p31"/>
            <p:cNvCxnSpPr/>
            <p:nvPr/>
          </p:nvCxnSpPr>
          <p:spPr>
            <a:xfrm rot="10800000" flipH="1">
              <a:off x="8459428" y="3553182"/>
              <a:ext cx="6300" cy="83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15" name="Google Shape;915;p31"/>
            <p:cNvCxnSpPr/>
            <p:nvPr/>
          </p:nvCxnSpPr>
          <p:spPr>
            <a:xfrm flipH="1">
              <a:off x="7884028" y="4389882"/>
              <a:ext cx="575400" cy="341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916" name="Google Shape;916;p31"/>
          <p:cNvSpPr/>
          <p:nvPr/>
        </p:nvSpPr>
        <p:spPr>
          <a:xfrm>
            <a:off x="4368950" y="1809825"/>
            <a:ext cx="90600" cy="9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1"/>
          <p:cNvSpPr/>
          <p:nvPr/>
        </p:nvSpPr>
        <p:spPr>
          <a:xfrm>
            <a:off x="3839350" y="2947925"/>
            <a:ext cx="90600" cy="9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1"/>
          <p:cNvSpPr/>
          <p:nvPr/>
        </p:nvSpPr>
        <p:spPr>
          <a:xfrm>
            <a:off x="5185500" y="2988575"/>
            <a:ext cx="90600" cy="9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1">
            <a:hlinkClick r:id="rId14" action="ppaction://hlinksldjump"/>
          </p:cNvPr>
          <p:cNvSpPr/>
          <p:nvPr/>
        </p:nvSpPr>
        <p:spPr>
          <a:xfrm>
            <a:off x="7878675" y="2415899"/>
            <a:ext cx="1148400" cy="296003"/>
          </a:xfrm>
          <a:prstGeom prst="roundRect">
            <a:avLst>
              <a:gd name="adj" fmla="val 7214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1">
            <a:hlinkClick r:id="rId14" action="ppaction://hlinksldjump"/>
          </p:cNvPr>
          <p:cNvSpPr txBox="1"/>
          <p:nvPr/>
        </p:nvSpPr>
        <p:spPr>
          <a:xfrm>
            <a:off x="8139075" y="2373588"/>
            <a:ext cx="888000" cy="36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Set Action</a:t>
            </a:r>
            <a:endParaRPr sz="12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21" name="Google Shape;921;p3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980525" y="2047300"/>
            <a:ext cx="146700" cy="146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1077900" y="1322950"/>
            <a:ext cx="6988200" cy="2663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2060400" y="327300"/>
            <a:ext cx="5023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Select Environment </a:t>
            </a:r>
            <a:endParaRPr sz="4800">
              <a:solidFill>
                <a:schemeClr val="dk2"/>
              </a:solidFill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1236319" y="1491338"/>
            <a:ext cx="2025300" cy="106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>
            <a:hlinkClick r:id="rId3" action="ppaction://hlinksldjump"/>
          </p:cNvPr>
          <p:cNvSpPr/>
          <p:nvPr/>
        </p:nvSpPr>
        <p:spPr>
          <a:xfrm>
            <a:off x="3417655" y="1491338"/>
            <a:ext cx="2025300" cy="106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>
            <a:hlinkClick r:id="rId3" action="ppaction://hlinksldjump"/>
          </p:cNvPr>
          <p:cNvSpPr/>
          <p:nvPr/>
        </p:nvSpPr>
        <p:spPr>
          <a:xfrm>
            <a:off x="5598991" y="1491338"/>
            <a:ext cx="2025300" cy="106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>
            <a:hlinkClick r:id="rId3" action="ppaction://hlinksldjump"/>
          </p:cNvPr>
          <p:cNvSpPr/>
          <p:nvPr/>
        </p:nvSpPr>
        <p:spPr>
          <a:xfrm>
            <a:off x="1236319" y="2738825"/>
            <a:ext cx="2025300" cy="106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>
            <a:hlinkClick r:id="rId3" action="ppaction://hlinksldjump"/>
          </p:cNvPr>
          <p:cNvSpPr/>
          <p:nvPr/>
        </p:nvSpPr>
        <p:spPr>
          <a:xfrm>
            <a:off x="3417655" y="2738825"/>
            <a:ext cx="2025300" cy="106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>
            <a:hlinkClick r:id="rId3" action="ppaction://hlinksldjump"/>
          </p:cNvPr>
          <p:cNvSpPr/>
          <p:nvPr/>
        </p:nvSpPr>
        <p:spPr>
          <a:xfrm>
            <a:off x="5598991" y="2738825"/>
            <a:ext cx="2025300" cy="106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7780325" y="1497250"/>
            <a:ext cx="145500" cy="2314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7780350" y="2202600"/>
            <a:ext cx="145500" cy="459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1416825" y="4299150"/>
            <a:ext cx="1389000" cy="525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swald"/>
                <a:ea typeface="Oswald"/>
                <a:cs typeface="Oswald"/>
                <a:sym typeface="Oswald"/>
              </a:rPr>
              <a:t>Enter</a:t>
            </a:r>
            <a:endParaRPr sz="26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859" y="273934"/>
            <a:ext cx="489725" cy="4897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/>
          <p:nvPr/>
        </p:nvSpPr>
        <p:spPr>
          <a:xfrm>
            <a:off x="3735800" y="4299150"/>
            <a:ext cx="1389000" cy="525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swald"/>
                <a:ea typeface="Oswald"/>
                <a:cs typeface="Oswald"/>
                <a:sym typeface="Oswald"/>
              </a:rPr>
              <a:t>Edit</a:t>
            </a:r>
            <a:endParaRPr sz="2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6054775" y="4299150"/>
            <a:ext cx="1389000" cy="525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swald"/>
                <a:ea typeface="Oswald"/>
                <a:cs typeface="Oswald"/>
                <a:sym typeface="Oswald"/>
              </a:rPr>
              <a:t>Delete</a:t>
            </a:r>
            <a:endParaRPr sz="2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" name="Google Shape;76;p14">
            <a:hlinkClick r:id="rId5" action="ppaction://hlinksldjump"/>
          </p:cNvPr>
          <p:cNvSpPr/>
          <p:nvPr/>
        </p:nvSpPr>
        <p:spPr>
          <a:xfrm>
            <a:off x="1236319" y="1491338"/>
            <a:ext cx="2025300" cy="1067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4">
            <a:hlinkClick r:id="rId5" action="ppaction://hlinksldjump"/>
          </p:cNvPr>
          <p:cNvSpPr/>
          <p:nvPr/>
        </p:nvSpPr>
        <p:spPr>
          <a:xfrm>
            <a:off x="1955725" y="1731800"/>
            <a:ext cx="586500" cy="586500"/>
          </a:xfrm>
          <a:prstGeom prst="mathPlus">
            <a:avLst>
              <a:gd name="adj1" fmla="val 14595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>
            <a:hlinkClick r:id="rId6" action="ppaction://hlinksldjump"/>
          </p:cNvPr>
          <p:cNvSpPr/>
          <p:nvPr/>
        </p:nvSpPr>
        <p:spPr>
          <a:xfrm>
            <a:off x="248925" y="196000"/>
            <a:ext cx="645600" cy="645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6" name="Google Shape;926;p32"/>
          <p:cNvGrpSpPr/>
          <p:nvPr/>
        </p:nvGrpSpPr>
        <p:grpSpPr>
          <a:xfrm>
            <a:off x="150" y="0"/>
            <a:ext cx="1436700" cy="5143500"/>
            <a:chOff x="6270400" y="0"/>
            <a:chExt cx="1436700" cy="5143500"/>
          </a:xfrm>
        </p:grpSpPr>
        <p:sp>
          <p:nvSpPr>
            <p:cNvPr id="927" name="Google Shape;927;p32"/>
            <p:cNvSpPr/>
            <p:nvPr/>
          </p:nvSpPr>
          <p:spPr>
            <a:xfrm>
              <a:off x="6270400" y="0"/>
              <a:ext cx="1436700" cy="51435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2"/>
            <p:cNvSpPr txBox="1"/>
            <p:nvPr/>
          </p:nvSpPr>
          <p:spPr>
            <a:xfrm>
              <a:off x="6624700" y="0"/>
              <a:ext cx="728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Assets</a:t>
              </a:r>
              <a:endParaRPr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929" name="Google Shape;929;p32"/>
            <p:cNvSpPr/>
            <p:nvPr/>
          </p:nvSpPr>
          <p:spPr>
            <a:xfrm>
              <a:off x="6374050" y="479050"/>
              <a:ext cx="1229400" cy="4550700"/>
            </a:xfrm>
            <a:prstGeom prst="round2SameRect">
              <a:avLst>
                <a:gd name="adj1" fmla="val 10019"/>
                <a:gd name="adj2" fmla="val 0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2"/>
            <p:cNvSpPr/>
            <p:nvPr/>
          </p:nvSpPr>
          <p:spPr>
            <a:xfrm>
              <a:off x="6505650" y="605050"/>
              <a:ext cx="770100" cy="756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7386775" y="597500"/>
              <a:ext cx="111600" cy="4273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7386725" y="1947425"/>
              <a:ext cx="111600" cy="685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6505650" y="14824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6505650" y="23598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6505650" y="32372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6505650" y="41146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6597450" y="678825"/>
              <a:ext cx="586500" cy="586500"/>
            </a:xfrm>
            <a:prstGeom prst="mathPlus">
              <a:avLst>
                <a:gd name="adj1" fmla="val 14595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38" name="Google Shape;93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375" y="1496175"/>
            <a:ext cx="751150" cy="7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9" name="Google Shape;939;p32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375" y="2372600"/>
            <a:ext cx="751150" cy="751150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Google Shape;940;p32">
            <a:hlinkClick r:id="rId6" action="ppaction://hlinksldjump"/>
          </p:cNvPr>
          <p:cNvSpPr/>
          <p:nvPr/>
        </p:nvSpPr>
        <p:spPr>
          <a:xfrm>
            <a:off x="1436850" y="0"/>
            <a:ext cx="966900" cy="282600"/>
          </a:xfrm>
          <a:prstGeom prst="roundRect">
            <a:avLst>
              <a:gd name="adj" fmla="val 0"/>
            </a:avLst>
          </a:prstGeom>
          <a:solidFill>
            <a:srgbClr val="B7B7B7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  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Quit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41" name="Google Shape;941;p32">
            <a:hlinkClick r:id="rId7" action="ppaction://hlinksldjump"/>
          </p:cNvPr>
          <p:cNvSpPr/>
          <p:nvPr/>
        </p:nvSpPr>
        <p:spPr>
          <a:xfrm>
            <a:off x="2403752" y="0"/>
            <a:ext cx="966900" cy="282600"/>
          </a:xfrm>
          <a:prstGeom prst="roundRect">
            <a:avLst>
              <a:gd name="adj" fmla="val 13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    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Menu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42" name="Google Shape;942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31239" y="30832"/>
            <a:ext cx="256443" cy="220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3" name="Google Shape;943;p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77590" y="19563"/>
            <a:ext cx="282538" cy="2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944" name="Google Shape;944;p32"/>
          <p:cNvSpPr/>
          <p:nvPr/>
        </p:nvSpPr>
        <p:spPr>
          <a:xfrm>
            <a:off x="7760025" y="0"/>
            <a:ext cx="1385700" cy="5143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5" name="Google Shape;945;p32"/>
          <p:cNvGrpSpPr/>
          <p:nvPr/>
        </p:nvGrpSpPr>
        <p:grpSpPr>
          <a:xfrm>
            <a:off x="7829972" y="64725"/>
            <a:ext cx="1194703" cy="552900"/>
            <a:chOff x="7805047" y="873250"/>
            <a:chExt cx="1194703" cy="552900"/>
          </a:xfrm>
        </p:grpSpPr>
        <p:sp>
          <p:nvSpPr>
            <p:cNvPr id="946" name="Google Shape;946;p32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2"/>
            <p:cNvSpPr txBox="1"/>
            <p:nvPr/>
          </p:nvSpPr>
          <p:spPr>
            <a:xfrm>
              <a:off x="8108000" y="873250"/>
              <a:ext cx="635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Position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948" name="Google Shape;948;p32"/>
            <p:cNvSpPr txBox="1"/>
            <p:nvPr/>
          </p:nvSpPr>
          <p:spPr>
            <a:xfrm>
              <a:off x="7805047" y="1103050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X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949" name="Google Shape;949;p32"/>
            <p:cNvSpPr/>
            <p:nvPr/>
          </p:nvSpPr>
          <p:spPr>
            <a:xfrm>
              <a:off x="7982850" y="1201288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950" name="Google Shape;950;p32"/>
            <p:cNvSpPr txBox="1"/>
            <p:nvPr/>
          </p:nvSpPr>
          <p:spPr>
            <a:xfrm>
              <a:off x="8164047" y="1103050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Y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951" name="Google Shape;951;p32"/>
            <p:cNvSpPr/>
            <p:nvPr/>
          </p:nvSpPr>
          <p:spPr>
            <a:xfrm>
              <a:off x="8341850" y="1201288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952" name="Google Shape;952;p32"/>
            <p:cNvSpPr txBox="1"/>
            <p:nvPr/>
          </p:nvSpPr>
          <p:spPr>
            <a:xfrm>
              <a:off x="8517597" y="1103050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Z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953" name="Google Shape;953;p32"/>
            <p:cNvSpPr/>
            <p:nvPr/>
          </p:nvSpPr>
          <p:spPr>
            <a:xfrm>
              <a:off x="8695400" y="1201288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</p:grpSp>
      <p:grpSp>
        <p:nvGrpSpPr>
          <p:cNvPr id="954" name="Google Shape;954;p32"/>
          <p:cNvGrpSpPr/>
          <p:nvPr/>
        </p:nvGrpSpPr>
        <p:grpSpPr>
          <a:xfrm>
            <a:off x="7829972" y="688925"/>
            <a:ext cx="1194703" cy="558425"/>
            <a:chOff x="7805047" y="873250"/>
            <a:chExt cx="1194703" cy="558425"/>
          </a:xfrm>
        </p:grpSpPr>
        <p:sp>
          <p:nvSpPr>
            <p:cNvPr id="955" name="Google Shape;955;p32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2"/>
            <p:cNvSpPr txBox="1"/>
            <p:nvPr/>
          </p:nvSpPr>
          <p:spPr>
            <a:xfrm>
              <a:off x="8108000" y="873250"/>
              <a:ext cx="663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Rotation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957" name="Google Shape;957;p32"/>
            <p:cNvSpPr txBox="1"/>
            <p:nvPr/>
          </p:nvSpPr>
          <p:spPr>
            <a:xfrm>
              <a:off x="7805047" y="11085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X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958" name="Google Shape;958;p32"/>
            <p:cNvSpPr/>
            <p:nvPr/>
          </p:nvSpPr>
          <p:spPr>
            <a:xfrm>
              <a:off x="7982850" y="12068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959" name="Google Shape;959;p32"/>
            <p:cNvSpPr txBox="1"/>
            <p:nvPr/>
          </p:nvSpPr>
          <p:spPr>
            <a:xfrm>
              <a:off x="8164047" y="11085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Y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960" name="Google Shape;960;p32"/>
            <p:cNvSpPr/>
            <p:nvPr/>
          </p:nvSpPr>
          <p:spPr>
            <a:xfrm>
              <a:off x="8341850" y="12068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961" name="Google Shape;961;p32"/>
            <p:cNvSpPr txBox="1"/>
            <p:nvPr/>
          </p:nvSpPr>
          <p:spPr>
            <a:xfrm>
              <a:off x="8517597" y="11085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Z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962" name="Google Shape;962;p32"/>
            <p:cNvSpPr/>
            <p:nvPr/>
          </p:nvSpPr>
          <p:spPr>
            <a:xfrm>
              <a:off x="8695400" y="12068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</p:grpSp>
      <p:grpSp>
        <p:nvGrpSpPr>
          <p:cNvPr id="963" name="Google Shape;963;p32"/>
          <p:cNvGrpSpPr/>
          <p:nvPr/>
        </p:nvGrpSpPr>
        <p:grpSpPr>
          <a:xfrm>
            <a:off x="7829972" y="1313125"/>
            <a:ext cx="1200653" cy="559525"/>
            <a:chOff x="7799097" y="873250"/>
            <a:chExt cx="1200653" cy="559525"/>
          </a:xfrm>
        </p:grpSpPr>
        <p:sp>
          <p:nvSpPr>
            <p:cNvPr id="964" name="Google Shape;964;p32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2"/>
            <p:cNvSpPr txBox="1"/>
            <p:nvPr/>
          </p:nvSpPr>
          <p:spPr>
            <a:xfrm>
              <a:off x="8093900" y="873250"/>
              <a:ext cx="663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Scale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966" name="Google Shape;966;p32"/>
            <p:cNvSpPr txBox="1"/>
            <p:nvPr/>
          </p:nvSpPr>
          <p:spPr>
            <a:xfrm>
              <a:off x="7799097" y="11096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X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7976900" y="12079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968" name="Google Shape;968;p32"/>
            <p:cNvSpPr txBox="1"/>
            <p:nvPr/>
          </p:nvSpPr>
          <p:spPr>
            <a:xfrm>
              <a:off x="8158097" y="11096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Y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969" name="Google Shape;969;p32"/>
            <p:cNvSpPr/>
            <p:nvPr/>
          </p:nvSpPr>
          <p:spPr>
            <a:xfrm>
              <a:off x="8335900" y="12079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970" name="Google Shape;970;p32"/>
            <p:cNvSpPr txBox="1"/>
            <p:nvPr/>
          </p:nvSpPr>
          <p:spPr>
            <a:xfrm>
              <a:off x="8511647" y="11096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Z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8689450" y="12079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</p:grpSp>
      <p:grpSp>
        <p:nvGrpSpPr>
          <p:cNvPr id="972" name="Google Shape;972;p32"/>
          <p:cNvGrpSpPr/>
          <p:nvPr/>
        </p:nvGrpSpPr>
        <p:grpSpPr>
          <a:xfrm>
            <a:off x="7877750" y="1938438"/>
            <a:ext cx="1148400" cy="369373"/>
            <a:chOff x="7851350" y="843411"/>
            <a:chExt cx="1148400" cy="614700"/>
          </a:xfrm>
        </p:grpSpPr>
        <p:sp>
          <p:nvSpPr>
            <p:cNvPr id="973" name="Google Shape;973;p32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2"/>
            <p:cNvSpPr txBox="1"/>
            <p:nvPr/>
          </p:nvSpPr>
          <p:spPr>
            <a:xfrm>
              <a:off x="8111750" y="843411"/>
              <a:ext cx="888000" cy="61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Interactable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975" name="Google Shape;975;p32">
            <a:hlinkClick r:id="rId10" action="ppaction://hlinksldjump"/>
          </p:cNvPr>
          <p:cNvSpPr/>
          <p:nvPr/>
        </p:nvSpPr>
        <p:spPr>
          <a:xfrm>
            <a:off x="7969600" y="2043775"/>
            <a:ext cx="1626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2"/>
          <p:cNvSpPr/>
          <p:nvPr/>
        </p:nvSpPr>
        <p:spPr>
          <a:xfrm>
            <a:off x="1436850" y="517000"/>
            <a:ext cx="365100" cy="159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2"/>
          <p:cNvSpPr/>
          <p:nvPr/>
        </p:nvSpPr>
        <p:spPr>
          <a:xfrm>
            <a:off x="1476900" y="654225"/>
            <a:ext cx="285000" cy="285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2"/>
          <p:cNvSpPr/>
          <p:nvPr/>
        </p:nvSpPr>
        <p:spPr>
          <a:xfrm>
            <a:off x="1476900" y="939225"/>
            <a:ext cx="285000" cy="285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32"/>
          <p:cNvSpPr/>
          <p:nvPr/>
        </p:nvSpPr>
        <p:spPr>
          <a:xfrm>
            <a:off x="1476900" y="1224225"/>
            <a:ext cx="285000" cy="285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80" name="Google Shape;980;p32"/>
          <p:cNvCxnSpPr/>
          <p:nvPr/>
        </p:nvCxnSpPr>
        <p:spPr>
          <a:xfrm>
            <a:off x="1530300" y="565100"/>
            <a:ext cx="1782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1" name="Google Shape;981;p32"/>
          <p:cNvCxnSpPr/>
          <p:nvPr/>
        </p:nvCxnSpPr>
        <p:spPr>
          <a:xfrm>
            <a:off x="1530300" y="601925"/>
            <a:ext cx="1782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82" name="Google Shape;982;p3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476900" y="654225"/>
            <a:ext cx="285000" cy="2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" name="Google Shape;983;p3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476900" y="952924"/>
            <a:ext cx="285000" cy="2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4" name="Google Shape;984;p3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476900" y="1224219"/>
            <a:ext cx="285000" cy="285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85" name="Google Shape;9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1613" y="2279075"/>
            <a:ext cx="751150" cy="733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6" name="Google Shape;986;p32"/>
          <p:cNvGrpSpPr/>
          <p:nvPr/>
        </p:nvGrpSpPr>
        <p:grpSpPr>
          <a:xfrm>
            <a:off x="3839341" y="1809822"/>
            <a:ext cx="1436754" cy="1253532"/>
            <a:chOff x="7884028" y="3553182"/>
            <a:chExt cx="1453910" cy="1212900"/>
          </a:xfrm>
        </p:grpSpPr>
        <p:cxnSp>
          <p:nvCxnSpPr>
            <p:cNvPr id="987" name="Google Shape;987;p32"/>
            <p:cNvCxnSpPr/>
            <p:nvPr/>
          </p:nvCxnSpPr>
          <p:spPr>
            <a:xfrm>
              <a:off x="8461938" y="4389882"/>
              <a:ext cx="876000" cy="376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88" name="Google Shape;988;p32"/>
            <p:cNvCxnSpPr/>
            <p:nvPr/>
          </p:nvCxnSpPr>
          <p:spPr>
            <a:xfrm rot="10800000" flipH="1">
              <a:off x="8459428" y="3553182"/>
              <a:ext cx="6300" cy="83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89" name="Google Shape;989;p32"/>
            <p:cNvCxnSpPr/>
            <p:nvPr/>
          </p:nvCxnSpPr>
          <p:spPr>
            <a:xfrm flipH="1">
              <a:off x="7884028" y="4389882"/>
              <a:ext cx="575400" cy="341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990" name="Google Shape;990;p32"/>
          <p:cNvSpPr/>
          <p:nvPr/>
        </p:nvSpPr>
        <p:spPr>
          <a:xfrm>
            <a:off x="4368950" y="1809825"/>
            <a:ext cx="90600" cy="9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32"/>
          <p:cNvSpPr/>
          <p:nvPr/>
        </p:nvSpPr>
        <p:spPr>
          <a:xfrm>
            <a:off x="3839350" y="2947925"/>
            <a:ext cx="90600" cy="9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32"/>
          <p:cNvSpPr/>
          <p:nvPr/>
        </p:nvSpPr>
        <p:spPr>
          <a:xfrm>
            <a:off x="5185500" y="2988575"/>
            <a:ext cx="90600" cy="9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32">
            <a:hlinkClick r:id="rId14" action="ppaction://hlinksldjump"/>
          </p:cNvPr>
          <p:cNvSpPr/>
          <p:nvPr/>
        </p:nvSpPr>
        <p:spPr>
          <a:xfrm>
            <a:off x="7878675" y="2415899"/>
            <a:ext cx="1148400" cy="296100"/>
          </a:xfrm>
          <a:prstGeom prst="roundRect">
            <a:avLst>
              <a:gd name="adj" fmla="val 7214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32">
            <a:hlinkClick r:id="rId14" action="ppaction://hlinksldjump"/>
          </p:cNvPr>
          <p:cNvSpPr txBox="1"/>
          <p:nvPr/>
        </p:nvSpPr>
        <p:spPr>
          <a:xfrm>
            <a:off x="8139075" y="2373588"/>
            <a:ext cx="88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Set Action</a:t>
            </a:r>
            <a:endParaRPr sz="12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95" name="Google Shape;995;p32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980525" y="2047300"/>
            <a:ext cx="146700" cy="146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996" name="Google Shape;996;p32">
            <a:hlinkClick r:id="rId16" action="ppaction://hlinksldjump"/>
          </p:cNvPr>
          <p:cNvSpPr/>
          <p:nvPr/>
        </p:nvSpPr>
        <p:spPr>
          <a:xfrm>
            <a:off x="2403750" y="282600"/>
            <a:ext cx="2004900" cy="282600"/>
          </a:xfrm>
          <a:prstGeom prst="roundRect">
            <a:avLst>
              <a:gd name="adj" fmla="val 13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    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Save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97" name="Google Shape;997;p32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500323" y="302187"/>
            <a:ext cx="282538" cy="2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998" name="Google Shape;998;p32">
            <a:hlinkClick r:id="rId16" action="ppaction://hlinksldjump"/>
          </p:cNvPr>
          <p:cNvSpPr/>
          <p:nvPr/>
        </p:nvSpPr>
        <p:spPr>
          <a:xfrm>
            <a:off x="2403750" y="565239"/>
            <a:ext cx="2004900" cy="282600"/>
          </a:xfrm>
          <a:prstGeom prst="roundRect">
            <a:avLst>
              <a:gd name="adj" fmla="val 13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    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Save As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99" name="Google Shape;999;p32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500323" y="584821"/>
            <a:ext cx="282538" cy="2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1000" name="Google Shape;1000;p32">
            <a:hlinkClick r:id="rId16" action="ppaction://hlinksldjump"/>
          </p:cNvPr>
          <p:cNvSpPr/>
          <p:nvPr/>
        </p:nvSpPr>
        <p:spPr>
          <a:xfrm>
            <a:off x="2403750" y="847919"/>
            <a:ext cx="2004900" cy="282600"/>
          </a:xfrm>
          <a:prstGeom prst="roundRect">
            <a:avLst>
              <a:gd name="adj" fmla="val 13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     </a:t>
            </a:r>
            <a:r>
              <a:rPr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Rename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01" name="Google Shape;1001;p32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490661" y="878736"/>
            <a:ext cx="256425" cy="220987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32">
            <a:hlinkClick r:id="rId19" action="ppaction://hlinksldjump"/>
          </p:cNvPr>
          <p:cNvSpPr/>
          <p:nvPr/>
        </p:nvSpPr>
        <p:spPr>
          <a:xfrm>
            <a:off x="2403750" y="1130600"/>
            <a:ext cx="2004900" cy="282600"/>
          </a:xfrm>
          <a:prstGeom prst="roundRect">
            <a:avLst>
              <a:gd name="adj" fmla="val 13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     </a:t>
            </a:r>
            <a:r>
              <a:rPr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Environment Configuration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03" name="Google Shape;1003;p32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515315" y="1169226"/>
            <a:ext cx="207286" cy="2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Google Shape;1008;p33"/>
          <p:cNvGrpSpPr/>
          <p:nvPr/>
        </p:nvGrpSpPr>
        <p:grpSpPr>
          <a:xfrm>
            <a:off x="150" y="0"/>
            <a:ext cx="1436700" cy="5143500"/>
            <a:chOff x="6270400" y="0"/>
            <a:chExt cx="1436700" cy="5143500"/>
          </a:xfrm>
        </p:grpSpPr>
        <p:sp>
          <p:nvSpPr>
            <p:cNvPr id="1009" name="Google Shape;1009;p33"/>
            <p:cNvSpPr/>
            <p:nvPr/>
          </p:nvSpPr>
          <p:spPr>
            <a:xfrm>
              <a:off x="6270400" y="0"/>
              <a:ext cx="1436700" cy="51435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3"/>
            <p:cNvSpPr txBox="1"/>
            <p:nvPr/>
          </p:nvSpPr>
          <p:spPr>
            <a:xfrm>
              <a:off x="6624700" y="0"/>
              <a:ext cx="728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Assets</a:t>
              </a:r>
              <a:endParaRPr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011" name="Google Shape;1011;p33"/>
            <p:cNvSpPr/>
            <p:nvPr/>
          </p:nvSpPr>
          <p:spPr>
            <a:xfrm>
              <a:off x="6374050" y="479050"/>
              <a:ext cx="1229400" cy="4550700"/>
            </a:xfrm>
            <a:prstGeom prst="round2SameRect">
              <a:avLst>
                <a:gd name="adj1" fmla="val 10019"/>
                <a:gd name="adj2" fmla="val 0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3"/>
            <p:cNvSpPr/>
            <p:nvPr/>
          </p:nvSpPr>
          <p:spPr>
            <a:xfrm>
              <a:off x="6505650" y="605050"/>
              <a:ext cx="770100" cy="756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3"/>
            <p:cNvSpPr/>
            <p:nvPr/>
          </p:nvSpPr>
          <p:spPr>
            <a:xfrm>
              <a:off x="7386775" y="597500"/>
              <a:ext cx="111600" cy="4273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3"/>
            <p:cNvSpPr/>
            <p:nvPr/>
          </p:nvSpPr>
          <p:spPr>
            <a:xfrm>
              <a:off x="7386725" y="1947425"/>
              <a:ext cx="111600" cy="685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3"/>
            <p:cNvSpPr/>
            <p:nvPr/>
          </p:nvSpPr>
          <p:spPr>
            <a:xfrm>
              <a:off x="6505650" y="14824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3"/>
            <p:cNvSpPr/>
            <p:nvPr/>
          </p:nvSpPr>
          <p:spPr>
            <a:xfrm>
              <a:off x="6505650" y="23598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3"/>
            <p:cNvSpPr/>
            <p:nvPr/>
          </p:nvSpPr>
          <p:spPr>
            <a:xfrm>
              <a:off x="6505650" y="32372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3"/>
            <p:cNvSpPr/>
            <p:nvPr/>
          </p:nvSpPr>
          <p:spPr>
            <a:xfrm>
              <a:off x="6505650" y="41146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3"/>
            <p:cNvSpPr/>
            <p:nvPr/>
          </p:nvSpPr>
          <p:spPr>
            <a:xfrm>
              <a:off x="6597450" y="678825"/>
              <a:ext cx="586500" cy="586500"/>
            </a:xfrm>
            <a:prstGeom prst="mathPlus">
              <a:avLst>
                <a:gd name="adj1" fmla="val 14595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0" name="Google Shape;10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375" y="1496175"/>
            <a:ext cx="751150" cy="7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1" name="Google Shape;1021;p33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375" y="2372600"/>
            <a:ext cx="751150" cy="75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2" name="Google Shape;1022;p33"/>
          <p:cNvSpPr/>
          <p:nvPr/>
        </p:nvSpPr>
        <p:spPr>
          <a:xfrm>
            <a:off x="1436850" y="0"/>
            <a:ext cx="966900" cy="282600"/>
          </a:xfrm>
          <a:prstGeom prst="roundRect">
            <a:avLst>
              <a:gd name="adj" fmla="val 0"/>
            </a:avLst>
          </a:prstGeom>
          <a:solidFill>
            <a:srgbClr val="B7B7B7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  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Quit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23" name="Google Shape;1023;p33"/>
          <p:cNvSpPr/>
          <p:nvPr/>
        </p:nvSpPr>
        <p:spPr>
          <a:xfrm>
            <a:off x="2403752" y="0"/>
            <a:ext cx="966900" cy="282600"/>
          </a:xfrm>
          <a:prstGeom prst="roundRect">
            <a:avLst>
              <a:gd name="adj" fmla="val 13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    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Menu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24" name="Google Shape;1024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31239" y="30832"/>
            <a:ext cx="256443" cy="220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" name="Google Shape;1025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77590" y="19563"/>
            <a:ext cx="282538" cy="2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1026" name="Google Shape;1026;p33"/>
          <p:cNvSpPr/>
          <p:nvPr/>
        </p:nvSpPr>
        <p:spPr>
          <a:xfrm>
            <a:off x="7760025" y="0"/>
            <a:ext cx="1385700" cy="5143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7" name="Google Shape;1027;p33"/>
          <p:cNvGrpSpPr/>
          <p:nvPr/>
        </p:nvGrpSpPr>
        <p:grpSpPr>
          <a:xfrm>
            <a:off x="7829972" y="64725"/>
            <a:ext cx="1194703" cy="552900"/>
            <a:chOff x="7805047" y="873250"/>
            <a:chExt cx="1194703" cy="552900"/>
          </a:xfrm>
        </p:grpSpPr>
        <p:sp>
          <p:nvSpPr>
            <p:cNvPr id="1028" name="Google Shape;1028;p33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3"/>
            <p:cNvSpPr txBox="1"/>
            <p:nvPr/>
          </p:nvSpPr>
          <p:spPr>
            <a:xfrm>
              <a:off x="8108000" y="873250"/>
              <a:ext cx="635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Position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030" name="Google Shape;1030;p33"/>
            <p:cNvSpPr txBox="1"/>
            <p:nvPr/>
          </p:nvSpPr>
          <p:spPr>
            <a:xfrm>
              <a:off x="7805047" y="1103050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X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031" name="Google Shape;1031;p33"/>
            <p:cNvSpPr/>
            <p:nvPr/>
          </p:nvSpPr>
          <p:spPr>
            <a:xfrm>
              <a:off x="7982850" y="1201288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1032" name="Google Shape;1032;p33"/>
            <p:cNvSpPr txBox="1"/>
            <p:nvPr/>
          </p:nvSpPr>
          <p:spPr>
            <a:xfrm>
              <a:off x="8164047" y="1103050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Y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033" name="Google Shape;1033;p33"/>
            <p:cNvSpPr/>
            <p:nvPr/>
          </p:nvSpPr>
          <p:spPr>
            <a:xfrm>
              <a:off x="8341850" y="1201288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1034" name="Google Shape;1034;p33"/>
            <p:cNvSpPr txBox="1"/>
            <p:nvPr/>
          </p:nvSpPr>
          <p:spPr>
            <a:xfrm>
              <a:off x="8517597" y="1103050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Z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035" name="Google Shape;1035;p33"/>
            <p:cNvSpPr/>
            <p:nvPr/>
          </p:nvSpPr>
          <p:spPr>
            <a:xfrm>
              <a:off x="8695400" y="1201288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</p:grpSp>
      <p:grpSp>
        <p:nvGrpSpPr>
          <p:cNvPr id="1036" name="Google Shape;1036;p33"/>
          <p:cNvGrpSpPr/>
          <p:nvPr/>
        </p:nvGrpSpPr>
        <p:grpSpPr>
          <a:xfrm>
            <a:off x="7829972" y="688925"/>
            <a:ext cx="1194703" cy="558425"/>
            <a:chOff x="7805047" y="873250"/>
            <a:chExt cx="1194703" cy="558425"/>
          </a:xfrm>
        </p:grpSpPr>
        <p:sp>
          <p:nvSpPr>
            <p:cNvPr id="1037" name="Google Shape;1037;p33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3"/>
            <p:cNvSpPr txBox="1"/>
            <p:nvPr/>
          </p:nvSpPr>
          <p:spPr>
            <a:xfrm>
              <a:off x="8108000" y="873250"/>
              <a:ext cx="663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Rotation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039" name="Google Shape;1039;p33"/>
            <p:cNvSpPr txBox="1"/>
            <p:nvPr/>
          </p:nvSpPr>
          <p:spPr>
            <a:xfrm>
              <a:off x="7805047" y="11085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X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040" name="Google Shape;1040;p33"/>
            <p:cNvSpPr/>
            <p:nvPr/>
          </p:nvSpPr>
          <p:spPr>
            <a:xfrm>
              <a:off x="7982850" y="12068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1041" name="Google Shape;1041;p33"/>
            <p:cNvSpPr txBox="1"/>
            <p:nvPr/>
          </p:nvSpPr>
          <p:spPr>
            <a:xfrm>
              <a:off x="8164047" y="11085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Y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042" name="Google Shape;1042;p33"/>
            <p:cNvSpPr/>
            <p:nvPr/>
          </p:nvSpPr>
          <p:spPr>
            <a:xfrm>
              <a:off x="8341850" y="12068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1043" name="Google Shape;1043;p33"/>
            <p:cNvSpPr txBox="1"/>
            <p:nvPr/>
          </p:nvSpPr>
          <p:spPr>
            <a:xfrm>
              <a:off x="8517597" y="11085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Z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044" name="Google Shape;1044;p33"/>
            <p:cNvSpPr/>
            <p:nvPr/>
          </p:nvSpPr>
          <p:spPr>
            <a:xfrm>
              <a:off x="8695400" y="12068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</p:grpSp>
      <p:grpSp>
        <p:nvGrpSpPr>
          <p:cNvPr id="1045" name="Google Shape;1045;p33"/>
          <p:cNvGrpSpPr/>
          <p:nvPr/>
        </p:nvGrpSpPr>
        <p:grpSpPr>
          <a:xfrm>
            <a:off x="7829972" y="1313125"/>
            <a:ext cx="1200653" cy="559525"/>
            <a:chOff x="7799097" y="873250"/>
            <a:chExt cx="1200653" cy="559525"/>
          </a:xfrm>
        </p:grpSpPr>
        <p:sp>
          <p:nvSpPr>
            <p:cNvPr id="1046" name="Google Shape;1046;p33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3"/>
            <p:cNvSpPr txBox="1"/>
            <p:nvPr/>
          </p:nvSpPr>
          <p:spPr>
            <a:xfrm>
              <a:off x="8093900" y="873250"/>
              <a:ext cx="663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Scale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048" name="Google Shape;1048;p33"/>
            <p:cNvSpPr txBox="1"/>
            <p:nvPr/>
          </p:nvSpPr>
          <p:spPr>
            <a:xfrm>
              <a:off x="7799097" y="11096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X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049" name="Google Shape;1049;p33"/>
            <p:cNvSpPr/>
            <p:nvPr/>
          </p:nvSpPr>
          <p:spPr>
            <a:xfrm>
              <a:off x="7976900" y="12079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1050" name="Google Shape;1050;p33"/>
            <p:cNvSpPr txBox="1"/>
            <p:nvPr/>
          </p:nvSpPr>
          <p:spPr>
            <a:xfrm>
              <a:off x="8158097" y="11096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Y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051" name="Google Shape;1051;p33"/>
            <p:cNvSpPr/>
            <p:nvPr/>
          </p:nvSpPr>
          <p:spPr>
            <a:xfrm>
              <a:off x="8335900" y="12079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1052" name="Google Shape;1052;p33"/>
            <p:cNvSpPr txBox="1"/>
            <p:nvPr/>
          </p:nvSpPr>
          <p:spPr>
            <a:xfrm>
              <a:off x="8511647" y="11096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Z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053" name="Google Shape;1053;p33"/>
            <p:cNvSpPr/>
            <p:nvPr/>
          </p:nvSpPr>
          <p:spPr>
            <a:xfrm>
              <a:off x="8689450" y="12079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</p:grpSp>
      <p:grpSp>
        <p:nvGrpSpPr>
          <p:cNvPr id="1054" name="Google Shape;1054;p33"/>
          <p:cNvGrpSpPr/>
          <p:nvPr/>
        </p:nvGrpSpPr>
        <p:grpSpPr>
          <a:xfrm>
            <a:off x="7877750" y="1938438"/>
            <a:ext cx="1148400" cy="369373"/>
            <a:chOff x="7851350" y="843411"/>
            <a:chExt cx="1148400" cy="614700"/>
          </a:xfrm>
        </p:grpSpPr>
        <p:sp>
          <p:nvSpPr>
            <p:cNvPr id="1055" name="Google Shape;1055;p33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3"/>
            <p:cNvSpPr txBox="1"/>
            <p:nvPr/>
          </p:nvSpPr>
          <p:spPr>
            <a:xfrm>
              <a:off x="8111750" y="843411"/>
              <a:ext cx="888000" cy="61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Interactable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1057" name="Google Shape;1057;p33">
            <a:hlinkClick r:id="rId8" action="ppaction://hlinksldjump"/>
          </p:cNvPr>
          <p:cNvSpPr/>
          <p:nvPr/>
        </p:nvSpPr>
        <p:spPr>
          <a:xfrm>
            <a:off x="7969600" y="2043775"/>
            <a:ext cx="1626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33"/>
          <p:cNvSpPr/>
          <p:nvPr/>
        </p:nvSpPr>
        <p:spPr>
          <a:xfrm>
            <a:off x="1436850" y="517000"/>
            <a:ext cx="365100" cy="159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33"/>
          <p:cNvSpPr/>
          <p:nvPr/>
        </p:nvSpPr>
        <p:spPr>
          <a:xfrm>
            <a:off x="1476900" y="654225"/>
            <a:ext cx="285000" cy="285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060;p33"/>
          <p:cNvSpPr/>
          <p:nvPr/>
        </p:nvSpPr>
        <p:spPr>
          <a:xfrm>
            <a:off x="1476900" y="939225"/>
            <a:ext cx="285000" cy="285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33"/>
          <p:cNvSpPr/>
          <p:nvPr/>
        </p:nvSpPr>
        <p:spPr>
          <a:xfrm>
            <a:off x="1476900" y="1224225"/>
            <a:ext cx="285000" cy="285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62" name="Google Shape;1062;p33"/>
          <p:cNvCxnSpPr/>
          <p:nvPr/>
        </p:nvCxnSpPr>
        <p:spPr>
          <a:xfrm>
            <a:off x="1530300" y="565100"/>
            <a:ext cx="1782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3" name="Google Shape;1063;p33"/>
          <p:cNvCxnSpPr/>
          <p:nvPr/>
        </p:nvCxnSpPr>
        <p:spPr>
          <a:xfrm>
            <a:off x="1530300" y="601925"/>
            <a:ext cx="1782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64" name="Google Shape;1064;p3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76900" y="654225"/>
            <a:ext cx="285000" cy="2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5" name="Google Shape;1065;p3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476900" y="952924"/>
            <a:ext cx="285000" cy="2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6" name="Google Shape;1066;p3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476900" y="1224219"/>
            <a:ext cx="285000" cy="285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67" name="Google Shape;106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1613" y="2279075"/>
            <a:ext cx="751150" cy="733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8" name="Google Shape;1068;p33"/>
          <p:cNvGrpSpPr/>
          <p:nvPr/>
        </p:nvGrpSpPr>
        <p:grpSpPr>
          <a:xfrm>
            <a:off x="3839341" y="1809822"/>
            <a:ext cx="1436754" cy="1253532"/>
            <a:chOff x="7884028" y="3553182"/>
            <a:chExt cx="1453910" cy="1212900"/>
          </a:xfrm>
        </p:grpSpPr>
        <p:cxnSp>
          <p:nvCxnSpPr>
            <p:cNvPr id="1069" name="Google Shape;1069;p33"/>
            <p:cNvCxnSpPr/>
            <p:nvPr/>
          </p:nvCxnSpPr>
          <p:spPr>
            <a:xfrm>
              <a:off x="8461938" y="4389882"/>
              <a:ext cx="876000" cy="376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70" name="Google Shape;1070;p33"/>
            <p:cNvCxnSpPr/>
            <p:nvPr/>
          </p:nvCxnSpPr>
          <p:spPr>
            <a:xfrm rot="10800000" flipH="1">
              <a:off x="8459428" y="3553182"/>
              <a:ext cx="6300" cy="83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71" name="Google Shape;1071;p33"/>
            <p:cNvCxnSpPr/>
            <p:nvPr/>
          </p:nvCxnSpPr>
          <p:spPr>
            <a:xfrm flipH="1">
              <a:off x="7884028" y="4389882"/>
              <a:ext cx="575400" cy="341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072" name="Google Shape;1072;p33"/>
          <p:cNvSpPr/>
          <p:nvPr/>
        </p:nvSpPr>
        <p:spPr>
          <a:xfrm>
            <a:off x="4368950" y="1809825"/>
            <a:ext cx="90600" cy="9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3" name="Google Shape;1073;p33"/>
          <p:cNvSpPr/>
          <p:nvPr/>
        </p:nvSpPr>
        <p:spPr>
          <a:xfrm>
            <a:off x="3839350" y="2947925"/>
            <a:ext cx="90600" cy="9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4" name="Google Shape;1074;p33"/>
          <p:cNvSpPr/>
          <p:nvPr/>
        </p:nvSpPr>
        <p:spPr>
          <a:xfrm>
            <a:off x="5185500" y="2988575"/>
            <a:ext cx="90600" cy="9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5" name="Google Shape;1075;p33"/>
          <p:cNvGrpSpPr/>
          <p:nvPr/>
        </p:nvGrpSpPr>
        <p:grpSpPr>
          <a:xfrm>
            <a:off x="7878675" y="2373588"/>
            <a:ext cx="1148400" cy="369373"/>
            <a:chOff x="7851350" y="843411"/>
            <a:chExt cx="1148400" cy="614700"/>
          </a:xfrm>
        </p:grpSpPr>
        <p:sp>
          <p:nvSpPr>
            <p:cNvPr id="1076" name="Google Shape;1076;p33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3"/>
            <p:cNvSpPr txBox="1"/>
            <p:nvPr/>
          </p:nvSpPr>
          <p:spPr>
            <a:xfrm>
              <a:off x="8111750" y="843411"/>
              <a:ext cx="888000" cy="61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Set Action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pic>
        <p:nvPicPr>
          <p:cNvPr id="1078" name="Google Shape;1078;p3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980525" y="2047300"/>
            <a:ext cx="146700" cy="146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079" name="Google Shape;1079;p33"/>
          <p:cNvSpPr/>
          <p:nvPr/>
        </p:nvSpPr>
        <p:spPr>
          <a:xfrm>
            <a:off x="1919550" y="926250"/>
            <a:ext cx="5304900" cy="329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33"/>
          <p:cNvSpPr txBox="1"/>
          <p:nvPr/>
        </p:nvSpPr>
        <p:spPr>
          <a:xfrm>
            <a:off x="1919550" y="926250"/>
            <a:ext cx="3361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Set An Action</a:t>
            </a:r>
            <a:endParaRPr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81" name="Google Shape;1081;p33"/>
          <p:cNvSpPr/>
          <p:nvPr/>
        </p:nvSpPr>
        <p:spPr>
          <a:xfrm>
            <a:off x="6853600" y="957325"/>
            <a:ext cx="329100" cy="32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33">
            <a:hlinkClick r:id="rId13" action="ppaction://hlinksldjump"/>
          </p:cNvPr>
          <p:cNvSpPr/>
          <p:nvPr/>
        </p:nvSpPr>
        <p:spPr>
          <a:xfrm>
            <a:off x="6843838" y="936450"/>
            <a:ext cx="348600" cy="364500"/>
          </a:xfrm>
          <a:prstGeom prst="mathMultiply">
            <a:avLst>
              <a:gd name="adj1" fmla="val 16452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83" name="Google Shape;1083;p33"/>
          <p:cNvSpPr/>
          <p:nvPr/>
        </p:nvSpPr>
        <p:spPr>
          <a:xfrm>
            <a:off x="2163250" y="1525375"/>
            <a:ext cx="751200" cy="75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33">
            <a:hlinkClick r:id="rId14" action="ppaction://hlinksldjump"/>
          </p:cNvPr>
          <p:cNvSpPr/>
          <p:nvPr/>
        </p:nvSpPr>
        <p:spPr>
          <a:xfrm>
            <a:off x="2989275" y="1525375"/>
            <a:ext cx="751200" cy="75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33"/>
          <p:cNvSpPr/>
          <p:nvPr/>
        </p:nvSpPr>
        <p:spPr>
          <a:xfrm>
            <a:off x="3820800" y="1525375"/>
            <a:ext cx="751200" cy="75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33"/>
          <p:cNvSpPr/>
          <p:nvPr/>
        </p:nvSpPr>
        <p:spPr>
          <a:xfrm>
            <a:off x="4652325" y="1525375"/>
            <a:ext cx="751200" cy="75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1" name="Google Shape;1091;p34"/>
          <p:cNvGrpSpPr/>
          <p:nvPr/>
        </p:nvGrpSpPr>
        <p:grpSpPr>
          <a:xfrm>
            <a:off x="150" y="0"/>
            <a:ext cx="1436700" cy="5143500"/>
            <a:chOff x="6270400" y="0"/>
            <a:chExt cx="1436700" cy="5143500"/>
          </a:xfrm>
        </p:grpSpPr>
        <p:sp>
          <p:nvSpPr>
            <p:cNvPr id="1092" name="Google Shape;1092;p34"/>
            <p:cNvSpPr/>
            <p:nvPr/>
          </p:nvSpPr>
          <p:spPr>
            <a:xfrm>
              <a:off x="6270400" y="0"/>
              <a:ext cx="1436700" cy="51435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4"/>
            <p:cNvSpPr txBox="1"/>
            <p:nvPr/>
          </p:nvSpPr>
          <p:spPr>
            <a:xfrm>
              <a:off x="6624700" y="0"/>
              <a:ext cx="728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Assets</a:t>
              </a:r>
              <a:endParaRPr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6374050" y="479050"/>
              <a:ext cx="1229400" cy="4550700"/>
            </a:xfrm>
            <a:prstGeom prst="round2SameRect">
              <a:avLst>
                <a:gd name="adj1" fmla="val 10019"/>
                <a:gd name="adj2" fmla="val 0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6505650" y="605050"/>
              <a:ext cx="770100" cy="756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7386775" y="597500"/>
              <a:ext cx="111600" cy="4273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7386725" y="1947425"/>
              <a:ext cx="111600" cy="685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6505650" y="14824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6505650" y="23598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6505650" y="32372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6505650" y="41146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4"/>
            <p:cNvSpPr/>
            <p:nvPr/>
          </p:nvSpPr>
          <p:spPr>
            <a:xfrm>
              <a:off x="6597450" y="678825"/>
              <a:ext cx="586500" cy="586500"/>
            </a:xfrm>
            <a:prstGeom prst="mathPlus">
              <a:avLst>
                <a:gd name="adj1" fmla="val 14595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03" name="Google Shape;110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375" y="1496175"/>
            <a:ext cx="751150" cy="7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4" name="Google Shape;1104;p34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375" y="2372600"/>
            <a:ext cx="751150" cy="75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5" name="Google Shape;1105;p34">
            <a:hlinkClick r:id="rId6" action="ppaction://hlinksldjump"/>
          </p:cNvPr>
          <p:cNvSpPr/>
          <p:nvPr/>
        </p:nvSpPr>
        <p:spPr>
          <a:xfrm>
            <a:off x="1436850" y="0"/>
            <a:ext cx="966900" cy="282600"/>
          </a:xfrm>
          <a:prstGeom prst="roundRect">
            <a:avLst>
              <a:gd name="adj" fmla="val 0"/>
            </a:avLst>
          </a:prstGeom>
          <a:solidFill>
            <a:srgbClr val="B7B7B7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  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Quit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06" name="Google Shape;1106;p34"/>
          <p:cNvSpPr/>
          <p:nvPr/>
        </p:nvSpPr>
        <p:spPr>
          <a:xfrm>
            <a:off x="2403752" y="0"/>
            <a:ext cx="966900" cy="282600"/>
          </a:xfrm>
          <a:prstGeom prst="roundRect">
            <a:avLst>
              <a:gd name="adj" fmla="val 13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    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Menu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07" name="Google Shape;1107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31239" y="30832"/>
            <a:ext cx="256443" cy="220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8" name="Google Shape;1108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77590" y="19563"/>
            <a:ext cx="282538" cy="2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09" name="Google Shape;1109;p34"/>
          <p:cNvSpPr/>
          <p:nvPr/>
        </p:nvSpPr>
        <p:spPr>
          <a:xfrm>
            <a:off x="7760025" y="0"/>
            <a:ext cx="1385700" cy="5143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0" name="Google Shape;1110;p34"/>
          <p:cNvGrpSpPr/>
          <p:nvPr/>
        </p:nvGrpSpPr>
        <p:grpSpPr>
          <a:xfrm>
            <a:off x="7829972" y="64725"/>
            <a:ext cx="1194703" cy="552900"/>
            <a:chOff x="7805047" y="873250"/>
            <a:chExt cx="1194703" cy="552900"/>
          </a:xfrm>
        </p:grpSpPr>
        <p:sp>
          <p:nvSpPr>
            <p:cNvPr id="1111" name="Google Shape;1111;p34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4"/>
            <p:cNvSpPr txBox="1"/>
            <p:nvPr/>
          </p:nvSpPr>
          <p:spPr>
            <a:xfrm>
              <a:off x="8108000" y="873250"/>
              <a:ext cx="635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Position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113" name="Google Shape;1113;p34"/>
            <p:cNvSpPr txBox="1"/>
            <p:nvPr/>
          </p:nvSpPr>
          <p:spPr>
            <a:xfrm>
              <a:off x="7805047" y="1103050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X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114" name="Google Shape;1114;p34"/>
            <p:cNvSpPr/>
            <p:nvPr/>
          </p:nvSpPr>
          <p:spPr>
            <a:xfrm>
              <a:off x="7982850" y="1201288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1115" name="Google Shape;1115;p34"/>
            <p:cNvSpPr txBox="1"/>
            <p:nvPr/>
          </p:nvSpPr>
          <p:spPr>
            <a:xfrm>
              <a:off x="8164047" y="1103050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Y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116" name="Google Shape;1116;p34"/>
            <p:cNvSpPr/>
            <p:nvPr/>
          </p:nvSpPr>
          <p:spPr>
            <a:xfrm>
              <a:off x="8341850" y="1201288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1117" name="Google Shape;1117;p34"/>
            <p:cNvSpPr txBox="1"/>
            <p:nvPr/>
          </p:nvSpPr>
          <p:spPr>
            <a:xfrm>
              <a:off x="8517597" y="1103050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Z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118" name="Google Shape;1118;p34"/>
            <p:cNvSpPr/>
            <p:nvPr/>
          </p:nvSpPr>
          <p:spPr>
            <a:xfrm>
              <a:off x="8695400" y="1201288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</p:grpSp>
      <p:grpSp>
        <p:nvGrpSpPr>
          <p:cNvPr id="1119" name="Google Shape;1119;p34"/>
          <p:cNvGrpSpPr/>
          <p:nvPr/>
        </p:nvGrpSpPr>
        <p:grpSpPr>
          <a:xfrm>
            <a:off x="7829972" y="688925"/>
            <a:ext cx="1194703" cy="558425"/>
            <a:chOff x="7805047" y="873250"/>
            <a:chExt cx="1194703" cy="558425"/>
          </a:xfrm>
        </p:grpSpPr>
        <p:sp>
          <p:nvSpPr>
            <p:cNvPr id="1120" name="Google Shape;1120;p34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4"/>
            <p:cNvSpPr txBox="1"/>
            <p:nvPr/>
          </p:nvSpPr>
          <p:spPr>
            <a:xfrm>
              <a:off x="8108000" y="873250"/>
              <a:ext cx="663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Rotation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122" name="Google Shape;1122;p34"/>
            <p:cNvSpPr txBox="1"/>
            <p:nvPr/>
          </p:nvSpPr>
          <p:spPr>
            <a:xfrm>
              <a:off x="7805047" y="11085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X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123" name="Google Shape;1123;p34"/>
            <p:cNvSpPr/>
            <p:nvPr/>
          </p:nvSpPr>
          <p:spPr>
            <a:xfrm>
              <a:off x="7982850" y="12068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1124" name="Google Shape;1124;p34"/>
            <p:cNvSpPr txBox="1"/>
            <p:nvPr/>
          </p:nvSpPr>
          <p:spPr>
            <a:xfrm>
              <a:off x="8164047" y="11085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Y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125" name="Google Shape;1125;p34"/>
            <p:cNvSpPr/>
            <p:nvPr/>
          </p:nvSpPr>
          <p:spPr>
            <a:xfrm>
              <a:off x="8341850" y="12068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1126" name="Google Shape;1126;p34"/>
            <p:cNvSpPr txBox="1"/>
            <p:nvPr/>
          </p:nvSpPr>
          <p:spPr>
            <a:xfrm>
              <a:off x="8517597" y="11085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Z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127" name="Google Shape;1127;p34"/>
            <p:cNvSpPr/>
            <p:nvPr/>
          </p:nvSpPr>
          <p:spPr>
            <a:xfrm>
              <a:off x="8695400" y="12068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</p:grpSp>
      <p:grpSp>
        <p:nvGrpSpPr>
          <p:cNvPr id="1128" name="Google Shape;1128;p34"/>
          <p:cNvGrpSpPr/>
          <p:nvPr/>
        </p:nvGrpSpPr>
        <p:grpSpPr>
          <a:xfrm>
            <a:off x="7829972" y="1313125"/>
            <a:ext cx="1200653" cy="559525"/>
            <a:chOff x="7799097" y="873250"/>
            <a:chExt cx="1200653" cy="559525"/>
          </a:xfrm>
        </p:grpSpPr>
        <p:sp>
          <p:nvSpPr>
            <p:cNvPr id="1129" name="Google Shape;1129;p34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4"/>
            <p:cNvSpPr txBox="1"/>
            <p:nvPr/>
          </p:nvSpPr>
          <p:spPr>
            <a:xfrm>
              <a:off x="8093900" y="873250"/>
              <a:ext cx="663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Scale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131" name="Google Shape;1131;p34"/>
            <p:cNvSpPr txBox="1"/>
            <p:nvPr/>
          </p:nvSpPr>
          <p:spPr>
            <a:xfrm>
              <a:off x="7799097" y="11096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X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132" name="Google Shape;1132;p34"/>
            <p:cNvSpPr/>
            <p:nvPr/>
          </p:nvSpPr>
          <p:spPr>
            <a:xfrm>
              <a:off x="7976900" y="12079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1133" name="Google Shape;1133;p34"/>
            <p:cNvSpPr txBox="1"/>
            <p:nvPr/>
          </p:nvSpPr>
          <p:spPr>
            <a:xfrm>
              <a:off x="8158097" y="11096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Y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134" name="Google Shape;1134;p34"/>
            <p:cNvSpPr/>
            <p:nvPr/>
          </p:nvSpPr>
          <p:spPr>
            <a:xfrm>
              <a:off x="8335900" y="12079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1135" name="Google Shape;1135;p34"/>
            <p:cNvSpPr txBox="1"/>
            <p:nvPr/>
          </p:nvSpPr>
          <p:spPr>
            <a:xfrm>
              <a:off x="8511647" y="11096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Z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136" name="Google Shape;1136;p34"/>
            <p:cNvSpPr/>
            <p:nvPr/>
          </p:nvSpPr>
          <p:spPr>
            <a:xfrm>
              <a:off x="8689450" y="12079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</p:grpSp>
      <p:grpSp>
        <p:nvGrpSpPr>
          <p:cNvPr id="1137" name="Google Shape;1137;p34"/>
          <p:cNvGrpSpPr/>
          <p:nvPr/>
        </p:nvGrpSpPr>
        <p:grpSpPr>
          <a:xfrm>
            <a:off x="7877750" y="1938438"/>
            <a:ext cx="1148400" cy="369373"/>
            <a:chOff x="7851350" y="843411"/>
            <a:chExt cx="1148400" cy="614700"/>
          </a:xfrm>
        </p:grpSpPr>
        <p:sp>
          <p:nvSpPr>
            <p:cNvPr id="1138" name="Google Shape;1138;p34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4"/>
            <p:cNvSpPr txBox="1"/>
            <p:nvPr/>
          </p:nvSpPr>
          <p:spPr>
            <a:xfrm>
              <a:off x="8111750" y="843411"/>
              <a:ext cx="888000" cy="61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Interactable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1140" name="Google Shape;1140;p34">
            <a:hlinkClick r:id="rId9" action="ppaction://hlinksldjump"/>
          </p:cNvPr>
          <p:cNvSpPr/>
          <p:nvPr/>
        </p:nvSpPr>
        <p:spPr>
          <a:xfrm>
            <a:off x="7969600" y="2043775"/>
            <a:ext cx="1626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34"/>
          <p:cNvSpPr/>
          <p:nvPr/>
        </p:nvSpPr>
        <p:spPr>
          <a:xfrm>
            <a:off x="1436850" y="517000"/>
            <a:ext cx="365100" cy="159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34"/>
          <p:cNvSpPr/>
          <p:nvPr/>
        </p:nvSpPr>
        <p:spPr>
          <a:xfrm>
            <a:off x="1476900" y="654225"/>
            <a:ext cx="285000" cy="285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34"/>
          <p:cNvSpPr/>
          <p:nvPr/>
        </p:nvSpPr>
        <p:spPr>
          <a:xfrm>
            <a:off x="1476900" y="939225"/>
            <a:ext cx="285000" cy="285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34"/>
          <p:cNvSpPr/>
          <p:nvPr/>
        </p:nvSpPr>
        <p:spPr>
          <a:xfrm>
            <a:off x="1476900" y="1224225"/>
            <a:ext cx="285000" cy="285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45" name="Google Shape;1145;p34"/>
          <p:cNvCxnSpPr/>
          <p:nvPr/>
        </p:nvCxnSpPr>
        <p:spPr>
          <a:xfrm>
            <a:off x="1530300" y="565100"/>
            <a:ext cx="1782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6" name="Google Shape;1146;p34"/>
          <p:cNvCxnSpPr/>
          <p:nvPr/>
        </p:nvCxnSpPr>
        <p:spPr>
          <a:xfrm>
            <a:off x="1530300" y="601925"/>
            <a:ext cx="1782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47" name="Google Shape;1147;p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476900" y="654225"/>
            <a:ext cx="285000" cy="2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8" name="Google Shape;1148;p3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476900" y="952924"/>
            <a:ext cx="285000" cy="2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9" name="Google Shape;1149;p3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476900" y="1224219"/>
            <a:ext cx="285000" cy="285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50" name="Google Shape;115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1613" y="2279075"/>
            <a:ext cx="751150" cy="733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1" name="Google Shape;1151;p34"/>
          <p:cNvGrpSpPr/>
          <p:nvPr/>
        </p:nvGrpSpPr>
        <p:grpSpPr>
          <a:xfrm>
            <a:off x="3839341" y="1809822"/>
            <a:ext cx="1436754" cy="1253532"/>
            <a:chOff x="7884028" y="3553182"/>
            <a:chExt cx="1453910" cy="1212900"/>
          </a:xfrm>
        </p:grpSpPr>
        <p:cxnSp>
          <p:nvCxnSpPr>
            <p:cNvPr id="1152" name="Google Shape;1152;p34"/>
            <p:cNvCxnSpPr/>
            <p:nvPr/>
          </p:nvCxnSpPr>
          <p:spPr>
            <a:xfrm>
              <a:off x="8461938" y="4389882"/>
              <a:ext cx="876000" cy="376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53" name="Google Shape;1153;p34"/>
            <p:cNvCxnSpPr/>
            <p:nvPr/>
          </p:nvCxnSpPr>
          <p:spPr>
            <a:xfrm rot="10800000" flipH="1">
              <a:off x="8459428" y="3553182"/>
              <a:ext cx="6300" cy="83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54" name="Google Shape;1154;p34"/>
            <p:cNvCxnSpPr/>
            <p:nvPr/>
          </p:nvCxnSpPr>
          <p:spPr>
            <a:xfrm flipH="1">
              <a:off x="7884028" y="4389882"/>
              <a:ext cx="575400" cy="341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155" name="Google Shape;1155;p34"/>
          <p:cNvSpPr/>
          <p:nvPr/>
        </p:nvSpPr>
        <p:spPr>
          <a:xfrm>
            <a:off x="4368950" y="1809825"/>
            <a:ext cx="90600" cy="9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34"/>
          <p:cNvSpPr/>
          <p:nvPr/>
        </p:nvSpPr>
        <p:spPr>
          <a:xfrm>
            <a:off x="3839350" y="2947925"/>
            <a:ext cx="90600" cy="9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34"/>
          <p:cNvSpPr/>
          <p:nvPr/>
        </p:nvSpPr>
        <p:spPr>
          <a:xfrm>
            <a:off x="5185500" y="2988575"/>
            <a:ext cx="90600" cy="9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8" name="Google Shape;1158;p34"/>
          <p:cNvGrpSpPr/>
          <p:nvPr/>
        </p:nvGrpSpPr>
        <p:grpSpPr>
          <a:xfrm>
            <a:off x="7878675" y="2373588"/>
            <a:ext cx="1148400" cy="369373"/>
            <a:chOff x="7851350" y="843411"/>
            <a:chExt cx="1148400" cy="614700"/>
          </a:xfrm>
        </p:grpSpPr>
        <p:sp>
          <p:nvSpPr>
            <p:cNvPr id="1159" name="Google Shape;1159;p34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4"/>
            <p:cNvSpPr txBox="1"/>
            <p:nvPr/>
          </p:nvSpPr>
          <p:spPr>
            <a:xfrm>
              <a:off x="8111750" y="843411"/>
              <a:ext cx="888000" cy="61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Set Action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pic>
        <p:nvPicPr>
          <p:cNvPr id="1161" name="Google Shape;1161;p3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980525" y="2047300"/>
            <a:ext cx="146700" cy="146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162" name="Google Shape;1162;p34"/>
          <p:cNvSpPr/>
          <p:nvPr/>
        </p:nvSpPr>
        <p:spPr>
          <a:xfrm>
            <a:off x="1919550" y="926250"/>
            <a:ext cx="5304900" cy="329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3" name="Google Shape;1163;p34"/>
          <p:cNvSpPr txBox="1"/>
          <p:nvPr/>
        </p:nvSpPr>
        <p:spPr>
          <a:xfrm>
            <a:off x="1919550" y="926250"/>
            <a:ext cx="3361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Set An Action</a:t>
            </a:r>
            <a:endParaRPr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64" name="Google Shape;1164;p34"/>
          <p:cNvSpPr/>
          <p:nvPr/>
        </p:nvSpPr>
        <p:spPr>
          <a:xfrm>
            <a:off x="6853600" y="957325"/>
            <a:ext cx="329100" cy="32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34">
            <a:hlinkClick r:id="rId14" action="ppaction://hlinksldjump"/>
          </p:cNvPr>
          <p:cNvSpPr/>
          <p:nvPr/>
        </p:nvSpPr>
        <p:spPr>
          <a:xfrm>
            <a:off x="6843838" y="936450"/>
            <a:ext cx="348600" cy="364500"/>
          </a:xfrm>
          <a:prstGeom prst="mathMultiply">
            <a:avLst>
              <a:gd name="adj1" fmla="val 16452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66" name="Google Shape;1166;p34">
            <a:hlinkClick r:id="rId15" action="ppaction://hlinksldjump"/>
          </p:cNvPr>
          <p:cNvSpPr/>
          <p:nvPr/>
        </p:nvSpPr>
        <p:spPr>
          <a:xfrm>
            <a:off x="2163250" y="1525375"/>
            <a:ext cx="751200" cy="75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167;p34"/>
          <p:cNvSpPr/>
          <p:nvPr/>
        </p:nvSpPr>
        <p:spPr>
          <a:xfrm>
            <a:off x="2989275" y="1525375"/>
            <a:ext cx="751200" cy="75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8" name="Google Shape;1168;p34"/>
          <p:cNvSpPr/>
          <p:nvPr/>
        </p:nvSpPr>
        <p:spPr>
          <a:xfrm>
            <a:off x="3820800" y="1525375"/>
            <a:ext cx="751200" cy="75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9" name="Google Shape;1169;p34"/>
          <p:cNvSpPr/>
          <p:nvPr/>
        </p:nvSpPr>
        <p:spPr>
          <a:xfrm>
            <a:off x="4652325" y="1525375"/>
            <a:ext cx="751200" cy="75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4" name="Google Shape;1174;p35"/>
          <p:cNvGrpSpPr/>
          <p:nvPr/>
        </p:nvGrpSpPr>
        <p:grpSpPr>
          <a:xfrm>
            <a:off x="150" y="0"/>
            <a:ext cx="1436700" cy="5143500"/>
            <a:chOff x="6270400" y="0"/>
            <a:chExt cx="1436700" cy="5143500"/>
          </a:xfrm>
        </p:grpSpPr>
        <p:sp>
          <p:nvSpPr>
            <p:cNvPr id="1175" name="Google Shape;1175;p35"/>
            <p:cNvSpPr/>
            <p:nvPr/>
          </p:nvSpPr>
          <p:spPr>
            <a:xfrm>
              <a:off x="6270400" y="0"/>
              <a:ext cx="1436700" cy="51435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5"/>
            <p:cNvSpPr txBox="1"/>
            <p:nvPr/>
          </p:nvSpPr>
          <p:spPr>
            <a:xfrm>
              <a:off x="6624700" y="0"/>
              <a:ext cx="728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Assets</a:t>
              </a:r>
              <a:endParaRPr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177" name="Google Shape;1177;p35"/>
            <p:cNvSpPr/>
            <p:nvPr/>
          </p:nvSpPr>
          <p:spPr>
            <a:xfrm>
              <a:off x="6374050" y="479050"/>
              <a:ext cx="1229400" cy="4550700"/>
            </a:xfrm>
            <a:prstGeom prst="round2SameRect">
              <a:avLst>
                <a:gd name="adj1" fmla="val 10019"/>
                <a:gd name="adj2" fmla="val 0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5"/>
            <p:cNvSpPr/>
            <p:nvPr/>
          </p:nvSpPr>
          <p:spPr>
            <a:xfrm>
              <a:off x="6505650" y="605050"/>
              <a:ext cx="770100" cy="756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5"/>
            <p:cNvSpPr/>
            <p:nvPr/>
          </p:nvSpPr>
          <p:spPr>
            <a:xfrm>
              <a:off x="7386775" y="597500"/>
              <a:ext cx="111600" cy="4273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5"/>
            <p:cNvSpPr/>
            <p:nvPr/>
          </p:nvSpPr>
          <p:spPr>
            <a:xfrm>
              <a:off x="7386725" y="1947425"/>
              <a:ext cx="111600" cy="685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5"/>
            <p:cNvSpPr/>
            <p:nvPr/>
          </p:nvSpPr>
          <p:spPr>
            <a:xfrm>
              <a:off x="6505650" y="14824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5"/>
            <p:cNvSpPr/>
            <p:nvPr/>
          </p:nvSpPr>
          <p:spPr>
            <a:xfrm>
              <a:off x="6505650" y="23598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5"/>
            <p:cNvSpPr/>
            <p:nvPr/>
          </p:nvSpPr>
          <p:spPr>
            <a:xfrm>
              <a:off x="6505650" y="32372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5"/>
            <p:cNvSpPr/>
            <p:nvPr/>
          </p:nvSpPr>
          <p:spPr>
            <a:xfrm>
              <a:off x="6505650" y="41146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5"/>
            <p:cNvSpPr/>
            <p:nvPr/>
          </p:nvSpPr>
          <p:spPr>
            <a:xfrm>
              <a:off x="6597450" y="678825"/>
              <a:ext cx="586500" cy="586500"/>
            </a:xfrm>
            <a:prstGeom prst="mathPlus">
              <a:avLst>
                <a:gd name="adj1" fmla="val 14595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86" name="Google Shape;1186;p35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375" y="1496175"/>
            <a:ext cx="751150" cy="7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7" name="Google Shape;118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375" y="2372600"/>
            <a:ext cx="751150" cy="75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8" name="Google Shape;118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1975" y="841475"/>
            <a:ext cx="2660100" cy="266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9" name="Google Shape;1189;p35">
            <a:hlinkClick r:id="rId6" action="ppaction://hlinksldjump"/>
          </p:cNvPr>
          <p:cNvSpPr/>
          <p:nvPr/>
        </p:nvSpPr>
        <p:spPr>
          <a:xfrm>
            <a:off x="1436850" y="0"/>
            <a:ext cx="966900" cy="282600"/>
          </a:xfrm>
          <a:prstGeom prst="roundRect">
            <a:avLst>
              <a:gd name="adj" fmla="val 0"/>
            </a:avLst>
          </a:prstGeom>
          <a:solidFill>
            <a:srgbClr val="B7B7B7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  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Quit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90" name="Google Shape;1190;p35">
            <a:hlinkClick r:id="rId7" action="ppaction://hlinksldjump"/>
          </p:cNvPr>
          <p:cNvSpPr/>
          <p:nvPr/>
        </p:nvSpPr>
        <p:spPr>
          <a:xfrm>
            <a:off x="2403752" y="0"/>
            <a:ext cx="966900" cy="282600"/>
          </a:xfrm>
          <a:prstGeom prst="roundRect">
            <a:avLst>
              <a:gd name="adj" fmla="val 13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    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Menu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91" name="Google Shape;1191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31239" y="30832"/>
            <a:ext cx="256443" cy="220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2" name="Google Shape;1192;p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77590" y="19563"/>
            <a:ext cx="282538" cy="2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93" name="Google Shape;1193;p35"/>
          <p:cNvSpPr/>
          <p:nvPr/>
        </p:nvSpPr>
        <p:spPr>
          <a:xfrm>
            <a:off x="7758150" y="-7153"/>
            <a:ext cx="1385700" cy="5143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4" name="Google Shape;1194;p35"/>
          <p:cNvGrpSpPr/>
          <p:nvPr/>
        </p:nvGrpSpPr>
        <p:grpSpPr>
          <a:xfrm>
            <a:off x="7828097" y="57572"/>
            <a:ext cx="1194703" cy="552900"/>
            <a:chOff x="7805047" y="873250"/>
            <a:chExt cx="1194703" cy="552900"/>
          </a:xfrm>
        </p:grpSpPr>
        <p:sp>
          <p:nvSpPr>
            <p:cNvPr id="1195" name="Google Shape;1195;p35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5"/>
            <p:cNvSpPr txBox="1"/>
            <p:nvPr/>
          </p:nvSpPr>
          <p:spPr>
            <a:xfrm>
              <a:off x="8108000" y="873250"/>
              <a:ext cx="635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Position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197" name="Google Shape;1197;p35"/>
            <p:cNvSpPr txBox="1"/>
            <p:nvPr/>
          </p:nvSpPr>
          <p:spPr>
            <a:xfrm>
              <a:off x="7805047" y="1103050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X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198" name="Google Shape;1198;p35"/>
            <p:cNvSpPr/>
            <p:nvPr/>
          </p:nvSpPr>
          <p:spPr>
            <a:xfrm>
              <a:off x="7982850" y="1201288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1199" name="Google Shape;1199;p35"/>
            <p:cNvSpPr txBox="1"/>
            <p:nvPr/>
          </p:nvSpPr>
          <p:spPr>
            <a:xfrm>
              <a:off x="8164047" y="1103050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Y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200" name="Google Shape;1200;p35"/>
            <p:cNvSpPr/>
            <p:nvPr/>
          </p:nvSpPr>
          <p:spPr>
            <a:xfrm>
              <a:off x="8341850" y="1201288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1201" name="Google Shape;1201;p35"/>
            <p:cNvSpPr txBox="1"/>
            <p:nvPr/>
          </p:nvSpPr>
          <p:spPr>
            <a:xfrm>
              <a:off x="8517597" y="1103050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Z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202" name="Google Shape;1202;p35"/>
            <p:cNvSpPr/>
            <p:nvPr/>
          </p:nvSpPr>
          <p:spPr>
            <a:xfrm>
              <a:off x="8695400" y="1201288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</p:grpSp>
      <p:grpSp>
        <p:nvGrpSpPr>
          <p:cNvPr id="1203" name="Google Shape;1203;p35"/>
          <p:cNvGrpSpPr/>
          <p:nvPr/>
        </p:nvGrpSpPr>
        <p:grpSpPr>
          <a:xfrm>
            <a:off x="7828097" y="681772"/>
            <a:ext cx="1194703" cy="558425"/>
            <a:chOff x="7805047" y="873250"/>
            <a:chExt cx="1194703" cy="558425"/>
          </a:xfrm>
        </p:grpSpPr>
        <p:sp>
          <p:nvSpPr>
            <p:cNvPr id="1204" name="Google Shape;1204;p35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5"/>
            <p:cNvSpPr txBox="1"/>
            <p:nvPr/>
          </p:nvSpPr>
          <p:spPr>
            <a:xfrm>
              <a:off x="8108000" y="873250"/>
              <a:ext cx="663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Rotation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206" name="Google Shape;1206;p35"/>
            <p:cNvSpPr txBox="1"/>
            <p:nvPr/>
          </p:nvSpPr>
          <p:spPr>
            <a:xfrm>
              <a:off x="7805047" y="11085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X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207" name="Google Shape;1207;p35"/>
            <p:cNvSpPr/>
            <p:nvPr/>
          </p:nvSpPr>
          <p:spPr>
            <a:xfrm>
              <a:off x="7982850" y="12068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1208" name="Google Shape;1208;p35"/>
            <p:cNvSpPr txBox="1"/>
            <p:nvPr/>
          </p:nvSpPr>
          <p:spPr>
            <a:xfrm>
              <a:off x="8164047" y="11085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Y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8341850" y="12068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1210" name="Google Shape;1210;p35"/>
            <p:cNvSpPr txBox="1"/>
            <p:nvPr/>
          </p:nvSpPr>
          <p:spPr>
            <a:xfrm>
              <a:off x="8517597" y="11085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Z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8695400" y="12068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</p:grpSp>
      <p:grpSp>
        <p:nvGrpSpPr>
          <p:cNvPr id="1212" name="Google Shape;1212;p35"/>
          <p:cNvGrpSpPr/>
          <p:nvPr/>
        </p:nvGrpSpPr>
        <p:grpSpPr>
          <a:xfrm>
            <a:off x="7828097" y="1305972"/>
            <a:ext cx="1200653" cy="559525"/>
            <a:chOff x="7799097" y="873250"/>
            <a:chExt cx="1200653" cy="559525"/>
          </a:xfrm>
        </p:grpSpPr>
        <p:sp>
          <p:nvSpPr>
            <p:cNvPr id="1213" name="Google Shape;1213;p35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5"/>
            <p:cNvSpPr txBox="1"/>
            <p:nvPr/>
          </p:nvSpPr>
          <p:spPr>
            <a:xfrm>
              <a:off x="8093900" y="873250"/>
              <a:ext cx="663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Scale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215" name="Google Shape;1215;p35"/>
            <p:cNvSpPr txBox="1"/>
            <p:nvPr/>
          </p:nvSpPr>
          <p:spPr>
            <a:xfrm>
              <a:off x="7799097" y="11096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X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216" name="Google Shape;1216;p35"/>
            <p:cNvSpPr/>
            <p:nvPr/>
          </p:nvSpPr>
          <p:spPr>
            <a:xfrm>
              <a:off x="7976900" y="12079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1217" name="Google Shape;1217;p35"/>
            <p:cNvSpPr txBox="1"/>
            <p:nvPr/>
          </p:nvSpPr>
          <p:spPr>
            <a:xfrm>
              <a:off x="8158097" y="11096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Y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218" name="Google Shape;1218;p35"/>
            <p:cNvSpPr/>
            <p:nvPr/>
          </p:nvSpPr>
          <p:spPr>
            <a:xfrm>
              <a:off x="8335900" y="12079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1219" name="Google Shape;1219;p35"/>
            <p:cNvSpPr txBox="1"/>
            <p:nvPr/>
          </p:nvSpPr>
          <p:spPr>
            <a:xfrm>
              <a:off x="8511647" y="11096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Z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8689450" y="12079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</p:grpSp>
      <p:grpSp>
        <p:nvGrpSpPr>
          <p:cNvPr id="1221" name="Google Shape;1221;p35"/>
          <p:cNvGrpSpPr/>
          <p:nvPr/>
        </p:nvGrpSpPr>
        <p:grpSpPr>
          <a:xfrm>
            <a:off x="7875875" y="1931285"/>
            <a:ext cx="1148400" cy="369373"/>
            <a:chOff x="7851350" y="843411"/>
            <a:chExt cx="1148400" cy="614700"/>
          </a:xfrm>
        </p:grpSpPr>
        <p:sp>
          <p:nvSpPr>
            <p:cNvPr id="1222" name="Google Shape;1222;p35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5"/>
            <p:cNvSpPr txBox="1"/>
            <p:nvPr/>
          </p:nvSpPr>
          <p:spPr>
            <a:xfrm>
              <a:off x="8111750" y="843411"/>
              <a:ext cx="888000" cy="61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Interactable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1224" name="Google Shape;1224;p35">
            <a:hlinkClick r:id="rId10" action="ppaction://hlinksldjump"/>
          </p:cNvPr>
          <p:cNvSpPr/>
          <p:nvPr/>
        </p:nvSpPr>
        <p:spPr>
          <a:xfrm>
            <a:off x="7967725" y="2036622"/>
            <a:ext cx="1626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5" name="Google Shape;1225;p35"/>
          <p:cNvGrpSpPr/>
          <p:nvPr/>
        </p:nvGrpSpPr>
        <p:grpSpPr>
          <a:xfrm>
            <a:off x="7876800" y="2366435"/>
            <a:ext cx="1148400" cy="369373"/>
            <a:chOff x="7851350" y="843411"/>
            <a:chExt cx="1148400" cy="614700"/>
          </a:xfrm>
        </p:grpSpPr>
        <p:sp>
          <p:nvSpPr>
            <p:cNvPr id="1226" name="Google Shape;1226;p35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5"/>
            <p:cNvSpPr txBox="1"/>
            <p:nvPr/>
          </p:nvSpPr>
          <p:spPr>
            <a:xfrm>
              <a:off x="8111750" y="843411"/>
              <a:ext cx="888000" cy="61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Set Action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pic>
        <p:nvPicPr>
          <p:cNvPr id="1228" name="Google Shape;1228;p3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978650" y="2040147"/>
            <a:ext cx="146700" cy="146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3" name="Google Shape;1233;p36"/>
          <p:cNvGrpSpPr/>
          <p:nvPr/>
        </p:nvGrpSpPr>
        <p:grpSpPr>
          <a:xfrm>
            <a:off x="150" y="0"/>
            <a:ext cx="1436700" cy="5143500"/>
            <a:chOff x="6270400" y="0"/>
            <a:chExt cx="1436700" cy="5143500"/>
          </a:xfrm>
        </p:grpSpPr>
        <p:sp>
          <p:nvSpPr>
            <p:cNvPr id="1234" name="Google Shape;1234;p36"/>
            <p:cNvSpPr/>
            <p:nvPr/>
          </p:nvSpPr>
          <p:spPr>
            <a:xfrm>
              <a:off x="6270400" y="0"/>
              <a:ext cx="1436700" cy="51435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6"/>
            <p:cNvSpPr txBox="1"/>
            <p:nvPr/>
          </p:nvSpPr>
          <p:spPr>
            <a:xfrm>
              <a:off x="6624700" y="0"/>
              <a:ext cx="728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Assets</a:t>
              </a:r>
              <a:endParaRPr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236" name="Google Shape;1236;p36"/>
            <p:cNvSpPr/>
            <p:nvPr/>
          </p:nvSpPr>
          <p:spPr>
            <a:xfrm>
              <a:off x="6374050" y="479050"/>
              <a:ext cx="1229400" cy="4550700"/>
            </a:xfrm>
            <a:prstGeom prst="round2SameRect">
              <a:avLst>
                <a:gd name="adj1" fmla="val 10019"/>
                <a:gd name="adj2" fmla="val 0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6"/>
            <p:cNvSpPr/>
            <p:nvPr/>
          </p:nvSpPr>
          <p:spPr>
            <a:xfrm>
              <a:off x="6505650" y="605050"/>
              <a:ext cx="770100" cy="756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6"/>
            <p:cNvSpPr/>
            <p:nvPr/>
          </p:nvSpPr>
          <p:spPr>
            <a:xfrm>
              <a:off x="7386775" y="597500"/>
              <a:ext cx="111600" cy="4273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6"/>
            <p:cNvSpPr/>
            <p:nvPr/>
          </p:nvSpPr>
          <p:spPr>
            <a:xfrm>
              <a:off x="7386725" y="1947425"/>
              <a:ext cx="111600" cy="685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6"/>
            <p:cNvSpPr/>
            <p:nvPr/>
          </p:nvSpPr>
          <p:spPr>
            <a:xfrm>
              <a:off x="6505650" y="14824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6"/>
            <p:cNvSpPr/>
            <p:nvPr/>
          </p:nvSpPr>
          <p:spPr>
            <a:xfrm>
              <a:off x="6505650" y="23598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6"/>
            <p:cNvSpPr/>
            <p:nvPr/>
          </p:nvSpPr>
          <p:spPr>
            <a:xfrm>
              <a:off x="6505650" y="32372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6"/>
            <p:cNvSpPr/>
            <p:nvPr/>
          </p:nvSpPr>
          <p:spPr>
            <a:xfrm>
              <a:off x="6505650" y="41146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6"/>
            <p:cNvSpPr/>
            <p:nvPr/>
          </p:nvSpPr>
          <p:spPr>
            <a:xfrm>
              <a:off x="6597450" y="678825"/>
              <a:ext cx="586500" cy="586500"/>
            </a:xfrm>
            <a:prstGeom prst="mathPlus">
              <a:avLst>
                <a:gd name="adj1" fmla="val 14595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45" name="Google Shape;1245;p36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375" y="1496175"/>
            <a:ext cx="751150" cy="7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6" name="Google Shape;1246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375" y="2372600"/>
            <a:ext cx="751150" cy="75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7" name="Google Shape;124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1975" y="841475"/>
            <a:ext cx="2660100" cy="266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8" name="Google Shape;1248;p36">
            <a:hlinkClick r:id="rId6" action="ppaction://hlinksldjump"/>
          </p:cNvPr>
          <p:cNvSpPr/>
          <p:nvPr/>
        </p:nvSpPr>
        <p:spPr>
          <a:xfrm>
            <a:off x="1436850" y="0"/>
            <a:ext cx="966900" cy="282600"/>
          </a:xfrm>
          <a:prstGeom prst="roundRect">
            <a:avLst>
              <a:gd name="adj" fmla="val 0"/>
            </a:avLst>
          </a:prstGeom>
          <a:solidFill>
            <a:srgbClr val="B7B7B7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  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Quit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49" name="Google Shape;1249;p36">
            <a:hlinkClick r:id="rId7" action="ppaction://hlinksldjump"/>
          </p:cNvPr>
          <p:cNvSpPr/>
          <p:nvPr/>
        </p:nvSpPr>
        <p:spPr>
          <a:xfrm>
            <a:off x="2403752" y="0"/>
            <a:ext cx="966900" cy="282600"/>
          </a:xfrm>
          <a:prstGeom prst="roundRect">
            <a:avLst>
              <a:gd name="adj" fmla="val 13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    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Menu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50" name="Google Shape;1250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31239" y="30832"/>
            <a:ext cx="256443" cy="220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1" name="Google Shape;1251;p3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77590" y="19563"/>
            <a:ext cx="282538" cy="2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1252" name="Google Shape;1252;p36">
            <a:hlinkClick r:id="rId10" action="ppaction://hlinksldjump"/>
          </p:cNvPr>
          <p:cNvSpPr/>
          <p:nvPr/>
        </p:nvSpPr>
        <p:spPr>
          <a:xfrm>
            <a:off x="2403750" y="282600"/>
            <a:ext cx="2004900" cy="282600"/>
          </a:xfrm>
          <a:prstGeom prst="roundRect">
            <a:avLst>
              <a:gd name="adj" fmla="val 13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    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Save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53" name="Google Shape;1253;p3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500323" y="302187"/>
            <a:ext cx="282538" cy="2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1254" name="Google Shape;1254;p36">
            <a:hlinkClick r:id="rId10" action="ppaction://hlinksldjump"/>
          </p:cNvPr>
          <p:cNvSpPr/>
          <p:nvPr/>
        </p:nvSpPr>
        <p:spPr>
          <a:xfrm>
            <a:off x="2403750" y="565239"/>
            <a:ext cx="2004900" cy="282600"/>
          </a:xfrm>
          <a:prstGeom prst="roundRect">
            <a:avLst>
              <a:gd name="adj" fmla="val 13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    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Save As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55" name="Google Shape;1255;p3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500323" y="584821"/>
            <a:ext cx="282538" cy="2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1256" name="Google Shape;1256;p36">
            <a:hlinkClick r:id="rId10" action="ppaction://hlinksldjump"/>
          </p:cNvPr>
          <p:cNvSpPr/>
          <p:nvPr/>
        </p:nvSpPr>
        <p:spPr>
          <a:xfrm>
            <a:off x="2403750" y="847919"/>
            <a:ext cx="2004900" cy="282600"/>
          </a:xfrm>
          <a:prstGeom prst="roundRect">
            <a:avLst>
              <a:gd name="adj" fmla="val 13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     </a:t>
            </a:r>
            <a:r>
              <a:rPr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Rename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57" name="Google Shape;1257;p3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490661" y="878736"/>
            <a:ext cx="256425" cy="220987"/>
          </a:xfrm>
          <a:prstGeom prst="rect">
            <a:avLst/>
          </a:prstGeom>
          <a:noFill/>
          <a:ln>
            <a:noFill/>
          </a:ln>
        </p:spPr>
      </p:pic>
      <p:sp>
        <p:nvSpPr>
          <p:cNvPr id="1258" name="Google Shape;1258;p36">
            <a:hlinkClick r:id="rId13" action="ppaction://hlinksldjump"/>
          </p:cNvPr>
          <p:cNvSpPr/>
          <p:nvPr/>
        </p:nvSpPr>
        <p:spPr>
          <a:xfrm>
            <a:off x="2403750" y="1130600"/>
            <a:ext cx="2004900" cy="282600"/>
          </a:xfrm>
          <a:prstGeom prst="roundRect">
            <a:avLst>
              <a:gd name="adj" fmla="val 13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     </a:t>
            </a:r>
            <a:r>
              <a:rPr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Environment Configuration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59" name="Google Shape;1259;p3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503587" y="1130600"/>
            <a:ext cx="276000" cy="276022"/>
          </a:xfrm>
          <a:prstGeom prst="rect">
            <a:avLst/>
          </a:prstGeom>
          <a:noFill/>
          <a:ln>
            <a:noFill/>
          </a:ln>
        </p:spPr>
      </p:pic>
      <p:sp>
        <p:nvSpPr>
          <p:cNvPr id="1260" name="Google Shape;1260;p36"/>
          <p:cNvSpPr/>
          <p:nvPr/>
        </p:nvSpPr>
        <p:spPr>
          <a:xfrm>
            <a:off x="7758150" y="0"/>
            <a:ext cx="1385700" cy="5143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1" name="Google Shape;1261;p36"/>
          <p:cNvGrpSpPr/>
          <p:nvPr/>
        </p:nvGrpSpPr>
        <p:grpSpPr>
          <a:xfrm>
            <a:off x="7828097" y="64725"/>
            <a:ext cx="1194703" cy="552900"/>
            <a:chOff x="7805047" y="873250"/>
            <a:chExt cx="1194703" cy="552900"/>
          </a:xfrm>
        </p:grpSpPr>
        <p:sp>
          <p:nvSpPr>
            <p:cNvPr id="1262" name="Google Shape;1262;p36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6"/>
            <p:cNvSpPr txBox="1"/>
            <p:nvPr/>
          </p:nvSpPr>
          <p:spPr>
            <a:xfrm>
              <a:off x="8108000" y="873250"/>
              <a:ext cx="635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Position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264" name="Google Shape;1264;p36"/>
            <p:cNvSpPr txBox="1"/>
            <p:nvPr/>
          </p:nvSpPr>
          <p:spPr>
            <a:xfrm>
              <a:off x="7805047" y="1103050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X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265" name="Google Shape;1265;p36"/>
            <p:cNvSpPr/>
            <p:nvPr/>
          </p:nvSpPr>
          <p:spPr>
            <a:xfrm>
              <a:off x="7982850" y="1201288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1266" name="Google Shape;1266;p36"/>
            <p:cNvSpPr txBox="1"/>
            <p:nvPr/>
          </p:nvSpPr>
          <p:spPr>
            <a:xfrm>
              <a:off x="8164047" y="1103050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Y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267" name="Google Shape;1267;p36"/>
            <p:cNvSpPr/>
            <p:nvPr/>
          </p:nvSpPr>
          <p:spPr>
            <a:xfrm>
              <a:off x="8341850" y="1201288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1268" name="Google Shape;1268;p36"/>
            <p:cNvSpPr txBox="1"/>
            <p:nvPr/>
          </p:nvSpPr>
          <p:spPr>
            <a:xfrm>
              <a:off x="8517597" y="1103050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Z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269" name="Google Shape;1269;p36"/>
            <p:cNvSpPr/>
            <p:nvPr/>
          </p:nvSpPr>
          <p:spPr>
            <a:xfrm>
              <a:off x="8695400" y="1201288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</p:grpSp>
      <p:grpSp>
        <p:nvGrpSpPr>
          <p:cNvPr id="1270" name="Google Shape;1270;p36"/>
          <p:cNvGrpSpPr/>
          <p:nvPr/>
        </p:nvGrpSpPr>
        <p:grpSpPr>
          <a:xfrm>
            <a:off x="7828097" y="688925"/>
            <a:ext cx="1194703" cy="558425"/>
            <a:chOff x="7805047" y="873250"/>
            <a:chExt cx="1194703" cy="558425"/>
          </a:xfrm>
        </p:grpSpPr>
        <p:sp>
          <p:nvSpPr>
            <p:cNvPr id="1271" name="Google Shape;1271;p36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6"/>
            <p:cNvSpPr txBox="1"/>
            <p:nvPr/>
          </p:nvSpPr>
          <p:spPr>
            <a:xfrm>
              <a:off x="8108000" y="873250"/>
              <a:ext cx="663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Rotation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273" name="Google Shape;1273;p36"/>
            <p:cNvSpPr txBox="1"/>
            <p:nvPr/>
          </p:nvSpPr>
          <p:spPr>
            <a:xfrm>
              <a:off x="7805047" y="11085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X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274" name="Google Shape;1274;p36"/>
            <p:cNvSpPr/>
            <p:nvPr/>
          </p:nvSpPr>
          <p:spPr>
            <a:xfrm>
              <a:off x="7982850" y="12068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1275" name="Google Shape;1275;p36"/>
            <p:cNvSpPr txBox="1"/>
            <p:nvPr/>
          </p:nvSpPr>
          <p:spPr>
            <a:xfrm>
              <a:off x="8164047" y="11085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Y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276" name="Google Shape;1276;p36"/>
            <p:cNvSpPr/>
            <p:nvPr/>
          </p:nvSpPr>
          <p:spPr>
            <a:xfrm>
              <a:off x="8341850" y="12068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1277" name="Google Shape;1277;p36"/>
            <p:cNvSpPr txBox="1"/>
            <p:nvPr/>
          </p:nvSpPr>
          <p:spPr>
            <a:xfrm>
              <a:off x="8517597" y="11085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Z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278" name="Google Shape;1278;p36"/>
            <p:cNvSpPr/>
            <p:nvPr/>
          </p:nvSpPr>
          <p:spPr>
            <a:xfrm>
              <a:off x="8695400" y="12068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</p:grpSp>
      <p:grpSp>
        <p:nvGrpSpPr>
          <p:cNvPr id="1279" name="Google Shape;1279;p36"/>
          <p:cNvGrpSpPr/>
          <p:nvPr/>
        </p:nvGrpSpPr>
        <p:grpSpPr>
          <a:xfrm>
            <a:off x="7828097" y="1313125"/>
            <a:ext cx="1200653" cy="559525"/>
            <a:chOff x="7799097" y="873250"/>
            <a:chExt cx="1200653" cy="559525"/>
          </a:xfrm>
        </p:grpSpPr>
        <p:sp>
          <p:nvSpPr>
            <p:cNvPr id="1280" name="Google Shape;1280;p36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6"/>
            <p:cNvSpPr txBox="1"/>
            <p:nvPr/>
          </p:nvSpPr>
          <p:spPr>
            <a:xfrm>
              <a:off x="8093900" y="873250"/>
              <a:ext cx="663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Scale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282" name="Google Shape;1282;p36"/>
            <p:cNvSpPr txBox="1"/>
            <p:nvPr/>
          </p:nvSpPr>
          <p:spPr>
            <a:xfrm>
              <a:off x="7799097" y="11096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X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283" name="Google Shape;1283;p36"/>
            <p:cNvSpPr/>
            <p:nvPr/>
          </p:nvSpPr>
          <p:spPr>
            <a:xfrm>
              <a:off x="7976900" y="12079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1284" name="Google Shape;1284;p36"/>
            <p:cNvSpPr txBox="1"/>
            <p:nvPr/>
          </p:nvSpPr>
          <p:spPr>
            <a:xfrm>
              <a:off x="8158097" y="11096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Y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285" name="Google Shape;1285;p36"/>
            <p:cNvSpPr/>
            <p:nvPr/>
          </p:nvSpPr>
          <p:spPr>
            <a:xfrm>
              <a:off x="8335900" y="12079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1286" name="Google Shape;1286;p36"/>
            <p:cNvSpPr txBox="1"/>
            <p:nvPr/>
          </p:nvSpPr>
          <p:spPr>
            <a:xfrm>
              <a:off x="8511647" y="11096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Z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287" name="Google Shape;1287;p36"/>
            <p:cNvSpPr/>
            <p:nvPr/>
          </p:nvSpPr>
          <p:spPr>
            <a:xfrm>
              <a:off x="8689450" y="12079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</p:grpSp>
      <p:grpSp>
        <p:nvGrpSpPr>
          <p:cNvPr id="1288" name="Google Shape;1288;p36"/>
          <p:cNvGrpSpPr/>
          <p:nvPr/>
        </p:nvGrpSpPr>
        <p:grpSpPr>
          <a:xfrm>
            <a:off x="7875875" y="1938438"/>
            <a:ext cx="1148400" cy="369373"/>
            <a:chOff x="7851350" y="843411"/>
            <a:chExt cx="1148400" cy="614700"/>
          </a:xfrm>
        </p:grpSpPr>
        <p:sp>
          <p:nvSpPr>
            <p:cNvPr id="1289" name="Google Shape;1289;p36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6"/>
            <p:cNvSpPr txBox="1"/>
            <p:nvPr/>
          </p:nvSpPr>
          <p:spPr>
            <a:xfrm>
              <a:off x="8111750" y="843411"/>
              <a:ext cx="888000" cy="61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Interactable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1291" name="Google Shape;1291;p36">
            <a:hlinkClick r:id="rId15" action="ppaction://hlinksldjump"/>
          </p:cNvPr>
          <p:cNvSpPr/>
          <p:nvPr/>
        </p:nvSpPr>
        <p:spPr>
          <a:xfrm>
            <a:off x="7967725" y="2043775"/>
            <a:ext cx="1626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2" name="Google Shape;1292;p36"/>
          <p:cNvGrpSpPr/>
          <p:nvPr/>
        </p:nvGrpSpPr>
        <p:grpSpPr>
          <a:xfrm>
            <a:off x="7876800" y="2373588"/>
            <a:ext cx="1148400" cy="369373"/>
            <a:chOff x="7851350" y="843411"/>
            <a:chExt cx="1148400" cy="614700"/>
          </a:xfrm>
        </p:grpSpPr>
        <p:sp>
          <p:nvSpPr>
            <p:cNvPr id="1293" name="Google Shape;1293;p36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6"/>
            <p:cNvSpPr txBox="1"/>
            <p:nvPr/>
          </p:nvSpPr>
          <p:spPr>
            <a:xfrm>
              <a:off x="8111750" y="843411"/>
              <a:ext cx="888000" cy="61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Set Action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pic>
        <p:nvPicPr>
          <p:cNvPr id="1295" name="Google Shape;1295;p3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978650" y="2047300"/>
            <a:ext cx="146700" cy="146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0" name="Google Shape;1300;p37"/>
          <p:cNvGrpSpPr/>
          <p:nvPr/>
        </p:nvGrpSpPr>
        <p:grpSpPr>
          <a:xfrm>
            <a:off x="150" y="0"/>
            <a:ext cx="1436700" cy="5143500"/>
            <a:chOff x="6270400" y="0"/>
            <a:chExt cx="1436700" cy="5143500"/>
          </a:xfrm>
        </p:grpSpPr>
        <p:sp>
          <p:nvSpPr>
            <p:cNvPr id="1301" name="Google Shape;1301;p37"/>
            <p:cNvSpPr/>
            <p:nvPr/>
          </p:nvSpPr>
          <p:spPr>
            <a:xfrm>
              <a:off x="6270400" y="0"/>
              <a:ext cx="1436700" cy="51435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7"/>
            <p:cNvSpPr txBox="1"/>
            <p:nvPr/>
          </p:nvSpPr>
          <p:spPr>
            <a:xfrm>
              <a:off x="6624700" y="0"/>
              <a:ext cx="728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Assets</a:t>
              </a:r>
              <a:endParaRPr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303" name="Google Shape;1303;p37"/>
            <p:cNvSpPr/>
            <p:nvPr/>
          </p:nvSpPr>
          <p:spPr>
            <a:xfrm>
              <a:off x="6374050" y="479050"/>
              <a:ext cx="1229400" cy="4550700"/>
            </a:xfrm>
            <a:prstGeom prst="round2SameRect">
              <a:avLst>
                <a:gd name="adj1" fmla="val 10019"/>
                <a:gd name="adj2" fmla="val 0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7"/>
            <p:cNvSpPr/>
            <p:nvPr/>
          </p:nvSpPr>
          <p:spPr>
            <a:xfrm>
              <a:off x="6505650" y="605050"/>
              <a:ext cx="770100" cy="756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7"/>
            <p:cNvSpPr/>
            <p:nvPr/>
          </p:nvSpPr>
          <p:spPr>
            <a:xfrm>
              <a:off x="7386775" y="597500"/>
              <a:ext cx="111600" cy="4273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7"/>
            <p:cNvSpPr/>
            <p:nvPr/>
          </p:nvSpPr>
          <p:spPr>
            <a:xfrm>
              <a:off x="7386725" y="1947425"/>
              <a:ext cx="111600" cy="685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7"/>
            <p:cNvSpPr/>
            <p:nvPr/>
          </p:nvSpPr>
          <p:spPr>
            <a:xfrm>
              <a:off x="6505650" y="14824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7"/>
            <p:cNvSpPr/>
            <p:nvPr/>
          </p:nvSpPr>
          <p:spPr>
            <a:xfrm>
              <a:off x="6505650" y="23598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7"/>
            <p:cNvSpPr/>
            <p:nvPr/>
          </p:nvSpPr>
          <p:spPr>
            <a:xfrm>
              <a:off x="6505650" y="32372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7"/>
            <p:cNvSpPr/>
            <p:nvPr/>
          </p:nvSpPr>
          <p:spPr>
            <a:xfrm>
              <a:off x="6505650" y="41146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7"/>
            <p:cNvSpPr/>
            <p:nvPr/>
          </p:nvSpPr>
          <p:spPr>
            <a:xfrm>
              <a:off x="6597450" y="678825"/>
              <a:ext cx="586500" cy="586500"/>
            </a:xfrm>
            <a:prstGeom prst="mathPlus">
              <a:avLst>
                <a:gd name="adj1" fmla="val 14595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12" name="Google Shape;1312;p37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375" y="1496175"/>
            <a:ext cx="751150" cy="7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3" name="Google Shape;1313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375" y="2372600"/>
            <a:ext cx="751150" cy="75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4" name="Google Shape;131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1975" y="841475"/>
            <a:ext cx="2660100" cy="266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5" name="Google Shape;1315;p37">
            <a:hlinkClick r:id="rId6" action="ppaction://hlinksldjump"/>
          </p:cNvPr>
          <p:cNvSpPr/>
          <p:nvPr/>
        </p:nvSpPr>
        <p:spPr>
          <a:xfrm>
            <a:off x="1436850" y="0"/>
            <a:ext cx="966900" cy="282600"/>
          </a:xfrm>
          <a:prstGeom prst="roundRect">
            <a:avLst>
              <a:gd name="adj" fmla="val 0"/>
            </a:avLst>
          </a:prstGeom>
          <a:solidFill>
            <a:srgbClr val="B7B7B7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  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Quit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16" name="Google Shape;1316;p37">
            <a:hlinkClick r:id="rId7" action="ppaction://hlinksldjump"/>
          </p:cNvPr>
          <p:cNvSpPr/>
          <p:nvPr/>
        </p:nvSpPr>
        <p:spPr>
          <a:xfrm>
            <a:off x="2403752" y="0"/>
            <a:ext cx="966900" cy="282600"/>
          </a:xfrm>
          <a:prstGeom prst="roundRect">
            <a:avLst>
              <a:gd name="adj" fmla="val 13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    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Menu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17" name="Google Shape;1317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31239" y="30832"/>
            <a:ext cx="256443" cy="220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8" name="Google Shape;1318;p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77590" y="19563"/>
            <a:ext cx="282538" cy="2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19" name="Google Shape;1319;p37"/>
          <p:cNvSpPr/>
          <p:nvPr/>
        </p:nvSpPr>
        <p:spPr>
          <a:xfrm>
            <a:off x="1919550" y="926250"/>
            <a:ext cx="5304900" cy="329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0" name="Google Shape;1320;p37"/>
          <p:cNvSpPr txBox="1"/>
          <p:nvPr/>
        </p:nvSpPr>
        <p:spPr>
          <a:xfrm>
            <a:off x="1919550" y="926250"/>
            <a:ext cx="3361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Environment Configuration</a:t>
            </a:r>
            <a:endParaRPr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21" name="Google Shape;1321;p37"/>
          <p:cNvSpPr txBox="1"/>
          <p:nvPr/>
        </p:nvSpPr>
        <p:spPr>
          <a:xfrm>
            <a:off x="2057900" y="1206900"/>
            <a:ext cx="3361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Skybox</a:t>
            </a:r>
            <a:endParaRPr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22" name="Google Shape;1322;p37"/>
          <p:cNvSpPr txBox="1"/>
          <p:nvPr/>
        </p:nvSpPr>
        <p:spPr>
          <a:xfrm>
            <a:off x="2057900" y="2490800"/>
            <a:ext cx="3361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Model Presets</a:t>
            </a:r>
            <a:endParaRPr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23" name="Google Shape;1323;p37"/>
          <p:cNvSpPr/>
          <p:nvPr/>
        </p:nvSpPr>
        <p:spPr>
          <a:xfrm>
            <a:off x="2163250" y="1525375"/>
            <a:ext cx="751200" cy="75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37">
            <a:hlinkClick r:id="rId10" action="ppaction://hlinksldjump"/>
          </p:cNvPr>
          <p:cNvSpPr/>
          <p:nvPr/>
        </p:nvSpPr>
        <p:spPr>
          <a:xfrm>
            <a:off x="2989275" y="1525375"/>
            <a:ext cx="751200" cy="75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5" name="Google Shape;1325;p37"/>
          <p:cNvSpPr/>
          <p:nvPr/>
        </p:nvSpPr>
        <p:spPr>
          <a:xfrm>
            <a:off x="3820800" y="1525375"/>
            <a:ext cx="751200" cy="75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6" name="Google Shape;1326;p37"/>
          <p:cNvSpPr/>
          <p:nvPr/>
        </p:nvSpPr>
        <p:spPr>
          <a:xfrm>
            <a:off x="4652325" y="1525375"/>
            <a:ext cx="751200" cy="75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7" name="Google Shape;1327;p37"/>
          <p:cNvSpPr/>
          <p:nvPr/>
        </p:nvSpPr>
        <p:spPr>
          <a:xfrm>
            <a:off x="2163250" y="2834300"/>
            <a:ext cx="751200" cy="75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" name="Google Shape;1328;p37">
            <a:hlinkClick r:id="rId11" action="ppaction://hlinksldjump"/>
          </p:cNvPr>
          <p:cNvSpPr/>
          <p:nvPr/>
        </p:nvSpPr>
        <p:spPr>
          <a:xfrm>
            <a:off x="2989275" y="2834300"/>
            <a:ext cx="751200" cy="75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" name="Google Shape;1329;p37"/>
          <p:cNvSpPr/>
          <p:nvPr/>
        </p:nvSpPr>
        <p:spPr>
          <a:xfrm>
            <a:off x="3820800" y="2834300"/>
            <a:ext cx="751200" cy="75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37"/>
          <p:cNvSpPr/>
          <p:nvPr/>
        </p:nvSpPr>
        <p:spPr>
          <a:xfrm>
            <a:off x="4652325" y="2834300"/>
            <a:ext cx="751200" cy="75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37"/>
          <p:cNvSpPr/>
          <p:nvPr/>
        </p:nvSpPr>
        <p:spPr>
          <a:xfrm>
            <a:off x="6853600" y="957325"/>
            <a:ext cx="329100" cy="32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37">
            <a:hlinkClick r:id="rId12" action="ppaction://hlinksldjump"/>
          </p:cNvPr>
          <p:cNvSpPr/>
          <p:nvPr/>
        </p:nvSpPr>
        <p:spPr>
          <a:xfrm>
            <a:off x="6843838" y="936450"/>
            <a:ext cx="348600" cy="364500"/>
          </a:xfrm>
          <a:prstGeom prst="mathMultiply">
            <a:avLst>
              <a:gd name="adj1" fmla="val 16452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" name="Google Shape;1260;p36">
            <a:extLst>
              <a:ext uri="{FF2B5EF4-FFF2-40B4-BE49-F238E27FC236}">
                <a16:creationId xmlns:a16="http://schemas.microsoft.com/office/drawing/2014/main" id="{023929D1-FAAC-21FA-3427-AC5A1594DC6E}"/>
              </a:ext>
            </a:extLst>
          </p:cNvPr>
          <p:cNvSpPr/>
          <p:nvPr/>
        </p:nvSpPr>
        <p:spPr>
          <a:xfrm>
            <a:off x="7758150" y="0"/>
            <a:ext cx="1385700" cy="5143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1261;p36">
            <a:extLst>
              <a:ext uri="{FF2B5EF4-FFF2-40B4-BE49-F238E27FC236}">
                <a16:creationId xmlns:a16="http://schemas.microsoft.com/office/drawing/2014/main" id="{2BB7809E-2691-5474-A473-E6EB5FB5B3F3}"/>
              </a:ext>
            </a:extLst>
          </p:cNvPr>
          <p:cNvGrpSpPr/>
          <p:nvPr/>
        </p:nvGrpSpPr>
        <p:grpSpPr>
          <a:xfrm>
            <a:off x="7828097" y="64725"/>
            <a:ext cx="1194703" cy="552900"/>
            <a:chOff x="7805047" y="873250"/>
            <a:chExt cx="1194703" cy="552900"/>
          </a:xfrm>
        </p:grpSpPr>
        <p:sp>
          <p:nvSpPr>
            <p:cNvPr id="4" name="Google Shape;1262;p36">
              <a:extLst>
                <a:ext uri="{FF2B5EF4-FFF2-40B4-BE49-F238E27FC236}">
                  <a16:creationId xmlns:a16="http://schemas.microsoft.com/office/drawing/2014/main" id="{368A932B-AB7D-7310-CE22-6A0C671C57D0}"/>
                </a:ext>
              </a:extLst>
            </p:cNvPr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263;p36">
              <a:extLst>
                <a:ext uri="{FF2B5EF4-FFF2-40B4-BE49-F238E27FC236}">
                  <a16:creationId xmlns:a16="http://schemas.microsoft.com/office/drawing/2014/main" id="{158CDBE3-CD9D-383C-5B7C-C521D9F1B9F0}"/>
                </a:ext>
              </a:extLst>
            </p:cNvPr>
            <p:cNvSpPr txBox="1"/>
            <p:nvPr/>
          </p:nvSpPr>
          <p:spPr>
            <a:xfrm>
              <a:off x="8108000" y="873250"/>
              <a:ext cx="635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Position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6" name="Google Shape;1264;p36">
              <a:extLst>
                <a:ext uri="{FF2B5EF4-FFF2-40B4-BE49-F238E27FC236}">
                  <a16:creationId xmlns:a16="http://schemas.microsoft.com/office/drawing/2014/main" id="{121B5D40-220A-CC62-B25C-757FB4EFAF0E}"/>
                </a:ext>
              </a:extLst>
            </p:cNvPr>
            <p:cNvSpPr txBox="1"/>
            <p:nvPr/>
          </p:nvSpPr>
          <p:spPr>
            <a:xfrm>
              <a:off x="7805047" y="1103050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X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7" name="Google Shape;1265;p36">
              <a:extLst>
                <a:ext uri="{FF2B5EF4-FFF2-40B4-BE49-F238E27FC236}">
                  <a16:creationId xmlns:a16="http://schemas.microsoft.com/office/drawing/2014/main" id="{F8A39F5C-F2EB-14CB-0515-10E059E16F8F}"/>
                </a:ext>
              </a:extLst>
            </p:cNvPr>
            <p:cNvSpPr/>
            <p:nvPr/>
          </p:nvSpPr>
          <p:spPr>
            <a:xfrm>
              <a:off x="7982850" y="1201288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8" name="Google Shape;1266;p36">
              <a:extLst>
                <a:ext uri="{FF2B5EF4-FFF2-40B4-BE49-F238E27FC236}">
                  <a16:creationId xmlns:a16="http://schemas.microsoft.com/office/drawing/2014/main" id="{8F8288C8-0CCD-6F46-97B3-AD3139BDB9AB}"/>
                </a:ext>
              </a:extLst>
            </p:cNvPr>
            <p:cNvSpPr txBox="1"/>
            <p:nvPr/>
          </p:nvSpPr>
          <p:spPr>
            <a:xfrm>
              <a:off x="8164047" y="1103050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Y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9" name="Google Shape;1267;p36">
              <a:extLst>
                <a:ext uri="{FF2B5EF4-FFF2-40B4-BE49-F238E27FC236}">
                  <a16:creationId xmlns:a16="http://schemas.microsoft.com/office/drawing/2014/main" id="{23179FCF-3E9F-508F-018A-1AF4F47E3B68}"/>
                </a:ext>
              </a:extLst>
            </p:cNvPr>
            <p:cNvSpPr/>
            <p:nvPr/>
          </p:nvSpPr>
          <p:spPr>
            <a:xfrm>
              <a:off x="8341850" y="1201288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10" name="Google Shape;1268;p36">
              <a:extLst>
                <a:ext uri="{FF2B5EF4-FFF2-40B4-BE49-F238E27FC236}">
                  <a16:creationId xmlns:a16="http://schemas.microsoft.com/office/drawing/2014/main" id="{7B24F8A7-947A-5305-FEEE-28731AC5FA47}"/>
                </a:ext>
              </a:extLst>
            </p:cNvPr>
            <p:cNvSpPr txBox="1"/>
            <p:nvPr/>
          </p:nvSpPr>
          <p:spPr>
            <a:xfrm>
              <a:off x="8517597" y="1103050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Z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1" name="Google Shape;1269;p36">
              <a:extLst>
                <a:ext uri="{FF2B5EF4-FFF2-40B4-BE49-F238E27FC236}">
                  <a16:creationId xmlns:a16="http://schemas.microsoft.com/office/drawing/2014/main" id="{10622AB4-A2DA-AFE6-CB97-44055974B890}"/>
                </a:ext>
              </a:extLst>
            </p:cNvPr>
            <p:cNvSpPr/>
            <p:nvPr/>
          </p:nvSpPr>
          <p:spPr>
            <a:xfrm>
              <a:off x="8695400" y="1201288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</p:grpSp>
      <p:grpSp>
        <p:nvGrpSpPr>
          <p:cNvPr id="12" name="Google Shape;1270;p36">
            <a:extLst>
              <a:ext uri="{FF2B5EF4-FFF2-40B4-BE49-F238E27FC236}">
                <a16:creationId xmlns:a16="http://schemas.microsoft.com/office/drawing/2014/main" id="{3A3C895C-F1A5-C67F-2D7C-D0F553F2A0C4}"/>
              </a:ext>
            </a:extLst>
          </p:cNvPr>
          <p:cNvGrpSpPr/>
          <p:nvPr/>
        </p:nvGrpSpPr>
        <p:grpSpPr>
          <a:xfrm>
            <a:off x="7828097" y="688925"/>
            <a:ext cx="1194703" cy="558425"/>
            <a:chOff x="7805047" y="873250"/>
            <a:chExt cx="1194703" cy="558425"/>
          </a:xfrm>
        </p:grpSpPr>
        <p:sp>
          <p:nvSpPr>
            <p:cNvPr id="13" name="Google Shape;1271;p36">
              <a:extLst>
                <a:ext uri="{FF2B5EF4-FFF2-40B4-BE49-F238E27FC236}">
                  <a16:creationId xmlns:a16="http://schemas.microsoft.com/office/drawing/2014/main" id="{52D888C9-AFC9-54AE-0099-B3868ADD34C0}"/>
                </a:ext>
              </a:extLst>
            </p:cNvPr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72;p36">
              <a:extLst>
                <a:ext uri="{FF2B5EF4-FFF2-40B4-BE49-F238E27FC236}">
                  <a16:creationId xmlns:a16="http://schemas.microsoft.com/office/drawing/2014/main" id="{F9BA7FE8-FCB3-8A45-9746-5ABE2A5518CD}"/>
                </a:ext>
              </a:extLst>
            </p:cNvPr>
            <p:cNvSpPr txBox="1"/>
            <p:nvPr/>
          </p:nvSpPr>
          <p:spPr>
            <a:xfrm>
              <a:off x="8108000" y="873250"/>
              <a:ext cx="663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Rotation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5" name="Google Shape;1273;p36">
              <a:extLst>
                <a:ext uri="{FF2B5EF4-FFF2-40B4-BE49-F238E27FC236}">
                  <a16:creationId xmlns:a16="http://schemas.microsoft.com/office/drawing/2014/main" id="{079E34FD-5E3C-9C55-CDA9-8662D66C364C}"/>
                </a:ext>
              </a:extLst>
            </p:cNvPr>
            <p:cNvSpPr txBox="1"/>
            <p:nvPr/>
          </p:nvSpPr>
          <p:spPr>
            <a:xfrm>
              <a:off x="7805047" y="11085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X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6" name="Google Shape;1274;p36">
              <a:extLst>
                <a:ext uri="{FF2B5EF4-FFF2-40B4-BE49-F238E27FC236}">
                  <a16:creationId xmlns:a16="http://schemas.microsoft.com/office/drawing/2014/main" id="{4847BAE5-F857-EB7A-E8B0-E723E1A660E0}"/>
                </a:ext>
              </a:extLst>
            </p:cNvPr>
            <p:cNvSpPr/>
            <p:nvPr/>
          </p:nvSpPr>
          <p:spPr>
            <a:xfrm>
              <a:off x="7982850" y="12068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17" name="Google Shape;1275;p36">
              <a:extLst>
                <a:ext uri="{FF2B5EF4-FFF2-40B4-BE49-F238E27FC236}">
                  <a16:creationId xmlns:a16="http://schemas.microsoft.com/office/drawing/2014/main" id="{295B6073-382B-DD35-70B8-816CEC292A55}"/>
                </a:ext>
              </a:extLst>
            </p:cNvPr>
            <p:cNvSpPr txBox="1"/>
            <p:nvPr/>
          </p:nvSpPr>
          <p:spPr>
            <a:xfrm>
              <a:off x="8164047" y="11085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Y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8" name="Google Shape;1276;p36">
              <a:extLst>
                <a:ext uri="{FF2B5EF4-FFF2-40B4-BE49-F238E27FC236}">
                  <a16:creationId xmlns:a16="http://schemas.microsoft.com/office/drawing/2014/main" id="{EDF45086-129C-37BF-D2A5-740091FC8CC4}"/>
                </a:ext>
              </a:extLst>
            </p:cNvPr>
            <p:cNvSpPr/>
            <p:nvPr/>
          </p:nvSpPr>
          <p:spPr>
            <a:xfrm>
              <a:off x="8341850" y="12068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19" name="Google Shape;1277;p36">
              <a:extLst>
                <a:ext uri="{FF2B5EF4-FFF2-40B4-BE49-F238E27FC236}">
                  <a16:creationId xmlns:a16="http://schemas.microsoft.com/office/drawing/2014/main" id="{0219793C-9BF4-F65C-7531-90A473ABAAA2}"/>
                </a:ext>
              </a:extLst>
            </p:cNvPr>
            <p:cNvSpPr txBox="1"/>
            <p:nvPr/>
          </p:nvSpPr>
          <p:spPr>
            <a:xfrm>
              <a:off x="8517597" y="11085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Z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0" name="Google Shape;1278;p36">
              <a:extLst>
                <a:ext uri="{FF2B5EF4-FFF2-40B4-BE49-F238E27FC236}">
                  <a16:creationId xmlns:a16="http://schemas.microsoft.com/office/drawing/2014/main" id="{47E10614-1C76-A5E9-0F49-C650F232F0C5}"/>
                </a:ext>
              </a:extLst>
            </p:cNvPr>
            <p:cNvSpPr/>
            <p:nvPr/>
          </p:nvSpPr>
          <p:spPr>
            <a:xfrm>
              <a:off x="8695400" y="12068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</p:grpSp>
      <p:grpSp>
        <p:nvGrpSpPr>
          <p:cNvPr id="21" name="Google Shape;1279;p36">
            <a:extLst>
              <a:ext uri="{FF2B5EF4-FFF2-40B4-BE49-F238E27FC236}">
                <a16:creationId xmlns:a16="http://schemas.microsoft.com/office/drawing/2014/main" id="{EB1D68CD-34EE-C62B-FC8D-FE823FE63BCF}"/>
              </a:ext>
            </a:extLst>
          </p:cNvPr>
          <p:cNvGrpSpPr/>
          <p:nvPr/>
        </p:nvGrpSpPr>
        <p:grpSpPr>
          <a:xfrm>
            <a:off x="7828097" y="1313125"/>
            <a:ext cx="1200653" cy="559525"/>
            <a:chOff x="7799097" y="873250"/>
            <a:chExt cx="1200653" cy="559525"/>
          </a:xfrm>
        </p:grpSpPr>
        <p:sp>
          <p:nvSpPr>
            <p:cNvPr id="22" name="Google Shape;1280;p36">
              <a:extLst>
                <a:ext uri="{FF2B5EF4-FFF2-40B4-BE49-F238E27FC236}">
                  <a16:creationId xmlns:a16="http://schemas.microsoft.com/office/drawing/2014/main" id="{A80DCD58-DB39-F623-3085-5A6B192184AF}"/>
                </a:ext>
              </a:extLst>
            </p:cNvPr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81;p36">
              <a:extLst>
                <a:ext uri="{FF2B5EF4-FFF2-40B4-BE49-F238E27FC236}">
                  <a16:creationId xmlns:a16="http://schemas.microsoft.com/office/drawing/2014/main" id="{2FB22E28-1ADE-2B22-48AC-3E92834D04D2}"/>
                </a:ext>
              </a:extLst>
            </p:cNvPr>
            <p:cNvSpPr txBox="1"/>
            <p:nvPr/>
          </p:nvSpPr>
          <p:spPr>
            <a:xfrm>
              <a:off x="8093900" y="873250"/>
              <a:ext cx="663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Scale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4" name="Google Shape;1282;p36">
              <a:extLst>
                <a:ext uri="{FF2B5EF4-FFF2-40B4-BE49-F238E27FC236}">
                  <a16:creationId xmlns:a16="http://schemas.microsoft.com/office/drawing/2014/main" id="{CEF93C45-7ED9-D838-B53E-74AE82528F4A}"/>
                </a:ext>
              </a:extLst>
            </p:cNvPr>
            <p:cNvSpPr txBox="1"/>
            <p:nvPr/>
          </p:nvSpPr>
          <p:spPr>
            <a:xfrm>
              <a:off x="7799097" y="11096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X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5" name="Google Shape;1283;p36">
              <a:extLst>
                <a:ext uri="{FF2B5EF4-FFF2-40B4-BE49-F238E27FC236}">
                  <a16:creationId xmlns:a16="http://schemas.microsoft.com/office/drawing/2014/main" id="{2E44C30A-F7D2-5E8D-D9C8-B90B202A1CDB}"/>
                </a:ext>
              </a:extLst>
            </p:cNvPr>
            <p:cNvSpPr/>
            <p:nvPr/>
          </p:nvSpPr>
          <p:spPr>
            <a:xfrm>
              <a:off x="7976900" y="12079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26" name="Google Shape;1284;p36">
              <a:extLst>
                <a:ext uri="{FF2B5EF4-FFF2-40B4-BE49-F238E27FC236}">
                  <a16:creationId xmlns:a16="http://schemas.microsoft.com/office/drawing/2014/main" id="{7F1C462E-C87B-F424-AC9F-7927178C3C30}"/>
                </a:ext>
              </a:extLst>
            </p:cNvPr>
            <p:cNvSpPr txBox="1"/>
            <p:nvPr/>
          </p:nvSpPr>
          <p:spPr>
            <a:xfrm>
              <a:off x="8158097" y="11096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Y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7" name="Google Shape;1285;p36">
              <a:extLst>
                <a:ext uri="{FF2B5EF4-FFF2-40B4-BE49-F238E27FC236}">
                  <a16:creationId xmlns:a16="http://schemas.microsoft.com/office/drawing/2014/main" id="{B2B30DC7-188E-B982-2BD1-092C3F78782D}"/>
                </a:ext>
              </a:extLst>
            </p:cNvPr>
            <p:cNvSpPr/>
            <p:nvPr/>
          </p:nvSpPr>
          <p:spPr>
            <a:xfrm>
              <a:off x="8335900" y="12079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28" name="Google Shape;1286;p36">
              <a:extLst>
                <a:ext uri="{FF2B5EF4-FFF2-40B4-BE49-F238E27FC236}">
                  <a16:creationId xmlns:a16="http://schemas.microsoft.com/office/drawing/2014/main" id="{C6E7C304-0DA7-4C07-A9DD-9F2E73612AEE}"/>
                </a:ext>
              </a:extLst>
            </p:cNvPr>
            <p:cNvSpPr txBox="1"/>
            <p:nvPr/>
          </p:nvSpPr>
          <p:spPr>
            <a:xfrm>
              <a:off x="8511647" y="11096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Z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9" name="Google Shape;1287;p36">
              <a:extLst>
                <a:ext uri="{FF2B5EF4-FFF2-40B4-BE49-F238E27FC236}">
                  <a16:creationId xmlns:a16="http://schemas.microsoft.com/office/drawing/2014/main" id="{AD1DB21A-014A-96FF-42F0-55274FB45BFC}"/>
                </a:ext>
              </a:extLst>
            </p:cNvPr>
            <p:cNvSpPr/>
            <p:nvPr/>
          </p:nvSpPr>
          <p:spPr>
            <a:xfrm>
              <a:off x="8689450" y="12079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</p:grpSp>
      <p:grpSp>
        <p:nvGrpSpPr>
          <p:cNvPr id="30" name="Google Shape;1288;p36">
            <a:extLst>
              <a:ext uri="{FF2B5EF4-FFF2-40B4-BE49-F238E27FC236}">
                <a16:creationId xmlns:a16="http://schemas.microsoft.com/office/drawing/2014/main" id="{B79A45F7-E773-ED0E-495A-BC17FACE57A1}"/>
              </a:ext>
            </a:extLst>
          </p:cNvPr>
          <p:cNvGrpSpPr/>
          <p:nvPr/>
        </p:nvGrpSpPr>
        <p:grpSpPr>
          <a:xfrm>
            <a:off x="7875875" y="1938438"/>
            <a:ext cx="1148400" cy="369373"/>
            <a:chOff x="7851350" y="843411"/>
            <a:chExt cx="1148400" cy="614700"/>
          </a:xfrm>
        </p:grpSpPr>
        <p:sp>
          <p:nvSpPr>
            <p:cNvPr id="31" name="Google Shape;1289;p36">
              <a:extLst>
                <a:ext uri="{FF2B5EF4-FFF2-40B4-BE49-F238E27FC236}">
                  <a16:creationId xmlns:a16="http://schemas.microsoft.com/office/drawing/2014/main" id="{D85742F4-AAB4-B1BF-2AF1-BF57702C3DB6}"/>
                </a:ext>
              </a:extLst>
            </p:cNvPr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90;p36">
              <a:extLst>
                <a:ext uri="{FF2B5EF4-FFF2-40B4-BE49-F238E27FC236}">
                  <a16:creationId xmlns:a16="http://schemas.microsoft.com/office/drawing/2014/main" id="{7D9550B6-D061-C317-AEA1-BFE37F65F813}"/>
                </a:ext>
              </a:extLst>
            </p:cNvPr>
            <p:cNvSpPr txBox="1"/>
            <p:nvPr/>
          </p:nvSpPr>
          <p:spPr>
            <a:xfrm>
              <a:off x="8111750" y="843411"/>
              <a:ext cx="888000" cy="61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Interactable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33" name="Google Shape;1291;p36">
            <a:hlinkClick r:id="rId13" action="ppaction://hlinksldjump"/>
            <a:extLst>
              <a:ext uri="{FF2B5EF4-FFF2-40B4-BE49-F238E27FC236}">
                <a16:creationId xmlns:a16="http://schemas.microsoft.com/office/drawing/2014/main" id="{0860E572-4CB9-6F23-6186-E448E2D7C458}"/>
              </a:ext>
            </a:extLst>
          </p:cNvPr>
          <p:cNvSpPr/>
          <p:nvPr/>
        </p:nvSpPr>
        <p:spPr>
          <a:xfrm>
            <a:off x="7967725" y="2043775"/>
            <a:ext cx="1626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" name="Google Shape;1292;p36">
            <a:extLst>
              <a:ext uri="{FF2B5EF4-FFF2-40B4-BE49-F238E27FC236}">
                <a16:creationId xmlns:a16="http://schemas.microsoft.com/office/drawing/2014/main" id="{3F2A3DC0-5483-001A-CE38-DCD59D11F13D}"/>
              </a:ext>
            </a:extLst>
          </p:cNvPr>
          <p:cNvGrpSpPr/>
          <p:nvPr/>
        </p:nvGrpSpPr>
        <p:grpSpPr>
          <a:xfrm>
            <a:off x="7876800" y="2373588"/>
            <a:ext cx="1148400" cy="369373"/>
            <a:chOff x="7851350" y="843411"/>
            <a:chExt cx="1148400" cy="614700"/>
          </a:xfrm>
        </p:grpSpPr>
        <p:sp>
          <p:nvSpPr>
            <p:cNvPr id="35" name="Google Shape;1293;p36">
              <a:extLst>
                <a:ext uri="{FF2B5EF4-FFF2-40B4-BE49-F238E27FC236}">
                  <a16:creationId xmlns:a16="http://schemas.microsoft.com/office/drawing/2014/main" id="{034E6D74-843E-826D-F0E8-32683481D830}"/>
                </a:ext>
              </a:extLst>
            </p:cNvPr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94;p36">
              <a:extLst>
                <a:ext uri="{FF2B5EF4-FFF2-40B4-BE49-F238E27FC236}">
                  <a16:creationId xmlns:a16="http://schemas.microsoft.com/office/drawing/2014/main" id="{7FD6E8F1-B95A-C9CF-4FB5-80BB907BD110}"/>
                </a:ext>
              </a:extLst>
            </p:cNvPr>
            <p:cNvSpPr txBox="1"/>
            <p:nvPr/>
          </p:nvSpPr>
          <p:spPr>
            <a:xfrm>
              <a:off x="8111750" y="843411"/>
              <a:ext cx="888000" cy="61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Set Action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pic>
        <p:nvPicPr>
          <p:cNvPr id="37" name="Google Shape;1295;p36">
            <a:extLst>
              <a:ext uri="{FF2B5EF4-FFF2-40B4-BE49-F238E27FC236}">
                <a16:creationId xmlns:a16="http://schemas.microsoft.com/office/drawing/2014/main" id="{88365891-BCB9-2054-9B93-A8CA346325D0}"/>
              </a:ext>
            </a:extLst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978650" y="2047300"/>
            <a:ext cx="146700" cy="146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3" name="Google Shape;1373;p38"/>
          <p:cNvGrpSpPr/>
          <p:nvPr/>
        </p:nvGrpSpPr>
        <p:grpSpPr>
          <a:xfrm>
            <a:off x="150" y="0"/>
            <a:ext cx="1436700" cy="5143500"/>
            <a:chOff x="6270400" y="0"/>
            <a:chExt cx="1436700" cy="5143500"/>
          </a:xfrm>
        </p:grpSpPr>
        <p:sp>
          <p:nvSpPr>
            <p:cNvPr id="1374" name="Google Shape;1374;p38"/>
            <p:cNvSpPr/>
            <p:nvPr/>
          </p:nvSpPr>
          <p:spPr>
            <a:xfrm>
              <a:off x="6270400" y="0"/>
              <a:ext cx="1436700" cy="51435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8"/>
            <p:cNvSpPr txBox="1"/>
            <p:nvPr/>
          </p:nvSpPr>
          <p:spPr>
            <a:xfrm>
              <a:off x="6624700" y="0"/>
              <a:ext cx="728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Assets</a:t>
              </a:r>
              <a:endParaRPr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376" name="Google Shape;1376;p38"/>
            <p:cNvSpPr/>
            <p:nvPr/>
          </p:nvSpPr>
          <p:spPr>
            <a:xfrm>
              <a:off x="6374050" y="479050"/>
              <a:ext cx="1229400" cy="4550700"/>
            </a:xfrm>
            <a:prstGeom prst="round2SameRect">
              <a:avLst>
                <a:gd name="adj1" fmla="val 10019"/>
                <a:gd name="adj2" fmla="val 0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8"/>
            <p:cNvSpPr/>
            <p:nvPr/>
          </p:nvSpPr>
          <p:spPr>
            <a:xfrm>
              <a:off x="6505650" y="605050"/>
              <a:ext cx="770100" cy="756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8"/>
            <p:cNvSpPr/>
            <p:nvPr/>
          </p:nvSpPr>
          <p:spPr>
            <a:xfrm>
              <a:off x="7386775" y="597500"/>
              <a:ext cx="111600" cy="4273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8"/>
            <p:cNvSpPr/>
            <p:nvPr/>
          </p:nvSpPr>
          <p:spPr>
            <a:xfrm>
              <a:off x="7386725" y="1947425"/>
              <a:ext cx="111600" cy="685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8"/>
            <p:cNvSpPr/>
            <p:nvPr/>
          </p:nvSpPr>
          <p:spPr>
            <a:xfrm>
              <a:off x="6505650" y="14824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8"/>
            <p:cNvSpPr/>
            <p:nvPr/>
          </p:nvSpPr>
          <p:spPr>
            <a:xfrm>
              <a:off x="6505650" y="23598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8"/>
            <p:cNvSpPr/>
            <p:nvPr/>
          </p:nvSpPr>
          <p:spPr>
            <a:xfrm>
              <a:off x="6505650" y="32372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8"/>
            <p:cNvSpPr/>
            <p:nvPr/>
          </p:nvSpPr>
          <p:spPr>
            <a:xfrm>
              <a:off x="6505650" y="41146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8"/>
            <p:cNvSpPr/>
            <p:nvPr/>
          </p:nvSpPr>
          <p:spPr>
            <a:xfrm>
              <a:off x="6597450" y="678825"/>
              <a:ext cx="586500" cy="586500"/>
            </a:xfrm>
            <a:prstGeom prst="mathPlus">
              <a:avLst>
                <a:gd name="adj1" fmla="val 14595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85" name="Google Shape;1385;p38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375" y="1496175"/>
            <a:ext cx="751150" cy="7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6" name="Google Shape;1386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375" y="2372600"/>
            <a:ext cx="751150" cy="75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7" name="Google Shape;138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1975" y="841475"/>
            <a:ext cx="2660100" cy="266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8" name="Google Shape;1388;p38">
            <a:hlinkClick r:id="rId6" action="ppaction://hlinksldjump"/>
          </p:cNvPr>
          <p:cNvSpPr/>
          <p:nvPr/>
        </p:nvSpPr>
        <p:spPr>
          <a:xfrm>
            <a:off x="1436850" y="0"/>
            <a:ext cx="966900" cy="282600"/>
          </a:xfrm>
          <a:prstGeom prst="roundRect">
            <a:avLst>
              <a:gd name="adj" fmla="val 0"/>
            </a:avLst>
          </a:prstGeom>
          <a:solidFill>
            <a:srgbClr val="B7B7B7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  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Quit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89" name="Google Shape;1389;p38">
            <a:hlinkClick r:id="rId7" action="ppaction://hlinksldjump"/>
          </p:cNvPr>
          <p:cNvSpPr/>
          <p:nvPr/>
        </p:nvSpPr>
        <p:spPr>
          <a:xfrm>
            <a:off x="2403752" y="0"/>
            <a:ext cx="966900" cy="282600"/>
          </a:xfrm>
          <a:prstGeom prst="roundRect">
            <a:avLst>
              <a:gd name="adj" fmla="val 13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    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Menu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90" name="Google Shape;1390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31239" y="30832"/>
            <a:ext cx="256443" cy="220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1" name="Google Shape;1391;p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77590" y="19563"/>
            <a:ext cx="282538" cy="2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92" name="Google Shape;1392;p38"/>
          <p:cNvSpPr/>
          <p:nvPr/>
        </p:nvSpPr>
        <p:spPr>
          <a:xfrm>
            <a:off x="1919550" y="926250"/>
            <a:ext cx="5304900" cy="329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3" name="Google Shape;1393;p38"/>
          <p:cNvSpPr txBox="1"/>
          <p:nvPr/>
        </p:nvSpPr>
        <p:spPr>
          <a:xfrm>
            <a:off x="1919550" y="926250"/>
            <a:ext cx="3361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Environment Configuration</a:t>
            </a:r>
            <a:endParaRPr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94" name="Google Shape;1394;p38"/>
          <p:cNvSpPr txBox="1"/>
          <p:nvPr/>
        </p:nvSpPr>
        <p:spPr>
          <a:xfrm>
            <a:off x="2057900" y="1206900"/>
            <a:ext cx="3361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Skybox</a:t>
            </a:r>
            <a:endParaRPr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95" name="Google Shape;1395;p38"/>
          <p:cNvSpPr txBox="1"/>
          <p:nvPr/>
        </p:nvSpPr>
        <p:spPr>
          <a:xfrm>
            <a:off x="2057900" y="2490800"/>
            <a:ext cx="3361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Model Presets</a:t>
            </a:r>
            <a:endParaRPr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96" name="Google Shape;1396;p38"/>
          <p:cNvSpPr/>
          <p:nvPr/>
        </p:nvSpPr>
        <p:spPr>
          <a:xfrm>
            <a:off x="2163250" y="1525375"/>
            <a:ext cx="751200" cy="75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7" name="Google Shape;1397;p38">
            <a:hlinkClick r:id="rId10" action="ppaction://hlinksldjump"/>
          </p:cNvPr>
          <p:cNvSpPr/>
          <p:nvPr/>
        </p:nvSpPr>
        <p:spPr>
          <a:xfrm>
            <a:off x="2989275" y="1525375"/>
            <a:ext cx="751200" cy="75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8" name="Google Shape;1398;p38"/>
          <p:cNvSpPr/>
          <p:nvPr/>
        </p:nvSpPr>
        <p:spPr>
          <a:xfrm>
            <a:off x="3820800" y="1525375"/>
            <a:ext cx="751200" cy="75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9" name="Google Shape;1399;p38"/>
          <p:cNvSpPr/>
          <p:nvPr/>
        </p:nvSpPr>
        <p:spPr>
          <a:xfrm>
            <a:off x="4652325" y="1525375"/>
            <a:ext cx="751200" cy="75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0" name="Google Shape;1400;p38">
            <a:hlinkClick r:id="rId11" action="ppaction://hlinksldjump"/>
          </p:cNvPr>
          <p:cNvSpPr/>
          <p:nvPr/>
        </p:nvSpPr>
        <p:spPr>
          <a:xfrm>
            <a:off x="2163250" y="2834300"/>
            <a:ext cx="751200" cy="75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1" name="Google Shape;1401;p38"/>
          <p:cNvSpPr/>
          <p:nvPr/>
        </p:nvSpPr>
        <p:spPr>
          <a:xfrm>
            <a:off x="2989275" y="2834300"/>
            <a:ext cx="751200" cy="75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2" name="Google Shape;1402;p38"/>
          <p:cNvSpPr/>
          <p:nvPr/>
        </p:nvSpPr>
        <p:spPr>
          <a:xfrm>
            <a:off x="3820800" y="2834300"/>
            <a:ext cx="751200" cy="75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3" name="Google Shape;1403;p38"/>
          <p:cNvSpPr/>
          <p:nvPr/>
        </p:nvSpPr>
        <p:spPr>
          <a:xfrm>
            <a:off x="4652325" y="2834300"/>
            <a:ext cx="751200" cy="75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4" name="Google Shape;1404;p38"/>
          <p:cNvSpPr/>
          <p:nvPr/>
        </p:nvSpPr>
        <p:spPr>
          <a:xfrm>
            <a:off x="6853600" y="957325"/>
            <a:ext cx="329100" cy="32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5" name="Google Shape;1405;p38">
            <a:hlinkClick r:id="rId12" action="ppaction://hlinksldjump"/>
          </p:cNvPr>
          <p:cNvSpPr/>
          <p:nvPr/>
        </p:nvSpPr>
        <p:spPr>
          <a:xfrm>
            <a:off x="6843838" y="936450"/>
            <a:ext cx="348600" cy="364500"/>
          </a:xfrm>
          <a:prstGeom prst="mathMultiply">
            <a:avLst>
              <a:gd name="adj1" fmla="val 16452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06" name="Google Shape;1406;p38"/>
          <p:cNvSpPr/>
          <p:nvPr/>
        </p:nvSpPr>
        <p:spPr>
          <a:xfrm>
            <a:off x="7760025" y="0"/>
            <a:ext cx="1385700" cy="5143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7" name="Google Shape;1407;p38"/>
          <p:cNvGrpSpPr/>
          <p:nvPr/>
        </p:nvGrpSpPr>
        <p:grpSpPr>
          <a:xfrm>
            <a:off x="7829972" y="64725"/>
            <a:ext cx="1194703" cy="552900"/>
            <a:chOff x="7805047" y="873250"/>
            <a:chExt cx="1194703" cy="552900"/>
          </a:xfrm>
        </p:grpSpPr>
        <p:sp>
          <p:nvSpPr>
            <p:cNvPr id="1408" name="Google Shape;1408;p38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8"/>
            <p:cNvSpPr txBox="1"/>
            <p:nvPr/>
          </p:nvSpPr>
          <p:spPr>
            <a:xfrm>
              <a:off x="8108000" y="873250"/>
              <a:ext cx="635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Position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410" name="Google Shape;1410;p38"/>
            <p:cNvSpPr txBox="1"/>
            <p:nvPr/>
          </p:nvSpPr>
          <p:spPr>
            <a:xfrm>
              <a:off x="7805047" y="1103050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X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411" name="Google Shape;1411;p38"/>
            <p:cNvSpPr/>
            <p:nvPr/>
          </p:nvSpPr>
          <p:spPr>
            <a:xfrm>
              <a:off x="7982850" y="1201288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1412" name="Google Shape;1412;p38"/>
            <p:cNvSpPr txBox="1"/>
            <p:nvPr/>
          </p:nvSpPr>
          <p:spPr>
            <a:xfrm>
              <a:off x="8164047" y="1103050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Y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413" name="Google Shape;1413;p38"/>
            <p:cNvSpPr/>
            <p:nvPr/>
          </p:nvSpPr>
          <p:spPr>
            <a:xfrm>
              <a:off x="8341850" y="1201288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1414" name="Google Shape;1414;p38"/>
            <p:cNvSpPr txBox="1"/>
            <p:nvPr/>
          </p:nvSpPr>
          <p:spPr>
            <a:xfrm>
              <a:off x="8517597" y="1103050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Z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415" name="Google Shape;1415;p38"/>
            <p:cNvSpPr/>
            <p:nvPr/>
          </p:nvSpPr>
          <p:spPr>
            <a:xfrm>
              <a:off x="8695400" y="1201288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</p:grpSp>
      <p:grpSp>
        <p:nvGrpSpPr>
          <p:cNvPr id="1416" name="Google Shape;1416;p38"/>
          <p:cNvGrpSpPr/>
          <p:nvPr/>
        </p:nvGrpSpPr>
        <p:grpSpPr>
          <a:xfrm>
            <a:off x="7829972" y="688925"/>
            <a:ext cx="1194703" cy="558425"/>
            <a:chOff x="7805047" y="873250"/>
            <a:chExt cx="1194703" cy="558425"/>
          </a:xfrm>
        </p:grpSpPr>
        <p:sp>
          <p:nvSpPr>
            <p:cNvPr id="1417" name="Google Shape;1417;p38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8"/>
            <p:cNvSpPr txBox="1"/>
            <p:nvPr/>
          </p:nvSpPr>
          <p:spPr>
            <a:xfrm>
              <a:off x="8108000" y="873250"/>
              <a:ext cx="663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Rotation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419" name="Google Shape;1419;p38"/>
            <p:cNvSpPr txBox="1"/>
            <p:nvPr/>
          </p:nvSpPr>
          <p:spPr>
            <a:xfrm>
              <a:off x="7805047" y="11085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X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420" name="Google Shape;1420;p38"/>
            <p:cNvSpPr/>
            <p:nvPr/>
          </p:nvSpPr>
          <p:spPr>
            <a:xfrm>
              <a:off x="7982850" y="12068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1421" name="Google Shape;1421;p38"/>
            <p:cNvSpPr txBox="1"/>
            <p:nvPr/>
          </p:nvSpPr>
          <p:spPr>
            <a:xfrm>
              <a:off x="8164047" y="11085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Y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422" name="Google Shape;1422;p38"/>
            <p:cNvSpPr/>
            <p:nvPr/>
          </p:nvSpPr>
          <p:spPr>
            <a:xfrm>
              <a:off x="8341850" y="12068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1423" name="Google Shape;1423;p38"/>
            <p:cNvSpPr txBox="1"/>
            <p:nvPr/>
          </p:nvSpPr>
          <p:spPr>
            <a:xfrm>
              <a:off x="8517597" y="11085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Z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424" name="Google Shape;1424;p38"/>
            <p:cNvSpPr/>
            <p:nvPr/>
          </p:nvSpPr>
          <p:spPr>
            <a:xfrm>
              <a:off x="8695400" y="12068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</p:grpSp>
      <p:grpSp>
        <p:nvGrpSpPr>
          <p:cNvPr id="1425" name="Google Shape;1425;p38"/>
          <p:cNvGrpSpPr/>
          <p:nvPr/>
        </p:nvGrpSpPr>
        <p:grpSpPr>
          <a:xfrm>
            <a:off x="7829972" y="1313125"/>
            <a:ext cx="1200653" cy="559525"/>
            <a:chOff x="7799097" y="873250"/>
            <a:chExt cx="1200653" cy="559525"/>
          </a:xfrm>
        </p:grpSpPr>
        <p:sp>
          <p:nvSpPr>
            <p:cNvPr id="1426" name="Google Shape;1426;p38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8"/>
            <p:cNvSpPr txBox="1"/>
            <p:nvPr/>
          </p:nvSpPr>
          <p:spPr>
            <a:xfrm>
              <a:off x="8093900" y="873250"/>
              <a:ext cx="663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Scale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428" name="Google Shape;1428;p38"/>
            <p:cNvSpPr txBox="1"/>
            <p:nvPr/>
          </p:nvSpPr>
          <p:spPr>
            <a:xfrm>
              <a:off x="7799097" y="11096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X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429" name="Google Shape;1429;p38"/>
            <p:cNvSpPr/>
            <p:nvPr/>
          </p:nvSpPr>
          <p:spPr>
            <a:xfrm>
              <a:off x="7976900" y="12079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1430" name="Google Shape;1430;p38"/>
            <p:cNvSpPr txBox="1"/>
            <p:nvPr/>
          </p:nvSpPr>
          <p:spPr>
            <a:xfrm>
              <a:off x="8158097" y="11096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Y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431" name="Google Shape;1431;p38"/>
            <p:cNvSpPr/>
            <p:nvPr/>
          </p:nvSpPr>
          <p:spPr>
            <a:xfrm>
              <a:off x="8335900" y="12079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1432" name="Google Shape;1432;p38"/>
            <p:cNvSpPr txBox="1"/>
            <p:nvPr/>
          </p:nvSpPr>
          <p:spPr>
            <a:xfrm>
              <a:off x="8511647" y="11096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Z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433" name="Google Shape;1433;p38"/>
            <p:cNvSpPr/>
            <p:nvPr/>
          </p:nvSpPr>
          <p:spPr>
            <a:xfrm>
              <a:off x="8689450" y="12079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</p:grpSp>
      <p:grpSp>
        <p:nvGrpSpPr>
          <p:cNvPr id="1434" name="Google Shape;1434;p38"/>
          <p:cNvGrpSpPr/>
          <p:nvPr/>
        </p:nvGrpSpPr>
        <p:grpSpPr>
          <a:xfrm>
            <a:off x="7877750" y="1938438"/>
            <a:ext cx="1148400" cy="369373"/>
            <a:chOff x="7851350" y="843411"/>
            <a:chExt cx="1148400" cy="614700"/>
          </a:xfrm>
        </p:grpSpPr>
        <p:sp>
          <p:nvSpPr>
            <p:cNvPr id="1435" name="Google Shape;1435;p38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8"/>
            <p:cNvSpPr txBox="1"/>
            <p:nvPr/>
          </p:nvSpPr>
          <p:spPr>
            <a:xfrm>
              <a:off x="8111750" y="843411"/>
              <a:ext cx="888000" cy="61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Interactable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1437" name="Google Shape;1437;p38">
            <a:hlinkClick r:id="rId13" action="ppaction://hlinksldjump"/>
          </p:cNvPr>
          <p:cNvSpPr/>
          <p:nvPr/>
        </p:nvSpPr>
        <p:spPr>
          <a:xfrm>
            <a:off x="7969600" y="2043775"/>
            <a:ext cx="1626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8" name="Google Shape;1438;p38"/>
          <p:cNvGrpSpPr/>
          <p:nvPr/>
        </p:nvGrpSpPr>
        <p:grpSpPr>
          <a:xfrm>
            <a:off x="7878675" y="2373588"/>
            <a:ext cx="1148400" cy="369373"/>
            <a:chOff x="7851350" y="843411"/>
            <a:chExt cx="1148400" cy="614700"/>
          </a:xfrm>
        </p:grpSpPr>
        <p:sp>
          <p:nvSpPr>
            <p:cNvPr id="1439" name="Google Shape;1439;p38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8"/>
            <p:cNvSpPr txBox="1"/>
            <p:nvPr/>
          </p:nvSpPr>
          <p:spPr>
            <a:xfrm>
              <a:off x="8111750" y="843411"/>
              <a:ext cx="888000" cy="61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Set Action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pic>
        <p:nvPicPr>
          <p:cNvPr id="1441" name="Google Shape;1441;p3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980525" y="2047300"/>
            <a:ext cx="146700" cy="146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6" name="Google Shape;1446;p39"/>
          <p:cNvGrpSpPr/>
          <p:nvPr/>
        </p:nvGrpSpPr>
        <p:grpSpPr>
          <a:xfrm>
            <a:off x="150" y="0"/>
            <a:ext cx="1436700" cy="5143500"/>
            <a:chOff x="6270400" y="0"/>
            <a:chExt cx="1436700" cy="5143500"/>
          </a:xfrm>
        </p:grpSpPr>
        <p:sp>
          <p:nvSpPr>
            <p:cNvPr id="1447" name="Google Shape;1447;p39"/>
            <p:cNvSpPr/>
            <p:nvPr/>
          </p:nvSpPr>
          <p:spPr>
            <a:xfrm>
              <a:off x="6270400" y="0"/>
              <a:ext cx="1436700" cy="51435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9"/>
            <p:cNvSpPr txBox="1"/>
            <p:nvPr/>
          </p:nvSpPr>
          <p:spPr>
            <a:xfrm>
              <a:off x="6624700" y="0"/>
              <a:ext cx="728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Assets</a:t>
              </a:r>
              <a:endParaRPr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449" name="Google Shape;1449;p39"/>
            <p:cNvSpPr/>
            <p:nvPr/>
          </p:nvSpPr>
          <p:spPr>
            <a:xfrm>
              <a:off x="6374050" y="479050"/>
              <a:ext cx="1229400" cy="4550700"/>
            </a:xfrm>
            <a:prstGeom prst="round2SameRect">
              <a:avLst>
                <a:gd name="adj1" fmla="val 10019"/>
                <a:gd name="adj2" fmla="val 0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9"/>
            <p:cNvSpPr/>
            <p:nvPr/>
          </p:nvSpPr>
          <p:spPr>
            <a:xfrm>
              <a:off x="6505650" y="605050"/>
              <a:ext cx="770100" cy="756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9"/>
            <p:cNvSpPr/>
            <p:nvPr/>
          </p:nvSpPr>
          <p:spPr>
            <a:xfrm>
              <a:off x="7386775" y="597500"/>
              <a:ext cx="111600" cy="4273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9"/>
            <p:cNvSpPr/>
            <p:nvPr/>
          </p:nvSpPr>
          <p:spPr>
            <a:xfrm>
              <a:off x="7386725" y="1947425"/>
              <a:ext cx="111600" cy="685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9"/>
            <p:cNvSpPr/>
            <p:nvPr/>
          </p:nvSpPr>
          <p:spPr>
            <a:xfrm>
              <a:off x="6505650" y="14824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9"/>
            <p:cNvSpPr/>
            <p:nvPr/>
          </p:nvSpPr>
          <p:spPr>
            <a:xfrm>
              <a:off x="6505650" y="23598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9"/>
            <p:cNvSpPr/>
            <p:nvPr/>
          </p:nvSpPr>
          <p:spPr>
            <a:xfrm>
              <a:off x="6505650" y="32372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9"/>
            <p:cNvSpPr/>
            <p:nvPr/>
          </p:nvSpPr>
          <p:spPr>
            <a:xfrm>
              <a:off x="6505650" y="41146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9"/>
            <p:cNvSpPr/>
            <p:nvPr/>
          </p:nvSpPr>
          <p:spPr>
            <a:xfrm>
              <a:off x="6597450" y="678825"/>
              <a:ext cx="586500" cy="586500"/>
            </a:xfrm>
            <a:prstGeom prst="mathPlus">
              <a:avLst>
                <a:gd name="adj1" fmla="val 14595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58" name="Google Shape;1458;p39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375" y="1496175"/>
            <a:ext cx="751150" cy="7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9" name="Google Shape;1459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375" y="2372600"/>
            <a:ext cx="751150" cy="75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0" name="Google Shape;1460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1975" y="841475"/>
            <a:ext cx="2660100" cy="266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1" name="Google Shape;1461;p39">
            <a:hlinkClick r:id="rId6" action="ppaction://hlinksldjump"/>
          </p:cNvPr>
          <p:cNvSpPr/>
          <p:nvPr/>
        </p:nvSpPr>
        <p:spPr>
          <a:xfrm>
            <a:off x="1436850" y="0"/>
            <a:ext cx="966900" cy="282600"/>
          </a:xfrm>
          <a:prstGeom prst="roundRect">
            <a:avLst>
              <a:gd name="adj" fmla="val 0"/>
            </a:avLst>
          </a:prstGeom>
          <a:solidFill>
            <a:srgbClr val="B7B7B7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  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Quit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62" name="Google Shape;1462;p39">
            <a:hlinkClick r:id="rId7" action="ppaction://hlinksldjump"/>
          </p:cNvPr>
          <p:cNvSpPr/>
          <p:nvPr/>
        </p:nvSpPr>
        <p:spPr>
          <a:xfrm>
            <a:off x="2403752" y="0"/>
            <a:ext cx="966900" cy="282600"/>
          </a:xfrm>
          <a:prstGeom prst="roundRect">
            <a:avLst>
              <a:gd name="adj" fmla="val 13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    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Menu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63" name="Google Shape;1463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31239" y="30832"/>
            <a:ext cx="256443" cy="220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4" name="Google Shape;1464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77590" y="19563"/>
            <a:ext cx="282538" cy="2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1465" name="Google Shape;1465;p39"/>
          <p:cNvSpPr/>
          <p:nvPr/>
        </p:nvSpPr>
        <p:spPr>
          <a:xfrm>
            <a:off x="1919550" y="926250"/>
            <a:ext cx="5304900" cy="329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6" name="Google Shape;1466;p39"/>
          <p:cNvSpPr txBox="1"/>
          <p:nvPr/>
        </p:nvSpPr>
        <p:spPr>
          <a:xfrm>
            <a:off x="1919550" y="926250"/>
            <a:ext cx="3361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Environment Configuration</a:t>
            </a:r>
            <a:endParaRPr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67" name="Google Shape;1467;p39"/>
          <p:cNvSpPr txBox="1"/>
          <p:nvPr/>
        </p:nvSpPr>
        <p:spPr>
          <a:xfrm>
            <a:off x="2057900" y="1206900"/>
            <a:ext cx="3361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Skybox</a:t>
            </a:r>
            <a:endParaRPr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68" name="Google Shape;1468;p39"/>
          <p:cNvSpPr txBox="1"/>
          <p:nvPr/>
        </p:nvSpPr>
        <p:spPr>
          <a:xfrm>
            <a:off x="2057900" y="2490800"/>
            <a:ext cx="3361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Model Presets</a:t>
            </a:r>
            <a:endParaRPr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69" name="Google Shape;1469;p39">
            <a:hlinkClick r:id="rId10" action="ppaction://hlinksldjump"/>
          </p:cNvPr>
          <p:cNvSpPr/>
          <p:nvPr/>
        </p:nvSpPr>
        <p:spPr>
          <a:xfrm>
            <a:off x="2163250" y="1525375"/>
            <a:ext cx="751200" cy="75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0" name="Google Shape;1470;p39"/>
          <p:cNvSpPr/>
          <p:nvPr/>
        </p:nvSpPr>
        <p:spPr>
          <a:xfrm>
            <a:off x="2989275" y="1525375"/>
            <a:ext cx="751200" cy="75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1" name="Google Shape;1471;p39"/>
          <p:cNvSpPr/>
          <p:nvPr/>
        </p:nvSpPr>
        <p:spPr>
          <a:xfrm>
            <a:off x="3820800" y="1525375"/>
            <a:ext cx="751200" cy="75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2" name="Google Shape;1472;p39"/>
          <p:cNvSpPr/>
          <p:nvPr/>
        </p:nvSpPr>
        <p:spPr>
          <a:xfrm>
            <a:off x="4652325" y="1525375"/>
            <a:ext cx="751200" cy="75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3" name="Google Shape;1473;p39"/>
          <p:cNvSpPr/>
          <p:nvPr/>
        </p:nvSpPr>
        <p:spPr>
          <a:xfrm>
            <a:off x="2163250" y="2834300"/>
            <a:ext cx="751200" cy="75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4" name="Google Shape;1474;p39">
            <a:hlinkClick r:id="rId11" action="ppaction://hlinksldjump"/>
          </p:cNvPr>
          <p:cNvSpPr/>
          <p:nvPr/>
        </p:nvSpPr>
        <p:spPr>
          <a:xfrm>
            <a:off x="2989275" y="2834300"/>
            <a:ext cx="751200" cy="75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5" name="Google Shape;1475;p39"/>
          <p:cNvSpPr/>
          <p:nvPr/>
        </p:nvSpPr>
        <p:spPr>
          <a:xfrm>
            <a:off x="3820800" y="2834300"/>
            <a:ext cx="751200" cy="75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6" name="Google Shape;1476;p39"/>
          <p:cNvSpPr/>
          <p:nvPr/>
        </p:nvSpPr>
        <p:spPr>
          <a:xfrm>
            <a:off x="4652325" y="2834300"/>
            <a:ext cx="751200" cy="75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7" name="Google Shape;1477;p39"/>
          <p:cNvSpPr/>
          <p:nvPr/>
        </p:nvSpPr>
        <p:spPr>
          <a:xfrm>
            <a:off x="6853600" y="957325"/>
            <a:ext cx="329100" cy="32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8" name="Google Shape;1478;p39">
            <a:hlinkClick r:id="rId12" action="ppaction://hlinksldjump"/>
          </p:cNvPr>
          <p:cNvSpPr/>
          <p:nvPr/>
        </p:nvSpPr>
        <p:spPr>
          <a:xfrm>
            <a:off x="6843838" y="936450"/>
            <a:ext cx="348600" cy="364500"/>
          </a:xfrm>
          <a:prstGeom prst="mathMultiply">
            <a:avLst>
              <a:gd name="adj1" fmla="val 16452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79" name="Google Shape;1479;p39"/>
          <p:cNvSpPr/>
          <p:nvPr/>
        </p:nvSpPr>
        <p:spPr>
          <a:xfrm>
            <a:off x="7760025" y="0"/>
            <a:ext cx="1385700" cy="5143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0" name="Google Shape;1480;p39"/>
          <p:cNvGrpSpPr/>
          <p:nvPr/>
        </p:nvGrpSpPr>
        <p:grpSpPr>
          <a:xfrm>
            <a:off x="7829972" y="64725"/>
            <a:ext cx="1194703" cy="552900"/>
            <a:chOff x="7805047" y="873250"/>
            <a:chExt cx="1194703" cy="552900"/>
          </a:xfrm>
        </p:grpSpPr>
        <p:sp>
          <p:nvSpPr>
            <p:cNvPr id="1481" name="Google Shape;1481;p39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9"/>
            <p:cNvSpPr txBox="1"/>
            <p:nvPr/>
          </p:nvSpPr>
          <p:spPr>
            <a:xfrm>
              <a:off x="8108000" y="873250"/>
              <a:ext cx="635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Position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483" name="Google Shape;1483;p39"/>
            <p:cNvSpPr txBox="1"/>
            <p:nvPr/>
          </p:nvSpPr>
          <p:spPr>
            <a:xfrm>
              <a:off x="7805047" y="1103050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X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484" name="Google Shape;1484;p39"/>
            <p:cNvSpPr/>
            <p:nvPr/>
          </p:nvSpPr>
          <p:spPr>
            <a:xfrm>
              <a:off x="7982850" y="1201288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1485" name="Google Shape;1485;p39"/>
            <p:cNvSpPr txBox="1"/>
            <p:nvPr/>
          </p:nvSpPr>
          <p:spPr>
            <a:xfrm>
              <a:off x="8164047" y="1103050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Y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486" name="Google Shape;1486;p39"/>
            <p:cNvSpPr/>
            <p:nvPr/>
          </p:nvSpPr>
          <p:spPr>
            <a:xfrm>
              <a:off x="8341850" y="1201288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1487" name="Google Shape;1487;p39"/>
            <p:cNvSpPr txBox="1"/>
            <p:nvPr/>
          </p:nvSpPr>
          <p:spPr>
            <a:xfrm>
              <a:off x="8517597" y="1103050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Z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488" name="Google Shape;1488;p39"/>
            <p:cNvSpPr/>
            <p:nvPr/>
          </p:nvSpPr>
          <p:spPr>
            <a:xfrm>
              <a:off x="8695400" y="1201288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</p:grpSp>
      <p:grpSp>
        <p:nvGrpSpPr>
          <p:cNvPr id="1489" name="Google Shape;1489;p39"/>
          <p:cNvGrpSpPr/>
          <p:nvPr/>
        </p:nvGrpSpPr>
        <p:grpSpPr>
          <a:xfrm>
            <a:off x="7829972" y="688925"/>
            <a:ext cx="1194703" cy="558425"/>
            <a:chOff x="7805047" y="873250"/>
            <a:chExt cx="1194703" cy="558425"/>
          </a:xfrm>
        </p:grpSpPr>
        <p:sp>
          <p:nvSpPr>
            <p:cNvPr id="1490" name="Google Shape;1490;p39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9"/>
            <p:cNvSpPr txBox="1"/>
            <p:nvPr/>
          </p:nvSpPr>
          <p:spPr>
            <a:xfrm>
              <a:off x="8108000" y="873250"/>
              <a:ext cx="663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Rotation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492" name="Google Shape;1492;p39"/>
            <p:cNvSpPr txBox="1"/>
            <p:nvPr/>
          </p:nvSpPr>
          <p:spPr>
            <a:xfrm>
              <a:off x="7805047" y="11085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X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493" name="Google Shape;1493;p39"/>
            <p:cNvSpPr/>
            <p:nvPr/>
          </p:nvSpPr>
          <p:spPr>
            <a:xfrm>
              <a:off x="7982850" y="12068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1494" name="Google Shape;1494;p39"/>
            <p:cNvSpPr txBox="1"/>
            <p:nvPr/>
          </p:nvSpPr>
          <p:spPr>
            <a:xfrm>
              <a:off x="8164047" y="11085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Y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495" name="Google Shape;1495;p39"/>
            <p:cNvSpPr/>
            <p:nvPr/>
          </p:nvSpPr>
          <p:spPr>
            <a:xfrm>
              <a:off x="8341850" y="12068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1496" name="Google Shape;1496;p39"/>
            <p:cNvSpPr txBox="1"/>
            <p:nvPr/>
          </p:nvSpPr>
          <p:spPr>
            <a:xfrm>
              <a:off x="8517597" y="11085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Z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497" name="Google Shape;1497;p39"/>
            <p:cNvSpPr/>
            <p:nvPr/>
          </p:nvSpPr>
          <p:spPr>
            <a:xfrm>
              <a:off x="8695400" y="12068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</p:grpSp>
      <p:grpSp>
        <p:nvGrpSpPr>
          <p:cNvPr id="1498" name="Google Shape;1498;p39"/>
          <p:cNvGrpSpPr/>
          <p:nvPr/>
        </p:nvGrpSpPr>
        <p:grpSpPr>
          <a:xfrm>
            <a:off x="7829972" y="1313125"/>
            <a:ext cx="1200653" cy="559525"/>
            <a:chOff x="7799097" y="873250"/>
            <a:chExt cx="1200653" cy="559525"/>
          </a:xfrm>
        </p:grpSpPr>
        <p:sp>
          <p:nvSpPr>
            <p:cNvPr id="1499" name="Google Shape;1499;p39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9"/>
            <p:cNvSpPr txBox="1"/>
            <p:nvPr/>
          </p:nvSpPr>
          <p:spPr>
            <a:xfrm>
              <a:off x="8093900" y="873250"/>
              <a:ext cx="663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Scale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501" name="Google Shape;1501;p39"/>
            <p:cNvSpPr txBox="1"/>
            <p:nvPr/>
          </p:nvSpPr>
          <p:spPr>
            <a:xfrm>
              <a:off x="7799097" y="11096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X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502" name="Google Shape;1502;p39"/>
            <p:cNvSpPr/>
            <p:nvPr/>
          </p:nvSpPr>
          <p:spPr>
            <a:xfrm>
              <a:off x="7976900" y="12079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1503" name="Google Shape;1503;p39"/>
            <p:cNvSpPr txBox="1"/>
            <p:nvPr/>
          </p:nvSpPr>
          <p:spPr>
            <a:xfrm>
              <a:off x="8158097" y="11096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Y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504" name="Google Shape;1504;p39"/>
            <p:cNvSpPr/>
            <p:nvPr/>
          </p:nvSpPr>
          <p:spPr>
            <a:xfrm>
              <a:off x="8335900" y="12079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1505" name="Google Shape;1505;p39"/>
            <p:cNvSpPr txBox="1"/>
            <p:nvPr/>
          </p:nvSpPr>
          <p:spPr>
            <a:xfrm>
              <a:off x="8511647" y="11096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Z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506" name="Google Shape;1506;p39"/>
            <p:cNvSpPr/>
            <p:nvPr/>
          </p:nvSpPr>
          <p:spPr>
            <a:xfrm>
              <a:off x="8689450" y="12079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</p:grpSp>
      <p:grpSp>
        <p:nvGrpSpPr>
          <p:cNvPr id="1507" name="Google Shape;1507;p39"/>
          <p:cNvGrpSpPr/>
          <p:nvPr/>
        </p:nvGrpSpPr>
        <p:grpSpPr>
          <a:xfrm>
            <a:off x="7877750" y="1938438"/>
            <a:ext cx="1148400" cy="369373"/>
            <a:chOff x="7851350" y="843411"/>
            <a:chExt cx="1148400" cy="614700"/>
          </a:xfrm>
        </p:grpSpPr>
        <p:sp>
          <p:nvSpPr>
            <p:cNvPr id="1508" name="Google Shape;1508;p39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9"/>
            <p:cNvSpPr txBox="1"/>
            <p:nvPr/>
          </p:nvSpPr>
          <p:spPr>
            <a:xfrm>
              <a:off x="8111750" y="843411"/>
              <a:ext cx="888000" cy="61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Interactable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1510" name="Google Shape;1510;p39">
            <a:hlinkClick r:id="rId13" action="ppaction://hlinksldjump"/>
          </p:cNvPr>
          <p:cNvSpPr/>
          <p:nvPr/>
        </p:nvSpPr>
        <p:spPr>
          <a:xfrm>
            <a:off x="7969600" y="2043775"/>
            <a:ext cx="1626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1" name="Google Shape;1511;p39"/>
          <p:cNvGrpSpPr/>
          <p:nvPr/>
        </p:nvGrpSpPr>
        <p:grpSpPr>
          <a:xfrm>
            <a:off x="7878675" y="2373588"/>
            <a:ext cx="1148400" cy="369373"/>
            <a:chOff x="7851350" y="843411"/>
            <a:chExt cx="1148400" cy="614700"/>
          </a:xfrm>
        </p:grpSpPr>
        <p:sp>
          <p:nvSpPr>
            <p:cNvPr id="1512" name="Google Shape;1512;p39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9"/>
            <p:cNvSpPr txBox="1"/>
            <p:nvPr/>
          </p:nvSpPr>
          <p:spPr>
            <a:xfrm>
              <a:off x="8111750" y="843411"/>
              <a:ext cx="888000" cy="61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Set Action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pic>
        <p:nvPicPr>
          <p:cNvPr id="1514" name="Google Shape;1514;p3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980525" y="2047300"/>
            <a:ext cx="146700" cy="146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9" name="Google Shape;1519;p40"/>
          <p:cNvGrpSpPr/>
          <p:nvPr/>
        </p:nvGrpSpPr>
        <p:grpSpPr>
          <a:xfrm>
            <a:off x="150" y="0"/>
            <a:ext cx="1436700" cy="5143500"/>
            <a:chOff x="6270400" y="0"/>
            <a:chExt cx="1436700" cy="5143500"/>
          </a:xfrm>
        </p:grpSpPr>
        <p:sp>
          <p:nvSpPr>
            <p:cNvPr id="1520" name="Google Shape;1520;p40"/>
            <p:cNvSpPr/>
            <p:nvPr/>
          </p:nvSpPr>
          <p:spPr>
            <a:xfrm>
              <a:off x="6270400" y="0"/>
              <a:ext cx="1436700" cy="51435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0"/>
            <p:cNvSpPr txBox="1"/>
            <p:nvPr/>
          </p:nvSpPr>
          <p:spPr>
            <a:xfrm>
              <a:off x="6624700" y="0"/>
              <a:ext cx="728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Assets</a:t>
              </a:r>
              <a:endParaRPr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522" name="Google Shape;1522;p40"/>
            <p:cNvSpPr/>
            <p:nvPr/>
          </p:nvSpPr>
          <p:spPr>
            <a:xfrm>
              <a:off x="6374050" y="479050"/>
              <a:ext cx="1229400" cy="4550700"/>
            </a:xfrm>
            <a:prstGeom prst="round2SameRect">
              <a:avLst>
                <a:gd name="adj1" fmla="val 10019"/>
                <a:gd name="adj2" fmla="val 0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0"/>
            <p:cNvSpPr/>
            <p:nvPr/>
          </p:nvSpPr>
          <p:spPr>
            <a:xfrm>
              <a:off x="6505650" y="605050"/>
              <a:ext cx="770100" cy="756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0"/>
            <p:cNvSpPr/>
            <p:nvPr/>
          </p:nvSpPr>
          <p:spPr>
            <a:xfrm>
              <a:off x="7386775" y="597500"/>
              <a:ext cx="111600" cy="4273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0"/>
            <p:cNvSpPr/>
            <p:nvPr/>
          </p:nvSpPr>
          <p:spPr>
            <a:xfrm>
              <a:off x="7386725" y="1947425"/>
              <a:ext cx="111600" cy="685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0"/>
            <p:cNvSpPr/>
            <p:nvPr/>
          </p:nvSpPr>
          <p:spPr>
            <a:xfrm>
              <a:off x="6505650" y="14824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0"/>
            <p:cNvSpPr/>
            <p:nvPr/>
          </p:nvSpPr>
          <p:spPr>
            <a:xfrm>
              <a:off x="6505650" y="23598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0"/>
            <p:cNvSpPr/>
            <p:nvPr/>
          </p:nvSpPr>
          <p:spPr>
            <a:xfrm>
              <a:off x="6505650" y="32372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0"/>
            <p:cNvSpPr/>
            <p:nvPr/>
          </p:nvSpPr>
          <p:spPr>
            <a:xfrm>
              <a:off x="6505650" y="41146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0"/>
            <p:cNvSpPr/>
            <p:nvPr/>
          </p:nvSpPr>
          <p:spPr>
            <a:xfrm>
              <a:off x="6597450" y="678825"/>
              <a:ext cx="586500" cy="586500"/>
            </a:xfrm>
            <a:prstGeom prst="mathPlus">
              <a:avLst>
                <a:gd name="adj1" fmla="val 14595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31" name="Google Shape;1531;p40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375" y="1496175"/>
            <a:ext cx="751150" cy="7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2" name="Google Shape;153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375" y="2372600"/>
            <a:ext cx="751150" cy="75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3" name="Google Shape;1533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1975" y="841475"/>
            <a:ext cx="2660100" cy="266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4" name="Google Shape;1534;p40">
            <a:hlinkClick r:id="rId6" action="ppaction://hlinksldjump"/>
          </p:cNvPr>
          <p:cNvSpPr/>
          <p:nvPr/>
        </p:nvSpPr>
        <p:spPr>
          <a:xfrm>
            <a:off x="1436850" y="0"/>
            <a:ext cx="966900" cy="282600"/>
          </a:xfrm>
          <a:prstGeom prst="roundRect">
            <a:avLst>
              <a:gd name="adj" fmla="val 0"/>
            </a:avLst>
          </a:prstGeom>
          <a:solidFill>
            <a:srgbClr val="B7B7B7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  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Quit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35" name="Google Shape;1535;p40">
            <a:hlinkClick r:id="rId7" action="ppaction://hlinksldjump"/>
          </p:cNvPr>
          <p:cNvSpPr/>
          <p:nvPr/>
        </p:nvSpPr>
        <p:spPr>
          <a:xfrm>
            <a:off x="2403752" y="0"/>
            <a:ext cx="966900" cy="282600"/>
          </a:xfrm>
          <a:prstGeom prst="roundRect">
            <a:avLst>
              <a:gd name="adj" fmla="val 13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    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Menu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536" name="Google Shape;1536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31239" y="30832"/>
            <a:ext cx="256443" cy="220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" name="Google Shape;1537;p4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77590" y="19563"/>
            <a:ext cx="282538" cy="2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1538" name="Google Shape;1538;p40"/>
          <p:cNvSpPr/>
          <p:nvPr/>
        </p:nvSpPr>
        <p:spPr>
          <a:xfrm>
            <a:off x="1919550" y="926250"/>
            <a:ext cx="5304900" cy="329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9" name="Google Shape;1539;p40"/>
          <p:cNvSpPr txBox="1"/>
          <p:nvPr/>
        </p:nvSpPr>
        <p:spPr>
          <a:xfrm>
            <a:off x="1919550" y="926250"/>
            <a:ext cx="3361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Environment Configuration</a:t>
            </a:r>
            <a:endParaRPr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40" name="Google Shape;1540;p40"/>
          <p:cNvSpPr txBox="1"/>
          <p:nvPr/>
        </p:nvSpPr>
        <p:spPr>
          <a:xfrm>
            <a:off x="2057900" y="1206900"/>
            <a:ext cx="3361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Skybox</a:t>
            </a:r>
            <a:endParaRPr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41" name="Google Shape;1541;p40"/>
          <p:cNvSpPr txBox="1"/>
          <p:nvPr/>
        </p:nvSpPr>
        <p:spPr>
          <a:xfrm>
            <a:off x="2057900" y="2490800"/>
            <a:ext cx="3361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Model Presets</a:t>
            </a:r>
            <a:endParaRPr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42" name="Google Shape;1542;p40">
            <a:hlinkClick r:id="rId10" action="ppaction://hlinksldjump"/>
          </p:cNvPr>
          <p:cNvSpPr/>
          <p:nvPr/>
        </p:nvSpPr>
        <p:spPr>
          <a:xfrm>
            <a:off x="2163250" y="1525375"/>
            <a:ext cx="751200" cy="75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40"/>
          <p:cNvSpPr/>
          <p:nvPr/>
        </p:nvSpPr>
        <p:spPr>
          <a:xfrm>
            <a:off x="2989275" y="1525375"/>
            <a:ext cx="751200" cy="75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40"/>
          <p:cNvSpPr/>
          <p:nvPr/>
        </p:nvSpPr>
        <p:spPr>
          <a:xfrm>
            <a:off x="3820800" y="1525375"/>
            <a:ext cx="751200" cy="75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40"/>
          <p:cNvSpPr/>
          <p:nvPr/>
        </p:nvSpPr>
        <p:spPr>
          <a:xfrm>
            <a:off x="4652325" y="1525375"/>
            <a:ext cx="751200" cy="75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40">
            <a:hlinkClick r:id="rId11" action="ppaction://hlinksldjump"/>
          </p:cNvPr>
          <p:cNvSpPr/>
          <p:nvPr/>
        </p:nvSpPr>
        <p:spPr>
          <a:xfrm>
            <a:off x="2163250" y="2834300"/>
            <a:ext cx="751200" cy="75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40"/>
          <p:cNvSpPr/>
          <p:nvPr/>
        </p:nvSpPr>
        <p:spPr>
          <a:xfrm>
            <a:off x="2989275" y="2834300"/>
            <a:ext cx="751200" cy="75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8" name="Google Shape;1548;p40"/>
          <p:cNvSpPr/>
          <p:nvPr/>
        </p:nvSpPr>
        <p:spPr>
          <a:xfrm>
            <a:off x="3820800" y="2834300"/>
            <a:ext cx="751200" cy="75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9" name="Google Shape;1549;p40"/>
          <p:cNvSpPr/>
          <p:nvPr/>
        </p:nvSpPr>
        <p:spPr>
          <a:xfrm>
            <a:off x="4652325" y="2834300"/>
            <a:ext cx="751200" cy="75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0" name="Google Shape;1550;p40"/>
          <p:cNvSpPr/>
          <p:nvPr/>
        </p:nvSpPr>
        <p:spPr>
          <a:xfrm>
            <a:off x="6853600" y="957325"/>
            <a:ext cx="329100" cy="32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1" name="Google Shape;1551;p40">
            <a:hlinkClick r:id="rId12" action="ppaction://hlinksldjump"/>
          </p:cNvPr>
          <p:cNvSpPr/>
          <p:nvPr/>
        </p:nvSpPr>
        <p:spPr>
          <a:xfrm>
            <a:off x="6843838" y="936450"/>
            <a:ext cx="348600" cy="364500"/>
          </a:xfrm>
          <a:prstGeom prst="mathMultiply">
            <a:avLst>
              <a:gd name="adj1" fmla="val 16452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52" name="Google Shape;1552;p40"/>
          <p:cNvSpPr/>
          <p:nvPr/>
        </p:nvSpPr>
        <p:spPr>
          <a:xfrm>
            <a:off x="7760025" y="0"/>
            <a:ext cx="1385700" cy="5143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3" name="Google Shape;1553;p40"/>
          <p:cNvGrpSpPr/>
          <p:nvPr/>
        </p:nvGrpSpPr>
        <p:grpSpPr>
          <a:xfrm>
            <a:off x="7829972" y="64725"/>
            <a:ext cx="1194703" cy="552900"/>
            <a:chOff x="7805047" y="873250"/>
            <a:chExt cx="1194703" cy="552900"/>
          </a:xfrm>
        </p:grpSpPr>
        <p:sp>
          <p:nvSpPr>
            <p:cNvPr id="1554" name="Google Shape;1554;p40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0"/>
            <p:cNvSpPr txBox="1"/>
            <p:nvPr/>
          </p:nvSpPr>
          <p:spPr>
            <a:xfrm>
              <a:off x="8108000" y="873250"/>
              <a:ext cx="635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Position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556" name="Google Shape;1556;p40"/>
            <p:cNvSpPr txBox="1"/>
            <p:nvPr/>
          </p:nvSpPr>
          <p:spPr>
            <a:xfrm>
              <a:off x="7805047" y="1103050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X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557" name="Google Shape;1557;p40"/>
            <p:cNvSpPr/>
            <p:nvPr/>
          </p:nvSpPr>
          <p:spPr>
            <a:xfrm>
              <a:off x="7982850" y="1201288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1558" name="Google Shape;1558;p40"/>
            <p:cNvSpPr txBox="1"/>
            <p:nvPr/>
          </p:nvSpPr>
          <p:spPr>
            <a:xfrm>
              <a:off x="8164047" y="1103050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Y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559" name="Google Shape;1559;p40"/>
            <p:cNvSpPr/>
            <p:nvPr/>
          </p:nvSpPr>
          <p:spPr>
            <a:xfrm>
              <a:off x="8341850" y="1201288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1560" name="Google Shape;1560;p40"/>
            <p:cNvSpPr txBox="1"/>
            <p:nvPr/>
          </p:nvSpPr>
          <p:spPr>
            <a:xfrm>
              <a:off x="8517597" y="1103050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Z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561" name="Google Shape;1561;p40"/>
            <p:cNvSpPr/>
            <p:nvPr/>
          </p:nvSpPr>
          <p:spPr>
            <a:xfrm>
              <a:off x="8695400" y="1201288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</p:grpSp>
      <p:grpSp>
        <p:nvGrpSpPr>
          <p:cNvPr id="1562" name="Google Shape;1562;p40"/>
          <p:cNvGrpSpPr/>
          <p:nvPr/>
        </p:nvGrpSpPr>
        <p:grpSpPr>
          <a:xfrm>
            <a:off x="7829972" y="688925"/>
            <a:ext cx="1194703" cy="558425"/>
            <a:chOff x="7805047" y="873250"/>
            <a:chExt cx="1194703" cy="558425"/>
          </a:xfrm>
        </p:grpSpPr>
        <p:sp>
          <p:nvSpPr>
            <p:cNvPr id="1563" name="Google Shape;1563;p40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0"/>
            <p:cNvSpPr txBox="1"/>
            <p:nvPr/>
          </p:nvSpPr>
          <p:spPr>
            <a:xfrm>
              <a:off x="8108000" y="873250"/>
              <a:ext cx="663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Rotation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565" name="Google Shape;1565;p40"/>
            <p:cNvSpPr txBox="1"/>
            <p:nvPr/>
          </p:nvSpPr>
          <p:spPr>
            <a:xfrm>
              <a:off x="7805047" y="11085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X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566" name="Google Shape;1566;p40"/>
            <p:cNvSpPr/>
            <p:nvPr/>
          </p:nvSpPr>
          <p:spPr>
            <a:xfrm>
              <a:off x="7982850" y="12068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1567" name="Google Shape;1567;p40"/>
            <p:cNvSpPr txBox="1"/>
            <p:nvPr/>
          </p:nvSpPr>
          <p:spPr>
            <a:xfrm>
              <a:off x="8164047" y="11085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Y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568" name="Google Shape;1568;p40"/>
            <p:cNvSpPr/>
            <p:nvPr/>
          </p:nvSpPr>
          <p:spPr>
            <a:xfrm>
              <a:off x="8341850" y="12068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1569" name="Google Shape;1569;p40"/>
            <p:cNvSpPr txBox="1"/>
            <p:nvPr/>
          </p:nvSpPr>
          <p:spPr>
            <a:xfrm>
              <a:off x="8517597" y="11085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Z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570" name="Google Shape;1570;p40"/>
            <p:cNvSpPr/>
            <p:nvPr/>
          </p:nvSpPr>
          <p:spPr>
            <a:xfrm>
              <a:off x="8695400" y="12068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</p:grpSp>
      <p:grpSp>
        <p:nvGrpSpPr>
          <p:cNvPr id="1571" name="Google Shape;1571;p40"/>
          <p:cNvGrpSpPr/>
          <p:nvPr/>
        </p:nvGrpSpPr>
        <p:grpSpPr>
          <a:xfrm>
            <a:off x="7829972" y="1313125"/>
            <a:ext cx="1200653" cy="559525"/>
            <a:chOff x="7799097" y="873250"/>
            <a:chExt cx="1200653" cy="559525"/>
          </a:xfrm>
        </p:grpSpPr>
        <p:sp>
          <p:nvSpPr>
            <p:cNvPr id="1572" name="Google Shape;1572;p40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0"/>
            <p:cNvSpPr txBox="1"/>
            <p:nvPr/>
          </p:nvSpPr>
          <p:spPr>
            <a:xfrm>
              <a:off x="8093900" y="873250"/>
              <a:ext cx="663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Scale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574" name="Google Shape;1574;p40"/>
            <p:cNvSpPr txBox="1"/>
            <p:nvPr/>
          </p:nvSpPr>
          <p:spPr>
            <a:xfrm>
              <a:off x="7799097" y="11096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X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575" name="Google Shape;1575;p40"/>
            <p:cNvSpPr/>
            <p:nvPr/>
          </p:nvSpPr>
          <p:spPr>
            <a:xfrm>
              <a:off x="7976900" y="12079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1576" name="Google Shape;1576;p40"/>
            <p:cNvSpPr txBox="1"/>
            <p:nvPr/>
          </p:nvSpPr>
          <p:spPr>
            <a:xfrm>
              <a:off x="8158097" y="11096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Y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577" name="Google Shape;1577;p40"/>
            <p:cNvSpPr/>
            <p:nvPr/>
          </p:nvSpPr>
          <p:spPr>
            <a:xfrm>
              <a:off x="8335900" y="12079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1578" name="Google Shape;1578;p40"/>
            <p:cNvSpPr txBox="1"/>
            <p:nvPr/>
          </p:nvSpPr>
          <p:spPr>
            <a:xfrm>
              <a:off x="8511647" y="11096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Z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579" name="Google Shape;1579;p40"/>
            <p:cNvSpPr/>
            <p:nvPr/>
          </p:nvSpPr>
          <p:spPr>
            <a:xfrm>
              <a:off x="8689450" y="12079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</p:grpSp>
      <p:grpSp>
        <p:nvGrpSpPr>
          <p:cNvPr id="1580" name="Google Shape;1580;p40"/>
          <p:cNvGrpSpPr/>
          <p:nvPr/>
        </p:nvGrpSpPr>
        <p:grpSpPr>
          <a:xfrm>
            <a:off x="7877750" y="1938438"/>
            <a:ext cx="1148400" cy="369373"/>
            <a:chOff x="7851350" y="843411"/>
            <a:chExt cx="1148400" cy="614700"/>
          </a:xfrm>
        </p:grpSpPr>
        <p:sp>
          <p:nvSpPr>
            <p:cNvPr id="1581" name="Google Shape;1581;p40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0"/>
            <p:cNvSpPr txBox="1"/>
            <p:nvPr/>
          </p:nvSpPr>
          <p:spPr>
            <a:xfrm>
              <a:off x="8111750" y="843411"/>
              <a:ext cx="888000" cy="61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Interactable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1583" name="Google Shape;1583;p40">
            <a:hlinkClick r:id="rId13" action="ppaction://hlinksldjump"/>
          </p:cNvPr>
          <p:cNvSpPr/>
          <p:nvPr/>
        </p:nvSpPr>
        <p:spPr>
          <a:xfrm>
            <a:off x="7969600" y="2043775"/>
            <a:ext cx="1626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4" name="Google Shape;1584;p40"/>
          <p:cNvGrpSpPr/>
          <p:nvPr/>
        </p:nvGrpSpPr>
        <p:grpSpPr>
          <a:xfrm>
            <a:off x="7878675" y="2373588"/>
            <a:ext cx="1148400" cy="369373"/>
            <a:chOff x="7851350" y="843411"/>
            <a:chExt cx="1148400" cy="614700"/>
          </a:xfrm>
        </p:grpSpPr>
        <p:sp>
          <p:nvSpPr>
            <p:cNvPr id="1585" name="Google Shape;1585;p40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0"/>
            <p:cNvSpPr txBox="1"/>
            <p:nvPr/>
          </p:nvSpPr>
          <p:spPr>
            <a:xfrm>
              <a:off x="8111750" y="843411"/>
              <a:ext cx="888000" cy="61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Set Action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pic>
        <p:nvPicPr>
          <p:cNvPr id="1587" name="Google Shape;1587;p4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980525" y="2047300"/>
            <a:ext cx="146700" cy="146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2" name="Google Shape;1592;p41"/>
          <p:cNvGrpSpPr/>
          <p:nvPr/>
        </p:nvGrpSpPr>
        <p:grpSpPr>
          <a:xfrm>
            <a:off x="150" y="0"/>
            <a:ext cx="1436700" cy="5143500"/>
            <a:chOff x="6270400" y="0"/>
            <a:chExt cx="1436700" cy="5143500"/>
          </a:xfrm>
        </p:grpSpPr>
        <p:sp>
          <p:nvSpPr>
            <p:cNvPr id="1593" name="Google Shape;1593;p41"/>
            <p:cNvSpPr/>
            <p:nvPr/>
          </p:nvSpPr>
          <p:spPr>
            <a:xfrm>
              <a:off x="6270400" y="0"/>
              <a:ext cx="1436700" cy="51435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1"/>
            <p:cNvSpPr txBox="1"/>
            <p:nvPr/>
          </p:nvSpPr>
          <p:spPr>
            <a:xfrm>
              <a:off x="6624700" y="0"/>
              <a:ext cx="728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Assets</a:t>
              </a:r>
              <a:endParaRPr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595" name="Google Shape;1595;p41"/>
            <p:cNvSpPr/>
            <p:nvPr/>
          </p:nvSpPr>
          <p:spPr>
            <a:xfrm>
              <a:off x="6374050" y="479050"/>
              <a:ext cx="1229400" cy="4550700"/>
            </a:xfrm>
            <a:prstGeom prst="round2SameRect">
              <a:avLst>
                <a:gd name="adj1" fmla="val 10019"/>
                <a:gd name="adj2" fmla="val 0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1"/>
            <p:cNvSpPr/>
            <p:nvPr/>
          </p:nvSpPr>
          <p:spPr>
            <a:xfrm>
              <a:off x="6505650" y="605050"/>
              <a:ext cx="770100" cy="756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1"/>
            <p:cNvSpPr/>
            <p:nvPr/>
          </p:nvSpPr>
          <p:spPr>
            <a:xfrm>
              <a:off x="7386775" y="597500"/>
              <a:ext cx="111600" cy="4273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1"/>
            <p:cNvSpPr/>
            <p:nvPr/>
          </p:nvSpPr>
          <p:spPr>
            <a:xfrm>
              <a:off x="7386725" y="1947425"/>
              <a:ext cx="111600" cy="685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1"/>
            <p:cNvSpPr/>
            <p:nvPr/>
          </p:nvSpPr>
          <p:spPr>
            <a:xfrm>
              <a:off x="6505650" y="14824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1"/>
            <p:cNvSpPr/>
            <p:nvPr/>
          </p:nvSpPr>
          <p:spPr>
            <a:xfrm>
              <a:off x="6505650" y="23598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1"/>
            <p:cNvSpPr/>
            <p:nvPr/>
          </p:nvSpPr>
          <p:spPr>
            <a:xfrm>
              <a:off x="6505650" y="32372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1"/>
            <p:cNvSpPr/>
            <p:nvPr/>
          </p:nvSpPr>
          <p:spPr>
            <a:xfrm>
              <a:off x="6505650" y="41146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1"/>
            <p:cNvSpPr/>
            <p:nvPr/>
          </p:nvSpPr>
          <p:spPr>
            <a:xfrm>
              <a:off x="6597450" y="678825"/>
              <a:ext cx="586500" cy="586500"/>
            </a:xfrm>
            <a:prstGeom prst="mathPlus">
              <a:avLst>
                <a:gd name="adj1" fmla="val 14595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04" name="Google Shape;160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375" y="1496175"/>
            <a:ext cx="751150" cy="7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5" name="Google Shape;1605;p41"/>
          <p:cNvSpPr/>
          <p:nvPr/>
        </p:nvSpPr>
        <p:spPr>
          <a:xfrm>
            <a:off x="2754125" y="1686525"/>
            <a:ext cx="3389100" cy="1469700"/>
          </a:xfrm>
          <a:prstGeom prst="roundRect">
            <a:avLst>
              <a:gd name="adj" fmla="val 1051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6" name="Google Shape;1606;p41"/>
          <p:cNvSpPr txBox="1"/>
          <p:nvPr/>
        </p:nvSpPr>
        <p:spPr>
          <a:xfrm>
            <a:off x="2818888" y="1748275"/>
            <a:ext cx="3212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Do you really want to quit? This will discard the changes.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07" name="Google Shape;1607;p41">
            <a:hlinkClick r:id="rId4" action="ppaction://hlinksldjump"/>
          </p:cNvPr>
          <p:cNvSpPr/>
          <p:nvPr/>
        </p:nvSpPr>
        <p:spPr>
          <a:xfrm>
            <a:off x="3214700" y="2541100"/>
            <a:ext cx="931200" cy="364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Yes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08" name="Google Shape;1608;p41">
            <a:hlinkClick r:id="rId5" action="ppaction://hlinksldjump"/>
          </p:cNvPr>
          <p:cNvSpPr/>
          <p:nvPr/>
        </p:nvSpPr>
        <p:spPr>
          <a:xfrm>
            <a:off x="4751450" y="2541100"/>
            <a:ext cx="931200" cy="3645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609" name="Google Shape;1609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7375" y="2372600"/>
            <a:ext cx="751150" cy="75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0" name="Google Shape;1610;p41">
            <a:hlinkClick r:id="rId7" action="ppaction://hlinksldjump"/>
          </p:cNvPr>
          <p:cNvSpPr/>
          <p:nvPr/>
        </p:nvSpPr>
        <p:spPr>
          <a:xfrm>
            <a:off x="1436850" y="0"/>
            <a:ext cx="966900" cy="282600"/>
          </a:xfrm>
          <a:prstGeom prst="roundRect">
            <a:avLst>
              <a:gd name="adj" fmla="val 0"/>
            </a:avLst>
          </a:prstGeom>
          <a:solidFill>
            <a:srgbClr val="B7B7B7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  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Quit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11" name="Google Shape;1611;p41">
            <a:hlinkClick r:id="rId8" action="ppaction://hlinksldjump"/>
          </p:cNvPr>
          <p:cNvSpPr/>
          <p:nvPr/>
        </p:nvSpPr>
        <p:spPr>
          <a:xfrm>
            <a:off x="2403752" y="0"/>
            <a:ext cx="966900" cy="282600"/>
          </a:xfrm>
          <a:prstGeom prst="roundRect">
            <a:avLst>
              <a:gd name="adj" fmla="val 13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    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Menu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612" name="Google Shape;1612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31239" y="30832"/>
            <a:ext cx="256443" cy="220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4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477590" y="19563"/>
            <a:ext cx="282538" cy="2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1614" name="Google Shape;1614;p41"/>
          <p:cNvSpPr/>
          <p:nvPr/>
        </p:nvSpPr>
        <p:spPr>
          <a:xfrm>
            <a:off x="7760025" y="0"/>
            <a:ext cx="1385700" cy="5143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5" name="Google Shape;1615;p41"/>
          <p:cNvGrpSpPr/>
          <p:nvPr/>
        </p:nvGrpSpPr>
        <p:grpSpPr>
          <a:xfrm>
            <a:off x="7829972" y="64725"/>
            <a:ext cx="1194703" cy="552900"/>
            <a:chOff x="7805047" y="873250"/>
            <a:chExt cx="1194703" cy="552900"/>
          </a:xfrm>
        </p:grpSpPr>
        <p:sp>
          <p:nvSpPr>
            <p:cNvPr id="1616" name="Google Shape;1616;p41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1"/>
            <p:cNvSpPr txBox="1"/>
            <p:nvPr/>
          </p:nvSpPr>
          <p:spPr>
            <a:xfrm>
              <a:off x="8108000" y="873250"/>
              <a:ext cx="635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Position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618" name="Google Shape;1618;p41"/>
            <p:cNvSpPr txBox="1"/>
            <p:nvPr/>
          </p:nvSpPr>
          <p:spPr>
            <a:xfrm>
              <a:off x="7805047" y="1103050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X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619" name="Google Shape;1619;p41"/>
            <p:cNvSpPr/>
            <p:nvPr/>
          </p:nvSpPr>
          <p:spPr>
            <a:xfrm>
              <a:off x="7982850" y="1201288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1620" name="Google Shape;1620;p41"/>
            <p:cNvSpPr txBox="1"/>
            <p:nvPr/>
          </p:nvSpPr>
          <p:spPr>
            <a:xfrm>
              <a:off x="8164047" y="1103050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Y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621" name="Google Shape;1621;p41"/>
            <p:cNvSpPr/>
            <p:nvPr/>
          </p:nvSpPr>
          <p:spPr>
            <a:xfrm>
              <a:off x="8341850" y="1201288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1622" name="Google Shape;1622;p41"/>
            <p:cNvSpPr txBox="1"/>
            <p:nvPr/>
          </p:nvSpPr>
          <p:spPr>
            <a:xfrm>
              <a:off x="8517597" y="1103050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Z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623" name="Google Shape;1623;p41"/>
            <p:cNvSpPr/>
            <p:nvPr/>
          </p:nvSpPr>
          <p:spPr>
            <a:xfrm>
              <a:off x="8695400" y="1201288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</p:grpSp>
      <p:grpSp>
        <p:nvGrpSpPr>
          <p:cNvPr id="1624" name="Google Shape;1624;p41"/>
          <p:cNvGrpSpPr/>
          <p:nvPr/>
        </p:nvGrpSpPr>
        <p:grpSpPr>
          <a:xfrm>
            <a:off x="7829972" y="688925"/>
            <a:ext cx="1194703" cy="558425"/>
            <a:chOff x="7805047" y="873250"/>
            <a:chExt cx="1194703" cy="558425"/>
          </a:xfrm>
        </p:grpSpPr>
        <p:sp>
          <p:nvSpPr>
            <p:cNvPr id="1625" name="Google Shape;1625;p41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1"/>
            <p:cNvSpPr txBox="1"/>
            <p:nvPr/>
          </p:nvSpPr>
          <p:spPr>
            <a:xfrm>
              <a:off x="8108000" y="873250"/>
              <a:ext cx="663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Rotation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627" name="Google Shape;1627;p41"/>
            <p:cNvSpPr txBox="1"/>
            <p:nvPr/>
          </p:nvSpPr>
          <p:spPr>
            <a:xfrm>
              <a:off x="7805047" y="11085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X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628" name="Google Shape;1628;p41"/>
            <p:cNvSpPr/>
            <p:nvPr/>
          </p:nvSpPr>
          <p:spPr>
            <a:xfrm>
              <a:off x="7982850" y="12068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1629" name="Google Shape;1629;p41"/>
            <p:cNvSpPr txBox="1"/>
            <p:nvPr/>
          </p:nvSpPr>
          <p:spPr>
            <a:xfrm>
              <a:off x="8164047" y="11085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Y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630" name="Google Shape;1630;p41"/>
            <p:cNvSpPr/>
            <p:nvPr/>
          </p:nvSpPr>
          <p:spPr>
            <a:xfrm>
              <a:off x="8341850" y="12068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1631" name="Google Shape;1631;p41"/>
            <p:cNvSpPr txBox="1"/>
            <p:nvPr/>
          </p:nvSpPr>
          <p:spPr>
            <a:xfrm>
              <a:off x="8517597" y="11085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Z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632" name="Google Shape;1632;p41"/>
            <p:cNvSpPr/>
            <p:nvPr/>
          </p:nvSpPr>
          <p:spPr>
            <a:xfrm>
              <a:off x="8695400" y="12068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</p:grpSp>
      <p:grpSp>
        <p:nvGrpSpPr>
          <p:cNvPr id="1633" name="Google Shape;1633;p41"/>
          <p:cNvGrpSpPr/>
          <p:nvPr/>
        </p:nvGrpSpPr>
        <p:grpSpPr>
          <a:xfrm>
            <a:off x="7829972" y="1313125"/>
            <a:ext cx="1200653" cy="559525"/>
            <a:chOff x="7799097" y="873250"/>
            <a:chExt cx="1200653" cy="559525"/>
          </a:xfrm>
        </p:grpSpPr>
        <p:sp>
          <p:nvSpPr>
            <p:cNvPr id="1634" name="Google Shape;1634;p41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1"/>
            <p:cNvSpPr txBox="1"/>
            <p:nvPr/>
          </p:nvSpPr>
          <p:spPr>
            <a:xfrm>
              <a:off x="8093900" y="873250"/>
              <a:ext cx="663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Scale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636" name="Google Shape;1636;p41"/>
            <p:cNvSpPr txBox="1"/>
            <p:nvPr/>
          </p:nvSpPr>
          <p:spPr>
            <a:xfrm>
              <a:off x="7799097" y="11096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X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637" name="Google Shape;1637;p41"/>
            <p:cNvSpPr/>
            <p:nvPr/>
          </p:nvSpPr>
          <p:spPr>
            <a:xfrm>
              <a:off x="7976900" y="12079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1638" name="Google Shape;1638;p41"/>
            <p:cNvSpPr txBox="1"/>
            <p:nvPr/>
          </p:nvSpPr>
          <p:spPr>
            <a:xfrm>
              <a:off x="8158097" y="11096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Y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639" name="Google Shape;1639;p41"/>
            <p:cNvSpPr/>
            <p:nvPr/>
          </p:nvSpPr>
          <p:spPr>
            <a:xfrm>
              <a:off x="8335900" y="12079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1640" name="Google Shape;1640;p41"/>
            <p:cNvSpPr txBox="1"/>
            <p:nvPr/>
          </p:nvSpPr>
          <p:spPr>
            <a:xfrm>
              <a:off x="8511647" y="11096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Z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641" name="Google Shape;1641;p41"/>
            <p:cNvSpPr/>
            <p:nvPr/>
          </p:nvSpPr>
          <p:spPr>
            <a:xfrm>
              <a:off x="8689450" y="12079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</p:grpSp>
      <p:grpSp>
        <p:nvGrpSpPr>
          <p:cNvPr id="1642" name="Google Shape;1642;p41"/>
          <p:cNvGrpSpPr/>
          <p:nvPr/>
        </p:nvGrpSpPr>
        <p:grpSpPr>
          <a:xfrm>
            <a:off x="7877750" y="1938438"/>
            <a:ext cx="1148400" cy="369373"/>
            <a:chOff x="7851350" y="843411"/>
            <a:chExt cx="1148400" cy="614700"/>
          </a:xfrm>
        </p:grpSpPr>
        <p:sp>
          <p:nvSpPr>
            <p:cNvPr id="1643" name="Google Shape;1643;p41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1"/>
            <p:cNvSpPr txBox="1"/>
            <p:nvPr/>
          </p:nvSpPr>
          <p:spPr>
            <a:xfrm>
              <a:off x="8111750" y="843411"/>
              <a:ext cx="888000" cy="61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Interactable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1645" name="Google Shape;1645;p41">
            <a:hlinkClick r:id="rId11" action="ppaction://hlinksldjump"/>
          </p:cNvPr>
          <p:cNvSpPr/>
          <p:nvPr/>
        </p:nvSpPr>
        <p:spPr>
          <a:xfrm>
            <a:off x="7969600" y="2043775"/>
            <a:ext cx="1626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6" name="Google Shape;1646;p41"/>
          <p:cNvGrpSpPr/>
          <p:nvPr/>
        </p:nvGrpSpPr>
        <p:grpSpPr>
          <a:xfrm>
            <a:off x="7878675" y="2373588"/>
            <a:ext cx="1148400" cy="369373"/>
            <a:chOff x="7851350" y="843411"/>
            <a:chExt cx="1148400" cy="614700"/>
          </a:xfrm>
        </p:grpSpPr>
        <p:sp>
          <p:nvSpPr>
            <p:cNvPr id="1647" name="Google Shape;1647;p41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1"/>
            <p:cNvSpPr txBox="1"/>
            <p:nvPr/>
          </p:nvSpPr>
          <p:spPr>
            <a:xfrm>
              <a:off x="8111750" y="843411"/>
              <a:ext cx="888000" cy="61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Set Action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pic>
        <p:nvPicPr>
          <p:cNvPr id="1649" name="Google Shape;1649;p4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980525" y="2047300"/>
            <a:ext cx="146700" cy="146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/>
          <p:nvPr/>
        </p:nvSpPr>
        <p:spPr>
          <a:xfrm>
            <a:off x="1077900" y="1322950"/>
            <a:ext cx="6988200" cy="2663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2060400" y="327300"/>
            <a:ext cx="5023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Select Environment </a:t>
            </a:r>
            <a:endParaRPr sz="4800">
              <a:solidFill>
                <a:schemeClr val="dk2"/>
              </a:solidFill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1236319" y="1491338"/>
            <a:ext cx="2025300" cy="106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3417655" y="1491338"/>
            <a:ext cx="2025300" cy="106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57163" dist="19050" dir="5400000" algn="bl" rotWithShape="0">
              <a:srgbClr val="000000">
                <a:alpha val="7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5598991" y="1491338"/>
            <a:ext cx="2025300" cy="106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1236319" y="2738825"/>
            <a:ext cx="2025300" cy="106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3417655" y="2738825"/>
            <a:ext cx="2025300" cy="106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5598991" y="2738825"/>
            <a:ext cx="2025300" cy="106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7780325" y="1497250"/>
            <a:ext cx="145500" cy="2314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7780350" y="2202600"/>
            <a:ext cx="145500" cy="459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5">
            <a:hlinkClick r:id="rId3" action="ppaction://hlinksldjump"/>
          </p:cNvPr>
          <p:cNvSpPr/>
          <p:nvPr/>
        </p:nvSpPr>
        <p:spPr>
          <a:xfrm>
            <a:off x="1416825" y="4299150"/>
            <a:ext cx="1389000" cy="525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swald"/>
                <a:ea typeface="Oswald"/>
                <a:cs typeface="Oswald"/>
                <a:sym typeface="Oswald"/>
              </a:rPr>
              <a:t>Enter</a:t>
            </a:r>
            <a:endParaRPr sz="26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4" name="Google Shape;9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859" y="273934"/>
            <a:ext cx="489725" cy="4897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5">
            <a:hlinkClick r:id="rId5" action="ppaction://hlinksldjump"/>
          </p:cNvPr>
          <p:cNvSpPr/>
          <p:nvPr/>
        </p:nvSpPr>
        <p:spPr>
          <a:xfrm>
            <a:off x="3735800" y="4299150"/>
            <a:ext cx="1389000" cy="525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swald"/>
                <a:ea typeface="Oswald"/>
                <a:cs typeface="Oswald"/>
                <a:sym typeface="Oswald"/>
              </a:rPr>
              <a:t>Edit</a:t>
            </a:r>
            <a:endParaRPr sz="2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6" name="Google Shape;96;p15">
            <a:hlinkClick r:id="rId6" action="ppaction://hlinksldjump"/>
          </p:cNvPr>
          <p:cNvSpPr/>
          <p:nvPr/>
        </p:nvSpPr>
        <p:spPr>
          <a:xfrm>
            <a:off x="6054775" y="4299150"/>
            <a:ext cx="1389000" cy="525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swald"/>
                <a:ea typeface="Oswald"/>
                <a:cs typeface="Oswald"/>
                <a:sym typeface="Oswald"/>
              </a:rPr>
              <a:t>Delete</a:t>
            </a:r>
            <a:endParaRPr sz="2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7" name="Google Shape;97;p15">
            <a:hlinkClick r:id="rId7" action="ppaction://hlinksldjump"/>
          </p:cNvPr>
          <p:cNvSpPr/>
          <p:nvPr/>
        </p:nvSpPr>
        <p:spPr>
          <a:xfrm>
            <a:off x="1236319" y="1491338"/>
            <a:ext cx="2025300" cy="1067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1955725" y="1731800"/>
            <a:ext cx="586500" cy="586500"/>
          </a:xfrm>
          <a:prstGeom prst="mathPlus">
            <a:avLst>
              <a:gd name="adj1" fmla="val 14595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>
            <a:hlinkClick r:id="rId8" action="ppaction://hlinksldjump"/>
          </p:cNvPr>
          <p:cNvSpPr/>
          <p:nvPr/>
        </p:nvSpPr>
        <p:spPr>
          <a:xfrm>
            <a:off x="248925" y="196000"/>
            <a:ext cx="645600" cy="645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4" name="Google Shape;1654;p42"/>
          <p:cNvGrpSpPr/>
          <p:nvPr/>
        </p:nvGrpSpPr>
        <p:grpSpPr>
          <a:xfrm>
            <a:off x="150" y="0"/>
            <a:ext cx="1436700" cy="5143500"/>
            <a:chOff x="6270400" y="0"/>
            <a:chExt cx="1436700" cy="5143500"/>
          </a:xfrm>
        </p:grpSpPr>
        <p:sp>
          <p:nvSpPr>
            <p:cNvPr id="1655" name="Google Shape;1655;p42"/>
            <p:cNvSpPr/>
            <p:nvPr/>
          </p:nvSpPr>
          <p:spPr>
            <a:xfrm>
              <a:off x="6270400" y="0"/>
              <a:ext cx="1436700" cy="51435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2"/>
            <p:cNvSpPr txBox="1"/>
            <p:nvPr/>
          </p:nvSpPr>
          <p:spPr>
            <a:xfrm>
              <a:off x="6624700" y="0"/>
              <a:ext cx="728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Assets</a:t>
              </a:r>
              <a:endParaRPr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657" name="Google Shape;1657;p42"/>
            <p:cNvSpPr/>
            <p:nvPr/>
          </p:nvSpPr>
          <p:spPr>
            <a:xfrm>
              <a:off x="6374050" y="479050"/>
              <a:ext cx="1229400" cy="4550700"/>
            </a:xfrm>
            <a:prstGeom prst="round2SameRect">
              <a:avLst>
                <a:gd name="adj1" fmla="val 10019"/>
                <a:gd name="adj2" fmla="val 0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2"/>
            <p:cNvSpPr/>
            <p:nvPr/>
          </p:nvSpPr>
          <p:spPr>
            <a:xfrm>
              <a:off x="6505650" y="605050"/>
              <a:ext cx="770100" cy="756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2"/>
            <p:cNvSpPr/>
            <p:nvPr/>
          </p:nvSpPr>
          <p:spPr>
            <a:xfrm>
              <a:off x="7386775" y="597500"/>
              <a:ext cx="111600" cy="4273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2"/>
            <p:cNvSpPr/>
            <p:nvPr/>
          </p:nvSpPr>
          <p:spPr>
            <a:xfrm>
              <a:off x="7386725" y="1947425"/>
              <a:ext cx="111600" cy="685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2"/>
            <p:cNvSpPr/>
            <p:nvPr/>
          </p:nvSpPr>
          <p:spPr>
            <a:xfrm>
              <a:off x="6505650" y="14824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2"/>
            <p:cNvSpPr/>
            <p:nvPr/>
          </p:nvSpPr>
          <p:spPr>
            <a:xfrm>
              <a:off x="6505650" y="23598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2"/>
            <p:cNvSpPr/>
            <p:nvPr/>
          </p:nvSpPr>
          <p:spPr>
            <a:xfrm>
              <a:off x="6505650" y="32372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2"/>
            <p:cNvSpPr/>
            <p:nvPr/>
          </p:nvSpPr>
          <p:spPr>
            <a:xfrm>
              <a:off x="6505650" y="4114650"/>
              <a:ext cx="770100" cy="756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2"/>
            <p:cNvSpPr/>
            <p:nvPr/>
          </p:nvSpPr>
          <p:spPr>
            <a:xfrm>
              <a:off x="6597450" y="678825"/>
              <a:ext cx="586500" cy="586500"/>
            </a:xfrm>
            <a:prstGeom prst="mathPlus">
              <a:avLst>
                <a:gd name="adj1" fmla="val 14595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66" name="Google Shape;166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375" y="1496175"/>
            <a:ext cx="751150" cy="7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42"/>
          <p:cNvSpPr/>
          <p:nvPr/>
        </p:nvSpPr>
        <p:spPr>
          <a:xfrm>
            <a:off x="2972875" y="1686525"/>
            <a:ext cx="3198300" cy="1469700"/>
          </a:xfrm>
          <a:prstGeom prst="roundRect">
            <a:avLst>
              <a:gd name="adj" fmla="val 914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" name="Google Shape;1668;p42"/>
          <p:cNvSpPr txBox="1"/>
          <p:nvPr/>
        </p:nvSpPr>
        <p:spPr>
          <a:xfrm>
            <a:off x="3055525" y="1843975"/>
            <a:ext cx="3033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Do you want to save the changes?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69" name="Google Shape;1669;p42">
            <a:hlinkClick r:id="rId4" action="ppaction://hlinksldjump"/>
          </p:cNvPr>
          <p:cNvSpPr/>
          <p:nvPr/>
        </p:nvSpPr>
        <p:spPr>
          <a:xfrm>
            <a:off x="3338050" y="2541100"/>
            <a:ext cx="931200" cy="364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Yes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70" name="Google Shape;1670;p42">
            <a:hlinkClick r:id="rId5" action="ppaction://hlinksldjump"/>
          </p:cNvPr>
          <p:cNvSpPr/>
          <p:nvPr/>
        </p:nvSpPr>
        <p:spPr>
          <a:xfrm>
            <a:off x="4874800" y="2541100"/>
            <a:ext cx="931200" cy="3645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671" name="Google Shape;1671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7375" y="2372600"/>
            <a:ext cx="751150" cy="75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2" name="Google Shape;1672;p42">
            <a:hlinkClick r:id="rId7" action="ppaction://hlinksldjump"/>
          </p:cNvPr>
          <p:cNvSpPr/>
          <p:nvPr/>
        </p:nvSpPr>
        <p:spPr>
          <a:xfrm>
            <a:off x="1436850" y="0"/>
            <a:ext cx="966900" cy="282600"/>
          </a:xfrm>
          <a:prstGeom prst="roundRect">
            <a:avLst>
              <a:gd name="adj" fmla="val 0"/>
            </a:avLst>
          </a:prstGeom>
          <a:solidFill>
            <a:srgbClr val="B7B7B7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swald"/>
                <a:ea typeface="Oswald"/>
                <a:cs typeface="Oswald"/>
                <a:sym typeface="Oswald"/>
              </a:rPr>
              <a:t>     </a:t>
            </a:r>
            <a:r>
              <a:rPr lang="en" sz="1200" dirty="0">
                <a:latin typeface="Oswald"/>
                <a:ea typeface="Oswald"/>
                <a:cs typeface="Oswald"/>
                <a:sym typeface="Oswald"/>
              </a:rPr>
              <a:t>Quit</a:t>
            </a:r>
            <a:endParaRPr sz="1200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73" name="Google Shape;1673;p42">
            <a:hlinkClick r:id="rId8" action="ppaction://hlinksldjump"/>
          </p:cNvPr>
          <p:cNvSpPr/>
          <p:nvPr/>
        </p:nvSpPr>
        <p:spPr>
          <a:xfrm>
            <a:off x="2403752" y="0"/>
            <a:ext cx="966900" cy="282600"/>
          </a:xfrm>
          <a:prstGeom prst="roundRect">
            <a:avLst>
              <a:gd name="adj" fmla="val 13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    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Menu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674" name="Google Shape;1674;p4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31239" y="30832"/>
            <a:ext cx="256443" cy="220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5" name="Google Shape;1675;p4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477590" y="19563"/>
            <a:ext cx="282538" cy="2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1676" name="Google Shape;1676;p42"/>
          <p:cNvSpPr/>
          <p:nvPr/>
        </p:nvSpPr>
        <p:spPr>
          <a:xfrm>
            <a:off x="7760025" y="0"/>
            <a:ext cx="1385700" cy="5143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7" name="Google Shape;1677;p42"/>
          <p:cNvGrpSpPr/>
          <p:nvPr/>
        </p:nvGrpSpPr>
        <p:grpSpPr>
          <a:xfrm>
            <a:off x="7829972" y="64725"/>
            <a:ext cx="1194703" cy="552900"/>
            <a:chOff x="7805047" y="873250"/>
            <a:chExt cx="1194703" cy="552900"/>
          </a:xfrm>
        </p:grpSpPr>
        <p:sp>
          <p:nvSpPr>
            <p:cNvPr id="1678" name="Google Shape;1678;p42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2"/>
            <p:cNvSpPr txBox="1"/>
            <p:nvPr/>
          </p:nvSpPr>
          <p:spPr>
            <a:xfrm>
              <a:off x="8108000" y="873250"/>
              <a:ext cx="635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Position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680" name="Google Shape;1680;p42"/>
            <p:cNvSpPr txBox="1"/>
            <p:nvPr/>
          </p:nvSpPr>
          <p:spPr>
            <a:xfrm>
              <a:off x="7805047" y="1103050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X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681" name="Google Shape;1681;p42"/>
            <p:cNvSpPr/>
            <p:nvPr/>
          </p:nvSpPr>
          <p:spPr>
            <a:xfrm>
              <a:off x="7982850" y="1201288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1682" name="Google Shape;1682;p42"/>
            <p:cNvSpPr txBox="1"/>
            <p:nvPr/>
          </p:nvSpPr>
          <p:spPr>
            <a:xfrm>
              <a:off x="8164047" y="1103050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Y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683" name="Google Shape;1683;p42"/>
            <p:cNvSpPr/>
            <p:nvPr/>
          </p:nvSpPr>
          <p:spPr>
            <a:xfrm>
              <a:off x="8341850" y="1201288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1684" name="Google Shape;1684;p42"/>
            <p:cNvSpPr txBox="1"/>
            <p:nvPr/>
          </p:nvSpPr>
          <p:spPr>
            <a:xfrm>
              <a:off x="8517597" y="1103050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Z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685" name="Google Shape;1685;p42"/>
            <p:cNvSpPr/>
            <p:nvPr/>
          </p:nvSpPr>
          <p:spPr>
            <a:xfrm>
              <a:off x="8695400" y="1201288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</p:grpSp>
      <p:grpSp>
        <p:nvGrpSpPr>
          <p:cNvPr id="1686" name="Google Shape;1686;p42"/>
          <p:cNvGrpSpPr/>
          <p:nvPr/>
        </p:nvGrpSpPr>
        <p:grpSpPr>
          <a:xfrm>
            <a:off x="7829972" y="688925"/>
            <a:ext cx="1194703" cy="558425"/>
            <a:chOff x="7805047" y="873250"/>
            <a:chExt cx="1194703" cy="558425"/>
          </a:xfrm>
        </p:grpSpPr>
        <p:sp>
          <p:nvSpPr>
            <p:cNvPr id="1687" name="Google Shape;1687;p42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2"/>
            <p:cNvSpPr txBox="1"/>
            <p:nvPr/>
          </p:nvSpPr>
          <p:spPr>
            <a:xfrm>
              <a:off x="8108000" y="873250"/>
              <a:ext cx="663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Rotation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689" name="Google Shape;1689;p42"/>
            <p:cNvSpPr txBox="1"/>
            <p:nvPr/>
          </p:nvSpPr>
          <p:spPr>
            <a:xfrm>
              <a:off x="7805047" y="11085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X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690" name="Google Shape;1690;p42"/>
            <p:cNvSpPr/>
            <p:nvPr/>
          </p:nvSpPr>
          <p:spPr>
            <a:xfrm>
              <a:off x="7982850" y="12068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1691" name="Google Shape;1691;p42"/>
            <p:cNvSpPr txBox="1"/>
            <p:nvPr/>
          </p:nvSpPr>
          <p:spPr>
            <a:xfrm>
              <a:off x="8164047" y="11085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Y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692" name="Google Shape;1692;p42"/>
            <p:cNvSpPr/>
            <p:nvPr/>
          </p:nvSpPr>
          <p:spPr>
            <a:xfrm>
              <a:off x="8341850" y="12068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1693" name="Google Shape;1693;p42"/>
            <p:cNvSpPr txBox="1"/>
            <p:nvPr/>
          </p:nvSpPr>
          <p:spPr>
            <a:xfrm>
              <a:off x="8517597" y="11085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Z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694" name="Google Shape;1694;p42"/>
            <p:cNvSpPr/>
            <p:nvPr/>
          </p:nvSpPr>
          <p:spPr>
            <a:xfrm>
              <a:off x="8695400" y="12068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</p:grpSp>
      <p:grpSp>
        <p:nvGrpSpPr>
          <p:cNvPr id="1695" name="Google Shape;1695;p42"/>
          <p:cNvGrpSpPr/>
          <p:nvPr/>
        </p:nvGrpSpPr>
        <p:grpSpPr>
          <a:xfrm>
            <a:off x="7829972" y="1313125"/>
            <a:ext cx="1200653" cy="559525"/>
            <a:chOff x="7799097" y="873250"/>
            <a:chExt cx="1200653" cy="559525"/>
          </a:xfrm>
        </p:grpSpPr>
        <p:sp>
          <p:nvSpPr>
            <p:cNvPr id="1696" name="Google Shape;1696;p42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2"/>
            <p:cNvSpPr txBox="1"/>
            <p:nvPr/>
          </p:nvSpPr>
          <p:spPr>
            <a:xfrm>
              <a:off x="8093900" y="873250"/>
              <a:ext cx="663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Scale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698" name="Google Shape;1698;p42"/>
            <p:cNvSpPr txBox="1"/>
            <p:nvPr/>
          </p:nvSpPr>
          <p:spPr>
            <a:xfrm>
              <a:off x="7799097" y="11096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X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699" name="Google Shape;1699;p42"/>
            <p:cNvSpPr/>
            <p:nvPr/>
          </p:nvSpPr>
          <p:spPr>
            <a:xfrm>
              <a:off x="7976900" y="12079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1700" name="Google Shape;1700;p42"/>
            <p:cNvSpPr txBox="1"/>
            <p:nvPr/>
          </p:nvSpPr>
          <p:spPr>
            <a:xfrm>
              <a:off x="8158097" y="11096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Y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701" name="Google Shape;1701;p42"/>
            <p:cNvSpPr/>
            <p:nvPr/>
          </p:nvSpPr>
          <p:spPr>
            <a:xfrm>
              <a:off x="8335900" y="12079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1702" name="Google Shape;1702;p42"/>
            <p:cNvSpPr txBox="1"/>
            <p:nvPr/>
          </p:nvSpPr>
          <p:spPr>
            <a:xfrm>
              <a:off x="8511647" y="1109675"/>
              <a:ext cx="18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Z </a:t>
              </a:r>
              <a:endParaRPr sz="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703" name="Google Shape;1703;p42"/>
            <p:cNvSpPr/>
            <p:nvPr/>
          </p:nvSpPr>
          <p:spPr>
            <a:xfrm>
              <a:off x="8689450" y="1207913"/>
              <a:ext cx="237600" cy="1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</p:grpSp>
      <p:grpSp>
        <p:nvGrpSpPr>
          <p:cNvPr id="1704" name="Google Shape;1704;p42"/>
          <p:cNvGrpSpPr/>
          <p:nvPr/>
        </p:nvGrpSpPr>
        <p:grpSpPr>
          <a:xfrm>
            <a:off x="7877750" y="1938438"/>
            <a:ext cx="1148400" cy="369373"/>
            <a:chOff x="7851350" y="843411"/>
            <a:chExt cx="1148400" cy="614700"/>
          </a:xfrm>
        </p:grpSpPr>
        <p:sp>
          <p:nvSpPr>
            <p:cNvPr id="1705" name="Google Shape;1705;p42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2"/>
            <p:cNvSpPr txBox="1"/>
            <p:nvPr/>
          </p:nvSpPr>
          <p:spPr>
            <a:xfrm>
              <a:off x="8111750" y="843411"/>
              <a:ext cx="888000" cy="61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Interactable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1707" name="Google Shape;1707;p42">
            <a:hlinkClick r:id="rId11" action="ppaction://hlinksldjump"/>
          </p:cNvPr>
          <p:cNvSpPr/>
          <p:nvPr/>
        </p:nvSpPr>
        <p:spPr>
          <a:xfrm>
            <a:off x="7969600" y="2043775"/>
            <a:ext cx="1626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08" name="Google Shape;1708;p42"/>
          <p:cNvGrpSpPr/>
          <p:nvPr/>
        </p:nvGrpSpPr>
        <p:grpSpPr>
          <a:xfrm>
            <a:off x="7878675" y="2373588"/>
            <a:ext cx="1148400" cy="369373"/>
            <a:chOff x="7851350" y="843411"/>
            <a:chExt cx="1148400" cy="614700"/>
          </a:xfrm>
        </p:grpSpPr>
        <p:sp>
          <p:nvSpPr>
            <p:cNvPr id="1709" name="Google Shape;1709;p42"/>
            <p:cNvSpPr/>
            <p:nvPr/>
          </p:nvSpPr>
          <p:spPr>
            <a:xfrm>
              <a:off x="7851350" y="913825"/>
              <a:ext cx="1148400" cy="492600"/>
            </a:xfrm>
            <a:prstGeom prst="roundRect">
              <a:avLst>
                <a:gd name="adj" fmla="val 7214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2"/>
            <p:cNvSpPr txBox="1"/>
            <p:nvPr/>
          </p:nvSpPr>
          <p:spPr>
            <a:xfrm>
              <a:off x="8111750" y="843411"/>
              <a:ext cx="888000" cy="61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Set Action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pic>
        <p:nvPicPr>
          <p:cNvPr id="1711" name="Google Shape;1711;p4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980525" y="2047300"/>
            <a:ext cx="146700" cy="146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p43"/>
          <p:cNvSpPr/>
          <p:nvPr/>
        </p:nvSpPr>
        <p:spPr>
          <a:xfrm>
            <a:off x="7177500" y="0"/>
            <a:ext cx="19665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7" name="Google Shape;1717;p43"/>
          <p:cNvSpPr txBox="1"/>
          <p:nvPr/>
        </p:nvSpPr>
        <p:spPr>
          <a:xfrm>
            <a:off x="7177500" y="0"/>
            <a:ext cx="196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Operation Instruction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718" name="Google Shape;1718;p43"/>
          <p:cNvGrpSpPr/>
          <p:nvPr/>
        </p:nvGrpSpPr>
        <p:grpSpPr>
          <a:xfrm>
            <a:off x="7239000" y="789213"/>
            <a:ext cx="1843500" cy="1356938"/>
            <a:chOff x="7239000" y="988638"/>
            <a:chExt cx="1843500" cy="1356938"/>
          </a:xfrm>
        </p:grpSpPr>
        <p:sp>
          <p:nvSpPr>
            <p:cNvPr id="1719" name="Google Shape;1719;p43"/>
            <p:cNvSpPr/>
            <p:nvPr/>
          </p:nvSpPr>
          <p:spPr>
            <a:xfrm>
              <a:off x="7239000" y="1016575"/>
              <a:ext cx="1843500" cy="1329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3"/>
            <p:cNvSpPr txBox="1"/>
            <p:nvPr/>
          </p:nvSpPr>
          <p:spPr>
            <a:xfrm>
              <a:off x="7588038" y="988638"/>
              <a:ext cx="1145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Player move</a:t>
              </a:r>
              <a:endParaRPr sz="1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pic>
          <p:nvPicPr>
            <p:cNvPr id="1721" name="Google Shape;1721;p4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511913" y="1364845"/>
              <a:ext cx="1297675" cy="887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22" name="Google Shape;1722;p43"/>
          <p:cNvGrpSpPr/>
          <p:nvPr/>
        </p:nvGrpSpPr>
        <p:grpSpPr>
          <a:xfrm>
            <a:off x="7177500" y="364500"/>
            <a:ext cx="1966500" cy="369300"/>
            <a:chOff x="7177500" y="333800"/>
            <a:chExt cx="1966500" cy="369300"/>
          </a:xfrm>
        </p:grpSpPr>
        <p:sp>
          <p:nvSpPr>
            <p:cNvPr id="1723" name="Google Shape;1723;p43"/>
            <p:cNvSpPr txBox="1"/>
            <p:nvPr/>
          </p:nvSpPr>
          <p:spPr>
            <a:xfrm>
              <a:off x="7177500" y="333800"/>
              <a:ext cx="1966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Press        to hide 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grpSp>
          <p:nvGrpSpPr>
            <p:cNvPr id="1724" name="Google Shape;1724;p43"/>
            <p:cNvGrpSpPr/>
            <p:nvPr/>
          </p:nvGrpSpPr>
          <p:grpSpPr>
            <a:xfrm>
              <a:off x="7994470" y="354427"/>
              <a:ext cx="225383" cy="338700"/>
              <a:chOff x="8002445" y="751802"/>
              <a:chExt cx="225383" cy="338700"/>
            </a:xfrm>
          </p:grpSpPr>
          <p:grpSp>
            <p:nvGrpSpPr>
              <p:cNvPr id="1725" name="Google Shape;1725;p43"/>
              <p:cNvGrpSpPr/>
              <p:nvPr/>
            </p:nvGrpSpPr>
            <p:grpSpPr>
              <a:xfrm>
                <a:off x="8002445" y="812414"/>
                <a:ext cx="225383" cy="225519"/>
                <a:chOff x="7859070" y="748131"/>
                <a:chExt cx="376832" cy="404882"/>
              </a:xfrm>
            </p:grpSpPr>
            <p:pic>
              <p:nvPicPr>
                <p:cNvPr id="1726" name="Google Shape;1726;p43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7859070" y="748131"/>
                  <a:ext cx="376832" cy="40488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727" name="Google Shape;1727;p43"/>
                <p:cNvSpPr/>
                <p:nvPr/>
              </p:nvSpPr>
              <p:spPr>
                <a:xfrm>
                  <a:off x="7906725" y="783675"/>
                  <a:ext cx="273600" cy="2949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rgbClr val="CCCC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28" name="Google Shape;1728;p43"/>
              <p:cNvSpPr txBox="1"/>
              <p:nvPr/>
            </p:nvSpPr>
            <p:spPr>
              <a:xfrm>
                <a:off x="8016317" y="751802"/>
                <a:ext cx="1929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dirty="0">
                    <a:solidFill>
                      <a:schemeClr val="dk2"/>
                    </a:solidFill>
                  </a:rPr>
                  <a:t>H</a:t>
                </a:r>
                <a:endParaRPr sz="1000" b="1" dirty="0">
                  <a:solidFill>
                    <a:schemeClr val="dk2"/>
                  </a:solidFill>
                </a:endParaRPr>
              </a:p>
            </p:txBody>
          </p:sp>
        </p:grpSp>
        <p:pic>
          <p:nvPicPr>
            <p:cNvPr id="1729" name="Google Shape;1729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700188" y="433250"/>
              <a:ext cx="165975" cy="170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30" name="Google Shape;1730;p43"/>
          <p:cNvGrpSpPr/>
          <p:nvPr/>
        </p:nvGrpSpPr>
        <p:grpSpPr>
          <a:xfrm>
            <a:off x="7239000" y="3750350"/>
            <a:ext cx="1843500" cy="1329000"/>
            <a:chOff x="7239000" y="2250675"/>
            <a:chExt cx="1843500" cy="1329000"/>
          </a:xfrm>
        </p:grpSpPr>
        <p:sp>
          <p:nvSpPr>
            <p:cNvPr id="1731" name="Google Shape;1731;p43"/>
            <p:cNvSpPr/>
            <p:nvPr/>
          </p:nvSpPr>
          <p:spPr>
            <a:xfrm>
              <a:off x="7239000" y="2250675"/>
              <a:ext cx="1843500" cy="1329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3"/>
            <p:cNvSpPr txBox="1"/>
            <p:nvPr/>
          </p:nvSpPr>
          <p:spPr>
            <a:xfrm>
              <a:off x="7276807" y="2250675"/>
              <a:ext cx="17679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Click to select item</a:t>
              </a:r>
              <a:endParaRPr sz="1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733" name="Google Shape;1733;p43"/>
            <p:cNvSpPr txBox="1"/>
            <p:nvPr/>
          </p:nvSpPr>
          <p:spPr>
            <a:xfrm>
              <a:off x="7276807" y="2504150"/>
              <a:ext cx="17679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Drag to move item</a:t>
              </a:r>
              <a:endParaRPr sz="1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pic>
          <p:nvPicPr>
            <p:cNvPr id="1734" name="Google Shape;1734;p4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955388" y="2976000"/>
              <a:ext cx="410713" cy="431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35" name="Google Shape;1735;p43"/>
          <p:cNvGrpSpPr/>
          <p:nvPr/>
        </p:nvGrpSpPr>
        <p:grpSpPr>
          <a:xfrm>
            <a:off x="7239000" y="2283750"/>
            <a:ext cx="1843500" cy="1329000"/>
            <a:chOff x="7239000" y="2198900"/>
            <a:chExt cx="1843500" cy="1329000"/>
          </a:xfrm>
        </p:grpSpPr>
        <p:sp>
          <p:nvSpPr>
            <p:cNvPr id="1736" name="Google Shape;1736;p43"/>
            <p:cNvSpPr/>
            <p:nvPr/>
          </p:nvSpPr>
          <p:spPr>
            <a:xfrm>
              <a:off x="7239000" y="2198900"/>
              <a:ext cx="1843500" cy="1329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3"/>
            <p:cNvSpPr txBox="1"/>
            <p:nvPr/>
          </p:nvSpPr>
          <p:spPr>
            <a:xfrm>
              <a:off x="7276807" y="2250675"/>
              <a:ext cx="17679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Move the mouse to adjust field of view</a:t>
              </a:r>
              <a:endParaRPr sz="1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pic>
        <p:nvPicPr>
          <p:cNvPr id="1738" name="Google Shape;1738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10012" y="3030275"/>
            <a:ext cx="501475" cy="51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9" name="Google Shape;1739;p43">
            <a:hlinkClick r:id="rId8" action="ppaction://hlinksldjump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52550" y="1314850"/>
            <a:ext cx="968900" cy="96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0" name="Google Shape;1740;p43"/>
          <p:cNvSpPr/>
          <p:nvPr/>
        </p:nvSpPr>
        <p:spPr>
          <a:xfrm>
            <a:off x="3059400" y="-11153"/>
            <a:ext cx="2037600" cy="285000"/>
          </a:xfrm>
          <a:prstGeom prst="roundRect">
            <a:avLst>
              <a:gd name="adj" fmla="val 24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21 / Mar / 2024      14 : 30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41" name="Google Shape;1741;p43">
            <a:hlinkClick r:id="rId10" action="ppaction://hlinksldjump"/>
          </p:cNvPr>
          <p:cNvSpPr/>
          <p:nvPr/>
        </p:nvSpPr>
        <p:spPr>
          <a:xfrm>
            <a:off x="0" y="-10099"/>
            <a:ext cx="755100" cy="285000"/>
          </a:xfrm>
          <a:prstGeom prst="roundRect">
            <a:avLst>
              <a:gd name="adj" fmla="val 0"/>
            </a:avLst>
          </a:prstGeom>
          <a:solidFill>
            <a:srgbClr val="B7B7B7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42" name="Google Shape;1742;p43">
            <a:hlinkClick r:id="rId10" action="ppaction://hlinksldjump"/>
          </p:cNvPr>
          <p:cNvSpPr txBox="1"/>
          <p:nvPr/>
        </p:nvSpPr>
        <p:spPr>
          <a:xfrm>
            <a:off x="310201" y="-53300"/>
            <a:ext cx="529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Quit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743" name="Google Shape;1743;p43">
            <a:hlinkClick r:id="rId10" action="ppaction://hlinksldjump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7915" y="37255"/>
            <a:ext cx="232278" cy="188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44">
            <a:hlinkClick r:id="rId3" action="ppaction://hlinksldjump"/>
          </p:cNvPr>
          <p:cNvSpPr/>
          <p:nvPr/>
        </p:nvSpPr>
        <p:spPr>
          <a:xfrm>
            <a:off x="7177500" y="0"/>
            <a:ext cx="19665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" name="Google Shape;1749;p44"/>
          <p:cNvSpPr txBox="1"/>
          <p:nvPr/>
        </p:nvSpPr>
        <p:spPr>
          <a:xfrm>
            <a:off x="7177500" y="0"/>
            <a:ext cx="196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Operation Instruction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750" name="Google Shape;1750;p44"/>
          <p:cNvGrpSpPr/>
          <p:nvPr/>
        </p:nvGrpSpPr>
        <p:grpSpPr>
          <a:xfrm>
            <a:off x="7239000" y="789213"/>
            <a:ext cx="1843500" cy="1356938"/>
            <a:chOff x="7239000" y="988638"/>
            <a:chExt cx="1843500" cy="1356938"/>
          </a:xfrm>
        </p:grpSpPr>
        <p:sp>
          <p:nvSpPr>
            <p:cNvPr id="1751" name="Google Shape;1751;p44"/>
            <p:cNvSpPr/>
            <p:nvPr/>
          </p:nvSpPr>
          <p:spPr>
            <a:xfrm>
              <a:off x="7239000" y="1016575"/>
              <a:ext cx="1843500" cy="1329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4"/>
            <p:cNvSpPr txBox="1"/>
            <p:nvPr/>
          </p:nvSpPr>
          <p:spPr>
            <a:xfrm>
              <a:off x="7588038" y="988638"/>
              <a:ext cx="1145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Player move</a:t>
              </a:r>
              <a:endParaRPr sz="1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pic>
          <p:nvPicPr>
            <p:cNvPr id="1753" name="Google Shape;1753;p4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511913" y="1364845"/>
              <a:ext cx="1297675" cy="887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54" name="Google Shape;1754;p44"/>
          <p:cNvGrpSpPr/>
          <p:nvPr/>
        </p:nvGrpSpPr>
        <p:grpSpPr>
          <a:xfrm>
            <a:off x="7177500" y="364500"/>
            <a:ext cx="1966500" cy="369300"/>
            <a:chOff x="7177500" y="333800"/>
            <a:chExt cx="1966500" cy="369300"/>
          </a:xfrm>
        </p:grpSpPr>
        <p:sp>
          <p:nvSpPr>
            <p:cNvPr id="1755" name="Google Shape;1755;p44"/>
            <p:cNvSpPr txBox="1"/>
            <p:nvPr/>
          </p:nvSpPr>
          <p:spPr>
            <a:xfrm>
              <a:off x="7177500" y="333800"/>
              <a:ext cx="1966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Press        to hide </a:t>
              </a:r>
              <a:endParaRPr sz="1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grpSp>
          <p:nvGrpSpPr>
            <p:cNvPr id="1756" name="Google Shape;1756;p44"/>
            <p:cNvGrpSpPr/>
            <p:nvPr/>
          </p:nvGrpSpPr>
          <p:grpSpPr>
            <a:xfrm>
              <a:off x="7994470" y="354545"/>
              <a:ext cx="225383" cy="338700"/>
              <a:chOff x="8002445" y="751920"/>
              <a:chExt cx="225383" cy="338700"/>
            </a:xfrm>
          </p:grpSpPr>
          <p:grpSp>
            <p:nvGrpSpPr>
              <p:cNvPr id="1757" name="Google Shape;1757;p44"/>
              <p:cNvGrpSpPr/>
              <p:nvPr/>
            </p:nvGrpSpPr>
            <p:grpSpPr>
              <a:xfrm>
                <a:off x="8002445" y="812414"/>
                <a:ext cx="225383" cy="225519"/>
                <a:chOff x="7859070" y="748131"/>
                <a:chExt cx="376832" cy="404882"/>
              </a:xfrm>
            </p:grpSpPr>
            <p:pic>
              <p:nvPicPr>
                <p:cNvPr id="1758" name="Google Shape;1758;p44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7859070" y="748131"/>
                  <a:ext cx="376832" cy="40488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759" name="Google Shape;1759;p44"/>
                <p:cNvSpPr/>
                <p:nvPr/>
              </p:nvSpPr>
              <p:spPr>
                <a:xfrm>
                  <a:off x="7906725" y="783675"/>
                  <a:ext cx="273600" cy="2949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rgbClr val="CCCC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60" name="Google Shape;1760;p44">
                <a:hlinkClick r:id="rId6" action="ppaction://hlinksldjump"/>
              </p:cNvPr>
              <p:cNvSpPr txBox="1"/>
              <p:nvPr/>
            </p:nvSpPr>
            <p:spPr>
              <a:xfrm>
                <a:off x="8016317" y="751920"/>
                <a:ext cx="1929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dirty="0">
                    <a:solidFill>
                      <a:schemeClr val="dk2"/>
                    </a:solidFill>
                  </a:rPr>
                  <a:t>H</a:t>
                </a:r>
                <a:endParaRPr sz="1000" b="1" dirty="0">
                  <a:solidFill>
                    <a:schemeClr val="dk2"/>
                  </a:solidFill>
                </a:endParaRPr>
              </a:p>
            </p:txBody>
          </p:sp>
        </p:grpSp>
        <p:pic>
          <p:nvPicPr>
            <p:cNvPr id="1761" name="Google Shape;1761;p4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8700188" y="433250"/>
              <a:ext cx="165975" cy="170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62" name="Google Shape;1762;p44"/>
          <p:cNvGrpSpPr/>
          <p:nvPr/>
        </p:nvGrpSpPr>
        <p:grpSpPr>
          <a:xfrm>
            <a:off x="7239000" y="3750350"/>
            <a:ext cx="1843500" cy="1329000"/>
            <a:chOff x="7239000" y="2250675"/>
            <a:chExt cx="1843500" cy="1329000"/>
          </a:xfrm>
        </p:grpSpPr>
        <p:sp>
          <p:nvSpPr>
            <p:cNvPr id="1763" name="Google Shape;1763;p44"/>
            <p:cNvSpPr/>
            <p:nvPr/>
          </p:nvSpPr>
          <p:spPr>
            <a:xfrm>
              <a:off x="7239000" y="2250675"/>
              <a:ext cx="1843500" cy="1329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4"/>
            <p:cNvSpPr txBox="1"/>
            <p:nvPr/>
          </p:nvSpPr>
          <p:spPr>
            <a:xfrm>
              <a:off x="7276807" y="2250675"/>
              <a:ext cx="17679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Click to select item</a:t>
              </a:r>
              <a:endParaRPr sz="1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765" name="Google Shape;1765;p44"/>
            <p:cNvSpPr txBox="1"/>
            <p:nvPr/>
          </p:nvSpPr>
          <p:spPr>
            <a:xfrm>
              <a:off x="7276807" y="2504150"/>
              <a:ext cx="17679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Drag to move item</a:t>
              </a:r>
              <a:endParaRPr sz="1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pic>
          <p:nvPicPr>
            <p:cNvPr id="1766" name="Google Shape;1766;p4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955388" y="2976000"/>
              <a:ext cx="410713" cy="431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67" name="Google Shape;1767;p44"/>
          <p:cNvGrpSpPr/>
          <p:nvPr/>
        </p:nvGrpSpPr>
        <p:grpSpPr>
          <a:xfrm>
            <a:off x="7239000" y="2283750"/>
            <a:ext cx="1843500" cy="1329000"/>
            <a:chOff x="7239000" y="2198900"/>
            <a:chExt cx="1843500" cy="1329000"/>
          </a:xfrm>
        </p:grpSpPr>
        <p:sp>
          <p:nvSpPr>
            <p:cNvPr id="1768" name="Google Shape;1768;p44"/>
            <p:cNvSpPr/>
            <p:nvPr/>
          </p:nvSpPr>
          <p:spPr>
            <a:xfrm>
              <a:off x="7239000" y="2198900"/>
              <a:ext cx="1843500" cy="1329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4"/>
            <p:cNvSpPr txBox="1"/>
            <p:nvPr/>
          </p:nvSpPr>
          <p:spPr>
            <a:xfrm>
              <a:off x="7276807" y="2250675"/>
              <a:ext cx="17679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Move the mouse to adjust field of view</a:t>
              </a:r>
              <a:endParaRPr sz="1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pic>
        <p:nvPicPr>
          <p:cNvPr id="1770" name="Google Shape;1770;p4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10012" y="3030275"/>
            <a:ext cx="501475" cy="51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44">
            <a:hlinkClick r:id="rId10" action="ppaction://hlinksldjump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584600" y="1009150"/>
            <a:ext cx="2660100" cy="266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44">
            <a:hlinkClick r:id="rId10" action="ppaction://hlinksldjump"/>
          </p:cNvPr>
          <p:cNvSpPr/>
          <p:nvPr/>
        </p:nvSpPr>
        <p:spPr>
          <a:xfrm>
            <a:off x="3220150" y="3511825"/>
            <a:ext cx="1389000" cy="525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swald"/>
                <a:ea typeface="Oswald"/>
                <a:cs typeface="Oswald"/>
                <a:sym typeface="Oswald"/>
              </a:rPr>
              <a:t>Watch</a:t>
            </a:r>
            <a:endParaRPr sz="2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73" name="Google Shape;1773;p44"/>
          <p:cNvSpPr/>
          <p:nvPr/>
        </p:nvSpPr>
        <p:spPr>
          <a:xfrm>
            <a:off x="3059400" y="-11153"/>
            <a:ext cx="2037600" cy="285000"/>
          </a:xfrm>
          <a:prstGeom prst="roundRect">
            <a:avLst>
              <a:gd name="adj" fmla="val 24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21 / Mar / 2024      14 : 30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74" name="Google Shape;1774;p44"/>
          <p:cNvSpPr/>
          <p:nvPr/>
        </p:nvSpPr>
        <p:spPr>
          <a:xfrm>
            <a:off x="0" y="-10099"/>
            <a:ext cx="755100" cy="285000"/>
          </a:xfrm>
          <a:prstGeom prst="roundRect">
            <a:avLst>
              <a:gd name="adj" fmla="val 0"/>
            </a:avLst>
          </a:prstGeom>
          <a:solidFill>
            <a:srgbClr val="B7B7B7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75" name="Google Shape;1775;p44">
            <a:hlinkClick r:id="rId12" action="ppaction://hlinksldjump"/>
          </p:cNvPr>
          <p:cNvSpPr txBox="1"/>
          <p:nvPr/>
        </p:nvSpPr>
        <p:spPr>
          <a:xfrm>
            <a:off x="310201" y="-53300"/>
            <a:ext cx="529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Quit</a:t>
            </a:r>
            <a:endParaRPr sz="12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776" name="Google Shape;1776;p4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7915" y="37255"/>
            <a:ext cx="232278" cy="188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45">
            <a:hlinkClick r:id="rId3" action="ppaction://hlinksldjump"/>
          </p:cNvPr>
          <p:cNvSpPr/>
          <p:nvPr/>
        </p:nvSpPr>
        <p:spPr>
          <a:xfrm>
            <a:off x="7556825" y="0"/>
            <a:ext cx="1587000" cy="61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" name="Google Shape;1782;p45"/>
          <p:cNvSpPr txBox="1"/>
          <p:nvPr/>
        </p:nvSpPr>
        <p:spPr>
          <a:xfrm>
            <a:off x="7539725" y="-11150"/>
            <a:ext cx="162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Operation Instruction</a:t>
            </a:r>
            <a:endParaRPr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83" name="Google Shape;1783;p45"/>
          <p:cNvSpPr txBox="1"/>
          <p:nvPr/>
        </p:nvSpPr>
        <p:spPr>
          <a:xfrm>
            <a:off x="7556825" y="274900"/>
            <a:ext cx="140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Press           to expand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784" name="Google Shape;1784;p45"/>
          <p:cNvGrpSpPr/>
          <p:nvPr/>
        </p:nvGrpSpPr>
        <p:grpSpPr>
          <a:xfrm>
            <a:off x="8055095" y="274800"/>
            <a:ext cx="225383" cy="338700"/>
            <a:chOff x="7938395" y="746375"/>
            <a:chExt cx="225383" cy="338700"/>
          </a:xfrm>
        </p:grpSpPr>
        <p:grpSp>
          <p:nvGrpSpPr>
            <p:cNvPr id="1785" name="Google Shape;1785;p45"/>
            <p:cNvGrpSpPr/>
            <p:nvPr/>
          </p:nvGrpSpPr>
          <p:grpSpPr>
            <a:xfrm>
              <a:off x="7938395" y="812414"/>
              <a:ext cx="225383" cy="225519"/>
              <a:chOff x="7751980" y="748131"/>
              <a:chExt cx="376832" cy="404882"/>
            </a:xfrm>
          </p:grpSpPr>
          <p:pic>
            <p:nvPicPr>
              <p:cNvPr id="1786" name="Google Shape;1786;p4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751980" y="748131"/>
                <a:ext cx="376832" cy="40488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87" name="Google Shape;1787;p45"/>
              <p:cNvSpPr/>
              <p:nvPr/>
            </p:nvSpPr>
            <p:spPr>
              <a:xfrm>
                <a:off x="7799636" y="783675"/>
                <a:ext cx="273600" cy="2949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88" name="Google Shape;1788;p45">
              <a:hlinkClick r:id="rId3" action="ppaction://hlinksldjump"/>
            </p:cNvPr>
            <p:cNvSpPr txBox="1"/>
            <p:nvPr/>
          </p:nvSpPr>
          <p:spPr>
            <a:xfrm>
              <a:off x="7951175" y="746375"/>
              <a:ext cx="192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chemeClr val="dk2"/>
                  </a:solidFill>
                </a:rPr>
                <a:t>H</a:t>
              </a:r>
              <a:endParaRPr sz="1000" b="1" dirty="0">
                <a:solidFill>
                  <a:schemeClr val="dk2"/>
                </a:solidFill>
              </a:endParaRPr>
            </a:p>
          </p:txBody>
        </p:sp>
      </p:grpSp>
      <p:pic>
        <p:nvPicPr>
          <p:cNvPr id="1789" name="Google Shape;1789;p45"/>
          <p:cNvPicPr preferRelativeResize="0"/>
          <p:nvPr/>
        </p:nvPicPr>
        <p:blipFill rotWithShape="1">
          <a:blip r:embed="rId5">
            <a:alphaModFix/>
          </a:blip>
          <a:srcRect l="10" r="-10" b="45643"/>
          <a:stretch/>
        </p:blipFill>
        <p:spPr>
          <a:xfrm>
            <a:off x="8806550" y="458263"/>
            <a:ext cx="165975" cy="92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0" name="Google Shape;1790;p45"/>
          <p:cNvPicPr preferRelativeResize="0"/>
          <p:nvPr/>
        </p:nvPicPr>
        <p:blipFill rotWithShape="1">
          <a:blip r:embed="rId5">
            <a:alphaModFix/>
          </a:blip>
          <a:srcRect l="10" t="45643" r="-10"/>
          <a:stretch/>
        </p:blipFill>
        <p:spPr>
          <a:xfrm>
            <a:off x="8806550" y="337613"/>
            <a:ext cx="165975" cy="92624"/>
          </a:xfrm>
          <a:prstGeom prst="rect">
            <a:avLst/>
          </a:prstGeom>
          <a:noFill/>
          <a:ln>
            <a:noFill/>
          </a:ln>
        </p:spPr>
      </p:pic>
      <p:sp>
        <p:nvSpPr>
          <p:cNvPr id="1791" name="Google Shape;1791;p45"/>
          <p:cNvSpPr/>
          <p:nvPr/>
        </p:nvSpPr>
        <p:spPr>
          <a:xfrm>
            <a:off x="3059400" y="-11153"/>
            <a:ext cx="2037600" cy="285000"/>
          </a:xfrm>
          <a:prstGeom prst="roundRect">
            <a:avLst>
              <a:gd name="adj" fmla="val 24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21 / Mar / 2024      14 : 30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92" name="Google Shape;1792;p45"/>
          <p:cNvSpPr/>
          <p:nvPr/>
        </p:nvSpPr>
        <p:spPr>
          <a:xfrm>
            <a:off x="0" y="-10099"/>
            <a:ext cx="755100" cy="285000"/>
          </a:xfrm>
          <a:prstGeom prst="roundRect">
            <a:avLst>
              <a:gd name="adj" fmla="val 0"/>
            </a:avLst>
          </a:prstGeom>
          <a:solidFill>
            <a:srgbClr val="B7B7B7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93" name="Google Shape;1793;p45">
            <a:hlinkClick r:id="rId6" action="ppaction://hlinksldjump"/>
          </p:cNvPr>
          <p:cNvSpPr txBox="1"/>
          <p:nvPr/>
        </p:nvSpPr>
        <p:spPr>
          <a:xfrm>
            <a:off x="310201" y="-53300"/>
            <a:ext cx="529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Quit</a:t>
            </a:r>
            <a:endParaRPr sz="12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794" name="Google Shape;1794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915" y="37255"/>
            <a:ext cx="232278" cy="188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5" name="Google Shape;1795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84600" y="1009150"/>
            <a:ext cx="2660100" cy="266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6" name="Google Shape;1796;p45">
            <a:hlinkClick r:id="rId9" action="ppaction://hlinksldjump"/>
          </p:cNvPr>
          <p:cNvSpPr/>
          <p:nvPr/>
        </p:nvSpPr>
        <p:spPr>
          <a:xfrm>
            <a:off x="3220150" y="3511825"/>
            <a:ext cx="1389000" cy="525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swald"/>
                <a:ea typeface="Oswald"/>
                <a:cs typeface="Oswald"/>
                <a:sym typeface="Oswald"/>
              </a:rPr>
              <a:t>Watch</a:t>
            </a:r>
            <a:endParaRPr sz="2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1" name="Google Shape;1801;p46"/>
          <p:cNvPicPr preferRelativeResize="0"/>
          <p:nvPr/>
        </p:nvPicPr>
        <p:blipFill rotWithShape="1">
          <a:blip r:embed="rId3">
            <a:alphaModFix/>
          </a:blip>
          <a:srcRect l="8082" t="20541" r="7897" b="20464"/>
          <a:stretch/>
        </p:blipFill>
        <p:spPr>
          <a:xfrm>
            <a:off x="801900" y="364500"/>
            <a:ext cx="7177500" cy="477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2" name="Google Shape;1802;p46">
            <a:hlinkClick r:id="rId4" action="ppaction://hlinksldjump"/>
          </p:cNvPr>
          <p:cNvSpPr/>
          <p:nvPr/>
        </p:nvSpPr>
        <p:spPr>
          <a:xfrm>
            <a:off x="7316125" y="634675"/>
            <a:ext cx="348600" cy="364500"/>
          </a:xfrm>
          <a:prstGeom prst="mathMultiply">
            <a:avLst>
              <a:gd name="adj1" fmla="val 16452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03" name="Google Shape;1803;p46"/>
          <p:cNvSpPr/>
          <p:nvPr/>
        </p:nvSpPr>
        <p:spPr>
          <a:xfrm>
            <a:off x="3059400" y="-11153"/>
            <a:ext cx="2037600" cy="285000"/>
          </a:xfrm>
          <a:prstGeom prst="roundRect">
            <a:avLst>
              <a:gd name="adj" fmla="val 24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21 / Mar / 2024      14 : 30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04" name="Google Shape;1804;p46"/>
          <p:cNvSpPr/>
          <p:nvPr/>
        </p:nvSpPr>
        <p:spPr>
          <a:xfrm>
            <a:off x="0" y="-10099"/>
            <a:ext cx="755100" cy="285000"/>
          </a:xfrm>
          <a:prstGeom prst="roundRect">
            <a:avLst>
              <a:gd name="adj" fmla="val 0"/>
            </a:avLst>
          </a:prstGeom>
          <a:solidFill>
            <a:srgbClr val="B7B7B7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05" name="Google Shape;1805;p46">
            <a:hlinkClick r:id="rId5" action="ppaction://hlinksldjump"/>
          </p:cNvPr>
          <p:cNvSpPr txBox="1"/>
          <p:nvPr/>
        </p:nvSpPr>
        <p:spPr>
          <a:xfrm>
            <a:off x="310201" y="-53300"/>
            <a:ext cx="529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Quit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806" name="Google Shape;1806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915" y="37255"/>
            <a:ext cx="232278" cy="188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/>
        </p:nvSpPr>
        <p:spPr>
          <a:xfrm>
            <a:off x="1077900" y="1322950"/>
            <a:ext cx="6988200" cy="2663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2060400" y="327300"/>
            <a:ext cx="5023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Select Environment </a:t>
            </a:r>
            <a:endParaRPr sz="4800">
              <a:solidFill>
                <a:schemeClr val="dk2"/>
              </a:solidFill>
            </a:endParaRPr>
          </a:p>
        </p:txBody>
      </p:sp>
      <p:sp>
        <p:nvSpPr>
          <p:cNvPr id="106" name="Google Shape;106;p16">
            <a:hlinkClick r:id="rId3" action="ppaction://hlinksldjump"/>
          </p:cNvPr>
          <p:cNvSpPr/>
          <p:nvPr/>
        </p:nvSpPr>
        <p:spPr>
          <a:xfrm>
            <a:off x="1236319" y="1491338"/>
            <a:ext cx="2025300" cy="106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6">
            <a:hlinkClick r:id="rId3" action="ppaction://hlinksldjump"/>
          </p:cNvPr>
          <p:cNvSpPr/>
          <p:nvPr/>
        </p:nvSpPr>
        <p:spPr>
          <a:xfrm>
            <a:off x="3370680" y="1461050"/>
            <a:ext cx="2025300" cy="106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6">
            <a:hlinkClick r:id="rId3" action="ppaction://hlinksldjump"/>
          </p:cNvPr>
          <p:cNvSpPr/>
          <p:nvPr/>
        </p:nvSpPr>
        <p:spPr>
          <a:xfrm>
            <a:off x="5598991" y="1491338"/>
            <a:ext cx="2025300" cy="106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6">
            <a:hlinkClick r:id="rId3" action="ppaction://hlinksldjump"/>
          </p:cNvPr>
          <p:cNvSpPr/>
          <p:nvPr/>
        </p:nvSpPr>
        <p:spPr>
          <a:xfrm>
            <a:off x="1236319" y="2738825"/>
            <a:ext cx="2025300" cy="106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6">
            <a:hlinkClick r:id="rId3" action="ppaction://hlinksldjump"/>
          </p:cNvPr>
          <p:cNvSpPr/>
          <p:nvPr/>
        </p:nvSpPr>
        <p:spPr>
          <a:xfrm>
            <a:off x="3417655" y="2738825"/>
            <a:ext cx="2025300" cy="106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6">
            <a:hlinkClick r:id="rId3" action="ppaction://hlinksldjump"/>
          </p:cNvPr>
          <p:cNvSpPr/>
          <p:nvPr/>
        </p:nvSpPr>
        <p:spPr>
          <a:xfrm>
            <a:off x="5598991" y="2738825"/>
            <a:ext cx="2025300" cy="106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7780325" y="1497250"/>
            <a:ext cx="145500" cy="2314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7780350" y="2202600"/>
            <a:ext cx="145500" cy="459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859" y="273934"/>
            <a:ext cx="489725" cy="48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>
            <a:hlinkClick r:id="rId5" action="ppaction://hlinksldjump"/>
          </p:cNvPr>
          <p:cNvSpPr/>
          <p:nvPr/>
        </p:nvSpPr>
        <p:spPr>
          <a:xfrm>
            <a:off x="248925" y="196000"/>
            <a:ext cx="645600" cy="645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/>
          <p:nvPr/>
        </p:nvSpPr>
        <p:spPr>
          <a:xfrm>
            <a:off x="1077900" y="1322950"/>
            <a:ext cx="6988200" cy="2663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2060400" y="327300"/>
            <a:ext cx="5023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Select Player Model</a:t>
            </a:r>
            <a:endParaRPr sz="4800">
              <a:solidFill>
                <a:schemeClr val="dk2"/>
              </a:solidFill>
            </a:endParaRPr>
          </a:p>
        </p:txBody>
      </p:sp>
      <p:sp>
        <p:nvSpPr>
          <p:cNvPr id="122" name="Google Shape;122;p17">
            <a:hlinkClick r:id="rId3" action="ppaction://hlinksldjump"/>
          </p:cNvPr>
          <p:cNvSpPr/>
          <p:nvPr/>
        </p:nvSpPr>
        <p:spPr>
          <a:xfrm>
            <a:off x="1352375" y="1550750"/>
            <a:ext cx="1330800" cy="2200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7780325" y="1497250"/>
            <a:ext cx="145500" cy="2314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7780350" y="2202600"/>
            <a:ext cx="145500" cy="459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7">
            <a:hlinkClick r:id="rId4" action="ppaction://hlinksldjump"/>
          </p:cNvPr>
          <p:cNvSpPr/>
          <p:nvPr/>
        </p:nvSpPr>
        <p:spPr>
          <a:xfrm>
            <a:off x="4549509" y="1557750"/>
            <a:ext cx="1330800" cy="2200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7">
            <a:hlinkClick r:id="rId4" action="ppaction://hlinksldjump"/>
          </p:cNvPr>
          <p:cNvSpPr/>
          <p:nvPr/>
        </p:nvSpPr>
        <p:spPr>
          <a:xfrm>
            <a:off x="6148076" y="1557750"/>
            <a:ext cx="1330800" cy="2200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7">
            <a:hlinkClick r:id="rId3" action="ppaction://hlinksldjump"/>
          </p:cNvPr>
          <p:cNvSpPr/>
          <p:nvPr/>
        </p:nvSpPr>
        <p:spPr>
          <a:xfrm>
            <a:off x="1724525" y="2347025"/>
            <a:ext cx="586500" cy="586500"/>
          </a:xfrm>
          <a:prstGeom prst="mathPlus">
            <a:avLst>
              <a:gd name="adj1" fmla="val 14595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2063" y="1655213"/>
            <a:ext cx="1088550" cy="2005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07285" y="2343523"/>
            <a:ext cx="615250" cy="61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22698" y="2318273"/>
            <a:ext cx="615250" cy="61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08723" y="2318273"/>
            <a:ext cx="615250" cy="61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/>
          <p:nvPr/>
        </p:nvSpPr>
        <p:spPr>
          <a:xfrm>
            <a:off x="1416825" y="4299150"/>
            <a:ext cx="1389000" cy="525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swald"/>
                <a:ea typeface="Oswald"/>
                <a:cs typeface="Oswald"/>
                <a:sym typeface="Oswald"/>
              </a:rPr>
              <a:t>Use</a:t>
            </a:r>
            <a:endParaRPr sz="2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3735800" y="4299150"/>
            <a:ext cx="1389000" cy="525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swald"/>
                <a:ea typeface="Oswald"/>
                <a:cs typeface="Oswald"/>
                <a:sym typeface="Oswald"/>
              </a:rPr>
              <a:t>Edit</a:t>
            </a:r>
            <a:endParaRPr sz="2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6054775" y="4299150"/>
            <a:ext cx="1389000" cy="525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swald"/>
                <a:ea typeface="Oswald"/>
                <a:cs typeface="Oswald"/>
                <a:sym typeface="Oswald"/>
              </a:rPr>
              <a:t>Delete</a:t>
            </a:r>
            <a:endParaRPr sz="2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5" name="Google Shape;135;p17">
            <a:hlinkClick r:id="rId4" action="ppaction://hlinksldjump"/>
          </p:cNvPr>
          <p:cNvSpPr/>
          <p:nvPr/>
        </p:nvSpPr>
        <p:spPr>
          <a:xfrm>
            <a:off x="2950929" y="1557750"/>
            <a:ext cx="1330800" cy="2200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6" name="Google Shape;13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6859" y="273934"/>
            <a:ext cx="489725" cy="48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>
            <a:hlinkClick r:id="rId8" action="ppaction://hlinksldjump"/>
          </p:cNvPr>
          <p:cNvSpPr/>
          <p:nvPr/>
        </p:nvSpPr>
        <p:spPr>
          <a:xfrm>
            <a:off x="248925" y="196000"/>
            <a:ext cx="645600" cy="645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/>
          <p:nvPr/>
        </p:nvSpPr>
        <p:spPr>
          <a:xfrm>
            <a:off x="1077900" y="1322950"/>
            <a:ext cx="6988200" cy="2663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8"/>
          <p:cNvSpPr txBox="1"/>
          <p:nvPr/>
        </p:nvSpPr>
        <p:spPr>
          <a:xfrm>
            <a:off x="2060400" y="327300"/>
            <a:ext cx="5023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Select Player Model</a:t>
            </a:r>
            <a:endParaRPr sz="4800">
              <a:solidFill>
                <a:schemeClr val="dk2"/>
              </a:solidFill>
            </a:endParaRPr>
          </a:p>
        </p:txBody>
      </p:sp>
      <p:sp>
        <p:nvSpPr>
          <p:cNvPr id="144" name="Google Shape;144;p18">
            <a:hlinkClick r:id="rId3" action="ppaction://hlinksldjump"/>
          </p:cNvPr>
          <p:cNvSpPr/>
          <p:nvPr/>
        </p:nvSpPr>
        <p:spPr>
          <a:xfrm>
            <a:off x="1352375" y="1550750"/>
            <a:ext cx="1330800" cy="2200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7780325" y="1497250"/>
            <a:ext cx="145500" cy="2314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7780350" y="2202600"/>
            <a:ext cx="145500" cy="459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4549509" y="1557750"/>
            <a:ext cx="1330800" cy="2200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6148076" y="1557750"/>
            <a:ext cx="1330800" cy="2200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1724525" y="2347025"/>
            <a:ext cx="586500" cy="586500"/>
          </a:xfrm>
          <a:prstGeom prst="mathPlus">
            <a:avLst>
              <a:gd name="adj1" fmla="val 14595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0" name="Google Shape;15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2063" y="1655213"/>
            <a:ext cx="1088550" cy="2005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07285" y="2343523"/>
            <a:ext cx="615250" cy="61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22698" y="2318273"/>
            <a:ext cx="615250" cy="61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8723" y="2318273"/>
            <a:ext cx="615250" cy="61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8">
            <a:hlinkClick r:id="rId6" action="ppaction://hlinksldjump"/>
          </p:cNvPr>
          <p:cNvSpPr/>
          <p:nvPr/>
        </p:nvSpPr>
        <p:spPr>
          <a:xfrm>
            <a:off x="1416825" y="4299150"/>
            <a:ext cx="1389000" cy="5256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swald"/>
                <a:ea typeface="Oswald"/>
                <a:cs typeface="Oswald"/>
                <a:sym typeface="Oswald"/>
              </a:rPr>
              <a:t>Use</a:t>
            </a:r>
            <a:endParaRPr sz="2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5" name="Google Shape;155;p18">
            <a:hlinkClick r:id="rId3" action="ppaction://hlinksldjump"/>
          </p:cNvPr>
          <p:cNvSpPr/>
          <p:nvPr/>
        </p:nvSpPr>
        <p:spPr>
          <a:xfrm>
            <a:off x="3735800" y="4299150"/>
            <a:ext cx="1389000" cy="5256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swald"/>
                <a:ea typeface="Oswald"/>
                <a:cs typeface="Oswald"/>
                <a:sym typeface="Oswald"/>
              </a:rPr>
              <a:t>Edit</a:t>
            </a:r>
            <a:endParaRPr sz="2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6" name="Google Shape;156;p18">
            <a:hlinkClick r:id="rId7" action="ppaction://hlinksldjump"/>
          </p:cNvPr>
          <p:cNvSpPr/>
          <p:nvPr/>
        </p:nvSpPr>
        <p:spPr>
          <a:xfrm>
            <a:off x="6054775" y="4299150"/>
            <a:ext cx="1389000" cy="5256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swald"/>
                <a:ea typeface="Oswald"/>
                <a:cs typeface="Oswald"/>
                <a:sym typeface="Oswald"/>
              </a:rPr>
              <a:t>Delete</a:t>
            </a:r>
            <a:endParaRPr sz="2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2950929" y="1557750"/>
            <a:ext cx="1330800" cy="2200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sx="101000" sy="101000" algn="ctr" rotWithShape="0">
              <a:prstClr val="black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6859" y="273934"/>
            <a:ext cx="489725" cy="48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8">
            <a:hlinkClick r:id="rId9" action="ppaction://hlinksldjump"/>
          </p:cNvPr>
          <p:cNvSpPr/>
          <p:nvPr/>
        </p:nvSpPr>
        <p:spPr>
          <a:xfrm>
            <a:off x="248925" y="196000"/>
            <a:ext cx="645600" cy="645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/>
          <p:nvPr/>
        </p:nvSpPr>
        <p:spPr>
          <a:xfrm>
            <a:off x="7177500" y="0"/>
            <a:ext cx="1966500" cy="199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9"/>
          <p:cNvSpPr txBox="1"/>
          <p:nvPr/>
        </p:nvSpPr>
        <p:spPr>
          <a:xfrm>
            <a:off x="7588050" y="0"/>
            <a:ext cx="1145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Attributes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7013388" y="588050"/>
            <a:ext cx="114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Jump</a:t>
            </a:r>
            <a:endParaRPr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7013388" y="1019125"/>
            <a:ext cx="114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Height</a:t>
            </a:r>
            <a:endParaRPr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7013388" y="1450200"/>
            <a:ext cx="114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Speed</a:t>
            </a:r>
            <a:endParaRPr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9" name="Google Shape;169;p19"/>
          <p:cNvSpPr/>
          <p:nvPr/>
        </p:nvSpPr>
        <p:spPr>
          <a:xfrm>
            <a:off x="7901288" y="669050"/>
            <a:ext cx="652800" cy="238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9"/>
          <p:cNvSpPr/>
          <p:nvPr/>
        </p:nvSpPr>
        <p:spPr>
          <a:xfrm>
            <a:off x="7901288" y="1100125"/>
            <a:ext cx="652800" cy="238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9"/>
          <p:cNvSpPr/>
          <p:nvPr/>
        </p:nvSpPr>
        <p:spPr>
          <a:xfrm>
            <a:off x="7901288" y="1531200"/>
            <a:ext cx="652800" cy="238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9"/>
          <p:cNvSpPr txBox="1"/>
          <p:nvPr/>
        </p:nvSpPr>
        <p:spPr>
          <a:xfrm>
            <a:off x="8158788" y="588050"/>
            <a:ext cx="114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cm</a:t>
            </a:r>
            <a:endParaRPr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8158788" y="1019125"/>
            <a:ext cx="114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cm</a:t>
            </a:r>
            <a:endParaRPr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8239513" y="1450200"/>
            <a:ext cx="114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km/h</a:t>
            </a:r>
            <a:endParaRPr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2725" y="1338325"/>
            <a:ext cx="1582500" cy="2916093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>
            <a:hlinkClick r:id="rId4" action="ppaction://hlinksldjump"/>
          </p:cNvPr>
          <p:cNvSpPr/>
          <p:nvPr/>
        </p:nvSpPr>
        <p:spPr>
          <a:xfrm>
            <a:off x="0" y="0"/>
            <a:ext cx="966900" cy="282600"/>
          </a:xfrm>
          <a:prstGeom prst="roundRect">
            <a:avLst>
              <a:gd name="adj" fmla="val 0"/>
            </a:avLst>
          </a:prstGeom>
          <a:solidFill>
            <a:srgbClr val="B7B7B7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  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Quit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7" name="Google Shape;177;p19">
            <a:hlinkClick r:id="rId5" action="ppaction://hlinksldjump"/>
          </p:cNvPr>
          <p:cNvSpPr/>
          <p:nvPr/>
        </p:nvSpPr>
        <p:spPr>
          <a:xfrm>
            <a:off x="966902" y="0"/>
            <a:ext cx="966900" cy="282600"/>
          </a:xfrm>
          <a:prstGeom prst="roundRect">
            <a:avLst>
              <a:gd name="adj" fmla="val 13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    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Menu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389" y="30832"/>
            <a:ext cx="256443" cy="220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0740" y="19563"/>
            <a:ext cx="282538" cy="24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/>
          <p:nvPr/>
        </p:nvSpPr>
        <p:spPr>
          <a:xfrm>
            <a:off x="7177500" y="0"/>
            <a:ext cx="1966500" cy="199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0"/>
          <p:cNvSpPr txBox="1"/>
          <p:nvPr/>
        </p:nvSpPr>
        <p:spPr>
          <a:xfrm>
            <a:off x="7588050" y="0"/>
            <a:ext cx="1145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Attributes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6" name="Google Shape;186;p20"/>
          <p:cNvSpPr txBox="1"/>
          <p:nvPr/>
        </p:nvSpPr>
        <p:spPr>
          <a:xfrm>
            <a:off x="7013388" y="588050"/>
            <a:ext cx="114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Jump</a:t>
            </a:r>
            <a:endParaRPr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7013388" y="1019125"/>
            <a:ext cx="114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Height</a:t>
            </a:r>
            <a:endParaRPr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7013388" y="1450200"/>
            <a:ext cx="114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Speed</a:t>
            </a:r>
            <a:endParaRPr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9" name="Google Shape;189;p20"/>
          <p:cNvSpPr/>
          <p:nvPr/>
        </p:nvSpPr>
        <p:spPr>
          <a:xfrm>
            <a:off x="7901288" y="669050"/>
            <a:ext cx="652800" cy="238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7901288" y="1100125"/>
            <a:ext cx="652800" cy="238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7901288" y="1531200"/>
            <a:ext cx="652800" cy="238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0"/>
          <p:cNvSpPr txBox="1"/>
          <p:nvPr/>
        </p:nvSpPr>
        <p:spPr>
          <a:xfrm>
            <a:off x="8158788" y="588050"/>
            <a:ext cx="114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cm</a:t>
            </a:r>
            <a:endParaRPr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3" name="Google Shape;193;p20"/>
          <p:cNvSpPr txBox="1"/>
          <p:nvPr/>
        </p:nvSpPr>
        <p:spPr>
          <a:xfrm>
            <a:off x="8158788" y="1019125"/>
            <a:ext cx="114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cm</a:t>
            </a:r>
            <a:endParaRPr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4" name="Google Shape;194;p20"/>
          <p:cNvSpPr txBox="1"/>
          <p:nvPr/>
        </p:nvSpPr>
        <p:spPr>
          <a:xfrm>
            <a:off x="8239513" y="1450200"/>
            <a:ext cx="114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km/h</a:t>
            </a:r>
            <a:endParaRPr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95" name="Google Shape;1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2725" y="1338325"/>
            <a:ext cx="1582500" cy="2916093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0">
            <a:hlinkClick r:id="rId4" action="ppaction://hlinksldjump"/>
          </p:cNvPr>
          <p:cNvSpPr/>
          <p:nvPr/>
        </p:nvSpPr>
        <p:spPr>
          <a:xfrm>
            <a:off x="0" y="0"/>
            <a:ext cx="966900" cy="282600"/>
          </a:xfrm>
          <a:prstGeom prst="roundRect">
            <a:avLst>
              <a:gd name="adj" fmla="val 0"/>
            </a:avLst>
          </a:prstGeom>
          <a:solidFill>
            <a:srgbClr val="B7B7B7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  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Quit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7" name="Google Shape;197;p20">
            <a:hlinkClick r:id="rId5" action="ppaction://hlinksldjump"/>
          </p:cNvPr>
          <p:cNvSpPr/>
          <p:nvPr/>
        </p:nvSpPr>
        <p:spPr>
          <a:xfrm>
            <a:off x="966902" y="0"/>
            <a:ext cx="966900" cy="282600"/>
          </a:xfrm>
          <a:prstGeom prst="roundRect">
            <a:avLst>
              <a:gd name="adj" fmla="val 13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    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Menu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98" name="Google Shape;19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389" y="30832"/>
            <a:ext cx="256443" cy="220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0740" y="19563"/>
            <a:ext cx="282538" cy="2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0">
            <a:hlinkClick r:id="rId5" action="ppaction://hlinksldjump"/>
          </p:cNvPr>
          <p:cNvSpPr/>
          <p:nvPr/>
        </p:nvSpPr>
        <p:spPr>
          <a:xfrm>
            <a:off x="966902" y="282633"/>
            <a:ext cx="966900" cy="282600"/>
          </a:xfrm>
          <a:prstGeom prst="roundRect">
            <a:avLst>
              <a:gd name="adj" fmla="val 13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    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Save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01" name="Google Shape;201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63473" y="302212"/>
            <a:ext cx="282538" cy="2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0">
            <a:hlinkClick r:id="rId5" action="ppaction://hlinksldjump"/>
          </p:cNvPr>
          <p:cNvSpPr/>
          <p:nvPr/>
        </p:nvSpPr>
        <p:spPr>
          <a:xfrm>
            <a:off x="966902" y="565267"/>
            <a:ext cx="966900" cy="282600"/>
          </a:xfrm>
          <a:prstGeom prst="roundRect">
            <a:avLst>
              <a:gd name="adj" fmla="val 13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    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Save As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03" name="Google Shape;203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63473" y="584846"/>
            <a:ext cx="282538" cy="2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0">
            <a:hlinkClick r:id="rId5" action="ppaction://hlinksldjump"/>
          </p:cNvPr>
          <p:cNvSpPr/>
          <p:nvPr/>
        </p:nvSpPr>
        <p:spPr>
          <a:xfrm>
            <a:off x="966902" y="847942"/>
            <a:ext cx="966900" cy="282600"/>
          </a:xfrm>
          <a:prstGeom prst="roundRect">
            <a:avLst>
              <a:gd name="adj" fmla="val 13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     </a:t>
            </a:r>
            <a:r>
              <a:rPr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Rename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05" name="Google Shape;205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53811" y="878761"/>
            <a:ext cx="256425" cy="220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2725" y="1338325"/>
            <a:ext cx="1582500" cy="2916093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1"/>
          <p:cNvSpPr/>
          <p:nvPr/>
        </p:nvSpPr>
        <p:spPr>
          <a:xfrm>
            <a:off x="2184563" y="1906400"/>
            <a:ext cx="3198300" cy="1469700"/>
          </a:xfrm>
          <a:prstGeom prst="roundRect">
            <a:avLst>
              <a:gd name="adj" fmla="val 914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1"/>
          <p:cNvSpPr txBox="1"/>
          <p:nvPr/>
        </p:nvSpPr>
        <p:spPr>
          <a:xfrm>
            <a:off x="2267213" y="2063850"/>
            <a:ext cx="3033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Do you want to save the changes?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3" name="Google Shape;213;p21">
            <a:hlinkClick r:id="rId4" action="ppaction://hlinksldjump"/>
          </p:cNvPr>
          <p:cNvSpPr/>
          <p:nvPr/>
        </p:nvSpPr>
        <p:spPr>
          <a:xfrm>
            <a:off x="2549738" y="2760975"/>
            <a:ext cx="931200" cy="364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Yes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4" name="Google Shape;214;p21">
            <a:hlinkClick r:id="rId5" action="ppaction://hlinksldjump"/>
          </p:cNvPr>
          <p:cNvSpPr/>
          <p:nvPr/>
        </p:nvSpPr>
        <p:spPr>
          <a:xfrm>
            <a:off x="4086488" y="2760975"/>
            <a:ext cx="931200" cy="3645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5" name="Google Shape;215;p21"/>
          <p:cNvSpPr/>
          <p:nvPr/>
        </p:nvSpPr>
        <p:spPr>
          <a:xfrm>
            <a:off x="7177500" y="0"/>
            <a:ext cx="1966500" cy="199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1"/>
          <p:cNvSpPr txBox="1"/>
          <p:nvPr/>
        </p:nvSpPr>
        <p:spPr>
          <a:xfrm>
            <a:off x="7588050" y="0"/>
            <a:ext cx="1145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Attributes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7" name="Google Shape;217;p21"/>
          <p:cNvSpPr txBox="1"/>
          <p:nvPr/>
        </p:nvSpPr>
        <p:spPr>
          <a:xfrm>
            <a:off x="7013388" y="588050"/>
            <a:ext cx="114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Jump</a:t>
            </a:r>
            <a:endParaRPr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8" name="Google Shape;218;p21"/>
          <p:cNvSpPr txBox="1"/>
          <p:nvPr/>
        </p:nvSpPr>
        <p:spPr>
          <a:xfrm>
            <a:off x="7013388" y="1019125"/>
            <a:ext cx="114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Height</a:t>
            </a:r>
            <a:endParaRPr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9" name="Google Shape;219;p21"/>
          <p:cNvSpPr txBox="1"/>
          <p:nvPr/>
        </p:nvSpPr>
        <p:spPr>
          <a:xfrm>
            <a:off x="7013388" y="1450200"/>
            <a:ext cx="114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Speed</a:t>
            </a:r>
            <a:endParaRPr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0" name="Google Shape;220;p21"/>
          <p:cNvSpPr/>
          <p:nvPr/>
        </p:nvSpPr>
        <p:spPr>
          <a:xfrm>
            <a:off x="7901288" y="669050"/>
            <a:ext cx="652800" cy="238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1"/>
          <p:cNvSpPr/>
          <p:nvPr/>
        </p:nvSpPr>
        <p:spPr>
          <a:xfrm>
            <a:off x="7901288" y="1100125"/>
            <a:ext cx="652800" cy="238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1"/>
          <p:cNvSpPr/>
          <p:nvPr/>
        </p:nvSpPr>
        <p:spPr>
          <a:xfrm>
            <a:off x="7901288" y="1531200"/>
            <a:ext cx="652800" cy="238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1"/>
          <p:cNvSpPr txBox="1"/>
          <p:nvPr/>
        </p:nvSpPr>
        <p:spPr>
          <a:xfrm>
            <a:off x="8158788" y="588050"/>
            <a:ext cx="114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cm</a:t>
            </a:r>
            <a:endParaRPr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4" name="Google Shape;224;p21"/>
          <p:cNvSpPr txBox="1"/>
          <p:nvPr/>
        </p:nvSpPr>
        <p:spPr>
          <a:xfrm>
            <a:off x="8158788" y="1019125"/>
            <a:ext cx="114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cm</a:t>
            </a:r>
            <a:endParaRPr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5" name="Google Shape;225;p21"/>
          <p:cNvSpPr txBox="1"/>
          <p:nvPr/>
        </p:nvSpPr>
        <p:spPr>
          <a:xfrm>
            <a:off x="8239513" y="1450200"/>
            <a:ext cx="114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km/h</a:t>
            </a:r>
            <a:endParaRPr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6" name="Google Shape;226;p21">
            <a:hlinkClick r:id="rId6" action="ppaction://hlinksldjump"/>
          </p:cNvPr>
          <p:cNvSpPr/>
          <p:nvPr/>
        </p:nvSpPr>
        <p:spPr>
          <a:xfrm>
            <a:off x="0" y="0"/>
            <a:ext cx="966900" cy="282600"/>
          </a:xfrm>
          <a:prstGeom prst="roundRect">
            <a:avLst>
              <a:gd name="adj" fmla="val 0"/>
            </a:avLst>
          </a:prstGeom>
          <a:solidFill>
            <a:srgbClr val="B7B7B7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  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Quit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7" name="Google Shape;227;p21">
            <a:hlinkClick r:id="rId7" action="ppaction://hlinksldjump"/>
          </p:cNvPr>
          <p:cNvSpPr/>
          <p:nvPr/>
        </p:nvSpPr>
        <p:spPr>
          <a:xfrm>
            <a:off x="966902" y="0"/>
            <a:ext cx="966900" cy="282600"/>
          </a:xfrm>
          <a:prstGeom prst="roundRect">
            <a:avLst>
              <a:gd name="adj" fmla="val 13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    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Menu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28" name="Google Shape;228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4389" y="30832"/>
            <a:ext cx="256443" cy="220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40740" y="19563"/>
            <a:ext cx="282538" cy="24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697</Words>
  <Application>Microsoft Office PowerPoint</Application>
  <PresentationFormat>全屏显示(16:9)</PresentationFormat>
  <Paragraphs>469</Paragraphs>
  <Slides>34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7" baseType="lpstr">
      <vt:lpstr>Arial</vt:lpstr>
      <vt:lpstr>Oswald</vt:lpstr>
      <vt:lpstr>Simple Light</vt:lpstr>
      <vt:lpstr>VIRTUAL ACADEMY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ACADEMY</dc:title>
  <cp:lastModifiedBy>Tianyi Zhong</cp:lastModifiedBy>
  <cp:revision>3</cp:revision>
  <dcterms:modified xsi:type="dcterms:W3CDTF">2024-05-03T01:28:35Z</dcterms:modified>
</cp:coreProperties>
</file>