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49463ae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49463ae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4a0f5005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4a0f5005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4a0f5005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4a0f5005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60ae4d9b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60ae4d9b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60ae4d9b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60ae4d9b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4a0f5005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4a0f5005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Classification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Sophia Szady and Jack Aleksa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3623400" y="-114500"/>
            <a:ext cx="5681400" cy="455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623400" y="555600"/>
            <a:ext cx="5681400" cy="4694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Advancements in tech have led to innovations in medicine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AI has emerged as a powerful tool in transforming healthcare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AI offers remarkable potential accuracy and streamlined workflows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Harnessing the power of AI, professionals can leverage vast amounts of data using complex algorithms to help make informed decisions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50" y="823764"/>
            <a:ext cx="4419599" cy="3495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 Prediction Using Machine Learning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Consists of 41 diseases with a total of 132 symptoms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 16577 times on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4692 different cases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Kaggle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kaushik268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Info: Student at Nirma University in Ahmedabad, Gujarat, India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Previous Solutions: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CatBoostClassifier, Decision Tree Models, Random Forests, Boosted Trees, Naives Bayes, SVM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Often evaluated using F1 scores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Higher accuracies reaching 100%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Beyond scope of our course</a:t>
            </a:r>
            <a:endParaRPr sz="2000"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solution: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LSTM </a:t>
            </a:r>
            <a:r>
              <a:rPr lang="en" sz="2000"/>
              <a:t>model with a Dense layer and a softmax activation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Compiled using categorical cross entropy and the adam optimizer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Accuracy reaching 81%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364325" y="-75150"/>
            <a:ext cx="6225300" cy="5293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06026" cy="48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936550" y="240575"/>
            <a:ext cx="396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Proxima Nova"/>
                <a:ea typeface="Proxima Nova"/>
                <a:cs typeface="Proxima Nova"/>
                <a:sym typeface="Proxima Nova"/>
              </a:rPr>
              <a:t>Evaluation Methods: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029725" y="1027450"/>
            <a:ext cx="3745500" cy="3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Keras </a:t>
            </a:r>
            <a:r>
              <a:rPr lang="en"/>
              <a:t>evaluate </a:t>
            </a:r>
            <a:r>
              <a:rPr lang="en"/>
              <a:t>model method used for testing the trained model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Returned loss and accuracy of the model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Seaborn heatmap and SKlearn confusion matrix used for evaluation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Parallel use of heatmap and confusion matrix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Maps all different cases </a:t>
            </a:r>
            <a:r>
              <a:rPr lang="en"/>
              <a:t>from the testing set in the trained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0455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.7399 loss</a:t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 .8167 accuracy</a:t>
            </a:r>
            <a:endParaRPr sz="96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3941175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was incredible </a:t>
            </a:r>
            <a:r>
              <a:rPr lang="en"/>
              <a:t>volatile; 25 epochs; no early stopping; overfitting in early testing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5 diseases in the model were misdiagnosed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Chicken Pox diagnosed as Drug Reaction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Explained by overlapping symptoms of itchiness and skin rash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Jaundice being diagnosed as Tuberculosis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Both resulting in yellowing, jaundice for skin and tuberculosis for eyes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Other 3 misdiagnoses attributed to the </a:t>
            </a:r>
            <a:r>
              <a:rPr lang="en" sz="1600"/>
              <a:t>limiting</a:t>
            </a:r>
            <a:r>
              <a:rPr lang="en" sz="1600"/>
              <a:t> of epochs in training the model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 applying a similar to clinical practice the impact of misdiagnoses are much greater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Depending on the disease causes type I or type II errors to be worse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