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1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36BA6-9996-F616-217B-AFE14D0A1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FEDF43-2924-6188-2E91-7E4AA7290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CA1540-7D8E-54F0-5B85-111A0083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B7BE-B38F-4285-A17D-019A581CB367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D89E2A-0301-52D4-9B3D-1AF2F34E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9A0F4D-9662-B30F-18BA-8A415FAF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2B29-7ED9-43ED-8015-5983AE2FF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77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B623A-B2D5-1504-3435-FCD63084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F14362-C417-9A7A-5B04-9D949B717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7CED09-FA16-CD67-286D-7D284289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B7BE-B38F-4285-A17D-019A581CB367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F9E518-B8CB-96CD-7ED8-B4094DEA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335BA9-F5B1-D075-7F95-644727BC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2B29-7ED9-43ED-8015-5983AE2FF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56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8BEF097-4212-4864-7527-5AB053352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4B275A-FC88-4831-B172-9075223BC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7DE698-36D1-6B8A-C6FE-81DF97A7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B7BE-B38F-4285-A17D-019A581CB367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3B62E2-7C7F-CBF6-C609-272A7212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F2C2F0-5329-C7FA-DD11-2BAEC547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2B29-7ED9-43ED-8015-5983AE2FF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686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kfq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08580"/>
            <a:ext cx="9099176" cy="703045"/>
          </a:xfrm>
        </p:spPr>
        <p:txBody>
          <a:bodyPr>
            <a:normAutofit/>
          </a:bodyPr>
          <a:lstStyle>
            <a:lvl1pPr>
              <a:defRPr sz="4267" baseline="0">
                <a:latin typeface="Golos Text DemiBold" panose="020B0703020202020204" pitchFamily="34" charset="-52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15925"/>
            <a:ext cx="9956800" cy="4596191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67" baseline="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r>
              <a:rPr lang="en-US" sz="3200" dirty="0">
                <a:latin typeface="Golos Text" panose="020B0503020202020204"/>
              </a:rPr>
              <a:t>Main text / summary goes here (if needed)</a:t>
            </a:r>
            <a:r>
              <a:rPr lang="ru-RU" sz="3200" dirty="0">
                <a:latin typeface="Golos Text" panose="020B0503020202020204"/>
              </a:rPr>
              <a:t>.</a:t>
            </a:r>
            <a:endParaRPr lang="en-US" sz="3200" dirty="0">
              <a:latin typeface="Golos Text" panose="020B0503020202020204"/>
            </a:endParaRPr>
          </a:p>
          <a:p>
            <a:endParaRPr lang="ru-RU" sz="3200" dirty="0">
              <a:latin typeface="Golos Text" panose="020B0503020202020204"/>
            </a:endParaRPr>
          </a:p>
          <a:p>
            <a:pPr marL="0" indent="0" algn="l">
              <a:buNone/>
            </a:pPr>
            <a:r>
              <a:rPr lang="en-US" sz="2667" b="1" i="0" dirty="0">
                <a:solidFill>
                  <a:srgbClr val="2C2D2E"/>
                </a:solidFill>
                <a:effectLst/>
                <a:latin typeface="Golos Text" panose="020B0503020202020204"/>
              </a:rPr>
              <a:t>Start of list</a:t>
            </a:r>
            <a:r>
              <a:rPr lang="ru-RU" sz="2667" b="1" i="0" dirty="0">
                <a:solidFill>
                  <a:srgbClr val="2C2D2E"/>
                </a:solidFill>
                <a:effectLst/>
                <a:latin typeface="Golos Text" panose="020B0503020202020204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667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</a:t>
            </a:r>
            <a:r>
              <a:rPr lang="en-US" sz="2667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item</a:t>
            </a:r>
            <a:r>
              <a:rPr lang="ru-RU" sz="2667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667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</a:t>
            </a:r>
            <a:r>
              <a:rPr lang="en-US" sz="2667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item</a:t>
            </a:r>
            <a:r>
              <a:rPr lang="ru-RU" sz="2667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667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</a:t>
            </a:r>
            <a:r>
              <a:rPr lang="en-US" sz="2667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end of list</a:t>
            </a:r>
            <a:r>
              <a:rPr lang="ru-RU" sz="2667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6237715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A70B7-0132-233D-09FF-8BBE32CF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C3F873-715B-4C9A-9669-E129049DC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BE958C-2473-581D-879A-EC011F1C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B7BE-B38F-4285-A17D-019A581CB367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9C3242-335B-B709-8AD8-66DDEEED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84CFE2-0EF2-FC0E-7D95-A0CF601B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2B29-7ED9-43ED-8015-5983AE2FF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31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A3BAE-DE12-DE0E-F0E6-F1144A95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88B551-582D-FBF4-D134-3CBA8E4F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FEA8C6-44FF-2509-D4C2-97398917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B7BE-B38F-4285-A17D-019A581CB367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4541B6-19A2-A632-2D22-4F4E78B2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888EF9-4AAA-AA38-D1B8-2778B603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2B29-7ED9-43ED-8015-5983AE2FF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40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0D42E-BBFE-96CC-62DA-AD7DA637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45EB98-0713-0C7F-811E-BC38D992D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984819-FDC4-6CF6-7333-4FFB7ADC8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7F552-050E-9E21-C73C-C7CA0431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B7BE-B38F-4285-A17D-019A581CB367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F7FD56-7BCE-7813-6E38-A8252BE8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C2A5DA-D549-C2F3-A88F-0EC1564F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2B29-7ED9-43ED-8015-5983AE2FF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7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C2D39-4287-F645-A431-0825A7EF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ABA4A2-72C5-B721-6B09-E9AAE1031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F72E3B-857D-B947-2BDF-6D5B0B83E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AE66E06-59F9-37E1-2296-A425A5F87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B5FDE0-F29A-DD39-F8E7-9533AF822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87EC3B-15D9-ED21-49AC-25310A17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B7BE-B38F-4285-A17D-019A581CB367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855750B-43A1-AD83-DFD4-BC7BA208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3A9568-824F-C4A0-9249-B98671C2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2B29-7ED9-43ED-8015-5983AE2FF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47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628BC-0D02-65D6-912C-3E8B3CD3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A8D9C7-082A-8C9A-5C7E-5198B809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B7BE-B38F-4285-A17D-019A581CB367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0CC5F3-BA25-A3BD-D39F-C1CB9E37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0EC89A-6828-FBDC-3892-718A6874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2B29-7ED9-43ED-8015-5983AE2FF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73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527BB89-C681-19FB-388F-6513A510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B7BE-B38F-4285-A17D-019A581CB367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846F37-A2C4-D39E-A96B-639605A7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632248-49A6-F3F9-5C0C-2AF9BD0A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2B29-7ED9-43ED-8015-5983AE2FF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39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02DB32-60F5-F274-6515-A9FC46F3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FAB830-2243-F3D0-A0E4-9F50B2756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3FC6E0-0FD9-1AA9-A78D-7BC1BD540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1DEF9E-3C3E-1A11-03F7-A03C6651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B7BE-B38F-4285-A17D-019A581CB367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702899-841A-A178-7059-1F7ECB3E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17750B-953B-53D8-AEA1-89B3BE51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2B29-7ED9-43ED-8015-5983AE2FF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32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D2078A-EC99-BE89-F0B0-37002740C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47C0C52-EFFC-3808-2C37-8A10AA859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7A3680-C3AB-0B09-7484-189BCB698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BCC402-26EF-B841-367D-B891927F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B7BE-B38F-4285-A17D-019A581CB367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D166B5-63F3-EE44-9B9E-778C5B8B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70B298-B81E-706B-0EB8-5A0F168A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2B29-7ED9-43ED-8015-5983AE2FF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5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3DE3D-AC6F-C09F-52E7-1D0C8B89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21A998-8D59-73BD-6D18-5F29B8A19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F96D63-F493-ACBF-5865-60695E55F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6B7BE-B38F-4285-A17D-019A581CB367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84CEB2-2ABB-99E0-56FB-F5FAF28C9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3D092A-D6B2-53C9-C8A5-4849FF892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E2B29-7ED9-43ED-8015-5983AE2FF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80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E073A-CA6F-A595-C4A1-8DEAB9F7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First, replace null values with MICE algorithm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D51DF5-A8A1-4105-7911-AFE82DA1E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46" y="1380724"/>
            <a:ext cx="6467475" cy="25241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4D20EB-7448-D243-4C76-960E3360E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326" y="1890935"/>
            <a:ext cx="4029075" cy="23241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21EF98-EFA4-FAFA-3BD0-1317D49F1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326" y="4637157"/>
            <a:ext cx="19431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8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880D41E-23B1-65F7-AB52-12354E8E16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66013" y="1393194"/>
            <a:ext cx="2802542" cy="220761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144E0E-4909-E734-7210-48B44F07D221}"/>
              </a:ext>
            </a:extLst>
          </p:cNvPr>
          <p:cNvSpPr txBox="1"/>
          <p:nvPr/>
        </p:nvSpPr>
        <p:spPr>
          <a:xfrm>
            <a:off x="6646914" y="3610671"/>
            <a:ext cx="4493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N clusters = 6,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Silhoutte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ru-R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0.134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9BB983D-61D8-9EC9-A4E0-147BB265E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84" b="-932"/>
          <a:stretch/>
        </p:blipFill>
        <p:spPr>
          <a:xfrm>
            <a:off x="7396918" y="1393194"/>
            <a:ext cx="2644390" cy="2152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BD9BE3-D0FB-C8F6-4414-F50BA4FA386D}"/>
              </a:ext>
            </a:extLst>
          </p:cNvPr>
          <p:cNvSpPr txBox="1"/>
          <p:nvPr/>
        </p:nvSpPr>
        <p:spPr>
          <a:xfrm>
            <a:off x="1216639" y="3610671"/>
            <a:ext cx="4493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N clusters = 6,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Silhoutte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ru-R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0.471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F3B87F-EE3A-7B70-2E61-E5A9DB52B97E}"/>
              </a:ext>
            </a:extLst>
          </p:cNvPr>
          <p:cNvSpPr txBox="1"/>
          <p:nvPr/>
        </p:nvSpPr>
        <p:spPr>
          <a:xfrm>
            <a:off x="2530034" y="517574"/>
            <a:ext cx="13780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Kmeans</a:t>
            </a:r>
            <a:endParaRPr lang="ru-RU" sz="2800" dirty="0">
              <a:latin typeface="Golos Text" panose="020B0503020202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0945F3-4AF2-C29B-3C44-45C455F6BA9D}"/>
              </a:ext>
            </a:extLst>
          </p:cNvPr>
          <p:cNvSpPr txBox="1"/>
          <p:nvPr/>
        </p:nvSpPr>
        <p:spPr>
          <a:xfrm>
            <a:off x="7396918" y="175742"/>
            <a:ext cx="30017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/>
              <a:t>Kmeans</a:t>
            </a:r>
            <a:r>
              <a:rPr lang="en-US" sz="2800" dirty="0"/>
              <a:t> with cosine similarity</a:t>
            </a:r>
            <a:endParaRPr lang="ru-RU" sz="2800" dirty="0">
              <a:latin typeface="Golos Text DemiBold" panose="020B0703020202020204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96C5C4D-34D4-5EE5-9BE8-B2DA8F07E8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19"/>
          <a:stretch/>
        </p:blipFill>
        <p:spPr>
          <a:xfrm>
            <a:off x="2099798" y="3989863"/>
            <a:ext cx="2534971" cy="20203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D73DA4-49D5-54DB-C6CB-4C3033034DA0}"/>
              </a:ext>
            </a:extLst>
          </p:cNvPr>
          <p:cNvSpPr txBox="1"/>
          <p:nvPr/>
        </p:nvSpPr>
        <p:spPr>
          <a:xfrm>
            <a:off x="1216639" y="6020068"/>
            <a:ext cx="4493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N clusters = 4,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Silhoutte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ru-R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0.514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12597BF-E4E1-244E-5BE5-44F8F5892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6918" y="3950030"/>
            <a:ext cx="2695575" cy="21717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080B54E-6982-6EA7-C069-21FEB55CAEC8}"/>
              </a:ext>
            </a:extLst>
          </p:cNvPr>
          <p:cNvSpPr txBox="1"/>
          <p:nvPr/>
        </p:nvSpPr>
        <p:spPr>
          <a:xfrm>
            <a:off x="6646914" y="6020068"/>
            <a:ext cx="4493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N clusters = 4,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Silhoutte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ru-R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0.18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316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46</Words>
  <Application>Microsoft Office PowerPoint</Application>
  <PresentationFormat>Широкоэкранный</PresentationFormat>
  <Paragraphs>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Golos Text</vt:lpstr>
      <vt:lpstr>Golos Text DemiBold</vt:lpstr>
      <vt:lpstr>Тема Office</vt:lpstr>
      <vt:lpstr>First, replace null values with MICE algorithm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First, replace null values with MICE algorithm</dc:title>
  <dc:creator>София Вдовкина</dc:creator>
  <cp:lastModifiedBy>София Вдовкина</cp:lastModifiedBy>
  <cp:revision>2</cp:revision>
  <dcterms:created xsi:type="dcterms:W3CDTF">2022-11-21T11:08:05Z</dcterms:created>
  <dcterms:modified xsi:type="dcterms:W3CDTF">2022-11-21T12:32:18Z</dcterms:modified>
</cp:coreProperties>
</file>