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3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92E-A7ED-4BFE-9726-E76C9F12E1A6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C37D9E7C-FA48-4C12-AC99-BB702B9F8BD4}"/>
              </a:ext>
            </a:extLst>
          </p:cNvPr>
          <p:cNvSpPr/>
          <p:nvPr/>
        </p:nvSpPr>
        <p:spPr>
          <a:xfrm>
            <a:off x="8408125" y="1420195"/>
            <a:ext cx="1654629" cy="101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A93C4B-45E4-4C6A-8A72-839DF73ED2ED}"/>
              </a:ext>
            </a:extLst>
          </p:cNvPr>
          <p:cNvSpPr/>
          <p:nvPr/>
        </p:nvSpPr>
        <p:spPr>
          <a:xfrm>
            <a:off x="8425542" y="4268906"/>
            <a:ext cx="1654629" cy="101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A5886E-AE91-4124-AD8F-D37908D04873}"/>
              </a:ext>
            </a:extLst>
          </p:cNvPr>
          <p:cNvSpPr/>
          <p:nvPr/>
        </p:nvSpPr>
        <p:spPr>
          <a:xfrm>
            <a:off x="1689463" y="1420195"/>
            <a:ext cx="1663337" cy="101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D8C40C-9C1F-47B7-8797-E3A05E0DC0DD}"/>
              </a:ext>
            </a:extLst>
          </p:cNvPr>
          <p:cNvSpPr/>
          <p:nvPr/>
        </p:nvSpPr>
        <p:spPr>
          <a:xfrm>
            <a:off x="1672046" y="4255656"/>
            <a:ext cx="1654629" cy="101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618CE2-192E-4749-8C46-BFF8D6C561E2}"/>
              </a:ext>
            </a:extLst>
          </p:cNvPr>
          <p:cNvSpPr txBox="1"/>
          <p:nvPr/>
        </p:nvSpPr>
        <p:spPr>
          <a:xfrm>
            <a:off x="2177143" y="1701048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9207AE-B513-4410-933B-16B9B9F345F0}"/>
              </a:ext>
            </a:extLst>
          </p:cNvPr>
          <p:cNvSpPr txBox="1"/>
          <p:nvPr/>
        </p:nvSpPr>
        <p:spPr>
          <a:xfrm>
            <a:off x="8808721" y="1733006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Offers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E98835-9FA8-4DE9-A434-DE34BBDFE075}"/>
              </a:ext>
            </a:extLst>
          </p:cNvPr>
          <p:cNvSpPr txBox="1"/>
          <p:nvPr/>
        </p:nvSpPr>
        <p:spPr>
          <a:xfrm>
            <a:off x="1959429" y="4570255"/>
            <a:ext cx="1323703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Products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88D6CD-652E-4B8D-AAA6-0222B50FACEA}"/>
              </a:ext>
            </a:extLst>
          </p:cNvPr>
          <p:cNvSpPr txBox="1"/>
          <p:nvPr/>
        </p:nvSpPr>
        <p:spPr>
          <a:xfrm>
            <a:off x="8458197" y="4586386"/>
            <a:ext cx="166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ProductsInOffer</a:t>
            </a:r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B8EA815-954F-4BF3-AC2D-BB9BF961090A}"/>
              </a:ext>
            </a:extLst>
          </p:cNvPr>
          <p:cNvSpPr/>
          <p:nvPr/>
        </p:nvSpPr>
        <p:spPr>
          <a:xfrm>
            <a:off x="3666313" y="767115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0C6DBF5-5B3E-459A-998C-C7B3FF3C2D46}"/>
              </a:ext>
            </a:extLst>
          </p:cNvPr>
          <p:cNvSpPr/>
          <p:nvPr/>
        </p:nvSpPr>
        <p:spPr>
          <a:xfrm>
            <a:off x="1863635" y="76257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C7B836A-6899-4218-BC2C-5DC0E050AC23}"/>
              </a:ext>
            </a:extLst>
          </p:cNvPr>
          <p:cNvSpPr/>
          <p:nvPr/>
        </p:nvSpPr>
        <p:spPr>
          <a:xfrm>
            <a:off x="60957" y="775760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44FC22-17E1-41C4-80AA-DF53C4952C11}"/>
              </a:ext>
            </a:extLst>
          </p:cNvPr>
          <p:cNvSpPr txBox="1"/>
          <p:nvPr/>
        </p:nvSpPr>
        <p:spPr>
          <a:xfrm>
            <a:off x="3912330" y="858509"/>
            <a:ext cx="822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 err="1"/>
              <a:t>userID</a:t>
            </a:r>
            <a:r>
              <a:rPr lang="de-DE" sz="1100" u="sng" dirty="0"/>
              <a:t> (</a:t>
            </a:r>
            <a:r>
              <a:rPr lang="de-DE" sz="1100" u="sng" dirty="0" err="1"/>
              <a:t>Varchar</a:t>
            </a:r>
            <a:r>
              <a:rPr lang="de-DE" sz="1100" u="sng" dirty="0"/>
              <a:t>)</a:t>
            </a:r>
            <a:r>
              <a:rPr lang="de-DE" sz="1100" dirty="0"/>
              <a:t>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BA47B37-7951-463D-8E24-49580D054FDC}"/>
              </a:ext>
            </a:extLst>
          </p:cNvPr>
          <p:cNvSpPr txBox="1"/>
          <p:nvPr/>
        </p:nvSpPr>
        <p:spPr>
          <a:xfrm>
            <a:off x="2103119" y="170068"/>
            <a:ext cx="836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password</a:t>
            </a:r>
            <a:r>
              <a:rPr lang="de-DE" sz="1100" dirty="0"/>
              <a:t> (</a:t>
            </a:r>
            <a:r>
              <a:rPr lang="de-DE" sz="1100" dirty="0" err="1"/>
              <a:t>Varchar</a:t>
            </a:r>
            <a:r>
              <a:rPr lang="de-DE" sz="1100" dirty="0"/>
              <a:t>)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7141F5-F8FA-44C0-B7D7-43C5DDF69637}"/>
              </a:ext>
            </a:extLst>
          </p:cNvPr>
          <p:cNvSpPr txBox="1"/>
          <p:nvPr/>
        </p:nvSpPr>
        <p:spPr>
          <a:xfrm>
            <a:off x="209002" y="967172"/>
            <a:ext cx="1105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isFarmer</a:t>
            </a:r>
            <a:r>
              <a:rPr lang="de-DE" sz="1100" dirty="0"/>
              <a:t> (</a:t>
            </a:r>
            <a:r>
              <a:rPr lang="de-DE" sz="1100" dirty="0" err="1"/>
              <a:t>int</a:t>
            </a:r>
            <a:r>
              <a:rPr lang="de-DE" sz="1100" dirty="0"/>
              <a:t>) 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8CB7F67-9752-43FA-B356-ABABA0353B56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2521132" y="720692"/>
            <a:ext cx="0" cy="699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92732F5-0683-4D17-942E-09CD54347C6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2521132" y="1089333"/>
            <a:ext cx="1145181" cy="330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0645D5F-602F-4422-9D02-27CB068B864C}"/>
              </a:ext>
            </a:extLst>
          </p:cNvPr>
          <p:cNvCxnSpPr>
            <a:cxnSpLocks/>
            <a:stCxn id="4" idx="0"/>
            <a:endCxn id="16" idx="6"/>
          </p:cNvCxnSpPr>
          <p:nvPr/>
        </p:nvCxnSpPr>
        <p:spPr>
          <a:xfrm flipH="1" flipV="1">
            <a:off x="1375951" y="1097978"/>
            <a:ext cx="1145181" cy="32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3B9B380C-08FD-4090-BF85-B81AA6C2C84F}"/>
              </a:ext>
            </a:extLst>
          </p:cNvPr>
          <p:cNvSpPr/>
          <p:nvPr/>
        </p:nvSpPr>
        <p:spPr>
          <a:xfrm>
            <a:off x="7034349" y="498345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071B619-8251-49EE-AA21-1C76ED7B1423}"/>
              </a:ext>
            </a:extLst>
          </p:cNvPr>
          <p:cNvSpPr/>
          <p:nvPr/>
        </p:nvSpPr>
        <p:spPr>
          <a:xfrm>
            <a:off x="8577943" y="201262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F1B0E7-5688-48D1-9A66-D755C4476C6A}"/>
              </a:ext>
            </a:extLst>
          </p:cNvPr>
          <p:cNvSpPr/>
          <p:nvPr/>
        </p:nvSpPr>
        <p:spPr>
          <a:xfrm>
            <a:off x="10737670" y="201262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7C1CB67-D9D1-4CF3-A419-A456C3106FC9}"/>
              </a:ext>
            </a:extLst>
          </p:cNvPr>
          <p:cNvSpPr/>
          <p:nvPr/>
        </p:nvSpPr>
        <p:spPr>
          <a:xfrm>
            <a:off x="10779033" y="998074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9A311D2-67FA-4D30-B6AA-91DE351C1D55}"/>
              </a:ext>
            </a:extLst>
          </p:cNvPr>
          <p:cNvSpPr txBox="1"/>
          <p:nvPr/>
        </p:nvSpPr>
        <p:spPr>
          <a:xfrm>
            <a:off x="7286898" y="660902"/>
            <a:ext cx="870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 err="1"/>
              <a:t>offerID</a:t>
            </a:r>
            <a:r>
              <a:rPr lang="de-DE" sz="1100" u="sng" dirty="0"/>
              <a:t>(</a:t>
            </a:r>
            <a:r>
              <a:rPr lang="de-DE" sz="1100" u="sng" dirty="0" err="1"/>
              <a:t>int</a:t>
            </a:r>
            <a:r>
              <a:rPr lang="de-DE" sz="1100" u="sng" dirty="0"/>
              <a:t>)</a:t>
            </a:r>
            <a:r>
              <a:rPr lang="de-DE" sz="1100" dirty="0"/>
              <a:t> 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1F6AABA-8591-48CC-A914-4C13B6879A60}"/>
              </a:ext>
            </a:extLst>
          </p:cNvPr>
          <p:cNvSpPr txBox="1"/>
          <p:nvPr/>
        </p:nvSpPr>
        <p:spPr>
          <a:xfrm>
            <a:off x="8745583" y="380535"/>
            <a:ext cx="979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distance</a:t>
            </a:r>
            <a:r>
              <a:rPr lang="de-DE" sz="1100" dirty="0"/>
              <a:t>(</a:t>
            </a:r>
            <a:r>
              <a:rPr lang="de-DE" sz="1100" dirty="0" err="1"/>
              <a:t>int</a:t>
            </a:r>
            <a:r>
              <a:rPr lang="de-DE" sz="1100" dirty="0"/>
              <a:t>)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980400E-6BB9-4556-87AA-BC93613E06C9}"/>
              </a:ext>
            </a:extLst>
          </p:cNvPr>
          <p:cNvSpPr txBox="1"/>
          <p:nvPr/>
        </p:nvSpPr>
        <p:spPr>
          <a:xfrm>
            <a:off x="10785567" y="353639"/>
            <a:ext cx="1314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exp_date</a:t>
            </a:r>
            <a:r>
              <a:rPr lang="de-DE" sz="1100" dirty="0"/>
              <a:t>(</a:t>
            </a:r>
            <a:r>
              <a:rPr lang="de-DE" sz="1100" dirty="0" err="1"/>
              <a:t>varchar</a:t>
            </a:r>
            <a:r>
              <a:rPr lang="de-DE" sz="1100" dirty="0"/>
              <a:t>) 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F28336-B831-41EE-874B-989E6664206E}"/>
              </a:ext>
            </a:extLst>
          </p:cNvPr>
          <p:cNvSpPr txBox="1"/>
          <p:nvPr/>
        </p:nvSpPr>
        <p:spPr>
          <a:xfrm>
            <a:off x="10905307" y="1189486"/>
            <a:ext cx="118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price</a:t>
            </a:r>
            <a:r>
              <a:rPr lang="de-DE" sz="1100" dirty="0"/>
              <a:t> (double) 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934A9AA-63DB-4267-B225-87D9B071ADBA}"/>
              </a:ext>
            </a:extLst>
          </p:cNvPr>
          <p:cNvCxnSpPr>
            <a:cxnSpLocks/>
            <a:stCxn id="15" idx="0"/>
            <a:endCxn id="41" idx="4"/>
          </p:cNvCxnSpPr>
          <p:nvPr/>
        </p:nvCxnSpPr>
        <p:spPr>
          <a:xfrm flipH="1" flipV="1">
            <a:off x="7691846" y="1142780"/>
            <a:ext cx="1543594" cy="27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4F0327E-DA69-42EA-9A69-C4FB4B995D50}"/>
              </a:ext>
            </a:extLst>
          </p:cNvPr>
          <p:cNvCxnSpPr>
            <a:cxnSpLocks/>
            <a:stCxn id="42" idx="4"/>
            <a:endCxn id="15" idx="0"/>
          </p:cNvCxnSpPr>
          <p:nvPr/>
        </p:nvCxnSpPr>
        <p:spPr>
          <a:xfrm>
            <a:off x="9235440" y="845697"/>
            <a:ext cx="0" cy="57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DCB0EB3-B6EC-4F3C-99B9-88A9339163E3}"/>
              </a:ext>
            </a:extLst>
          </p:cNvPr>
          <p:cNvCxnSpPr>
            <a:stCxn id="15" idx="0"/>
            <a:endCxn id="43" idx="2"/>
          </p:cNvCxnSpPr>
          <p:nvPr/>
        </p:nvCxnSpPr>
        <p:spPr>
          <a:xfrm flipV="1">
            <a:off x="9235440" y="523480"/>
            <a:ext cx="1502230" cy="896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0BBC22D-0672-4274-A750-645CBA0F42A7}"/>
              </a:ext>
            </a:extLst>
          </p:cNvPr>
          <p:cNvCxnSpPr>
            <a:stCxn id="15" idx="0"/>
            <a:endCxn id="44" idx="0"/>
          </p:cNvCxnSpPr>
          <p:nvPr/>
        </p:nvCxnSpPr>
        <p:spPr>
          <a:xfrm flipV="1">
            <a:off x="9235440" y="998074"/>
            <a:ext cx="2201090" cy="422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EA8BABE7-F88B-4D92-93B7-F2993A3F7644}"/>
              </a:ext>
            </a:extLst>
          </p:cNvPr>
          <p:cNvSpPr/>
          <p:nvPr/>
        </p:nvSpPr>
        <p:spPr>
          <a:xfrm>
            <a:off x="3100251" y="5900134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D7F7726-9F20-4A4C-A28E-F779DFDCEF32}"/>
              </a:ext>
            </a:extLst>
          </p:cNvPr>
          <p:cNvSpPr txBox="1"/>
          <p:nvPr/>
        </p:nvSpPr>
        <p:spPr>
          <a:xfrm>
            <a:off x="3226525" y="6091546"/>
            <a:ext cx="1062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 err="1"/>
              <a:t>productID</a:t>
            </a:r>
            <a:r>
              <a:rPr lang="de-DE" sz="1100" u="sng" dirty="0"/>
              <a:t>(</a:t>
            </a:r>
            <a:r>
              <a:rPr lang="de-DE" sz="1100" u="sng" dirty="0" err="1"/>
              <a:t>int</a:t>
            </a:r>
            <a:r>
              <a:rPr lang="de-DE" sz="1100" u="sng" dirty="0"/>
              <a:t>)</a:t>
            </a:r>
            <a:r>
              <a:rPr lang="de-DE" sz="1100" dirty="0"/>
              <a:t> 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3DE126D-51C1-4E00-A826-3D69215C08C0}"/>
              </a:ext>
            </a:extLst>
          </p:cNvPr>
          <p:cNvSpPr/>
          <p:nvPr/>
        </p:nvSpPr>
        <p:spPr>
          <a:xfrm>
            <a:off x="505098" y="5850731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FF24FA3-286A-4794-B0A7-E991BC3F2D2B}"/>
              </a:ext>
            </a:extLst>
          </p:cNvPr>
          <p:cNvSpPr txBox="1"/>
          <p:nvPr/>
        </p:nvSpPr>
        <p:spPr>
          <a:xfrm>
            <a:off x="659675" y="5993549"/>
            <a:ext cx="1062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productName</a:t>
            </a:r>
            <a:r>
              <a:rPr lang="de-DE" sz="1100" dirty="0"/>
              <a:t>(</a:t>
            </a:r>
            <a:r>
              <a:rPr lang="de-DE" sz="1100" dirty="0" err="1"/>
              <a:t>varchar</a:t>
            </a:r>
            <a:r>
              <a:rPr lang="de-DE" sz="1100" dirty="0"/>
              <a:t>(50)) </a:t>
            </a:r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B04E157-7C06-4F3E-9C11-69561894A31C}"/>
              </a:ext>
            </a:extLst>
          </p:cNvPr>
          <p:cNvCxnSpPr>
            <a:cxnSpLocks/>
            <a:stCxn id="6" idx="2"/>
            <a:endCxn id="66" idx="1"/>
          </p:cNvCxnSpPr>
          <p:nvPr/>
        </p:nvCxnSpPr>
        <p:spPr>
          <a:xfrm>
            <a:off x="2499361" y="5268030"/>
            <a:ext cx="793466" cy="726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9DC2E0C-8963-4050-BF83-374A6A263A65}"/>
              </a:ext>
            </a:extLst>
          </p:cNvPr>
          <p:cNvCxnSpPr>
            <a:cxnSpLocks/>
            <a:stCxn id="68" idx="7"/>
            <a:endCxn id="6" idx="2"/>
          </p:cNvCxnSpPr>
          <p:nvPr/>
        </p:nvCxnSpPr>
        <p:spPr>
          <a:xfrm flipV="1">
            <a:off x="1627516" y="5268030"/>
            <a:ext cx="871845" cy="67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1FBE6B23-9600-498F-B3FE-2B46F7A88E89}"/>
              </a:ext>
            </a:extLst>
          </p:cNvPr>
          <p:cNvSpPr/>
          <p:nvPr/>
        </p:nvSpPr>
        <p:spPr>
          <a:xfrm>
            <a:off x="10785567" y="4452875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9CAEDBA-E183-4E02-A3F5-9AD86193EFB0}"/>
              </a:ext>
            </a:extLst>
          </p:cNvPr>
          <p:cNvSpPr txBox="1"/>
          <p:nvPr/>
        </p:nvSpPr>
        <p:spPr>
          <a:xfrm>
            <a:off x="11063156" y="4644288"/>
            <a:ext cx="86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err="1"/>
              <a:t>productID</a:t>
            </a:r>
            <a:endParaRPr lang="de-DE" sz="1100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0EAD728-B415-418B-A780-789A57693E9C}"/>
              </a:ext>
            </a:extLst>
          </p:cNvPr>
          <p:cNvSpPr/>
          <p:nvPr/>
        </p:nvSpPr>
        <p:spPr>
          <a:xfrm>
            <a:off x="8585561" y="6012302"/>
            <a:ext cx="1314994" cy="6444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FBE41678-D8F7-4AD3-BE6B-2E77ABC13968}"/>
              </a:ext>
            </a:extLst>
          </p:cNvPr>
          <p:cNvSpPr txBox="1"/>
          <p:nvPr/>
        </p:nvSpPr>
        <p:spPr>
          <a:xfrm>
            <a:off x="8914311" y="6172948"/>
            <a:ext cx="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err="1"/>
              <a:t>offerID</a:t>
            </a:r>
            <a:endParaRPr lang="de-DE" sz="1100" dirty="0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CC34E0F9-A48B-470B-9F99-7C0B59591DDB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>
          <a:xfrm flipH="1">
            <a:off x="9243058" y="5281280"/>
            <a:ext cx="9799" cy="73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A1660B3-4CBF-43E9-AC65-03DCF46CA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0080171" y="4775093"/>
            <a:ext cx="709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aute 90">
            <a:extLst>
              <a:ext uri="{FF2B5EF4-FFF2-40B4-BE49-F238E27FC236}">
                <a16:creationId xmlns:a16="http://schemas.microsoft.com/office/drawing/2014/main" id="{C89F82C1-26F2-40C6-BAFD-8881036A3820}"/>
              </a:ext>
            </a:extLst>
          </p:cNvPr>
          <p:cNvSpPr/>
          <p:nvPr/>
        </p:nvSpPr>
        <p:spPr>
          <a:xfrm>
            <a:off x="5377542" y="1604164"/>
            <a:ext cx="1005840" cy="6444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aute 91">
            <a:extLst>
              <a:ext uri="{FF2B5EF4-FFF2-40B4-BE49-F238E27FC236}">
                <a16:creationId xmlns:a16="http://schemas.microsoft.com/office/drawing/2014/main" id="{6915D434-D87E-4F3F-9DED-3D6E6B9779B8}"/>
              </a:ext>
            </a:extLst>
          </p:cNvPr>
          <p:cNvSpPr/>
          <p:nvPr/>
        </p:nvSpPr>
        <p:spPr>
          <a:xfrm>
            <a:off x="8740138" y="3028520"/>
            <a:ext cx="1005840" cy="6444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5C03512-44BD-4A6B-A45D-8BC22682D669}"/>
              </a:ext>
            </a:extLst>
          </p:cNvPr>
          <p:cNvSpPr txBox="1"/>
          <p:nvPr/>
        </p:nvSpPr>
        <p:spPr>
          <a:xfrm>
            <a:off x="8908869" y="3216769"/>
            <a:ext cx="816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contains</a:t>
            </a:r>
            <a:endParaRPr lang="de-DE" sz="1100" dirty="0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255BC85-82EA-42B3-B64F-8FC60C0CF651}"/>
              </a:ext>
            </a:extLst>
          </p:cNvPr>
          <p:cNvCxnSpPr>
            <a:cxnSpLocks/>
            <a:stCxn id="15" idx="2"/>
            <a:endCxn id="92" idx="0"/>
          </p:cNvCxnSpPr>
          <p:nvPr/>
        </p:nvCxnSpPr>
        <p:spPr>
          <a:xfrm>
            <a:off x="9235440" y="2432569"/>
            <a:ext cx="7618" cy="595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3D2C498-8824-413E-BB0B-77BF9C990884}"/>
              </a:ext>
            </a:extLst>
          </p:cNvPr>
          <p:cNvCxnSpPr>
            <a:cxnSpLocks/>
            <a:stCxn id="14" idx="0"/>
            <a:endCxn id="92" idx="2"/>
          </p:cNvCxnSpPr>
          <p:nvPr/>
        </p:nvCxnSpPr>
        <p:spPr>
          <a:xfrm flipH="1" flipV="1">
            <a:off x="9243058" y="3672955"/>
            <a:ext cx="9799" cy="595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ACE79059-1BB4-4DB2-A0DF-5F0CCBB067B4}"/>
              </a:ext>
            </a:extLst>
          </p:cNvPr>
          <p:cNvSpPr txBox="1"/>
          <p:nvPr/>
        </p:nvSpPr>
        <p:spPr>
          <a:xfrm>
            <a:off x="5646147" y="1811913"/>
            <a:ext cx="584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sets</a:t>
            </a:r>
            <a:endParaRPr lang="de-DE" sz="1100" dirty="0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7B6632FD-72DF-4779-A3CD-DEB440724705}"/>
              </a:ext>
            </a:extLst>
          </p:cNvPr>
          <p:cNvCxnSpPr>
            <a:cxnSpLocks/>
            <a:stCxn id="4" idx="3"/>
            <a:endCxn id="91" idx="1"/>
          </p:cNvCxnSpPr>
          <p:nvPr/>
        </p:nvCxnSpPr>
        <p:spPr>
          <a:xfrm>
            <a:off x="3352800" y="1926382"/>
            <a:ext cx="20247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9CB388C7-CF8E-4142-A0E6-B573579E2027}"/>
              </a:ext>
            </a:extLst>
          </p:cNvPr>
          <p:cNvCxnSpPr>
            <a:stCxn id="91" idx="3"/>
            <a:endCxn id="15" idx="1"/>
          </p:cNvCxnSpPr>
          <p:nvPr/>
        </p:nvCxnSpPr>
        <p:spPr>
          <a:xfrm>
            <a:off x="6383382" y="1926382"/>
            <a:ext cx="2024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5817D99-F83F-418E-B188-5DAFCC952ABC}"/>
              </a:ext>
            </a:extLst>
          </p:cNvPr>
          <p:cNvCxnSpPr>
            <a:cxnSpLocks/>
            <a:stCxn id="6" idx="3"/>
            <a:endCxn id="120" idx="1"/>
          </p:cNvCxnSpPr>
          <p:nvPr/>
        </p:nvCxnSpPr>
        <p:spPr>
          <a:xfrm>
            <a:off x="3326675" y="4761843"/>
            <a:ext cx="2050867" cy="13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aute 119">
            <a:extLst>
              <a:ext uri="{FF2B5EF4-FFF2-40B4-BE49-F238E27FC236}">
                <a16:creationId xmlns:a16="http://schemas.microsoft.com/office/drawing/2014/main" id="{400A05DF-6A3A-40E0-BB81-D3C22F64093F}"/>
              </a:ext>
            </a:extLst>
          </p:cNvPr>
          <p:cNvSpPr/>
          <p:nvPr/>
        </p:nvSpPr>
        <p:spPr>
          <a:xfrm>
            <a:off x="5377542" y="4452875"/>
            <a:ext cx="1005840" cy="6444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BE7D8CC4-331F-4121-BD61-AAC9301461EE}"/>
              </a:ext>
            </a:extLst>
          </p:cNvPr>
          <p:cNvSpPr txBox="1"/>
          <p:nvPr/>
        </p:nvSpPr>
        <p:spPr>
          <a:xfrm>
            <a:off x="5519870" y="4635993"/>
            <a:ext cx="762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offerred</a:t>
            </a:r>
            <a:endParaRPr lang="de-DE" sz="1100" dirty="0"/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8199D27-F881-4F42-BABE-0138C9D75E5B}"/>
              </a:ext>
            </a:extLst>
          </p:cNvPr>
          <p:cNvCxnSpPr>
            <a:cxnSpLocks/>
            <a:stCxn id="120" idx="3"/>
            <a:endCxn id="14" idx="1"/>
          </p:cNvCxnSpPr>
          <p:nvPr/>
        </p:nvCxnSpPr>
        <p:spPr>
          <a:xfrm>
            <a:off x="6383382" y="4775093"/>
            <a:ext cx="2042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91903"/>
      </p:ext>
    </p:extLst>
  </p:cSld>
  <p:clrMapOvr>
    <a:masterClrMapping/>
  </p:clrMapOvr>
</p:sld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49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BASF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Hans Gerd Zangen</dc:creator>
  <cp:lastModifiedBy>Luca Hans Gerd Zangen</cp:lastModifiedBy>
  <cp:revision>5</cp:revision>
  <dcterms:created xsi:type="dcterms:W3CDTF">2020-09-10T11:33:26Z</dcterms:created>
  <dcterms:modified xsi:type="dcterms:W3CDTF">2020-09-10T12:52:24Z</dcterms:modified>
</cp:coreProperties>
</file>