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EBD8-E016-4F91-B7FF-030FA200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C309-B73F-43B1-AB77-E7DFE6F0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5057-92C8-4D74-8BE2-54D8C7AD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B7C92-EAC7-4AD3-9D95-0147EECD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6592-536A-44A8-940F-AB4ED9B1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0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736C-A9D8-42C3-B0E8-09B769FB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567B3-DDA2-448C-A67D-552F90B4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6D0A-7B85-4B45-8DFE-478FA148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303F-89FD-471F-98E9-864F1304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295D-73BC-48BD-A2B9-E494506F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26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FF806-72D9-49F6-A6C7-E625939C8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1329E-0EBB-4533-9F9F-A1F40464F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7E0C3-30BC-42E0-B2D0-9E1C7AF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C7A6-689E-4A5E-A4AE-B7E1BF6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C1EA-48EC-4F9E-9F03-78FBEBD6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8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9B59-65DF-4E56-8B97-7E015BDA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2C69-2338-40FD-B7C0-BC064261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D78D-FEFB-42A7-98CD-4F0CBFDC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242A-3318-4356-A93C-8512229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FA83-4490-4529-873A-33C9D82F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54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30B-EAB2-4B83-9124-90BB5F3B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5244-6AA0-44B9-B7C4-57B6B811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7CBE-A0A1-404B-B61D-3548471B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34B5-CC4C-4E64-A4F1-6D578F78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628-DD98-4D9F-B8E7-41A059CB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41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50B2-21C7-4DE2-A5D2-7825C915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03E8-7A35-46BA-A77D-FE97CC337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B12D9-F72D-43A1-A94C-FEDE4DBFF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402DB-95B2-44ED-AABB-8A9EA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7538-4AA9-411B-A8DC-B86E65AB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2C2D8-A3BB-4429-AABD-A44F2FD7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43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B369-D801-4289-AF31-8A538ECF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991B-79B2-41B0-93BF-461B347C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48267-6DBC-4817-B984-014863A4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38DEC-0C48-411C-888C-780EDCE43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A13B4-965C-4678-9021-E602534FA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7986F-88E3-4D3E-AB0F-74D54AC0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66F32-0442-4883-AA56-EDE79904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D3FAF-BC0E-4B4B-8EB0-B3EBBB3E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20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FC1D-4B90-4C06-8139-FFE86349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E44C7-BFE2-4411-9BEF-6A6AE56E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C4C94-01C7-43CD-A8AF-48728AE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3D53C-70D5-42D1-817F-8E82E45E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50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999D8-9BB2-472C-B537-0E118CD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B95B-A08D-4B08-B06B-7E2D766C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2BF0D-A63D-48D1-9FBA-AE81BEE3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9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4584-045D-4233-95C2-303FAC68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2AD2-71EF-47D7-88D8-C111F4F0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355F4-DF93-4EFC-BB54-1ED111D67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740B-7454-4E6D-8E0C-F827A03B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6B1E1-493E-45DE-874E-7CD8F0DC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8AFD-FC15-4AB0-9B82-5B831809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17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17C2-0D3E-4FF8-A590-3499FC2E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B8491-C30F-435D-91B6-78A7D87B0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2F0B0-27B7-44A6-878F-886829EA9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BBF7-EB79-4A82-8961-E47AE535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DC05-7426-416D-AB95-E5E27717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4CA5-1FFD-4E8A-AA20-182916D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7D2C5-7EA4-4AF1-ABE7-C69F3488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4DD4E-3C53-4CA2-A9AA-0674B21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BFECA-CE87-4207-8710-3B18EBAC3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A92E-A7ED-4BFE-9726-E76C9F12E1A6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6B90-7ED3-4B32-AAA8-5386D286C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9165-DD4D-4C29-B796-88F565A10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467FF91-BEF1-42BC-AEAD-6A14BC72A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71" y="0"/>
            <a:ext cx="11466057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F701F51-B2C7-4A41-A969-4390E7BF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506065-5886-4B84-A2A5-40632CC7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33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1D0E9-0882-433B-AD83-EE5AC36B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9F99A5-B13A-442D-9CAF-E1AE51E21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DE670D-451D-4E3A-ADB5-396C8F34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21" y="0"/>
            <a:ext cx="11632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5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EA6B5-7E0F-4C75-9463-950F61B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D07C8-50AF-46A9-9F7B-4B5396BB7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20D3BA9-0EA7-44E1-B31C-9CF43846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14" y="0"/>
            <a:ext cx="11352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2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CD1C3-2C1C-4BB4-946C-F732CD9C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2CF381-AF02-459E-926C-AF546C8E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F84463-24C6-46BB-97B4-CB56AA61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6" y="0"/>
            <a:ext cx="11405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24098"/>
      </p:ext>
    </p:extLst>
  </p:cSld>
  <p:clrMapOvr>
    <a:masterClrMapping/>
  </p:clrMapOvr>
</p:sld>
</file>

<file path=ppt/theme/theme1.xml><?xml version="1.0" encoding="utf-8"?>
<a:theme xmlns:a="http://schemas.openxmlformats.org/drawingml/2006/main" name="BA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F" id="{725FE41A-792F-432C-B93F-25ED23A97D07}" vid="{32C09C63-FE1F-4DA2-BF9B-32FE81185E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Arial</vt:lpstr>
      <vt:lpstr>BASF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Hans Gerd Zangen</dc:creator>
  <cp:lastModifiedBy>Luca Hans Gerd Zangen</cp:lastModifiedBy>
  <cp:revision>3</cp:revision>
  <dcterms:created xsi:type="dcterms:W3CDTF">2020-04-01T09:23:45Z</dcterms:created>
  <dcterms:modified xsi:type="dcterms:W3CDTF">2020-04-01T11:45:00Z</dcterms:modified>
</cp:coreProperties>
</file>