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D5EA-8C5F-4F44-AA14-256550A9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974EB-9B55-4E0D-9886-94CA2B8C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74E-2F3F-46AF-AFC4-E0C39C56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92DF-DE75-4BA0-AF85-B6CF25C5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3C63-5738-4768-8625-9255A8A6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994D-F408-4FB2-8213-6F8B371F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6B225-3412-44A0-BDB1-468F3E15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975C-E479-4D0A-9AF2-ED97302E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663E-BB9C-4502-B748-8568C7AD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7391-B945-43E5-AA2E-A07804E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9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38356-BE7B-4C5E-A4FF-BEB0719BC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DB0B-CC22-468B-A7AD-46C3EAA5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78B-5720-4DB6-B124-E4A6899D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A886-DC55-4EBD-BCFB-FE03878D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24B2-5C96-4C09-883B-BDED904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0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0433-EC91-4B07-A5FA-1ADBA71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F7E1-F314-4FFF-B3C8-23A4A210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968-1D05-4753-921F-BCD56C60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9B4E-CDD7-49EC-BDD2-265CBE0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5DF3-EEA0-429B-8071-2ABA980E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3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C813-4CB5-46D9-B748-143D8D83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8AF7-6C9A-44CC-B460-C51D4A2DF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4F4C-FBD9-406E-B778-EBECB559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71BC-30E3-44EC-A8C1-782A6940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9467-E67B-4C81-9248-59C22B20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2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49B9-03B8-49F9-9424-77EE3F1F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4888-0826-4F66-AEE2-9BD443BD6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38002-C498-4E06-A2CF-F7C8E8AA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F6A1-2C63-46BC-8152-B4712FFE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7EF1-9931-4211-8A37-2237C121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BBFA5-2534-4997-BBF2-FF928329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80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D90D-2380-4E24-977C-FF2079DD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4E14-834E-4CE9-96B4-B82D307F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08210-667F-4D5F-B47D-58431C49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439D-6B3D-4055-A328-E9FA5802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7725A-FF1A-4143-81D0-D6C21F7E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A51A-CE64-4593-8AAC-68141C08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07AB6-E544-41F9-8AFA-EE7F9A9F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4AD3A-9A4B-49B8-BC00-2DA2C9A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4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7DDF-ADB4-4094-B188-31012FD6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036C-C1FA-4CB4-AAB0-3D2EED45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527EB-CE1E-4C78-882A-9114CA4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66FC9-52C7-44E8-A5C3-FBF293F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2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76FDD-6430-4B36-8034-DB8136E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60849-3CA6-4540-B66D-60B7EBF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A7880-F1A6-493F-B393-29C0DD2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9B1A-CC17-4512-B1BF-5025D810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6041-49EF-43B3-A857-555ABC07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B2A1-216F-44E6-8DCA-D283DB75B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63F2-8864-4F66-822A-D4537A98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57F-389A-46A7-9CA9-3D801C95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DC5C9-A5D5-4F28-B2D3-83F7E822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7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2BBA-8949-43E5-9D2C-11E72CE4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621AF-68EC-46CC-8F31-5AADC4670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6666-BDC2-4BB2-9A55-5ED7A34D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6396-08DA-411C-B81B-EE464DD4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B7C4-C799-4454-BE7D-C181C26F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5B9A-821C-47A3-B25C-58B3E7F4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tile tx="781050" ty="-2222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314D4-6318-478B-AAEB-7A50B0D3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397C-7E98-4869-91AA-3A58B92D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2B4D-C302-4FC2-B677-E117DCFF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5ACD-7F02-4861-9336-A68331336C1E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40F7-EF81-4686-A6E2-356C66DD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013F-DC5E-4759-8DD8-2335EDDF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DD9D-936F-4082-B580-09B968A2E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7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yl720\Google%20Drive\Management%20Course\project%20planning\SMART%20objectives.docx" TargetMode="External"/><Relationship Id="rId7" Type="http://schemas.openxmlformats.org/officeDocument/2006/relationships/hyperlink" Target="Critical%20success%20factor.docx" TargetMode="External"/><Relationship Id="rId2" Type="http://schemas.openxmlformats.org/officeDocument/2006/relationships/hyperlink" Target="file:///C:\Users\yl720\Google%20Drive\Management%20Course\project%20planning\Project%20constraints.doc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../KTP1/LMC/LMC1/KTP12250%20-%20Financial%20Statement%20LMC1%20covering%201st%20Feb%20to%2018th%20March.xlsx" TargetMode="External"/><Relationship Id="rId5" Type="http://schemas.openxmlformats.org/officeDocument/2006/relationships/hyperlink" Target="PID%20template.docx" TargetMode="External"/><Relationship Id="rId4" Type="http://schemas.openxmlformats.org/officeDocument/2006/relationships/hyperlink" Target="Stake%20holder%20mapping%20tool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 action="ppaction://hlinkfile"/>
            <a:extLst>
              <a:ext uri="{FF2B5EF4-FFF2-40B4-BE49-F238E27FC236}">
                <a16:creationId xmlns:a16="http://schemas.microsoft.com/office/drawing/2014/main" id="{855A43D3-8411-4F2F-8232-E31F0EAC3199}"/>
              </a:ext>
            </a:extLst>
          </p:cNvPr>
          <p:cNvSpPr/>
          <p:nvPr/>
        </p:nvSpPr>
        <p:spPr>
          <a:xfrm rot="2737609">
            <a:off x="2026480" y="2634685"/>
            <a:ext cx="354247" cy="354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entagon 9">
            <a:hlinkClick r:id="rId3" action="ppaction://hlinkfile"/>
            <a:extLst>
              <a:ext uri="{FF2B5EF4-FFF2-40B4-BE49-F238E27FC236}">
                <a16:creationId xmlns:a16="http://schemas.microsoft.com/office/drawing/2014/main" id="{916116C1-79DD-449E-AD1D-C97B945BD447}"/>
              </a:ext>
            </a:extLst>
          </p:cNvPr>
          <p:cNvSpPr/>
          <p:nvPr/>
        </p:nvSpPr>
        <p:spPr>
          <a:xfrm>
            <a:off x="1913754" y="3695699"/>
            <a:ext cx="600848" cy="572237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hlinkClick r:id="rId4" action="ppaction://hlinkfile"/>
            <a:extLst>
              <a:ext uri="{FF2B5EF4-FFF2-40B4-BE49-F238E27FC236}">
                <a16:creationId xmlns:a16="http://schemas.microsoft.com/office/drawing/2014/main" id="{9124DF8B-4081-43E9-BE50-90D2B85551DF}"/>
              </a:ext>
            </a:extLst>
          </p:cNvPr>
          <p:cNvSpPr/>
          <p:nvPr/>
        </p:nvSpPr>
        <p:spPr>
          <a:xfrm>
            <a:off x="1953128" y="4940360"/>
            <a:ext cx="600848" cy="57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hlinkClick r:id="rId5" action="ppaction://hlinkfile"/>
            <a:extLst>
              <a:ext uri="{FF2B5EF4-FFF2-40B4-BE49-F238E27FC236}">
                <a16:creationId xmlns:a16="http://schemas.microsoft.com/office/drawing/2014/main" id="{A69C90BA-9A7C-4FD3-BC6F-06EBECEE30D9}"/>
              </a:ext>
            </a:extLst>
          </p:cNvPr>
          <p:cNvSpPr/>
          <p:nvPr/>
        </p:nvSpPr>
        <p:spPr>
          <a:xfrm>
            <a:off x="1953127" y="6185021"/>
            <a:ext cx="500951" cy="57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5" action="ppaction://hlinkfile"/>
            <a:extLst>
              <a:ext uri="{FF2B5EF4-FFF2-40B4-BE49-F238E27FC236}">
                <a16:creationId xmlns:a16="http://schemas.microsoft.com/office/drawing/2014/main" id="{4821F992-141A-4F82-A7F3-3E33DA1C650E}"/>
              </a:ext>
            </a:extLst>
          </p:cNvPr>
          <p:cNvSpPr/>
          <p:nvPr/>
        </p:nvSpPr>
        <p:spPr>
          <a:xfrm>
            <a:off x="1953127" y="6185020"/>
            <a:ext cx="500951" cy="572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6" action="ppaction://hlinkfile"/>
            <a:extLst>
              <a:ext uri="{FF2B5EF4-FFF2-40B4-BE49-F238E27FC236}">
                <a16:creationId xmlns:a16="http://schemas.microsoft.com/office/drawing/2014/main" id="{59473657-7632-4D13-AACE-C42DFADB5FAA}"/>
              </a:ext>
            </a:extLst>
          </p:cNvPr>
          <p:cNvSpPr/>
          <p:nvPr/>
        </p:nvSpPr>
        <p:spPr>
          <a:xfrm>
            <a:off x="3799985" y="2613914"/>
            <a:ext cx="655006" cy="39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6" action="ppaction://hlinkfile"/>
            <a:extLst>
              <a:ext uri="{FF2B5EF4-FFF2-40B4-BE49-F238E27FC236}">
                <a16:creationId xmlns:a16="http://schemas.microsoft.com/office/drawing/2014/main" id="{148E5397-903F-4343-9008-070414A8420D}"/>
              </a:ext>
            </a:extLst>
          </p:cNvPr>
          <p:cNvSpPr/>
          <p:nvPr/>
        </p:nvSpPr>
        <p:spPr>
          <a:xfrm>
            <a:off x="3540689" y="5213379"/>
            <a:ext cx="875300" cy="299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hlinkClick r:id="rId7" action="ppaction://hlinkfile"/>
            <a:extLst>
              <a:ext uri="{FF2B5EF4-FFF2-40B4-BE49-F238E27FC236}">
                <a16:creationId xmlns:a16="http://schemas.microsoft.com/office/drawing/2014/main" id="{B33BFB7E-38C8-4D02-8439-1F7C0FC79CC4}"/>
              </a:ext>
            </a:extLst>
          </p:cNvPr>
          <p:cNvSpPr/>
          <p:nvPr/>
        </p:nvSpPr>
        <p:spPr>
          <a:xfrm>
            <a:off x="3649031" y="5109371"/>
            <a:ext cx="875300" cy="299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Ying</dc:creator>
  <cp:lastModifiedBy>Liu, Ying</cp:lastModifiedBy>
  <cp:revision>9</cp:revision>
  <dcterms:created xsi:type="dcterms:W3CDTF">2021-04-07T23:05:22Z</dcterms:created>
  <dcterms:modified xsi:type="dcterms:W3CDTF">2021-04-08T12:42:32Z</dcterms:modified>
</cp:coreProperties>
</file>