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>
        <p:scale>
          <a:sx n="24" d="100"/>
          <a:sy n="24" d="100"/>
        </p:scale>
        <p:origin x="4080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A5DB-6CDB-EC5B-6468-A7E9A2BE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7FF92-7273-9A47-FBB1-7A6ED02E6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3E76-E928-C9AD-9D71-CE355225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93A1-1B49-FF1A-3B99-229ACC9F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6DE6-B36C-509E-C444-746879AF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0EC9-21FE-4BA6-1F1E-8C72FFC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833F8-9FB4-C411-F3CA-33773A03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8B71-F79A-A887-F27C-341987D4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F9AE-8880-903A-9182-5567672A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D736-DA78-00C4-3567-CD00C89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DB5D8-09CF-B6EB-E8C4-605FF10C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FD9A4-30F6-328F-57CF-74E0D54A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4871-C35F-E41B-1C95-217FA95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4E79-D8C8-5F8C-4BFD-8F0BEC7F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C334-C9B2-058B-67FA-214EB959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AD95-0859-930E-93C1-1CD83272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E78A-E495-5793-1879-36C65E2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98EA-E250-FE8D-0427-A7F476A6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E53C-7751-F728-2588-263FDA2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61B9-A486-C0AE-1955-59D952E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06B9-5E2B-DEBC-3FA6-8BFA4AD8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3225-114A-E340-8C38-898A944F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3101-3181-041F-DEB3-0C62F738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3C8E-A781-822C-48FA-C0A6DB8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989D-FC26-FB70-1D63-1698BB6D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34D-8C5F-1343-7122-821277B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6F63-DEEE-B006-901D-AD6431820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16F0D-C21C-C650-FDFD-B07A4A94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54C4C-DEDB-2256-074B-3CD3948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B6E2-B9FB-276F-87C3-C8EDD88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9DDD-457A-3D05-01FA-89B0DDE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435B-23AE-6797-1D5E-4178C99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1DCE-743B-A44D-0B12-487FEFDB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F9E2B-44AC-BF44-CA40-1D28EA2C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5BC59-BFC1-DBE9-9AB2-5A2F80F8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263C3-660B-4FB7-C864-8C03E8F6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5A2D-29C8-1C8C-363A-5EE47B8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4B548-E79D-6871-2E5B-39B17D80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BE2-BE23-FA51-7561-9529616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CABA-A614-0762-D41D-2E9E9FFF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8A25F-2E35-58B4-BAFD-3EEBD8D4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B630E-493B-EB4C-3DF6-EF58B463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F1D6F-DA7B-72B7-485D-0753310D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2D873-7661-5B38-45C2-D76DB0D7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0A84-87EF-5EAE-F8EC-1BFA2850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071C-BF47-6503-4215-46E62978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FFC2-2D0D-C6BA-C8A3-D052F18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01CB-ADC7-4C5A-E74A-D7BD78D2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67A2B-BB18-DAF8-8ABC-BB0D1EE5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74C5-10EE-76BA-B87F-747B756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8716-B9A3-0D29-31D8-4468C17B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1746-45D8-07B1-8963-241B93F1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052-57E9-2897-B2AB-95E2AFAE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F1335-BBDD-589C-5AB3-8EF5CDAB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9F218-5DDD-20C1-580A-2AB55D9E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F3FB4-841F-B477-D1A4-3DA50718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74B3-A887-C07A-FA85-F29C71C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72CD-BB2F-A065-602C-C410BFA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39BE-1DE3-934E-CF07-51AA60AA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6ABC-BEAB-4875-0285-F7461D0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B6AD-4040-298B-5693-ADAD29D00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0B8-A7A1-1D40-94EB-5393DD820558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E153-4C3A-5C16-119D-F137BD1F1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45BD-C8D6-C855-47FB-4F7D5ECAF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FC1A-D0AA-AA45-A708-74D0952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75675F-60EC-98EC-CE83-5F4E0D7FDC12}"/>
              </a:ext>
            </a:extLst>
          </p:cNvPr>
          <p:cNvGrpSpPr/>
          <p:nvPr/>
        </p:nvGrpSpPr>
        <p:grpSpPr>
          <a:xfrm>
            <a:off x="-9305365" y="1795430"/>
            <a:ext cx="40233600" cy="3267139"/>
            <a:chOff x="-9305365" y="1795430"/>
            <a:chExt cx="40233600" cy="32671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A9BD11-EADB-C4E1-A87B-8F14AEDC7830}"/>
                </a:ext>
              </a:extLst>
            </p:cNvPr>
            <p:cNvSpPr/>
            <p:nvPr/>
          </p:nvSpPr>
          <p:spPr>
            <a:xfrm>
              <a:off x="-9305365" y="1795430"/>
              <a:ext cx="40233600" cy="3267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140B00-E354-59B7-4510-DBB3411951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8421989" y="1795430"/>
              <a:ext cx="38298766" cy="3267139"/>
              <a:chOff x="-1268152" y="1730939"/>
              <a:chExt cx="13594264" cy="1159681"/>
            </a:xfrm>
          </p:grpSpPr>
          <p:pic>
            <p:nvPicPr>
              <p:cNvPr id="5" name="Picture 4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B6C0CCE3-37AB-4346-228F-49AFB7FD9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4607" y="1831743"/>
                <a:ext cx="2838734" cy="958073"/>
              </a:xfrm>
              <a:prstGeom prst="rect">
                <a:avLst/>
              </a:prstGeom>
            </p:spPr>
          </p:pic>
          <p:pic>
            <p:nvPicPr>
              <p:cNvPr id="7" name="Picture 6" descr="A close-up of a sign&#10;&#10;Description automatically generated">
                <a:extLst>
                  <a:ext uri="{FF2B5EF4-FFF2-40B4-BE49-F238E27FC236}">
                    <a16:creationId xmlns:a16="http://schemas.microsoft.com/office/drawing/2014/main" id="{08B264AC-6740-36A7-BF07-59AA550A5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044" y="1878779"/>
                <a:ext cx="2314284" cy="864000"/>
              </a:xfrm>
              <a:prstGeom prst="rect">
                <a:avLst/>
              </a:prstGeom>
            </p:spPr>
          </p:pic>
          <p:pic>
            <p:nvPicPr>
              <p:cNvPr id="9" name="Picture 8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92A09963-4BEC-49F9-B641-141CAB26E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031" y="1964242"/>
                <a:ext cx="2569154" cy="693074"/>
              </a:xfrm>
              <a:prstGeom prst="rect">
                <a:avLst/>
              </a:prstGeom>
            </p:spPr>
          </p:pic>
          <p:pic>
            <p:nvPicPr>
              <p:cNvPr id="11" name="Picture 10" descr="A logo of a brain&#10;&#10;Description automatically generated">
                <a:extLst>
                  <a:ext uri="{FF2B5EF4-FFF2-40B4-BE49-F238E27FC236}">
                    <a16:creationId xmlns:a16="http://schemas.microsoft.com/office/drawing/2014/main" id="{C8224C05-B5C9-1B7A-D355-58574CA08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2888" y="1730939"/>
                <a:ext cx="1159681" cy="1159681"/>
              </a:xfrm>
              <a:prstGeom prst="rect">
                <a:avLst/>
              </a:prstGeom>
            </p:spPr>
          </p:pic>
          <p:pic>
            <p:nvPicPr>
              <p:cNvPr id="15" name="Picture 14" descr="A grey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2FF4A97A-C900-30A8-4C19-88C85E3FE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1272" y="1951593"/>
                <a:ext cx="1894840" cy="718373"/>
              </a:xfrm>
              <a:prstGeom prst="rect">
                <a:avLst/>
              </a:prstGeom>
            </p:spPr>
          </p:pic>
          <p:pic>
            <p:nvPicPr>
              <p:cNvPr id="1028" name="Picture 4" descr="University College London (UCL) | Ranking &amp; Scholarships | SI-UK India">
                <a:extLst>
                  <a:ext uri="{FF2B5EF4-FFF2-40B4-BE49-F238E27FC236}">
                    <a16:creationId xmlns:a16="http://schemas.microsoft.com/office/drawing/2014/main" id="{EAC83C06-3079-4023-3B9A-EB830831C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00" t="40317" r="32600" b="40483"/>
              <a:stretch/>
            </p:blipFill>
            <p:spPr bwMode="auto">
              <a:xfrm>
                <a:off x="-1268152" y="1999386"/>
                <a:ext cx="2024056" cy="622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8510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Bano, Sophia</dc:creator>
  <cp:lastModifiedBy>Bano, Sophia</cp:lastModifiedBy>
  <cp:revision>2</cp:revision>
  <dcterms:created xsi:type="dcterms:W3CDTF">2024-08-03T20:14:08Z</dcterms:created>
  <dcterms:modified xsi:type="dcterms:W3CDTF">2024-08-03T20:34:57Z</dcterms:modified>
</cp:coreProperties>
</file>