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39" d="100"/>
          <a:sy n="139" d="100"/>
        </p:scale>
        <p:origin x="84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(50 seconds)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8bc221a7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8bc221a7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8bc221a7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8bc221a7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8bc221a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8bc221a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8bc221a7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8bc221a7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node has children nodes, the execution continues with its children. 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8bc221a7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8bc221a7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8bc221a7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8bc221a7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8bc221a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8bc221a7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8bc221a7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8bc221a7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8bc221a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8bc221a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905ec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905ec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8bc221a7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8bc221a7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8bc221a7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8bc221a7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8bc221a7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8bc221a7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 errors.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8bc221a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8bc221a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8bc221a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8bc221a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8bc221a7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8bc221a7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8bc221a7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8bc221a7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8bc221a7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8bc221a7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8bc221a7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8bc221a7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Building Chatbots with </a:t>
            </a:r>
            <a:endParaRPr sz="44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Watson Assistant (Workshop)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Sophia Ji Who Choi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(jwchoi@ibm.com)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Software Developer at IBM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try it out!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18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8370775" y="1275550"/>
            <a:ext cx="533412" cy="203580"/>
          </a:xfrm>
          <a:prstGeom prst="flowChartTermina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Concept #2: Simple Dialogs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uses intents and entities to define a response to each user’s input. It defines how your chatbot will respond to what users are saying.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 welcome response: “Hello. My name is Watson and I'm a chatbot. How can I help you? You can ask me about our store hours.”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chatbot recognizes #hours_info intent, respond to the user: “We are open to 10 AM to 5 PM from Monday to Friday.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-556975" y="16089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0000"/>
                </a:solidFill>
              </a:rPr>
              <a:t>Let’s respond to hours of operation intent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200" y="1771650"/>
            <a:ext cx="1810151" cy="18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Concept #2: Conditional Dialogs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41675" y="1481775"/>
            <a:ext cx="16812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98675" y="1545900"/>
            <a:ext cx="158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22850" y="1314450"/>
            <a:ext cx="829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give a specific response based on entities.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“Could you recommend me sundae? ”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chatbot will recognize #ice_cream_suggestion and @ice_cream_type:sundae, respond to the user: “Our best selling sundae is caramel drizzle sundae”.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784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generate your WordPress website!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338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deploy your chatbot to your website!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350" y="1152425"/>
            <a:ext cx="6744902" cy="3686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1219498" y="2267625"/>
            <a:ext cx="613602" cy="204768"/>
          </a:xfrm>
          <a:prstGeom prst="flowChartTermina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85175" y="1255925"/>
            <a:ext cx="902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#1: Click Add Dialog Skill.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#2: Select Add existing skill. 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371325" y="0"/>
            <a:ext cx="843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#3: Click on the View API Details link.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#4: Save the Assistant URL, username, and Password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50" y="1910825"/>
            <a:ext cx="6078501" cy="29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53450" y="49365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#5:  Visit your WordPress Dashboard.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#6: Press the Log In button with Username and Password.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#7: Click on Plugins in the sidebar.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#8: Click Activate under the Watson Assistant plugin.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</a:b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450" y="1076150"/>
            <a:ext cx="5690800" cy="36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0" y="0"/>
            <a:ext cx="9106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T Sans Narrow"/>
                <a:ea typeface="PT Sans Narrow"/>
                <a:cs typeface="PT Sans Narrow"/>
                <a:sym typeface="PT Sans Narrow"/>
              </a:rPr>
              <a:t>#9:  Copy and Paste Assistant  URL, Username, and Password. </a:t>
            </a:r>
            <a:endParaRPr sz="3600" b="1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What is a chatbot?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1427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Chatbots = bot + conversation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Also known as chatterbots, virtual assistant, talkbot, and Conversational Agent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❏"/>
            </a:pPr>
            <a:r>
              <a:rPr lang="en" sz="1600">
                <a:solidFill>
                  <a:srgbClr val="000000"/>
                </a:solidFill>
              </a:rPr>
              <a:t>A software agent able to have a conversation, interacting with the user by voice, text, images, and more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975" y="1642975"/>
            <a:ext cx="21336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81525"/>
            <a:ext cx="8520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Let’s check our website!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You can also customize your website with images and texts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are chatbots for?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Quickly answering the most common questions and requests for information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Provide immediate response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24/7 Availability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Reduces time and hu</a:t>
            </a:r>
            <a:r>
              <a:rPr lang="en"/>
              <a:t>man errors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00650" y="2062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Let’s create a chatbot!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735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#1: Log into IBM Cloud.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#2: Click on the Create resource button on your dashboard.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#3: Search for Watson Assistant in the search field.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1034488"/>
            <a:ext cx="8839200" cy="316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39700" y="47575"/>
            <a:ext cx="8904300" cy="1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PT Sans Narrow"/>
                <a:ea typeface="PT Sans Narrow"/>
                <a:cs typeface="PT Sans Narrow"/>
                <a:sym typeface="PT Sans Narrow"/>
              </a:rPr>
              <a:t>#4: Name your chatbot and click on the Create Button.</a:t>
            </a:r>
            <a:endParaRPr sz="3400"/>
          </a:p>
        </p:txBody>
      </p:sp>
      <p:sp>
        <p:nvSpPr>
          <p:cNvPr id="97" name="Google Shape;97;p18"/>
          <p:cNvSpPr/>
          <p:nvPr/>
        </p:nvSpPr>
        <p:spPr>
          <a:xfrm>
            <a:off x="7889075" y="3929250"/>
            <a:ext cx="766800" cy="274914"/>
          </a:xfrm>
          <a:prstGeom prst="flowChartTermina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91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#4: Click on the Launch tool button.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#5. Click on the Skills menu on the top of the page.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5" y="1580375"/>
            <a:ext cx="8839194" cy="330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571400" y="1680150"/>
            <a:ext cx="344628" cy="203580"/>
          </a:xfrm>
          <a:prstGeom prst="flowChartTerminator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7752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#6: Click on the Create Skill button.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#7: Enter a name and an optional Description.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#8: Click on the Create Dialog skill button to generate the skill.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25" y="1039775"/>
            <a:ext cx="3932777" cy="29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Concept #1: Intents and Entities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631800" cy="3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intent is the goal or purpose of the user’s message.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Examples:</a:t>
            </a:r>
            <a:endParaRPr sz="180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#greetings with examples: </a:t>
            </a:r>
            <a:r>
              <a:rPr lang="en" sz="1000"/>
              <a:t>[“hello”, “hi”, “hey”, “good morning”, “good afternoon”] </a:t>
            </a:r>
            <a:endParaRPr sz="10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#hours_info with examples:</a:t>
            </a:r>
            <a:r>
              <a:rPr lang="en" sz="1000"/>
              <a:t> [“When do you open”, “When are you open”, “Are you open on Saturdays?”, “What are your hours?”, “Are you open on Christmas' Day?” ]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2"/>
          </p:nvPr>
        </p:nvSpPr>
        <p:spPr>
          <a:xfrm>
            <a:off x="4788475" y="120032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entity is a value of the user’s input that you can use to provide different responses to a particular intent.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Examples:</a:t>
            </a: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@locations with examples:</a:t>
            </a:r>
            <a:r>
              <a:rPr lang="en" sz="1000"/>
              <a:t> [“Toronto” with synonyms (“The 6ix”, “Queen City”)]</a:t>
            </a:r>
            <a:endParaRPr sz="1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@types_ice_creams with examples: </a:t>
            </a:r>
            <a:r>
              <a:rPr lang="en" sz="1000"/>
              <a:t>[“sundae“, “sandwich”, “ice cream cake”, ““popsicle”, “gelato”]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Macintosh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Open Sans</vt:lpstr>
      <vt:lpstr>PT Sans Narrow</vt:lpstr>
      <vt:lpstr>Arial</vt:lpstr>
      <vt:lpstr>Tropic</vt:lpstr>
      <vt:lpstr>Building Chatbots with  Watson Assistant (Workshop)</vt:lpstr>
      <vt:lpstr>What is a chatbot? </vt:lpstr>
      <vt:lpstr>What are chatbots for?</vt:lpstr>
      <vt:lpstr>Let’s create a chatbot!</vt:lpstr>
      <vt:lpstr>#1: Log into IBM Cloud. #2: Click on the Create resource button on your dashboard.  #3: Search for Watson Assistant in the search field.    </vt:lpstr>
      <vt:lpstr>PowerPoint Presentation</vt:lpstr>
      <vt:lpstr>#4: Click on the Launch tool button. #5. Click on the Skills menu on the top of the page.  </vt:lpstr>
      <vt:lpstr>#6: Click on the Create Skill button. #7: Enter a name and an optional Description.       #8: Click on the Create Dialog skill button to generate the skill.  </vt:lpstr>
      <vt:lpstr>Concept #1: Intents and Entities </vt:lpstr>
      <vt:lpstr>Let’s try it out!</vt:lpstr>
      <vt:lpstr>Concept #2: Simple Dialogs</vt:lpstr>
      <vt:lpstr>Let’s respond to hours of operation intent </vt:lpstr>
      <vt:lpstr>Concept #2: Conditional Dialogs </vt:lpstr>
      <vt:lpstr>Let’s generate your WordPress website! </vt:lpstr>
      <vt:lpstr>Let’s deploy your chatbot to your website! </vt:lpstr>
      <vt:lpstr>PowerPoint Presentation</vt:lpstr>
      <vt:lpstr>PowerPoint Presentation</vt:lpstr>
      <vt:lpstr>PowerPoint Presentation</vt:lpstr>
      <vt:lpstr>PowerPoint Presentation</vt:lpstr>
      <vt:lpstr>Let’s check our website!  You can also customize your website with images and 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 Watson Assistant (Workshop)</dc:title>
  <cp:lastModifiedBy>Microsoft Office User</cp:lastModifiedBy>
  <cp:revision>1</cp:revision>
  <dcterms:modified xsi:type="dcterms:W3CDTF">2019-04-13T03:20:33Z</dcterms:modified>
</cp:coreProperties>
</file>