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4" r:id="rId1"/>
    <p:sldMasterId id="2147483745" r:id="rId2"/>
    <p:sldMasterId id="2147483746" r:id="rId3"/>
    <p:sldMasterId id="2147483747" r:id="rId4"/>
    <p:sldMasterId id="2147483751" r:id="rId5"/>
  </p:sldMasterIdLst>
  <p:notesMasterIdLst>
    <p:notesMasterId r:id="rId17"/>
  </p:notesMasterIdLst>
  <p:sldIdLst>
    <p:sldId id="256" r:id="rId6"/>
    <p:sldId id="274" r:id="rId7"/>
    <p:sldId id="257" r:id="rId8"/>
    <p:sldId id="273" r:id="rId9"/>
    <p:sldId id="271" r:id="rId10"/>
    <p:sldId id="259" r:id="rId11"/>
    <p:sldId id="270" r:id="rId12"/>
    <p:sldId id="269" r:id="rId13"/>
    <p:sldId id="258" r:id="rId14"/>
    <p:sldId id="275" r:id="rId15"/>
    <p:sldId id="26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anrope" panose="020B0604020202020204" charset="0"/>
      <p:regular r:id="rId22"/>
      <p:bold r:id="rId23"/>
    </p:embeddedFont>
    <p:embeddedFont>
      <p:font typeface="Manrope Medium" panose="020B0604020202020204" charset="0"/>
      <p:regular r:id="rId24"/>
      <p:bold r:id="rId25"/>
    </p:embeddedFont>
    <p:embeddedFont>
      <p:font typeface="Segoe UI" panose="020B0502040204020203" pitchFamily="34" charset="0"/>
      <p:regular r:id="rId26"/>
      <p:bold r:id="rId27"/>
      <p:italic r:id="rId28"/>
      <p:boldItalic r:id="rId29"/>
    </p:embeddedFont>
    <p:embeddedFont>
      <p:font typeface="Titan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phia Carrazza" initials="SC" lastIdx="1" clrIdx="0">
    <p:extLst>
      <p:ext uri="{19B8F6BF-5375-455C-9EA6-DF929625EA0E}">
        <p15:presenceInfo xmlns:p15="http://schemas.microsoft.com/office/powerpoint/2012/main" userId="fa032da23f95ca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 Carrazza" userId="fa032da23f95cade" providerId="LiveId" clId="{D86F5261-7341-4E0B-993C-44170AA565C7}"/>
    <pc:docChg chg="custSel modSld">
      <pc:chgData name="Sophia Carrazza" userId="fa032da23f95cade" providerId="LiveId" clId="{D86F5261-7341-4E0B-993C-44170AA565C7}" dt="2023-11-17T00:08:59.301" v="199" actId="1076"/>
      <pc:docMkLst>
        <pc:docMk/>
      </pc:docMkLst>
      <pc:sldChg chg="delSp modSp mod">
        <pc:chgData name="Sophia Carrazza" userId="fa032da23f95cade" providerId="LiveId" clId="{D86F5261-7341-4E0B-993C-44170AA565C7}" dt="2023-11-17T00:08:59.301" v="199" actId="1076"/>
        <pc:sldMkLst>
          <pc:docMk/>
          <pc:sldMk cId="0" sldId="258"/>
        </pc:sldMkLst>
        <pc:spChg chg="mod">
          <ac:chgData name="Sophia Carrazza" userId="fa032da23f95cade" providerId="LiveId" clId="{D86F5261-7341-4E0B-993C-44170AA565C7}" dt="2023-11-17T00:08:59.301" v="199" actId="1076"/>
          <ac:spMkLst>
            <pc:docMk/>
            <pc:sldMk cId="0" sldId="258"/>
            <ac:spMk id="9" creationId="{CB856735-6FB6-E05E-0EA2-A817D4A4D8C5}"/>
          </ac:spMkLst>
        </pc:spChg>
        <pc:spChg chg="mod">
          <ac:chgData name="Sophia Carrazza" userId="fa032da23f95cade" providerId="LiveId" clId="{D86F5261-7341-4E0B-993C-44170AA565C7}" dt="2023-11-17T00:08:50.608" v="196" actId="1076"/>
          <ac:spMkLst>
            <pc:docMk/>
            <pc:sldMk cId="0" sldId="258"/>
            <ac:spMk id="11" creationId="{B522A870-F52E-3740-7C44-81A8CCDAF7F1}"/>
          </ac:spMkLst>
        </pc:spChg>
        <pc:spChg chg="mod">
          <ac:chgData name="Sophia Carrazza" userId="fa032da23f95cade" providerId="LiveId" clId="{D86F5261-7341-4E0B-993C-44170AA565C7}" dt="2023-11-17T00:08:53.656" v="197" actId="1076"/>
          <ac:spMkLst>
            <pc:docMk/>
            <pc:sldMk cId="0" sldId="258"/>
            <ac:spMk id="13" creationId="{FB9F20B5-C338-79DC-5FB6-085C9683D002}"/>
          </ac:spMkLst>
        </pc:spChg>
        <pc:spChg chg="mod">
          <ac:chgData name="Sophia Carrazza" userId="fa032da23f95cade" providerId="LiveId" clId="{D86F5261-7341-4E0B-993C-44170AA565C7}" dt="2023-11-17T00:08:56.393" v="198" actId="1076"/>
          <ac:spMkLst>
            <pc:docMk/>
            <pc:sldMk cId="0" sldId="258"/>
            <ac:spMk id="16" creationId="{EE82EDCD-3AB3-575B-61B1-A6536714C187}"/>
          </ac:spMkLst>
        </pc:spChg>
        <pc:picChg chg="del">
          <ac:chgData name="Sophia Carrazza" userId="fa032da23f95cade" providerId="LiveId" clId="{D86F5261-7341-4E0B-993C-44170AA565C7}" dt="2023-11-17T00:04:47.522" v="0" actId="478"/>
          <ac:picMkLst>
            <pc:docMk/>
            <pc:sldMk cId="0" sldId="258"/>
            <ac:picMk id="6" creationId="{3B7C8CDC-5035-4F17-45AC-A0A26C291620}"/>
          </ac:picMkLst>
        </pc:picChg>
      </pc:sldChg>
    </pc:docChg>
  </pc:docChgLst>
  <pc:docChgLst>
    <pc:chgData name="Sophia Carrazza" userId="fa032da23f95cade" providerId="LiveId" clId="{2B623608-D6F0-4E34-BB80-CC55E4F97F97}"/>
    <pc:docChg chg="undo custSel addSld delSld modSld sldOrd delMainMaster">
      <pc:chgData name="Sophia Carrazza" userId="fa032da23f95cade" providerId="LiveId" clId="{2B623608-D6F0-4E34-BB80-CC55E4F97F97}" dt="2023-10-27T14:13:10.223" v="1009" actId="1076"/>
      <pc:docMkLst>
        <pc:docMk/>
      </pc:docMkLst>
      <pc:sldChg chg="addSp delSp modSp mod addCm">
        <pc:chgData name="Sophia Carrazza" userId="fa032da23f95cade" providerId="LiveId" clId="{2B623608-D6F0-4E34-BB80-CC55E4F97F97}" dt="2023-10-26T23:55:05.690" v="238" actId="1076"/>
        <pc:sldMkLst>
          <pc:docMk/>
          <pc:sldMk cId="0" sldId="257"/>
        </pc:sldMkLst>
        <pc:spChg chg="add mod">
          <ac:chgData name="Sophia Carrazza" userId="fa032da23f95cade" providerId="LiveId" clId="{2B623608-D6F0-4E34-BB80-CC55E4F97F97}" dt="2023-10-26T23:54:44.543" v="226" actId="1076"/>
          <ac:spMkLst>
            <pc:docMk/>
            <pc:sldMk cId="0" sldId="257"/>
            <ac:spMk id="7" creationId="{229589DB-18DA-D3E1-EF3B-91F40DD4EA78}"/>
          </ac:spMkLst>
        </pc:spChg>
        <pc:spChg chg="add mod">
          <ac:chgData name="Sophia Carrazza" userId="fa032da23f95cade" providerId="LiveId" clId="{2B623608-D6F0-4E34-BB80-CC55E4F97F97}" dt="2023-10-26T23:55:05.690" v="238" actId="1076"/>
          <ac:spMkLst>
            <pc:docMk/>
            <pc:sldMk cId="0" sldId="257"/>
            <ac:spMk id="8" creationId="{DED79B66-F249-2DBD-BDF6-C906BF372765}"/>
          </ac:spMkLst>
        </pc:spChg>
        <pc:spChg chg="mod">
          <ac:chgData name="Sophia Carrazza" userId="fa032da23f95cade" providerId="LiveId" clId="{2B623608-D6F0-4E34-BB80-CC55E4F97F97}" dt="2023-10-26T21:58:18.060" v="7" actId="20577"/>
          <ac:spMkLst>
            <pc:docMk/>
            <pc:sldMk cId="0" sldId="257"/>
            <ac:spMk id="752" creationId="{00000000-0000-0000-0000-000000000000}"/>
          </ac:spMkLst>
        </pc:spChg>
        <pc:spChg chg="mod">
          <ac:chgData name="Sophia Carrazza" userId="fa032da23f95cade" providerId="LiveId" clId="{2B623608-D6F0-4E34-BB80-CC55E4F97F97}" dt="2023-10-26T21:57:55.428" v="1" actId="14100"/>
          <ac:spMkLst>
            <pc:docMk/>
            <pc:sldMk cId="0" sldId="257"/>
            <ac:spMk id="753" creationId="{00000000-0000-0000-0000-000000000000}"/>
          </ac:spMkLst>
        </pc:spChg>
        <pc:picChg chg="add mod">
          <ac:chgData name="Sophia Carrazza" userId="fa032da23f95cade" providerId="LiveId" clId="{2B623608-D6F0-4E34-BB80-CC55E4F97F97}" dt="2023-10-26T23:54:39.032" v="225" actId="1076"/>
          <ac:picMkLst>
            <pc:docMk/>
            <pc:sldMk cId="0" sldId="257"/>
            <ac:picMk id="3" creationId="{10126F1E-997A-E415-F8D5-003647F06598}"/>
          </ac:picMkLst>
        </pc:picChg>
        <pc:picChg chg="del">
          <ac:chgData name="Sophia Carrazza" userId="fa032da23f95cade" providerId="LiveId" clId="{2B623608-D6F0-4E34-BB80-CC55E4F97F97}" dt="2023-10-26T21:57:39.886" v="0" actId="478"/>
          <ac:picMkLst>
            <pc:docMk/>
            <pc:sldMk cId="0" sldId="257"/>
            <ac:picMk id="5" creationId="{001FCFAE-5EC9-8E3F-22CB-A1FE8172F9BA}"/>
          </ac:picMkLst>
        </pc:picChg>
        <pc:picChg chg="add mod modCrop">
          <ac:chgData name="Sophia Carrazza" userId="fa032da23f95cade" providerId="LiveId" clId="{2B623608-D6F0-4E34-BB80-CC55E4F97F97}" dt="2023-10-26T23:53:23.580" v="201" actId="1076"/>
          <ac:picMkLst>
            <pc:docMk/>
            <pc:sldMk cId="0" sldId="257"/>
            <ac:picMk id="6" creationId="{42F6989F-C113-A7A3-F785-C524B14C6DFE}"/>
          </ac:picMkLst>
        </pc:picChg>
      </pc:sldChg>
      <pc:sldChg chg="addSp delSp modSp mod">
        <pc:chgData name="Sophia Carrazza" userId="fa032da23f95cade" providerId="LiveId" clId="{2B623608-D6F0-4E34-BB80-CC55E4F97F97}" dt="2023-10-27T01:22:22.473" v="892" actId="1076"/>
        <pc:sldMkLst>
          <pc:docMk/>
          <pc:sldMk cId="0" sldId="258"/>
        </pc:sldMkLst>
        <pc:spChg chg="add del">
          <ac:chgData name="Sophia Carrazza" userId="fa032da23f95cade" providerId="LiveId" clId="{2B623608-D6F0-4E34-BB80-CC55E4F97F97}" dt="2023-10-27T00:19:01.910" v="585"/>
          <ac:spMkLst>
            <pc:docMk/>
            <pc:sldMk cId="0" sldId="258"/>
            <ac:spMk id="2" creationId="{541F4D7B-CFC5-FD79-124B-531D452BEB00}"/>
          </ac:spMkLst>
        </pc:spChg>
        <pc:spChg chg="add del">
          <ac:chgData name="Sophia Carrazza" userId="fa032da23f95cade" providerId="LiveId" clId="{2B623608-D6F0-4E34-BB80-CC55E4F97F97}" dt="2023-10-27T00:19:07.969" v="587" actId="478"/>
          <ac:spMkLst>
            <pc:docMk/>
            <pc:sldMk cId="0" sldId="258"/>
            <ac:spMk id="4" creationId="{8D3CC5E6-5D73-28F1-1C70-D3B7A5D07970}"/>
          </ac:spMkLst>
        </pc:spChg>
        <pc:spChg chg="add mod">
          <ac:chgData name="Sophia Carrazza" userId="fa032da23f95cade" providerId="LiveId" clId="{2B623608-D6F0-4E34-BB80-CC55E4F97F97}" dt="2023-10-27T01:22:22.473" v="892" actId="1076"/>
          <ac:spMkLst>
            <pc:docMk/>
            <pc:sldMk cId="0" sldId="258"/>
            <ac:spMk id="9" creationId="{CB856735-6FB6-E05E-0EA2-A817D4A4D8C5}"/>
          </ac:spMkLst>
        </pc:spChg>
        <pc:spChg chg="add mod">
          <ac:chgData name="Sophia Carrazza" userId="fa032da23f95cade" providerId="LiveId" clId="{2B623608-D6F0-4E34-BB80-CC55E4F97F97}" dt="2023-10-27T01:19:26.052" v="658" actId="20577"/>
          <ac:spMkLst>
            <pc:docMk/>
            <pc:sldMk cId="0" sldId="258"/>
            <ac:spMk id="11" creationId="{B522A870-F52E-3740-7C44-81A8CCDAF7F1}"/>
          </ac:spMkLst>
        </pc:spChg>
        <pc:spChg chg="add mod">
          <ac:chgData name="Sophia Carrazza" userId="fa032da23f95cade" providerId="LiveId" clId="{2B623608-D6F0-4E34-BB80-CC55E4F97F97}" dt="2023-10-27T01:21:20.784" v="814" actId="20577"/>
          <ac:spMkLst>
            <pc:docMk/>
            <pc:sldMk cId="0" sldId="258"/>
            <ac:spMk id="13" creationId="{FB9F20B5-C338-79DC-5FB6-085C9683D002}"/>
          </ac:spMkLst>
        </pc:spChg>
        <pc:spChg chg="add mod">
          <ac:chgData name="Sophia Carrazza" userId="fa032da23f95cade" providerId="LiveId" clId="{2B623608-D6F0-4E34-BB80-CC55E4F97F97}" dt="2023-10-27T01:20:00.594" v="661" actId="571"/>
          <ac:spMkLst>
            <pc:docMk/>
            <pc:sldMk cId="0" sldId="258"/>
            <ac:spMk id="14" creationId="{29211F8A-B874-5800-2B2E-BB8E4D8B34D2}"/>
          </ac:spMkLst>
        </pc:spChg>
        <pc:spChg chg="add mod">
          <ac:chgData name="Sophia Carrazza" userId="fa032da23f95cade" providerId="LiveId" clId="{2B623608-D6F0-4E34-BB80-CC55E4F97F97}" dt="2023-10-27T01:22:13.314" v="890" actId="113"/>
          <ac:spMkLst>
            <pc:docMk/>
            <pc:sldMk cId="0" sldId="258"/>
            <ac:spMk id="16" creationId="{EE82EDCD-3AB3-575B-61B1-A6536714C187}"/>
          </ac:spMkLst>
        </pc:spChg>
        <pc:spChg chg="mod">
          <ac:chgData name="Sophia Carrazza" userId="fa032da23f95cade" providerId="LiveId" clId="{2B623608-D6F0-4E34-BB80-CC55E4F97F97}" dt="2023-10-26T22:26:45.746" v="184" actId="20577"/>
          <ac:spMkLst>
            <pc:docMk/>
            <pc:sldMk cId="0" sldId="258"/>
            <ac:spMk id="858" creationId="{00000000-0000-0000-0000-000000000000}"/>
          </ac:spMkLst>
        </pc:spChg>
        <pc:picChg chg="del">
          <ac:chgData name="Sophia Carrazza" userId="fa032da23f95cade" providerId="LiveId" clId="{2B623608-D6F0-4E34-BB80-CC55E4F97F97}" dt="2023-10-26T22:26:52.054" v="187" actId="478"/>
          <ac:picMkLst>
            <pc:docMk/>
            <pc:sldMk cId="0" sldId="258"/>
            <ac:picMk id="3" creationId="{F28223EF-9BF9-A13E-CE62-D2D28B8B4BD5}"/>
          </ac:picMkLst>
        </pc:picChg>
        <pc:picChg chg="add mod">
          <ac:chgData name="Sophia Carrazza" userId="fa032da23f95cade" providerId="LiveId" clId="{2B623608-D6F0-4E34-BB80-CC55E4F97F97}" dt="2023-10-27T01:22:19.519" v="891" actId="1076"/>
          <ac:picMkLst>
            <pc:docMk/>
            <pc:sldMk cId="0" sldId="258"/>
            <ac:picMk id="6" creationId="{3B7C8CDC-5035-4F17-45AC-A0A26C291620}"/>
          </ac:picMkLst>
        </pc:picChg>
        <pc:picChg chg="add del">
          <ac:chgData name="Sophia Carrazza" userId="fa032da23f95cade" providerId="LiveId" clId="{2B623608-D6F0-4E34-BB80-CC55E4F97F97}" dt="2023-10-27T00:24:04.457" v="596" actId="22"/>
          <ac:picMkLst>
            <pc:docMk/>
            <pc:sldMk cId="0" sldId="258"/>
            <ac:picMk id="8" creationId="{0AC52053-764C-D022-DCCD-3493E8DB8125}"/>
          </ac:picMkLst>
        </pc:picChg>
        <pc:picChg chg="del">
          <ac:chgData name="Sophia Carrazza" userId="fa032da23f95cade" providerId="LiveId" clId="{2B623608-D6F0-4E34-BB80-CC55E4F97F97}" dt="2023-10-26T22:26:48.202" v="185" actId="478"/>
          <ac:picMkLst>
            <pc:docMk/>
            <pc:sldMk cId="0" sldId="258"/>
            <ac:picMk id="855" creationId="{00000000-0000-0000-0000-000000000000}"/>
          </ac:picMkLst>
        </pc:picChg>
        <pc:picChg chg="del">
          <ac:chgData name="Sophia Carrazza" userId="fa032da23f95cade" providerId="LiveId" clId="{2B623608-D6F0-4E34-BB80-CC55E4F97F97}" dt="2023-10-26T22:26:50.029" v="186" actId="478"/>
          <ac:picMkLst>
            <pc:docMk/>
            <pc:sldMk cId="0" sldId="258"/>
            <ac:picMk id="856" creationId="{00000000-0000-0000-0000-000000000000}"/>
          </ac:picMkLst>
        </pc:picChg>
      </pc:sldChg>
      <pc:sldChg chg="addSp delSp modSp mod ord">
        <pc:chgData name="Sophia Carrazza" userId="fa032da23f95cade" providerId="LiveId" clId="{2B623608-D6F0-4E34-BB80-CC55E4F97F97}" dt="2023-10-27T00:00:30.509" v="437" actId="1076"/>
        <pc:sldMkLst>
          <pc:docMk/>
          <pc:sldMk cId="0" sldId="259"/>
        </pc:sldMkLst>
        <pc:spChg chg="add mod">
          <ac:chgData name="Sophia Carrazza" userId="fa032da23f95cade" providerId="LiveId" clId="{2B623608-D6F0-4E34-BB80-CC55E4F97F97}" dt="2023-10-27T00:00:30.509" v="437" actId="1076"/>
          <ac:spMkLst>
            <pc:docMk/>
            <pc:sldMk cId="0" sldId="259"/>
            <ac:spMk id="9" creationId="{3816E91E-F882-60CC-EB74-27D433C52A4B}"/>
          </ac:spMkLst>
        </pc:spChg>
        <pc:spChg chg="mod">
          <ac:chgData name="Sophia Carrazza" userId="fa032da23f95cade" providerId="LiveId" clId="{2B623608-D6F0-4E34-BB80-CC55E4F97F97}" dt="2023-10-26T21:58:44.846" v="31" actId="20577"/>
          <ac:spMkLst>
            <pc:docMk/>
            <pc:sldMk cId="0" sldId="259"/>
            <ac:spMk id="947" creationId="{00000000-0000-0000-0000-000000000000}"/>
          </ac:spMkLst>
        </pc:spChg>
        <pc:picChg chg="del">
          <ac:chgData name="Sophia Carrazza" userId="fa032da23f95cade" providerId="LiveId" clId="{2B623608-D6F0-4E34-BB80-CC55E4F97F97}" dt="2023-10-26T21:58:47.243" v="32" actId="478"/>
          <ac:picMkLst>
            <pc:docMk/>
            <pc:sldMk cId="0" sldId="259"/>
            <ac:picMk id="3" creationId="{CB182128-3C68-A56D-5011-1FC88CCB03CB}"/>
          </ac:picMkLst>
        </pc:picChg>
        <pc:picChg chg="add del mod">
          <ac:chgData name="Sophia Carrazza" userId="fa032da23f95cade" providerId="LiveId" clId="{2B623608-D6F0-4E34-BB80-CC55E4F97F97}" dt="2023-10-26T22:20:26.442" v="118" actId="478"/>
          <ac:picMkLst>
            <pc:docMk/>
            <pc:sldMk cId="0" sldId="259"/>
            <ac:picMk id="4" creationId="{DA3DDDC5-5D91-56B8-8693-802467B667D6}"/>
          </ac:picMkLst>
        </pc:picChg>
        <pc:picChg chg="add del mod modCrop">
          <ac:chgData name="Sophia Carrazza" userId="fa032da23f95cade" providerId="LiveId" clId="{2B623608-D6F0-4E34-BB80-CC55E4F97F97}" dt="2023-10-26T22:20:26.786" v="119" actId="478"/>
          <ac:picMkLst>
            <pc:docMk/>
            <pc:sldMk cId="0" sldId="259"/>
            <ac:picMk id="6" creationId="{73C8F080-FF81-8300-86AF-B71A97E33681}"/>
          </ac:picMkLst>
        </pc:picChg>
        <pc:picChg chg="add mod">
          <ac:chgData name="Sophia Carrazza" userId="fa032da23f95cade" providerId="LiveId" clId="{2B623608-D6F0-4E34-BB80-CC55E4F97F97}" dt="2023-10-27T00:00:01.012" v="393" actId="1076"/>
          <ac:picMkLst>
            <pc:docMk/>
            <pc:sldMk cId="0" sldId="259"/>
            <ac:picMk id="8" creationId="{D0404DCF-6438-0D1A-1095-1007F901A1DB}"/>
          </ac:picMkLst>
        </pc:picChg>
      </pc:sldChg>
      <pc:sldChg chg="del">
        <pc:chgData name="Sophia Carrazza" userId="fa032da23f95cade" providerId="LiveId" clId="{2B623608-D6F0-4E34-BB80-CC55E4F97F97}" dt="2023-10-27T00:06:52.252" v="583" actId="2696"/>
        <pc:sldMkLst>
          <pc:docMk/>
          <pc:sldMk cId="0" sldId="263"/>
        </pc:sldMkLst>
      </pc:sldChg>
      <pc:sldChg chg="addSp delSp modSp mod ord">
        <pc:chgData name="Sophia Carrazza" userId="fa032da23f95cade" providerId="LiveId" clId="{2B623608-D6F0-4E34-BB80-CC55E4F97F97}" dt="2023-10-27T02:18:47.148" v="903" actId="14100"/>
        <pc:sldMkLst>
          <pc:docMk/>
          <pc:sldMk cId="3356410663" sldId="269"/>
        </pc:sldMkLst>
        <pc:spChg chg="mod">
          <ac:chgData name="Sophia Carrazza" userId="fa032da23f95cade" providerId="LiveId" clId="{2B623608-D6F0-4E34-BB80-CC55E4F97F97}" dt="2023-10-26T21:59:01.927" v="77" actId="20577"/>
          <ac:spMkLst>
            <pc:docMk/>
            <pc:sldMk cId="3356410663" sldId="269"/>
            <ac:spMk id="947" creationId="{00000000-0000-0000-0000-000000000000}"/>
          </ac:spMkLst>
        </pc:spChg>
        <pc:picChg chg="add mod">
          <ac:chgData name="Sophia Carrazza" userId="fa032da23f95cade" providerId="LiveId" clId="{2B623608-D6F0-4E34-BB80-CC55E4F97F97}" dt="2023-10-27T02:18:40.825" v="901" actId="14100"/>
          <ac:picMkLst>
            <pc:docMk/>
            <pc:sldMk cId="3356410663" sldId="269"/>
            <ac:picMk id="3" creationId="{56C6AFE0-C8EC-ACF5-B488-E9D0B84B9EED}"/>
          </ac:picMkLst>
        </pc:picChg>
        <pc:picChg chg="add mod">
          <ac:chgData name="Sophia Carrazza" userId="fa032da23f95cade" providerId="LiveId" clId="{2B623608-D6F0-4E34-BB80-CC55E4F97F97}" dt="2023-10-27T02:18:47.148" v="903" actId="14100"/>
          <ac:picMkLst>
            <pc:docMk/>
            <pc:sldMk cId="3356410663" sldId="269"/>
            <ac:picMk id="5" creationId="{6292A2B3-08C2-4383-3B2B-E253F3E13C9F}"/>
          </ac:picMkLst>
        </pc:picChg>
        <pc:picChg chg="del">
          <ac:chgData name="Sophia Carrazza" userId="fa032da23f95cade" providerId="LiveId" clId="{2B623608-D6F0-4E34-BB80-CC55E4F97F97}" dt="2023-10-26T22:02:09.107" v="78" actId="478"/>
          <ac:picMkLst>
            <pc:docMk/>
            <pc:sldMk cId="3356410663" sldId="269"/>
            <ac:picMk id="6" creationId="{012A8BB9-AFC3-E10C-8673-78B7F20BADE4}"/>
          </ac:picMkLst>
        </pc:picChg>
      </pc:sldChg>
      <pc:sldChg chg="addSp delSp modSp mod">
        <pc:chgData name="Sophia Carrazza" userId="fa032da23f95cade" providerId="LiveId" clId="{2B623608-D6F0-4E34-BB80-CC55E4F97F97}" dt="2023-10-27T00:03:57.037" v="569" actId="20577"/>
        <pc:sldMkLst>
          <pc:docMk/>
          <pc:sldMk cId="3586775553" sldId="270"/>
        </pc:sldMkLst>
        <pc:spChg chg="add mod">
          <ac:chgData name="Sophia Carrazza" userId="fa032da23f95cade" providerId="LiveId" clId="{2B623608-D6F0-4E34-BB80-CC55E4F97F97}" dt="2023-10-27T00:01:53.480" v="523" actId="1076"/>
          <ac:spMkLst>
            <pc:docMk/>
            <pc:sldMk cId="3586775553" sldId="270"/>
            <ac:spMk id="7" creationId="{03AA441D-B8A4-09BE-7657-CA7605CC22E6}"/>
          </ac:spMkLst>
        </pc:spChg>
        <pc:spChg chg="add del mod">
          <ac:chgData name="Sophia Carrazza" userId="fa032da23f95cade" providerId="LiveId" clId="{2B623608-D6F0-4E34-BB80-CC55E4F97F97}" dt="2023-10-27T00:03:02.513" v="543" actId="1076"/>
          <ac:spMkLst>
            <pc:docMk/>
            <pc:sldMk cId="3586775553" sldId="270"/>
            <ac:spMk id="8" creationId="{012110AD-8C0A-315A-2692-EA77A450C3F7}"/>
          </ac:spMkLst>
        </pc:spChg>
        <pc:spChg chg="mod">
          <ac:chgData name="Sophia Carrazza" userId="fa032da23f95cade" providerId="LiveId" clId="{2B623608-D6F0-4E34-BB80-CC55E4F97F97}" dt="2023-10-27T00:03:57.037" v="569" actId="20577"/>
          <ac:spMkLst>
            <pc:docMk/>
            <pc:sldMk cId="3586775553" sldId="270"/>
            <ac:spMk id="947" creationId="{00000000-0000-0000-0000-000000000000}"/>
          </ac:spMkLst>
        </pc:spChg>
        <pc:picChg chg="del">
          <ac:chgData name="Sophia Carrazza" userId="fa032da23f95cade" providerId="LiveId" clId="{2B623608-D6F0-4E34-BB80-CC55E4F97F97}" dt="2023-10-26T22:18:37.366" v="111" actId="478"/>
          <ac:picMkLst>
            <pc:docMk/>
            <pc:sldMk cId="3586775553" sldId="270"/>
            <ac:picMk id="3" creationId="{C1184D47-DEDC-C4D5-CF5A-1EBB14C250A1}"/>
          </ac:picMkLst>
        </pc:picChg>
        <pc:picChg chg="add mod">
          <ac:chgData name="Sophia Carrazza" userId="fa032da23f95cade" providerId="LiveId" clId="{2B623608-D6F0-4E34-BB80-CC55E4F97F97}" dt="2023-10-26T22:24:48.162" v="147" actId="1076"/>
          <ac:picMkLst>
            <pc:docMk/>
            <pc:sldMk cId="3586775553" sldId="270"/>
            <ac:picMk id="4" creationId="{D0A072AE-4F32-A712-4FCE-D4DA840BC0C6}"/>
          </ac:picMkLst>
        </pc:picChg>
        <pc:picChg chg="add mod">
          <ac:chgData name="Sophia Carrazza" userId="fa032da23f95cade" providerId="LiveId" clId="{2B623608-D6F0-4E34-BB80-CC55E4F97F97}" dt="2023-10-26T22:24:56.304" v="150" actId="14100"/>
          <ac:picMkLst>
            <pc:docMk/>
            <pc:sldMk cId="3586775553" sldId="270"/>
            <ac:picMk id="6" creationId="{FDDF8C52-F52D-CE36-34C0-2D5C897BCE63}"/>
          </ac:picMkLst>
        </pc:picChg>
      </pc:sldChg>
      <pc:sldChg chg="addSp modSp add mod">
        <pc:chgData name="Sophia Carrazza" userId="fa032da23f95cade" providerId="LiveId" clId="{2B623608-D6F0-4E34-BB80-CC55E4F97F97}" dt="2023-10-26T23:59:45.439" v="390" actId="1076"/>
        <pc:sldMkLst>
          <pc:docMk/>
          <pc:sldMk cId="1190302227" sldId="271"/>
        </pc:sldMkLst>
        <pc:spChg chg="add mod">
          <ac:chgData name="Sophia Carrazza" userId="fa032da23f95cade" providerId="LiveId" clId="{2B623608-D6F0-4E34-BB80-CC55E4F97F97}" dt="2023-10-26T23:59:16.516" v="370" actId="207"/>
          <ac:spMkLst>
            <pc:docMk/>
            <pc:sldMk cId="1190302227" sldId="271"/>
            <ac:spMk id="6" creationId="{61D4B2AB-3695-085D-03EF-06AEFE2A31F5}"/>
          </ac:spMkLst>
        </pc:spChg>
        <pc:spChg chg="add mod">
          <ac:chgData name="Sophia Carrazza" userId="fa032da23f95cade" providerId="LiveId" clId="{2B623608-D6F0-4E34-BB80-CC55E4F97F97}" dt="2023-10-26T23:59:45.439" v="390" actId="1076"/>
          <ac:spMkLst>
            <pc:docMk/>
            <pc:sldMk cId="1190302227" sldId="271"/>
            <ac:spMk id="7" creationId="{5FFDA297-9143-4AD7-165D-B364D0CA73AE}"/>
          </ac:spMkLst>
        </pc:spChg>
        <pc:picChg chg="add mod">
          <ac:chgData name="Sophia Carrazza" userId="fa032da23f95cade" providerId="LiveId" clId="{2B623608-D6F0-4E34-BB80-CC55E4F97F97}" dt="2023-10-26T22:19:46.628" v="114" actId="1076"/>
          <ac:picMkLst>
            <pc:docMk/>
            <pc:sldMk cId="1190302227" sldId="271"/>
            <ac:picMk id="3" creationId="{1E929FBE-68E6-609D-391A-5A90E46EAAF6}"/>
          </ac:picMkLst>
        </pc:picChg>
        <pc:picChg chg="add mod">
          <ac:chgData name="Sophia Carrazza" userId="fa032da23f95cade" providerId="LiveId" clId="{2B623608-D6F0-4E34-BB80-CC55E4F97F97}" dt="2023-10-26T22:19:51.016" v="116" actId="1076"/>
          <ac:picMkLst>
            <pc:docMk/>
            <pc:sldMk cId="1190302227" sldId="271"/>
            <ac:picMk id="5" creationId="{D0CE0534-3187-FF90-CA81-865D9969BC2F}"/>
          </ac:picMkLst>
        </pc:picChg>
      </pc:sldChg>
      <pc:sldChg chg="modSp add del mod">
        <pc:chgData name="Sophia Carrazza" userId="fa032da23f95cade" providerId="LiveId" clId="{2B623608-D6F0-4E34-BB80-CC55E4F97F97}" dt="2023-10-27T00:03:36.870" v="544" actId="2696"/>
        <pc:sldMkLst>
          <pc:docMk/>
          <pc:sldMk cId="2646458823" sldId="272"/>
        </pc:sldMkLst>
        <pc:spChg chg="mod">
          <ac:chgData name="Sophia Carrazza" userId="fa032da23f95cade" providerId="LiveId" clId="{2B623608-D6F0-4E34-BB80-CC55E4F97F97}" dt="2023-10-26T22:25:12.597" v="155" actId="20577"/>
          <ac:spMkLst>
            <pc:docMk/>
            <pc:sldMk cId="2646458823" sldId="272"/>
            <ac:spMk id="947" creationId="{00000000-0000-0000-0000-000000000000}"/>
          </ac:spMkLst>
        </pc:spChg>
      </pc:sldChg>
      <pc:sldChg chg="addSp modSp add mod">
        <pc:chgData name="Sophia Carrazza" userId="fa032da23f95cade" providerId="LiveId" clId="{2B623608-D6F0-4E34-BB80-CC55E4F97F97}" dt="2023-10-26T23:57:28.229" v="305" actId="20577"/>
        <pc:sldMkLst>
          <pc:docMk/>
          <pc:sldMk cId="3110581287" sldId="273"/>
        </pc:sldMkLst>
        <pc:spChg chg="add mod">
          <ac:chgData name="Sophia Carrazza" userId="fa032da23f95cade" providerId="LiveId" clId="{2B623608-D6F0-4E34-BB80-CC55E4F97F97}" dt="2023-10-26T23:56:59.384" v="260" actId="20577"/>
          <ac:spMkLst>
            <pc:docMk/>
            <pc:sldMk cId="3110581287" sldId="273"/>
            <ac:spMk id="5" creationId="{B0EADF17-4E71-A8CD-A0FB-C2BE8E9281E7}"/>
          </ac:spMkLst>
        </pc:spChg>
        <pc:spChg chg="add mod">
          <ac:chgData name="Sophia Carrazza" userId="fa032da23f95cade" providerId="LiveId" clId="{2B623608-D6F0-4E34-BB80-CC55E4F97F97}" dt="2023-10-26T23:57:28.229" v="305" actId="20577"/>
          <ac:spMkLst>
            <pc:docMk/>
            <pc:sldMk cId="3110581287" sldId="273"/>
            <ac:spMk id="7" creationId="{897D96CB-2F94-3946-35E3-B973E20738CD}"/>
          </ac:spMkLst>
        </pc:spChg>
        <pc:picChg chg="add mod">
          <ac:chgData name="Sophia Carrazza" userId="fa032da23f95cade" providerId="LiveId" clId="{2B623608-D6F0-4E34-BB80-CC55E4F97F97}" dt="2023-10-26T22:21:19.889" v="129" actId="1076"/>
          <ac:picMkLst>
            <pc:docMk/>
            <pc:sldMk cId="3110581287" sldId="273"/>
            <ac:picMk id="3" creationId="{C2F27444-0438-4698-55B0-899099DCCDEA}"/>
          </ac:picMkLst>
        </pc:picChg>
        <pc:picChg chg="mod">
          <ac:chgData name="Sophia Carrazza" userId="fa032da23f95cade" providerId="LiveId" clId="{2B623608-D6F0-4E34-BB80-CC55E4F97F97}" dt="2023-10-26T22:21:12.860" v="125" actId="1076"/>
          <ac:picMkLst>
            <pc:docMk/>
            <pc:sldMk cId="3110581287" sldId="273"/>
            <ac:picMk id="4" creationId="{DA3DDDC5-5D91-56B8-8693-802467B667D6}"/>
          </ac:picMkLst>
        </pc:picChg>
        <pc:picChg chg="mod">
          <ac:chgData name="Sophia Carrazza" userId="fa032da23f95cade" providerId="LiveId" clId="{2B623608-D6F0-4E34-BB80-CC55E4F97F97}" dt="2023-10-26T22:21:25.871" v="130" actId="14100"/>
          <ac:picMkLst>
            <pc:docMk/>
            <pc:sldMk cId="3110581287" sldId="273"/>
            <ac:picMk id="6" creationId="{73C8F080-FF81-8300-86AF-B71A97E33681}"/>
          </ac:picMkLst>
        </pc:picChg>
      </pc:sldChg>
      <pc:sldChg chg="modSp add del mod">
        <pc:chgData name="Sophia Carrazza" userId="fa032da23f95cade" providerId="LiveId" clId="{2B623608-D6F0-4E34-BB80-CC55E4F97F97}" dt="2023-10-27T00:03:39.949" v="545" actId="2696"/>
        <pc:sldMkLst>
          <pc:docMk/>
          <pc:sldMk cId="1705303656" sldId="274"/>
        </pc:sldMkLst>
        <pc:spChg chg="mod">
          <ac:chgData name="Sophia Carrazza" userId="fa032da23f95cade" providerId="LiveId" clId="{2B623608-D6F0-4E34-BB80-CC55E4F97F97}" dt="2023-10-26T22:25:40.706" v="163" actId="20577"/>
          <ac:spMkLst>
            <pc:docMk/>
            <pc:sldMk cId="1705303656" sldId="274"/>
            <ac:spMk id="947" creationId="{00000000-0000-0000-0000-000000000000}"/>
          </ac:spMkLst>
        </pc:spChg>
      </pc:sldChg>
      <pc:sldChg chg="addSp delSp modSp new mod ord">
        <pc:chgData name="Sophia Carrazza" userId="fa032da23f95cade" providerId="LiveId" clId="{2B623608-D6F0-4E34-BB80-CC55E4F97F97}" dt="2023-10-27T00:05:56.229" v="582" actId="1076"/>
        <pc:sldMkLst>
          <pc:docMk/>
          <pc:sldMk cId="3380747723" sldId="274"/>
        </pc:sldMkLst>
        <pc:picChg chg="add del mod">
          <ac:chgData name="Sophia Carrazza" userId="fa032da23f95cade" providerId="LiveId" clId="{2B623608-D6F0-4E34-BB80-CC55E4F97F97}" dt="2023-10-27T00:05:27.137" v="579" actId="478"/>
          <ac:picMkLst>
            <pc:docMk/>
            <pc:sldMk cId="3380747723" sldId="274"/>
            <ac:picMk id="5" creationId="{8988505B-0670-5F01-6973-E2377532118C}"/>
          </ac:picMkLst>
        </pc:picChg>
        <pc:picChg chg="add mod">
          <ac:chgData name="Sophia Carrazza" userId="fa032da23f95cade" providerId="LiveId" clId="{2B623608-D6F0-4E34-BB80-CC55E4F97F97}" dt="2023-10-27T00:05:56.229" v="582" actId="1076"/>
          <ac:picMkLst>
            <pc:docMk/>
            <pc:sldMk cId="3380747723" sldId="274"/>
            <ac:picMk id="7" creationId="{DE2AE2FE-6E77-AF20-4EEA-2695DD13C346}"/>
          </ac:picMkLst>
        </pc:picChg>
      </pc:sldChg>
      <pc:sldChg chg="addSp delSp modSp add mod">
        <pc:chgData name="Sophia Carrazza" userId="fa032da23f95cade" providerId="LiveId" clId="{2B623608-D6F0-4E34-BB80-CC55E4F97F97}" dt="2023-10-27T14:13:10.223" v="1009" actId="1076"/>
        <pc:sldMkLst>
          <pc:docMk/>
          <pc:sldMk cId="3294807631" sldId="275"/>
        </pc:sldMkLst>
        <pc:spChg chg="add del mod">
          <ac:chgData name="Sophia Carrazza" userId="fa032da23f95cade" providerId="LiveId" clId="{2B623608-D6F0-4E34-BB80-CC55E4F97F97}" dt="2023-10-27T14:12:48.033" v="1003"/>
          <ac:spMkLst>
            <pc:docMk/>
            <pc:sldMk cId="3294807631" sldId="275"/>
            <ac:spMk id="2" creationId="{7BD178BB-DE96-0105-CD8B-1AF688696D2D}"/>
          </ac:spMkLst>
        </pc:spChg>
        <pc:spChg chg="del mod">
          <ac:chgData name="Sophia Carrazza" userId="fa032da23f95cade" providerId="LiveId" clId="{2B623608-D6F0-4E34-BB80-CC55E4F97F97}" dt="2023-10-27T14:12:28.142" v="908" actId="21"/>
          <ac:spMkLst>
            <pc:docMk/>
            <pc:sldMk cId="3294807631" sldId="275"/>
            <ac:spMk id="9" creationId="{CB856735-6FB6-E05E-0EA2-A817D4A4D8C5}"/>
          </ac:spMkLst>
        </pc:spChg>
        <pc:spChg chg="del mod">
          <ac:chgData name="Sophia Carrazza" userId="fa032da23f95cade" providerId="LiveId" clId="{2B623608-D6F0-4E34-BB80-CC55E4F97F97}" dt="2023-10-27T14:12:42.500" v="998"/>
          <ac:spMkLst>
            <pc:docMk/>
            <pc:sldMk cId="3294807631" sldId="275"/>
            <ac:spMk id="11" creationId="{B522A870-F52E-3740-7C44-81A8CCDAF7F1}"/>
          </ac:spMkLst>
        </pc:spChg>
        <pc:spChg chg="del mod">
          <ac:chgData name="Sophia Carrazza" userId="fa032da23f95cade" providerId="LiveId" clId="{2B623608-D6F0-4E34-BB80-CC55E4F97F97}" dt="2023-10-27T14:12:44.652" v="1001"/>
          <ac:spMkLst>
            <pc:docMk/>
            <pc:sldMk cId="3294807631" sldId="275"/>
            <ac:spMk id="13" creationId="{FB9F20B5-C338-79DC-5FB6-085C9683D002}"/>
          </ac:spMkLst>
        </pc:spChg>
        <pc:spChg chg="del mod">
          <ac:chgData name="Sophia Carrazza" userId="fa032da23f95cade" providerId="LiveId" clId="{2B623608-D6F0-4E34-BB80-CC55E4F97F97}" dt="2023-10-27T14:12:30.288" v="909" actId="21"/>
          <ac:spMkLst>
            <pc:docMk/>
            <pc:sldMk cId="3294807631" sldId="275"/>
            <ac:spMk id="16" creationId="{EE82EDCD-3AB3-575B-61B1-A6536714C187}"/>
          </ac:spMkLst>
        </pc:spChg>
        <pc:picChg chg="add mod">
          <ac:chgData name="Sophia Carrazza" userId="fa032da23f95cade" providerId="LiveId" clId="{2B623608-D6F0-4E34-BB80-CC55E4F97F97}" dt="2023-10-27T14:13:10.223" v="1009" actId="1076"/>
          <ac:picMkLst>
            <pc:docMk/>
            <pc:sldMk cId="3294807631" sldId="275"/>
            <ac:picMk id="4" creationId="{407A1493-3874-A56A-F5F3-0BA5C3B249BE}"/>
          </ac:picMkLst>
        </pc:picChg>
        <pc:picChg chg="del">
          <ac:chgData name="Sophia Carrazza" userId="fa032da23f95cade" providerId="LiveId" clId="{2B623608-D6F0-4E34-BB80-CC55E4F97F97}" dt="2023-10-27T14:12:25.328" v="906" actId="478"/>
          <ac:picMkLst>
            <pc:docMk/>
            <pc:sldMk cId="3294807631" sldId="275"/>
            <ac:picMk id="6" creationId="{3B7C8CDC-5035-4F17-45AC-A0A26C291620}"/>
          </ac:picMkLst>
        </pc:picChg>
      </pc:sldChg>
      <pc:sldMasterChg chg="del delSldLayout">
        <pc:chgData name="Sophia Carrazza" userId="fa032da23f95cade" providerId="LiveId" clId="{2B623608-D6F0-4E34-BB80-CC55E4F97F97}" dt="2023-10-27T00:06:52.252" v="583" actId="2696"/>
        <pc:sldMasterMkLst>
          <pc:docMk/>
          <pc:sldMasterMk cId="0" sldId="2147483749"/>
        </pc:sldMasterMkLst>
        <pc:sldLayoutChg chg="del">
          <pc:chgData name="Sophia Carrazza" userId="fa032da23f95cade" providerId="LiveId" clId="{2B623608-D6F0-4E34-BB80-CC55E4F97F97}" dt="2023-10-27T00:06:52.252" v="583" actId="2696"/>
          <pc:sldLayoutMkLst>
            <pc:docMk/>
            <pc:sldMasterMk cId="0" sldId="2147483749"/>
            <pc:sldLayoutMk cId="0" sldId="2147483708"/>
          </pc:sldLayoutMkLst>
        </pc:sldLayoutChg>
        <pc:sldLayoutChg chg="del">
          <pc:chgData name="Sophia Carrazza" userId="fa032da23f95cade" providerId="LiveId" clId="{2B623608-D6F0-4E34-BB80-CC55E4F97F97}" dt="2023-10-27T00:06:52.252" v="583" actId="2696"/>
          <pc:sldLayoutMkLst>
            <pc:docMk/>
            <pc:sldMasterMk cId="0" sldId="2147483749"/>
            <pc:sldLayoutMk cId="0" sldId="2147483709"/>
          </pc:sldLayoutMkLst>
        </pc:sldLayoutChg>
        <pc:sldLayoutChg chg="del">
          <pc:chgData name="Sophia Carrazza" userId="fa032da23f95cade" providerId="LiveId" clId="{2B623608-D6F0-4E34-BB80-CC55E4F97F97}" dt="2023-10-27T00:06:52.252" v="583" actId="2696"/>
          <pc:sldLayoutMkLst>
            <pc:docMk/>
            <pc:sldMasterMk cId="0" sldId="2147483749"/>
            <pc:sldLayoutMk cId="0" sldId="2147483710"/>
          </pc:sldLayoutMkLst>
        </pc:sldLayoutChg>
        <pc:sldLayoutChg chg="del">
          <pc:chgData name="Sophia Carrazza" userId="fa032da23f95cade" providerId="LiveId" clId="{2B623608-D6F0-4E34-BB80-CC55E4F97F97}" dt="2023-10-27T00:06:52.252" v="583" actId="2696"/>
          <pc:sldLayoutMkLst>
            <pc:docMk/>
            <pc:sldMasterMk cId="0" sldId="2147483749"/>
            <pc:sldLayoutMk cId="0" sldId="2147483711"/>
          </pc:sldLayoutMkLst>
        </pc:sldLayoutChg>
        <pc:sldLayoutChg chg="del">
          <pc:chgData name="Sophia Carrazza" userId="fa032da23f95cade" providerId="LiveId" clId="{2B623608-D6F0-4E34-BB80-CC55E4F97F97}" dt="2023-10-27T00:06:52.252" v="583" actId="2696"/>
          <pc:sldLayoutMkLst>
            <pc:docMk/>
            <pc:sldMasterMk cId="0" sldId="2147483749"/>
            <pc:sldLayoutMk cId="0" sldId="2147483712"/>
          </pc:sldLayoutMkLst>
        </pc:sldLayoutChg>
        <pc:sldLayoutChg chg="del">
          <pc:chgData name="Sophia Carrazza" userId="fa032da23f95cade" providerId="LiveId" clId="{2B623608-D6F0-4E34-BB80-CC55E4F97F97}" dt="2023-10-27T00:06:52.252" v="583" actId="2696"/>
          <pc:sldLayoutMkLst>
            <pc:docMk/>
            <pc:sldMasterMk cId="0" sldId="2147483749"/>
            <pc:sldLayoutMk cId="0" sldId="2147483713"/>
          </pc:sldLayoutMkLst>
        </pc:sldLayoutChg>
        <pc:sldLayoutChg chg="del">
          <pc:chgData name="Sophia Carrazza" userId="fa032da23f95cade" providerId="LiveId" clId="{2B623608-D6F0-4E34-BB80-CC55E4F97F97}" dt="2023-10-27T00:06:52.252" v="583" actId="2696"/>
          <pc:sldLayoutMkLst>
            <pc:docMk/>
            <pc:sldMasterMk cId="0" sldId="2147483749"/>
            <pc:sldLayoutMk cId="0" sldId="2147483714"/>
          </pc:sldLayoutMkLst>
        </pc:sldLayoutChg>
        <pc:sldLayoutChg chg="del">
          <pc:chgData name="Sophia Carrazza" userId="fa032da23f95cade" providerId="LiveId" clId="{2B623608-D6F0-4E34-BB80-CC55E4F97F97}" dt="2023-10-27T00:06:52.252" v="583" actId="2696"/>
          <pc:sldLayoutMkLst>
            <pc:docMk/>
            <pc:sldMasterMk cId="0" sldId="2147483749"/>
            <pc:sldLayoutMk cId="0" sldId="2147483715"/>
          </pc:sldLayoutMkLst>
        </pc:sldLayoutChg>
        <pc:sldLayoutChg chg="del">
          <pc:chgData name="Sophia Carrazza" userId="fa032da23f95cade" providerId="LiveId" clId="{2B623608-D6F0-4E34-BB80-CC55E4F97F97}" dt="2023-10-27T00:06:52.252" v="583" actId="2696"/>
          <pc:sldLayoutMkLst>
            <pc:docMk/>
            <pc:sldMasterMk cId="0" sldId="2147483749"/>
            <pc:sldLayoutMk cId="0" sldId="2147483716"/>
          </pc:sldLayoutMkLst>
        </pc:sldLayoutChg>
        <pc:sldLayoutChg chg="del">
          <pc:chgData name="Sophia Carrazza" userId="fa032da23f95cade" providerId="LiveId" clId="{2B623608-D6F0-4E34-BB80-CC55E4F97F97}" dt="2023-10-27T00:06:52.252" v="583" actId="2696"/>
          <pc:sldLayoutMkLst>
            <pc:docMk/>
            <pc:sldMasterMk cId="0" sldId="2147483749"/>
            <pc:sldLayoutMk cId="0" sldId="2147483717"/>
          </pc:sldLayoutMkLst>
        </pc:sldLayoutChg>
        <pc:sldLayoutChg chg="del">
          <pc:chgData name="Sophia Carrazza" userId="fa032da23f95cade" providerId="LiveId" clId="{2B623608-D6F0-4E34-BB80-CC55E4F97F97}" dt="2023-10-27T00:06:52.252" v="583" actId="2696"/>
          <pc:sldLayoutMkLst>
            <pc:docMk/>
            <pc:sldMasterMk cId="0" sldId="2147483749"/>
            <pc:sldLayoutMk cId="0" sldId="2147483718"/>
          </pc:sldLayoutMkLst>
        </pc:sldLayoutChg>
        <pc:sldLayoutChg chg="del">
          <pc:chgData name="Sophia Carrazza" userId="fa032da23f95cade" providerId="LiveId" clId="{2B623608-D6F0-4E34-BB80-CC55E4F97F97}" dt="2023-10-27T00:06:52.252" v="583" actId="2696"/>
          <pc:sldLayoutMkLst>
            <pc:docMk/>
            <pc:sldMasterMk cId="0" sldId="2147483749"/>
            <pc:sldLayoutMk cId="0" sldId="2147483719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6T20:53:10.325" idx="1">
    <p:pos x="5090" y="1088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30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4" name="Google Shape;9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15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571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232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3" name="Google Shape;8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3" name="Google Shape;8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18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ubTitle" idx="1"/>
          </p:nvPr>
        </p:nvSpPr>
        <p:spPr>
          <a:xfrm>
            <a:off x="2056680" y="867600"/>
            <a:ext cx="5030640" cy="506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subTitle" idx="1"/>
          </p:nvPr>
        </p:nvSpPr>
        <p:spPr>
          <a:xfrm>
            <a:off x="2056680" y="867600"/>
            <a:ext cx="5030640" cy="506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>
            <a:spLocks noGrp="1"/>
          </p:cNvSpPr>
          <p:nvPr>
            <p:ph type="subTitle" idx="1"/>
          </p:nvPr>
        </p:nvSpPr>
        <p:spPr>
          <a:xfrm>
            <a:off x="2056680" y="867600"/>
            <a:ext cx="5030640" cy="506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4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4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49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5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50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5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5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5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51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52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52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52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52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94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94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5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9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6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9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9" name="Google Shape;529;p9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7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8"/>
          <p:cNvSpPr txBox="1">
            <a:spLocks noGrp="1"/>
          </p:cNvSpPr>
          <p:nvPr>
            <p:ph type="subTitle" idx="1"/>
          </p:nvPr>
        </p:nvSpPr>
        <p:spPr>
          <a:xfrm>
            <a:off x="2056680" y="867600"/>
            <a:ext cx="5030640" cy="506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9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9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7" name="Google Shape;537;p9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8" name="Google Shape;538;p99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00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10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2" name="Google Shape;542;p10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3" name="Google Shape;543;p100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01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10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7" name="Google Shape;547;p10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8" name="Google Shape;548;p10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02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0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2" name="Google Shape;552;p102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03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0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6" name="Google Shape;556;p10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7" name="Google Shape;557;p10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8" name="Google Shape;558;p103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2056680" y="867600"/>
            <a:ext cx="5030640" cy="506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4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10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2" name="Google Shape;562;p104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3" name="Google Shape;563;p104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4" name="Google Shape;564;p104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5" name="Google Shape;565;p104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6" name="Google Shape;566;p104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-3960"/>
            <a:ext cx="9175320" cy="42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8713080" y="-11520"/>
            <a:ext cx="430560" cy="5155560"/>
            <a:chOff x="8713080" y="-11520"/>
            <a:chExt cx="430560" cy="5155560"/>
          </a:xfrm>
        </p:grpSpPr>
        <p:sp>
          <p:nvSpPr>
            <p:cNvPr id="8" name="Google Shape;8;p1"/>
            <p:cNvSpPr/>
            <p:nvPr/>
          </p:nvSpPr>
          <p:spPr>
            <a:xfrm>
              <a:off x="8713080" y="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9;p1"/>
            <p:cNvCxnSpPr/>
            <p:nvPr/>
          </p:nvCxnSpPr>
          <p:spPr>
            <a:xfrm rot="10800000" flipH="1">
              <a:off x="8928360" y="-11520"/>
              <a:ext cx="360" cy="515556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" name="Google Shape;10;p1"/>
          <p:cNvGrpSpPr/>
          <p:nvPr/>
        </p:nvGrpSpPr>
        <p:grpSpPr>
          <a:xfrm>
            <a:off x="0" y="0"/>
            <a:ext cx="430560" cy="5144040"/>
            <a:chOff x="0" y="0"/>
            <a:chExt cx="430560" cy="5144040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rot="10800000" flipH="1">
              <a:off x="215280" y="612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" name="Google Shape;13;p1"/>
          <p:cNvSpPr/>
          <p:nvPr/>
        </p:nvSpPr>
        <p:spPr>
          <a:xfrm>
            <a:off x="8002440" y="4593960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4485240" y="459396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1839600" y="2553840"/>
            <a:ext cx="5464800" cy="8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 idx="2"/>
          </p:nvPr>
        </p:nvSpPr>
        <p:spPr>
          <a:xfrm>
            <a:off x="1965960" y="1450080"/>
            <a:ext cx="5211720" cy="110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2"/>
          </p:nvPr>
        </p:nvSpPr>
        <p:spPr>
          <a:xfrm>
            <a:off x="713160" y="1565280"/>
            <a:ext cx="3732840" cy="4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3"/>
          </p:nvPr>
        </p:nvSpPr>
        <p:spPr>
          <a:xfrm>
            <a:off x="713160" y="1971720"/>
            <a:ext cx="3732840" cy="53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4"/>
          </p:nvPr>
        </p:nvSpPr>
        <p:spPr>
          <a:xfrm>
            <a:off x="713160" y="2567520"/>
            <a:ext cx="3732840" cy="4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5"/>
          </p:nvPr>
        </p:nvSpPr>
        <p:spPr>
          <a:xfrm>
            <a:off x="713160" y="2974320"/>
            <a:ext cx="3732840" cy="53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6"/>
          </p:nvPr>
        </p:nvSpPr>
        <p:spPr>
          <a:xfrm>
            <a:off x="713160" y="3570120"/>
            <a:ext cx="3732840" cy="44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7"/>
          </p:nvPr>
        </p:nvSpPr>
        <p:spPr>
          <a:xfrm>
            <a:off x="713160" y="3976920"/>
            <a:ext cx="3732840" cy="53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74" name="Google Shape;74;p14"/>
          <p:cNvGrpSpPr/>
          <p:nvPr/>
        </p:nvGrpSpPr>
        <p:grpSpPr>
          <a:xfrm>
            <a:off x="0" y="0"/>
            <a:ext cx="430560" cy="5144040"/>
            <a:chOff x="0" y="0"/>
            <a:chExt cx="430560" cy="5144040"/>
          </a:xfrm>
        </p:grpSpPr>
        <p:sp>
          <p:nvSpPr>
            <p:cNvPr id="75" name="Google Shape;75;p14"/>
            <p:cNvSpPr/>
            <p:nvPr/>
          </p:nvSpPr>
          <p:spPr>
            <a:xfrm>
              <a:off x="0" y="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" name="Google Shape;76;p14"/>
            <p:cNvCxnSpPr/>
            <p:nvPr/>
          </p:nvCxnSpPr>
          <p:spPr>
            <a:xfrm rot="10800000" flipH="1">
              <a:off x="215280" y="612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" name="Google Shape;77;p14"/>
          <p:cNvGrpSpPr/>
          <p:nvPr/>
        </p:nvGrpSpPr>
        <p:grpSpPr>
          <a:xfrm>
            <a:off x="8733960" y="3240"/>
            <a:ext cx="430560" cy="5143680"/>
            <a:chOff x="8733960" y="3240"/>
            <a:chExt cx="430560" cy="5143680"/>
          </a:xfrm>
        </p:grpSpPr>
        <p:sp>
          <p:nvSpPr>
            <p:cNvPr id="78" name="Google Shape;78;p14"/>
            <p:cNvSpPr/>
            <p:nvPr/>
          </p:nvSpPr>
          <p:spPr>
            <a:xfrm>
              <a:off x="8733960" y="324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" name="Google Shape;79;p14"/>
            <p:cNvCxnSpPr/>
            <p:nvPr/>
          </p:nvCxnSpPr>
          <p:spPr>
            <a:xfrm rot="10800000" flipH="1">
              <a:off x="8949240" y="900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131" name="Google Shape;131;p27"/>
          <p:cNvGrpSpPr/>
          <p:nvPr/>
        </p:nvGrpSpPr>
        <p:grpSpPr>
          <a:xfrm>
            <a:off x="0" y="0"/>
            <a:ext cx="430560" cy="5144040"/>
            <a:chOff x="0" y="0"/>
            <a:chExt cx="430560" cy="5144040"/>
          </a:xfrm>
        </p:grpSpPr>
        <p:sp>
          <p:nvSpPr>
            <p:cNvPr id="132" name="Google Shape;132;p27"/>
            <p:cNvSpPr/>
            <p:nvPr/>
          </p:nvSpPr>
          <p:spPr>
            <a:xfrm>
              <a:off x="0" y="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" name="Google Shape;133;p27"/>
            <p:cNvCxnSpPr/>
            <p:nvPr/>
          </p:nvCxnSpPr>
          <p:spPr>
            <a:xfrm rot="10800000" flipH="1">
              <a:off x="215280" y="612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4" name="Google Shape;134;p27"/>
          <p:cNvGrpSpPr/>
          <p:nvPr/>
        </p:nvGrpSpPr>
        <p:grpSpPr>
          <a:xfrm>
            <a:off x="8733960" y="3240"/>
            <a:ext cx="430560" cy="5143680"/>
            <a:chOff x="8733960" y="3240"/>
            <a:chExt cx="430560" cy="5143680"/>
          </a:xfrm>
        </p:grpSpPr>
        <p:sp>
          <p:nvSpPr>
            <p:cNvPr id="135" name="Google Shape;135;p27"/>
            <p:cNvSpPr/>
            <p:nvPr/>
          </p:nvSpPr>
          <p:spPr>
            <a:xfrm>
              <a:off x="8733960" y="324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" name="Google Shape;136;p27"/>
            <p:cNvCxnSpPr/>
            <p:nvPr/>
          </p:nvCxnSpPr>
          <p:spPr>
            <a:xfrm rot="10800000" flipH="1">
              <a:off x="8949240" y="900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2639520" y="1894320"/>
            <a:ext cx="3864240" cy="215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" name="Google Shape;138;p27"/>
          <p:cNvGrpSpPr/>
          <p:nvPr/>
        </p:nvGrpSpPr>
        <p:grpSpPr>
          <a:xfrm>
            <a:off x="600840" y="1317240"/>
            <a:ext cx="224280" cy="225000"/>
            <a:chOff x="600840" y="1317240"/>
            <a:chExt cx="224280" cy="225000"/>
          </a:xfrm>
        </p:grpSpPr>
        <p:sp>
          <p:nvSpPr>
            <p:cNvPr id="139" name="Google Shape;139;p27"/>
            <p:cNvSpPr/>
            <p:nvPr/>
          </p:nvSpPr>
          <p:spPr>
            <a:xfrm>
              <a:off x="600840" y="140400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696960" y="140400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623160" y="14151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691560" y="13467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23160" y="13467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691560" y="141480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686880" y="131724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686880" y="141408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674280" y="139068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27"/>
          <p:cNvGrpSpPr/>
          <p:nvPr/>
        </p:nvGrpSpPr>
        <p:grpSpPr>
          <a:xfrm>
            <a:off x="5902560" y="4458240"/>
            <a:ext cx="224640" cy="225000"/>
            <a:chOff x="5902560" y="4458240"/>
            <a:chExt cx="224640" cy="225000"/>
          </a:xfrm>
        </p:grpSpPr>
        <p:sp>
          <p:nvSpPr>
            <p:cNvPr id="149" name="Google Shape;149;p27"/>
            <p:cNvSpPr/>
            <p:nvPr/>
          </p:nvSpPr>
          <p:spPr>
            <a:xfrm>
              <a:off x="5902560" y="454500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5999040" y="454500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5925240" y="45561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993280" y="44877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925240" y="44877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5993280" y="455580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5988960" y="445824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5988960" y="455508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5976000" y="453168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7"/>
          <p:cNvGrpSpPr/>
          <p:nvPr/>
        </p:nvGrpSpPr>
        <p:grpSpPr>
          <a:xfrm>
            <a:off x="8281440" y="2428560"/>
            <a:ext cx="224640" cy="224640"/>
            <a:chOff x="8281440" y="2428560"/>
            <a:chExt cx="224640" cy="224640"/>
          </a:xfrm>
        </p:grpSpPr>
        <p:sp>
          <p:nvSpPr>
            <p:cNvPr id="159" name="Google Shape;159;p27"/>
            <p:cNvSpPr/>
            <p:nvPr/>
          </p:nvSpPr>
          <p:spPr>
            <a:xfrm>
              <a:off x="8281440" y="251496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8377920" y="251496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8304120" y="25261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8372160" y="24577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8304120" y="24577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8372160" y="252612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8367840" y="242856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8367840" y="252504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8354880" y="250200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27"/>
          <p:cNvSpPr/>
          <p:nvPr/>
        </p:nvSpPr>
        <p:spPr>
          <a:xfrm>
            <a:off x="2441880" y="450792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219" name="Google Shape;219;p40"/>
          <p:cNvGrpSpPr/>
          <p:nvPr/>
        </p:nvGrpSpPr>
        <p:grpSpPr>
          <a:xfrm>
            <a:off x="0" y="0"/>
            <a:ext cx="430560" cy="5144040"/>
            <a:chOff x="0" y="0"/>
            <a:chExt cx="430560" cy="5144040"/>
          </a:xfrm>
        </p:grpSpPr>
        <p:sp>
          <p:nvSpPr>
            <p:cNvPr id="220" name="Google Shape;220;p40"/>
            <p:cNvSpPr/>
            <p:nvPr/>
          </p:nvSpPr>
          <p:spPr>
            <a:xfrm>
              <a:off x="0" y="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" name="Google Shape;221;p40"/>
            <p:cNvCxnSpPr/>
            <p:nvPr/>
          </p:nvCxnSpPr>
          <p:spPr>
            <a:xfrm rot="10800000" flipH="1">
              <a:off x="215280" y="612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2" name="Google Shape;222;p40"/>
          <p:cNvGrpSpPr/>
          <p:nvPr/>
        </p:nvGrpSpPr>
        <p:grpSpPr>
          <a:xfrm>
            <a:off x="8733960" y="3240"/>
            <a:ext cx="430560" cy="5143680"/>
            <a:chOff x="8733960" y="3240"/>
            <a:chExt cx="430560" cy="5143680"/>
          </a:xfrm>
        </p:grpSpPr>
        <p:sp>
          <p:nvSpPr>
            <p:cNvPr id="223" name="Google Shape;223;p40"/>
            <p:cNvSpPr/>
            <p:nvPr/>
          </p:nvSpPr>
          <p:spPr>
            <a:xfrm>
              <a:off x="8733960" y="324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" name="Google Shape;224;p40"/>
            <p:cNvCxnSpPr/>
            <p:nvPr/>
          </p:nvCxnSpPr>
          <p:spPr>
            <a:xfrm rot="10800000" flipH="1">
              <a:off x="8949240" y="900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25" name="Google Shape;225;p40"/>
          <p:cNvSpPr txBox="1">
            <a:spLocks noGrp="1"/>
          </p:cNvSpPr>
          <p:nvPr>
            <p:ph type="title" idx="2"/>
          </p:nvPr>
        </p:nvSpPr>
        <p:spPr>
          <a:xfrm>
            <a:off x="970200" y="1977840"/>
            <a:ext cx="2146680" cy="38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title" idx="3"/>
          </p:nvPr>
        </p:nvSpPr>
        <p:spPr>
          <a:xfrm>
            <a:off x="970200" y="2364120"/>
            <a:ext cx="214668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title" idx="4"/>
          </p:nvPr>
        </p:nvSpPr>
        <p:spPr>
          <a:xfrm>
            <a:off x="3508920" y="1977840"/>
            <a:ext cx="2146680" cy="38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title" idx="5"/>
          </p:nvPr>
        </p:nvSpPr>
        <p:spPr>
          <a:xfrm>
            <a:off x="3508920" y="2364120"/>
            <a:ext cx="214668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title" idx="6"/>
          </p:nvPr>
        </p:nvSpPr>
        <p:spPr>
          <a:xfrm>
            <a:off x="6047640" y="1977840"/>
            <a:ext cx="2146680" cy="38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title" idx="7"/>
          </p:nvPr>
        </p:nvSpPr>
        <p:spPr>
          <a:xfrm>
            <a:off x="6047640" y="2364120"/>
            <a:ext cx="214668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40"/>
          <p:cNvSpPr txBox="1">
            <a:spLocks noGrp="1"/>
          </p:cNvSpPr>
          <p:nvPr>
            <p:ph type="title" idx="8"/>
          </p:nvPr>
        </p:nvSpPr>
        <p:spPr>
          <a:xfrm>
            <a:off x="970200" y="3552120"/>
            <a:ext cx="2146680" cy="38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title" idx="9"/>
          </p:nvPr>
        </p:nvSpPr>
        <p:spPr>
          <a:xfrm>
            <a:off x="970200" y="3938400"/>
            <a:ext cx="214668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title" idx="13"/>
          </p:nvPr>
        </p:nvSpPr>
        <p:spPr>
          <a:xfrm>
            <a:off x="3508920" y="3552120"/>
            <a:ext cx="2146680" cy="38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title" idx="14"/>
          </p:nvPr>
        </p:nvSpPr>
        <p:spPr>
          <a:xfrm>
            <a:off x="3508920" y="3938400"/>
            <a:ext cx="214668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40"/>
          <p:cNvSpPr txBox="1">
            <a:spLocks noGrp="1"/>
          </p:cNvSpPr>
          <p:nvPr>
            <p:ph type="title" idx="15"/>
          </p:nvPr>
        </p:nvSpPr>
        <p:spPr>
          <a:xfrm>
            <a:off x="6047640" y="3552120"/>
            <a:ext cx="2146680" cy="38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title" idx="16"/>
          </p:nvPr>
        </p:nvSpPr>
        <p:spPr>
          <a:xfrm>
            <a:off x="6047640" y="3938400"/>
            <a:ext cx="214668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237" name="Google Shape;237;p40"/>
          <p:cNvGrpSpPr/>
          <p:nvPr/>
        </p:nvGrpSpPr>
        <p:grpSpPr>
          <a:xfrm>
            <a:off x="633240" y="1833840"/>
            <a:ext cx="224640" cy="224640"/>
            <a:chOff x="633240" y="1833840"/>
            <a:chExt cx="224640" cy="224640"/>
          </a:xfrm>
        </p:grpSpPr>
        <p:sp>
          <p:nvSpPr>
            <p:cNvPr id="238" name="Google Shape;238;p40"/>
            <p:cNvSpPr/>
            <p:nvPr/>
          </p:nvSpPr>
          <p:spPr>
            <a:xfrm>
              <a:off x="633240" y="192024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0"/>
            <p:cNvSpPr/>
            <p:nvPr/>
          </p:nvSpPr>
          <p:spPr>
            <a:xfrm>
              <a:off x="729720" y="192024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655920" y="193140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723960" y="18633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655920" y="18633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723960" y="193140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719640" y="183384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719640" y="193032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706680" y="190728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40"/>
          <p:cNvSpPr/>
          <p:nvPr/>
        </p:nvSpPr>
        <p:spPr>
          <a:xfrm>
            <a:off x="8257320" y="450792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0"/>
          <p:cNvSpPr/>
          <p:nvPr/>
        </p:nvSpPr>
        <p:spPr>
          <a:xfrm>
            <a:off x="8360280" y="1346400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92"/>
          <p:cNvSpPr/>
          <p:nvPr/>
        </p:nvSpPr>
        <p:spPr>
          <a:xfrm>
            <a:off x="0" y="-3960"/>
            <a:ext cx="9175320" cy="42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92"/>
          <p:cNvSpPr txBox="1">
            <a:spLocks noGrp="1"/>
          </p:cNvSpPr>
          <p:nvPr>
            <p:ph type="title"/>
          </p:nvPr>
        </p:nvSpPr>
        <p:spPr>
          <a:xfrm>
            <a:off x="2056680" y="86760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499" name="Google Shape;499;p92"/>
          <p:cNvGrpSpPr/>
          <p:nvPr/>
        </p:nvGrpSpPr>
        <p:grpSpPr>
          <a:xfrm>
            <a:off x="0" y="0"/>
            <a:ext cx="430560" cy="5144040"/>
            <a:chOff x="0" y="0"/>
            <a:chExt cx="430560" cy="5144040"/>
          </a:xfrm>
        </p:grpSpPr>
        <p:sp>
          <p:nvSpPr>
            <p:cNvPr id="500" name="Google Shape;500;p92"/>
            <p:cNvSpPr/>
            <p:nvPr/>
          </p:nvSpPr>
          <p:spPr>
            <a:xfrm>
              <a:off x="0" y="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1" name="Google Shape;501;p92"/>
            <p:cNvCxnSpPr/>
            <p:nvPr/>
          </p:nvCxnSpPr>
          <p:spPr>
            <a:xfrm rot="10800000" flipH="1">
              <a:off x="215280" y="612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02" name="Google Shape;502;p92"/>
          <p:cNvGrpSpPr/>
          <p:nvPr/>
        </p:nvGrpSpPr>
        <p:grpSpPr>
          <a:xfrm>
            <a:off x="8733960" y="3240"/>
            <a:ext cx="430560" cy="5143680"/>
            <a:chOff x="8733960" y="3240"/>
            <a:chExt cx="430560" cy="5143680"/>
          </a:xfrm>
        </p:grpSpPr>
        <p:sp>
          <p:nvSpPr>
            <p:cNvPr id="503" name="Google Shape;503;p92"/>
            <p:cNvSpPr/>
            <p:nvPr/>
          </p:nvSpPr>
          <p:spPr>
            <a:xfrm>
              <a:off x="8733960" y="3240"/>
              <a:ext cx="430560" cy="5143320"/>
            </a:xfrm>
            <a:custGeom>
              <a:avLst/>
              <a:gdLst/>
              <a:ahLst/>
              <a:cxnLst/>
              <a:rect l="l" t="t" r="r" b="b"/>
              <a:pathLst>
                <a:path w="17241" h="160735" extrusionOk="0">
                  <a:moveTo>
                    <a:pt x="0" y="0"/>
                  </a:moveTo>
                  <a:lnTo>
                    <a:pt x="0" y="160734"/>
                  </a:lnTo>
                  <a:lnTo>
                    <a:pt x="17240" y="160734"/>
                  </a:lnTo>
                  <a:lnTo>
                    <a:pt x="17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4" name="Google Shape;504;p92"/>
            <p:cNvCxnSpPr/>
            <p:nvPr/>
          </p:nvCxnSpPr>
          <p:spPr>
            <a:xfrm rot="10800000" flipH="1">
              <a:off x="8949240" y="9000"/>
              <a:ext cx="360" cy="51379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05" name="Google Shape;505;p92"/>
          <p:cNvSpPr txBox="1">
            <a:spLocks noGrp="1"/>
          </p:cNvSpPr>
          <p:nvPr>
            <p:ph type="title" idx="2"/>
          </p:nvPr>
        </p:nvSpPr>
        <p:spPr>
          <a:xfrm>
            <a:off x="2570760" y="1869120"/>
            <a:ext cx="4002120" cy="84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6" name="Google Shape;506;p92"/>
          <p:cNvSpPr/>
          <p:nvPr/>
        </p:nvSpPr>
        <p:spPr>
          <a:xfrm>
            <a:off x="4537440" y="538560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7" name="Google Shape;507;p92"/>
          <p:cNvGrpSpPr/>
          <p:nvPr/>
        </p:nvGrpSpPr>
        <p:grpSpPr>
          <a:xfrm>
            <a:off x="600840" y="1156320"/>
            <a:ext cx="224280" cy="225000"/>
            <a:chOff x="600840" y="1156320"/>
            <a:chExt cx="224280" cy="225000"/>
          </a:xfrm>
        </p:grpSpPr>
        <p:sp>
          <p:nvSpPr>
            <p:cNvPr id="508" name="Google Shape;508;p92"/>
            <p:cNvSpPr/>
            <p:nvPr/>
          </p:nvSpPr>
          <p:spPr>
            <a:xfrm>
              <a:off x="600840" y="124308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2"/>
            <p:cNvSpPr/>
            <p:nvPr/>
          </p:nvSpPr>
          <p:spPr>
            <a:xfrm>
              <a:off x="696960" y="124308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2"/>
            <p:cNvSpPr/>
            <p:nvPr/>
          </p:nvSpPr>
          <p:spPr>
            <a:xfrm>
              <a:off x="623160" y="125424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2"/>
            <p:cNvSpPr/>
            <p:nvPr/>
          </p:nvSpPr>
          <p:spPr>
            <a:xfrm>
              <a:off x="691560" y="118584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2"/>
            <p:cNvSpPr/>
            <p:nvPr/>
          </p:nvSpPr>
          <p:spPr>
            <a:xfrm>
              <a:off x="623160" y="118584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2"/>
            <p:cNvSpPr/>
            <p:nvPr/>
          </p:nvSpPr>
          <p:spPr>
            <a:xfrm>
              <a:off x="691560" y="125388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2"/>
            <p:cNvSpPr/>
            <p:nvPr/>
          </p:nvSpPr>
          <p:spPr>
            <a:xfrm>
              <a:off x="686880" y="115632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2"/>
            <p:cNvSpPr/>
            <p:nvPr/>
          </p:nvSpPr>
          <p:spPr>
            <a:xfrm>
              <a:off x="686880" y="125316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2"/>
            <p:cNvSpPr/>
            <p:nvPr/>
          </p:nvSpPr>
          <p:spPr>
            <a:xfrm>
              <a:off x="674280" y="122976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7" name="Google Shape;517;p92"/>
          <p:cNvSpPr/>
          <p:nvPr/>
        </p:nvSpPr>
        <p:spPr>
          <a:xfrm>
            <a:off x="4485240" y="472752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9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5"/>
          <p:cNvSpPr/>
          <p:nvPr/>
        </p:nvSpPr>
        <p:spPr>
          <a:xfrm>
            <a:off x="1514520" y="1233720"/>
            <a:ext cx="6114600" cy="2390040"/>
          </a:xfrm>
          <a:prstGeom prst="roundRect">
            <a:avLst>
              <a:gd name="adj" fmla="val 1509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05"/>
          <p:cNvSpPr txBox="1">
            <a:spLocks noGrp="1"/>
          </p:cNvSpPr>
          <p:nvPr>
            <p:ph type="title"/>
          </p:nvPr>
        </p:nvSpPr>
        <p:spPr>
          <a:xfrm>
            <a:off x="1965960" y="1450080"/>
            <a:ext cx="5211720" cy="110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tan One"/>
              <a:buNone/>
            </a:pPr>
            <a:r>
              <a:rPr lang="pt-BR" sz="4000" b="0" strike="noStrike" dirty="0">
                <a:solidFill>
                  <a:schemeClr val="lt2"/>
                </a:solidFill>
                <a:latin typeface="Titan One"/>
                <a:ea typeface="Titan One"/>
                <a:cs typeface="Titan One"/>
                <a:sym typeface="Titan One"/>
              </a:rPr>
              <a:t>Projeto </a:t>
            </a:r>
            <a:r>
              <a:rPr lang="pt-BR" sz="4000" b="0" strike="noStrike" dirty="0" err="1">
                <a:solidFill>
                  <a:schemeClr val="lt2"/>
                </a:solidFill>
                <a:latin typeface="Titan One"/>
                <a:ea typeface="Titan One"/>
                <a:cs typeface="Titan One"/>
                <a:sym typeface="Titan One"/>
              </a:rPr>
              <a:t>Old</a:t>
            </a:r>
            <a:r>
              <a:rPr lang="pt-BR" sz="4000" b="0" strike="noStrike" dirty="0">
                <a:solidFill>
                  <a:schemeClr val="lt2"/>
                </a:solidFill>
                <a:latin typeface="Titan One"/>
                <a:ea typeface="Titan One"/>
                <a:cs typeface="Titan One"/>
                <a:sym typeface="Titan One"/>
              </a:rPr>
              <a:t> </a:t>
            </a:r>
            <a:r>
              <a:rPr lang="pt-BR" sz="4000" b="0" strike="noStrike" dirty="0" err="1">
                <a:solidFill>
                  <a:schemeClr val="lt2"/>
                </a:solidFill>
                <a:latin typeface="Titan One"/>
                <a:ea typeface="Titan One"/>
                <a:cs typeface="Titan One"/>
                <a:sym typeface="Titan One"/>
              </a:rPr>
              <a:t>Fashioned</a:t>
            </a:r>
            <a:endParaRPr sz="4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05"/>
          <p:cNvSpPr txBox="1">
            <a:spLocks noGrp="1"/>
          </p:cNvSpPr>
          <p:nvPr>
            <p:ph type="title"/>
          </p:nvPr>
        </p:nvSpPr>
        <p:spPr>
          <a:xfrm>
            <a:off x="1839600" y="2553840"/>
            <a:ext cx="5464800" cy="8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</a:pPr>
            <a:r>
              <a:rPr lang="pt-BR" sz="2800" b="0" strike="noStrik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Site de moda e estilo para idosos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05"/>
          <p:cNvSpPr/>
          <p:nvPr/>
        </p:nvSpPr>
        <p:spPr>
          <a:xfrm>
            <a:off x="1502640" y="3837960"/>
            <a:ext cx="6126480" cy="405000"/>
          </a:xfrm>
          <a:prstGeom prst="roundRect">
            <a:avLst>
              <a:gd name="adj" fmla="val 346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05"/>
          <p:cNvSpPr txBox="1">
            <a:spLocks noGrp="1"/>
          </p:cNvSpPr>
          <p:nvPr>
            <p:ph type="subTitle" idx="1"/>
          </p:nvPr>
        </p:nvSpPr>
        <p:spPr>
          <a:xfrm>
            <a:off x="1234080" y="3831120"/>
            <a:ext cx="665388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 Medium"/>
              <a:buNone/>
            </a:pPr>
            <a:r>
              <a:rPr lang="pt-BR" sz="1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</a:t>
            </a:r>
            <a:r>
              <a:rPr lang="pt-BR" sz="1500">
                <a:latin typeface="Manrope Medium"/>
                <a:ea typeface="Manrope Medium"/>
                <a:cs typeface="Manrope Medium"/>
                <a:sym typeface="Manrope Medium"/>
              </a:rPr>
              <a:t>á</a:t>
            </a:r>
            <a:r>
              <a:rPr lang="pt-BR" sz="15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bio Antônio  – Lívia Xavier  – Lucas Alkmim  – Sophia Carrazza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05"/>
          <p:cNvSpPr/>
          <p:nvPr/>
        </p:nvSpPr>
        <p:spPr>
          <a:xfrm>
            <a:off x="6095880" y="60876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Google Shape;577;p105"/>
          <p:cNvGrpSpPr/>
          <p:nvPr/>
        </p:nvGrpSpPr>
        <p:grpSpPr>
          <a:xfrm>
            <a:off x="1267200" y="4383360"/>
            <a:ext cx="224640" cy="224640"/>
            <a:chOff x="1267200" y="4383360"/>
            <a:chExt cx="224640" cy="224640"/>
          </a:xfrm>
        </p:grpSpPr>
        <p:sp>
          <p:nvSpPr>
            <p:cNvPr id="578" name="Google Shape;578;p105"/>
            <p:cNvSpPr/>
            <p:nvPr/>
          </p:nvSpPr>
          <p:spPr>
            <a:xfrm>
              <a:off x="1267200" y="446976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05"/>
            <p:cNvSpPr/>
            <p:nvPr/>
          </p:nvSpPr>
          <p:spPr>
            <a:xfrm>
              <a:off x="1363680" y="446976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05"/>
            <p:cNvSpPr/>
            <p:nvPr/>
          </p:nvSpPr>
          <p:spPr>
            <a:xfrm>
              <a:off x="1289880" y="44809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05"/>
            <p:cNvSpPr/>
            <p:nvPr/>
          </p:nvSpPr>
          <p:spPr>
            <a:xfrm>
              <a:off x="1357920" y="44125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05"/>
            <p:cNvSpPr/>
            <p:nvPr/>
          </p:nvSpPr>
          <p:spPr>
            <a:xfrm>
              <a:off x="1289880" y="44125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05"/>
            <p:cNvSpPr/>
            <p:nvPr/>
          </p:nvSpPr>
          <p:spPr>
            <a:xfrm>
              <a:off x="1357920" y="448092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05"/>
            <p:cNvSpPr/>
            <p:nvPr/>
          </p:nvSpPr>
          <p:spPr>
            <a:xfrm>
              <a:off x="1353600" y="438336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05"/>
            <p:cNvSpPr/>
            <p:nvPr/>
          </p:nvSpPr>
          <p:spPr>
            <a:xfrm>
              <a:off x="1353600" y="447984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05"/>
            <p:cNvSpPr/>
            <p:nvPr/>
          </p:nvSpPr>
          <p:spPr>
            <a:xfrm>
              <a:off x="1340640" y="445680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105"/>
          <p:cNvGrpSpPr/>
          <p:nvPr/>
        </p:nvGrpSpPr>
        <p:grpSpPr>
          <a:xfrm>
            <a:off x="8047800" y="662400"/>
            <a:ext cx="224640" cy="224640"/>
            <a:chOff x="8047800" y="662400"/>
            <a:chExt cx="224640" cy="224640"/>
          </a:xfrm>
        </p:grpSpPr>
        <p:sp>
          <p:nvSpPr>
            <p:cNvPr id="588" name="Google Shape;588;p105"/>
            <p:cNvSpPr/>
            <p:nvPr/>
          </p:nvSpPr>
          <p:spPr>
            <a:xfrm>
              <a:off x="8047800" y="74880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05"/>
            <p:cNvSpPr/>
            <p:nvPr/>
          </p:nvSpPr>
          <p:spPr>
            <a:xfrm>
              <a:off x="8144280" y="74880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05"/>
            <p:cNvSpPr/>
            <p:nvPr/>
          </p:nvSpPr>
          <p:spPr>
            <a:xfrm>
              <a:off x="8070480" y="75996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05"/>
            <p:cNvSpPr/>
            <p:nvPr/>
          </p:nvSpPr>
          <p:spPr>
            <a:xfrm>
              <a:off x="8138520" y="6919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05"/>
            <p:cNvSpPr/>
            <p:nvPr/>
          </p:nvSpPr>
          <p:spPr>
            <a:xfrm>
              <a:off x="8070480" y="69192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05"/>
            <p:cNvSpPr/>
            <p:nvPr/>
          </p:nvSpPr>
          <p:spPr>
            <a:xfrm>
              <a:off x="8138520" y="75996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05"/>
            <p:cNvSpPr/>
            <p:nvPr/>
          </p:nvSpPr>
          <p:spPr>
            <a:xfrm>
              <a:off x="8134200" y="66240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05"/>
            <p:cNvSpPr/>
            <p:nvPr/>
          </p:nvSpPr>
          <p:spPr>
            <a:xfrm>
              <a:off x="8134200" y="75888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05"/>
            <p:cNvSpPr/>
            <p:nvPr/>
          </p:nvSpPr>
          <p:spPr>
            <a:xfrm>
              <a:off x="8121240" y="73584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105"/>
          <p:cNvSpPr/>
          <p:nvPr/>
        </p:nvSpPr>
        <p:spPr>
          <a:xfrm>
            <a:off x="8084520" y="217296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8" name="Google Shape;598;p105"/>
          <p:cNvGrpSpPr/>
          <p:nvPr/>
        </p:nvGrpSpPr>
        <p:grpSpPr>
          <a:xfrm>
            <a:off x="797760" y="1280880"/>
            <a:ext cx="1600920" cy="1402560"/>
            <a:chOff x="797760" y="1280880"/>
            <a:chExt cx="1600920" cy="1402560"/>
          </a:xfrm>
        </p:grpSpPr>
        <p:sp>
          <p:nvSpPr>
            <p:cNvPr id="599" name="Google Shape;599;p105"/>
            <p:cNvSpPr/>
            <p:nvPr/>
          </p:nvSpPr>
          <p:spPr>
            <a:xfrm>
              <a:off x="797760" y="1280880"/>
              <a:ext cx="1600920" cy="1402560"/>
            </a:xfrm>
            <a:custGeom>
              <a:avLst/>
              <a:gdLst/>
              <a:ahLst/>
              <a:cxnLst/>
              <a:rect l="l" t="t" r="r" b="b"/>
              <a:pathLst>
                <a:path w="61674" h="54030" extrusionOk="0">
                  <a:moveTo>
                    <a:pt x="30848" y="1"/>
                  </a:moveTo>
                  <a:cubicBezTo>
                    <a:pt x="20998" y="1"/>
                    <a:pt x="11511" y="5415"/>
                    <a:pt x="6748" y="14811"/>
                  </a:cubicBezTo>
                  <a:cubicBezTo>
                    <a:pt x="0" y="28125"/>
                    <a:pt x="5350" y="44386"/>
                    <a:pt x="18633" y="51104"/>
                  </a:cubicBezTo>
                  <a:cubicBezTo>
                    <a:pt x="22550" y="53089"/>
                    <a:pt x="26722" y="54030"/>
                    <a:pt x="30832" y="54030"/>
                  </a:cubicBezTo>
                  <a:cubicBezTo>
                    <a:pt x="40691" y="54030"/>
                    <a:pt x="50193" y="48615"/>
                    <a:pt x="54956" y="39219"/>
                  </a:cubicBezTo>
                  <a:cubicBezTo>
                    <a:pt x="61673" y="25906"/>
                    <a:pt x="56354" y="9644"/>
                    <a:pt x="43041" y="2927"/>
                  </a:cubicBezTo>
                  <a:cubicBezTo>
                    <a:pt x="39124" y="941"/>
                    <a:pt x="34954" y="1"/>
                    <a:pt x="30848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05"/>
            <p:cNvSpPr/>
            <p:nvPr/>
          </p:nvSpPr>
          <p:spPr>
            <a:xfrm>
              <a:off x="1283760" y="1701720"/>
              <a:ext cx="629640" cy="560520"/>
            </a:xfrm>
            <a:custGeom>
              <a:avLst/>
              <a:gdLst/>
              <a:ahLst/>
              <a:cxnLst/>
              <a:rect l="l" t="t" r="r" b="b"/>
              <a:pathLst>
                <a:path w="24256" h="21595" extrusionOk="0">
                  <a:moveTo>
                    <a:pt x="12141" y="0"/>
                  </a:moveTo>
                  <a:cubicBezTo>
                    <a:pt x="7640" y="0"/>
                    <a:pt x="3439" y="2825"/>
                    <a:pt x="1915" y="7325"/>
                  </a:cubicBezTo>
                  <a:cubicBezTo>
                    <a:pt x="0" y="12948"/>
                    <a:pt x="3009" y="19088"/>
                    <a:pt x="8632" y="21003"/>
                  </a:cubicBezTo>
                  <a:cubicBezTo>
                    <a:pt x="9798" y="21404"/>
                    <a:pt x="10984" y="21594"/>
                    <a:pt x="12148" y="21594"/>
                  </a:cubicBezTo>
                  <a:cubicBezTo>
                    <a:pt x="16629" y="21594"/>
                    <a:pt x="20797" y="18773"/>
                    <a:pt x="22341" y="14285"/>
                  </a:cubicBezTo>
                  <a:cubicBezTo>
                    <a:pt x="24256" y="8662"/>
                    <a:pt x="21247" y="2522"/>
                    <a:pt x="15623" y="577"/>
                  </a:cubicBezTo>
                  <a:cubicBezTo>
                    <a:pt x="14470" y="186"/>
                    <a:pt x="13296" y="0"/>
                    <a:pt x="12141" y="0"/>
                  </a:cubicBezTo>
                  <a:close/>
                </a:path>
              </a:pathLst>
            </a:custGeom>
            <a:solidFill>
              <a:srgbClr val="F8E2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05"/>
            <p:cNvSpPr/>
            <p:nvPr/>
          </p:nvSpPr>
          <p:spPr>
            <a:xfrm>
              <a:off x="1087200" y="1821600"/>
              <a:ext cx="1111680" cy="695520"/>
            </a:xfrm>
            <a:custGeom>
              <a:avLst/>
              <a:gdLst/>
              <a:ahLst/>
              <a:cxnLst/>
              <a:rect l="l" t="t" r="r" b="b"/>
              <a:pathLst>
                <a:path w="42829" h="26800" extrusionOk="0">
                  <a:moveTo>
                    <a:pt x="39393" y="1"/>
                  </a:moveTo>
                  <a:lnTo>
                    <a:pt x="38998" y="122"/>
                  </a:lnTo>
                  <a:cubicBezTo>
                    <a:pt x="42342" y="10761"/>
                    <a:pt x="36415" y="22129"/>
                    <a:pt x="25776" y="25472"/>
                  </a:cubicBezTo>
                  <a:cubicBezTo>
                    <a:pt x="23764" y="26104"/>
                    <a:pt x="21726" y="26405"/>
                    <a:pt x="19721" y="26405"/>
                  </a:cubicBezTo>
                  <a:cubicBezTo>
                    <a:pt x="11125" y="26405"/>
                    <a:pt x="3137" y="20877"/>
                    <a:pt x="426" y="12250"/>
                  </a:cubicBezTo>
                  <a:lnTo>
                    <a:pt x="1" y="12372"/>
                  </a:lnTo>
                  <a:cubicBezTo>
                    <a:pt x="2783" y="21161"/>
                    <a:pt x="10909" y="26800"/>
                    <a:pt x="19664" y="26800"/>
                  </a:cubicBezTo>
                  <a:cubicBezTo>
                    <a:pt x="21718" y="26800"/>
                    <a:pt x="23806" y="26489"/>
                    <a:pt x="25867" y="25837"/>
                  </a:cubicBezTo>
                  <a:cubicBezTo>
                    <a:pt x="36749" y="22433"/>
                    <a:pt x="42828" y="10852"/>
                    <a:pt x="393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05"/>
            <p:cNvSpPr/>
            <p:nvPr/>
          </p:nvSpPr>
          <p:spPr>
            <a:xfrm>
              <a:off x="1013760" y="1958040"/>
              <a:ext cx="133920" cy="98280"/>
            </a:xfrm>
            <a:custGeom>
              <a:avLst/>
              <a:gdLst/>
              <a:ahLst/>
              <a:cxnLst/>
              <a:rect l="l" t="t" r="r" b="b"/>
              <a:pathLst>
                <a:path w="5169" h="3804" extrusionOk="0">
                  <a:moveTo>
                    <a:pt x="3579" y="0"/>
                  </a:moveTo>
                  <a:cubicBezTo>
                    <a:pt x="3541" y="0"/>
                    <a:pt x="3504" y="2"/>
                    <a:pt x="3466" y="4"/>
                  </a:cubicBezTo>
                  <a:cubicBezTo>
                    <a:pt x="3010" y="34"/>
                    <a:pt x="2676" y="186"/>
                    <a:pt x="2432" y="521"/>
                  </a:cubicBezTo>
                  <a:cubicBezTo>
                    <a:pt x="2189" y="916"/>
                    <a:pt x="2068" y="1554"/>
                    <a:pt x="2098" y="2466"/>
                  </a:cubicBezTo>
                  <a:lnTo>
                    <a:pt x="1794" y="2466"/>
                  </a:lnTo>
                  <a:lnTo>
                    <a:pt x="1673" y="521"/>
                  </a:lnTo>
                  <a:cubicBezTo>
                    <a:pt x="1673" y="460"/>
                    <a:pt x="1521" y="369"/>
                    <a:pt x="1277" y="338"/>
                  </a:cubicBezTo>
                  <a:cubicBezTo>
                    <a:pt x="1004" y="308"/>
                    <a:pt x="761" y="308"/>
                    <a:pt x="548" y="308"/>
                  </a:cubicBezTo>
                  <a:cubicBezTo>
                    <a:pt x="214" y="338"/>
                    <a:pt x="1" y="430"/>
                    <a:pt x="1" y="521"/>
                  </a:cubicBezTo>
                  <a:lnTo>
                    <a:pt x="153" y="3621"/>
                  </a:lnTo>
                  <a:cubicBezTo>
                    <a:pt x="153" y="3739"/>
                    <a:pt x="463" y="3784"/>
                    <a:pt x="1056" y="3784"/>
                  </a:cubicBezTo>
                  <a:cubicBezTo>
                    <a:pt x="1228" y="3784"/>
                    <a:pt x="1424" y="3780"/>
                    <a:pt x="1642" y="3773"/>
                  </a:cubicBezTo>
                  <a:cubicBezTo>
                    <a:pt x="2645" y="3682"/>
                    <a:pt x="3132" y="3560"/>
                    <a:pt x="3132" y="3408"/>
                  </a:cubicBezTo>
                  <a:cubicBezTo>
                    <a:pt x="3132" y="2466"/>
                    <a:pt x="3253" y="1980"/>
                    <a:pt x="3496" y="1980"/>
                  </a:cubicBezTo>
                  <a:cubicBezTo>
                    <a:pt x="3587" y="1980"/>
                    <a:pt x="3648" y="2010"/>
                    <a:pt x="3709" y="2101"/>
                  </a:cubicBezTo>
                  <a:cubicBezTo>
                    <a:pt x="3739" y="2162"/>
                    <a:pt x="3770" y="2284"/>
                    <a:pt x="3770" y="2405"/>
                  </a:cubicBezTo>
                  <a:cubicBezTo>
                    <a:pt x="3770" y="2496"/>
                    <a:pt x="3739" y="2740"/>
                    <a:pt x="3618" y="3013"/>
                  </a:cubicBezTo>
                  <a:cubicBezTo>
                    <a:pt x="3527" y="3256"/>
                    <a:pt x="3466" y="3408"/>
                    <a:pt x="3466" y="3469"/>
                  </a:cubicBezTo>
                  <a:cubicBezTo>
                    <a:pt x="3466" y="3560"/>
                    <a:pt x="3587" y="3652"/>
                    <a:pt x="3861" y="3712"/>
                  </a:cubicBezTo>
                  <a:cubicBezTo>
                    <a:pt x="4135" y="3804"/>
                    <a:pt x="4378" y="3804"/>
                    <a:pt x="4682" y="3804"/>
                  </a:cubicBezTo>
                  <a:cubicBezTo>
                    <a:pt x="4803" y="3804"/>
                    <a:pt x="4925" y="3652"/>
                    <a:pt x="5016" y="3317"/>
                  </a:cubicBezTo>
                  <a:cubicBezTo>
                    <a:pt x="5138" y="3013"/>
                    <a:pt x="5168" y="2588"/>
                    <a:pt x="5138" y="2101"/>
                  </a:cubicBezTo>
                  <a:cubicBezTo>
                    <a:pt x="5077" y="1341"/>
                    <a:pt x="4925" y="794"/>
                    <a:pt x="4621" y="460"/>
                  </a:cubicBezTo>
                  <a:cubicBezTo>
                    <a:pt x="4342" y="153"/>
                    <a:pt x="3987" y="0"/>
                    <a:pt x="35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9300" rIns="91425" bIns="49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05"/>
            <p:cNvSpPr/>
            <p:nvPr/>
          </p:nvSpPr>
          <p:spPr>
            <a:xfrm>
              <a:off x="1022760" y="1819080"/>
              <a:ext cx="133920" cy="124200"/>
            </a:xfrm>
            <a:custGeom>
              <a:avLst/>
              <a:gdLst/>
              <a:ahLst/>
              <a:cxnLst/>
              <a:rect l="l" t="t" r="r" b="b"/>
              <a:pathLst>
                <a:path w="5168" h="4803" extrusionOk="0">
                  <a:moveTo>
                    <a:pt x="1540" y="1956"/>
                  </a:moveTo>
                  <a:cubicBezTo>
                    <a:pt x="1598" y="1956"/>
                    <a:pt x="1662" y="1963"/>
                    <a:pt x="1733" y="1983"/>
                  </a:cubicBezTo>
                  <a:cubicBezTo>
                    <a:pt x="1976" y="2014"/>
                    <a:pt x="2280" y="2044"/>
                    <a:pt x="2645" y="2135"/>
                  </a:cubicBezTo>
                  <a:cubicBezTo>
                    <a:pt x="3040" y="2196"/>
                    <a:pt x="3313" y="2287"/>
                    <a:pt x="3526" y="2348"/>
                  </a:cubicBezTo>
                  <a:cubicBezTo>
                    <a:pt x="3708" y="2378"/>
                    <a:pt x="3860" y="2469"/>
                    <a:pt x="3891" y="2500"/>
                  </a:cubicBezTo>
                  <a:cubicBezTo>
                    <a:pt x="3982" y="2530"/>
                    <a:pt x="3982" y="2621"/>
                    <a:pt x="3982" y="2652"/>
                  </a:cubicBezTo>
                  <a:cubicBezTo>
                    <a:pt x="3982" y="2682"/>
                    <a:pt x="3952" y="2743"/>
                    <a:pt x="3860" y="2773"/>
                  </a:cubicBezTo>
                  <a:cubicBezTo>
                    <a:pt x="3812" y="2793"/>
                    <a:pt x="3737" y="2803"/>
                    <a:pt x="3632" y="2803"/>
                  </a:cubicBezTo>
                  <a:cubicBezTo>
                    <a:pt x="3405" y="2803"/>
                    <a:pt x="3042" y="2756"/>
                    <a:pt x="2523" y="2652"/>
                  </a:cubicBezTo>
                  <a:cubicBezTo>
                    <a:pt x="1763" y="2500"/>
                    <a:pt x="1368" y="2348"/>
                    <a:pt x="1216" y="2226"/>
                  </a:cubicBezTo>
                  <a:cubicBezTo>
                    <a:pt x="1125" y="2196"/>
                    <a:pt x="1125" y="2166"/>
                    <a:pt x="1125" y="2074"/>
                  </a:cubicBezTo>
                  <a:cubicBezTo>
                    <a:pt x="1155" y="2044"/>
                    <a:pt x="1186" y="2014"/>
                    <a:pt x="1277" y="1983"/>
                  </a:cubicBezTo>
                  <a:cubicBezTo>
                    <a:pt x="1338" y="1983"/>
                    <a:pt x="1425" y="1956"/>
                    <a:pt x="1540" y="1956"/>
                  </a:cubicBezTo>
                  <a:close/>
                  <a:moveTo>
                    <a:pt x="2053" y="0"/>
                  </a:moveTo>
                  <a:cubicBezTo>
                    <a:pt x="1544" y="0"/>
                    <a:pt x="1147" y="116"/>
                    <a:pt x="851" y="372"/>
                  </a:cubicBezTo>
                  <a:cubicBezTo>
                    <a:pt x="669" y="555"/>
                    <a:pt x="486" y="798"/>
                    <a:pt x="365" y="1010"/>
                  </a:cubicBezTo>
                  <a:cubicBezTo>
                    <a:pt x="213" y="1284"/>
                    <a:pt x="152" y="1588"/>
                    <a:pt x="61" y="1922"/>
                  </a:cubicBezTo>
                  <a:cubicBezTo>
                    <a:pt x="0" y="2317"/>
                    <a:pt x="0" y="2621"/>
                    <a:pt x="0" y="2865"/>
                  </a:cubicBezTo>
                  <a:cubicBezTo>
                    <a:pt x="31" y="3138"/>
                    <a:pt x="91" y="3381"/>
                    <a:pt x="213" y="3625"/>
                  </a:cubicBezTo>
                  <a:cubicBezTo>
                    <a:pt x="486" y="4172"/>
                    <a:pt x="1094" y="4506"/>
                    <a:pt x="2067" y="4688"/>
                  </a:cubicBezTo>
                  <a:cubicBezTo>
                    <a:pt x="2442" y="4766"/>
                    <a:pt x="2782" y="4803"/>
                    <a:pt x="3082" y="4803"/>
                  </a:cubicBezTo>
                  <a:cubicBezTo>
                    <a:pt x="3608" y="4803"/>
                    <a:pt x="4015" y="4689"/>
                    <a:pt x="4286" y="4476"/>
                  </a:cubicBezTo>
                  <a:cubicBezTo>
                    <a:pt x="4468" y="4293"/>
                    <a:pt x="4651" y="4050"/>
                    <a:pt x="4772" y="3837"/>
                  </a:cubicBezTo>
                  <a:cubicBezTo>
                    <a:pt x="4894" y="3564"/>
                    <a:pt x="4985" y="3260"/>
                    <a:pt x="5076" y="2895"/>
                  </a:cubicBezTo>
                  <a:cubicBezTo>
                    <a:pt x="5167" y="2500"/>
                    <a:pt x="5167" y="2166"/>
                    <a:pt x="5167" y="1892"/>
                  </a:cubicBezTo>
                  <a:cubicBezTo>
                    <a:pt x="5167" y="1618"/>
                    <a:pt x="5076" y="1375"/>
                    <a:pt x="4924" y="1132"/>
                  </a:cubicBezTo>
                  <a:cubicBezTo>
                    <a:pt x="4651" y="646"/>
                    <a:pt x="4012" y="281"/>
                    <a:pt x="2979" y="99"/>
                  </a:cubicBezTo>
                  <a:cubicBezTo>
                    <a:pt x="2637" y="34"/>
                    <a:pt x="2328" y="0"/>
                    <a:pt x="20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62275" rIns="91425" bIns="62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05"/>
            <p:cNvSpPr/>
            <p:nvPr/>
          </p:nvSpPr>
          <p:spPr>
            <a:xfrm>
              <a:off x="1059840" y="1655640"/>
              <a:ext cx="174240" cy="140400"/>
            </a:xfrm>
            <a:custGeom>
              <a:avLst/>
              <a:gdLst/>
              <a:ahLst/>
              <a:cxnLst/>
              <a:rect l="l" t="t" r="r" b="b"/>
              <a:pathLst>
                <a:path w="6719" h="5426" extrusionOk="0">
                  <a:moveTo>
                    <a:pt x="4803" y="1345"/>
                  </a:moveTo>
                  <a:cubicBezTo>
                    <a:pt x="4834" y="1345"/>
                    <a:pt x="4864" y="1345"/>
                    <a:pt x="4986" y="1375"/>
                  </a:cubicBezTo>
                  <a:cubicBezTo>
                    <a:pt x="5107" y="1375"/>
                    <a:pt x="5259" y="1497"/>
                    <a:pt x="5472" y="1619"/>
                  </a:cubicBezTo>
                  <a:cubicBezTo>
                    <a:pt x="5715" y="1770"/>
                    <a:pt x="5806" y="1892"/>
                    <a:pt x="5867" y="1953"/>
                  </a:cubicBezTo>
                  <a:cubicBezTo>
                    <a:pt x="5897" y="1983"/>
                    <a:pt x="5867" y="2044"/>
                    <a:pt x="5867" y="2074"/>
                  </a:cubicBezTo>
                  <a:cubicBezTo>
                    <a:pt x="5846" y="2116"/>
                    <a:pt x="5807" y="2136"/>
                    <a:pt x="5750" y="2136"/>
                  </a:cubicBezTo>
                  <a:cubicBezTo>
                    <a:pt x="5639" y="2136"/>
                    <a:pt x="5458" y="2062"/>
                    <a:pt x="5198" y="1922"/>
                  </a:cubicBezTo>
                  <a:cubicBezTo>
                    <a:pt x="4834" y="1679"/>
                    <a:pt x="4651" y="1527"/>
                    <a:pt x="4712" y="1406"/>
                  </a:cubicBezTo>
                  <a:cubicBezTo>
                    <a:pt x="4742" y="1375"/>
                    <a:pt x="4742" y="1345"/>
                    <a:pt x="4803" y="1345"/>
                  </a:cubicBezTo>
                  <a:close/>
                  <a:moveTo>
                    <a:pt x="5220" y="312"/>
                  </a:moveTo>
                  <a:cubicBezTo>
                    <a:pt x="5081" y="312"/>
                    <a:pt x="4953" y="343"/>
                    <a:pt x="4834" y="403"/>
                  </a:cubicBezTo>
                  <a:cubicBezTo>
                    <a:pt x="4560" y="555"/>
                    <a:pt x="4347" y="767"/>
                    <a:pt x="4135" y="1102"/>
                  </a:cubicBezTo>
                  <a:cubicBezTo>
                    <a:pt x="3952" y="1467"/>
                    <a:pt x="3831" y="1801"/>
                    <a:pt x="3891" y="2074"/>
                  </a:cubicBezTo>
                  <a:cubicBezTo>
                    <a:pt x="3891" y="2378"/>
                    <a:pt x="4135" y="2682"/>
                    <a:pt x="4590" y="2956"/>
                  </a:cubicBezTo>
                  <a:cubicBezTo>
                    <a:pt x="4935" y="3118"/>
                    <a:pt x="5212" y="3213"/>
                    <a:pt x="5448" y="3213"/>
                  </a:cubicBezTo>
                  <a:cubicBezTo>
                    <a:pt x="5567" y="3213"/>
                    <a:pt x="5675" y="3189"/>
                    <a:pt x="5776" y="3138"/>
                  </a:cubicBezTo>
                  <a:cubicBezTo>
                    <a:pt x="5928" y="3047"/>
                    <a:pt x="6049" y="2986"/>
                    <a:pt x="6171" y="2865"/>
                  </a:cubicBezTo>
                  <a:cubicBezTo>
                    <a:pt x="6262" y="2743"/>
                    <a:pt x="6353" y="2591"/>
                    <a:pt x="6445" y="2409"/>
                  </a:cubicBezTo>
                  <a:cubicBezTo>
                    <a:pt x="6657" y="2044"/>
                    <a:pt x="6718" y="1740"/>
                    <a:pt x="6718" y="1406"/>
                  </a:cubicBezTo>
                  <a:cubicBezTo>
                    <a:pt x="6718" y="1102"/>
                    <a:pt x="6445" y="798"/>
                    <a:pt x="5958" y="555"/>
                  </a:cubicBezTo>
                  <a:cubicBezTo>
                    <a:pt x="5681" y="388"/>
                    <a:pt x="5437" y="312"/>
                    <a:pt x="5220" y="312"/>
                  </a:cubicBezTo>
                  <a:close/>
                  <a:moveTo>
                    <a:pt x="943" y="3442"/>
                  </a:moveTo>
                  <a:cubicBezTo>
                    <a:pt x="1004" y="3442"/>
                    <a:pt x="1034" y="3442"/>
                    <a:pt x="1156" y="3473"/>
                  </a:cubicBezTo>
                  <a:cubicBezTo>
                    <a:pt x="1247" y="3473"/>
                    <a:pt x="1399" y="3594"/>
                    <a:pt x="1642" y="3716"/>
                  </a:cubicBezTo>
                  <a:cubicBezTo>
                    <a:pt x="1855" y="3807"/>
                    <a:pt x="1976" y="3929"/>
                    <a:pt x="2007" y="4020"/>
                  </a:cubicBezTo>
                  <a:cubicBezTo>
                    <a:pt x="2068" y="4050"/>
                    <a:pt x="2007" y="4081"/>
                    <a:pt x="2007" y="4111"/>
                  </a:cubicBezTo>
                  <a:cubicBezTo>
                    <a:pt x="1980" y="4152"/>
                    <a:pt x="1928" y="4181"/>
                    <a:pt x="1843" y="4181"/>
                  </a:cubicBezTo>
                  <a:cubicBezTo>
                    <a:pt x="1740" y="4181"/>
                    <a:pt x="1586" y="4137"/>
                    <a:pt x="1369" y="4020"/>
                  </a:cubicBezTo>
                  <a:cubicBezTo>
                    <a:pt x="1004" y="3777"/>
                    <a:pt x="791" y="3625"/>
                    <a:pt x="882" y="3503"/>
                  </a:cubicBezTo>
                  <a:cubicBezTo>
                    <a:pt x="913" y="3473"/>
                    <a:pt x="913" y="3442"/>
                    <a:pt x="943" y="3442"/>
                  </a:cubicBezTo>
                  <a:close/>
                  <a:moveTo>
                    <a:pt x="1309" y="2348"/>
                  </a:moveTo>
                  <a:cubicBezTo>
                    <a:pt x="1164" y="2348"/>
                    <a:pt x="1031" y="2380"/>
                    <a:pt x="913" y="2439"/>
                  </a:cubicBezTo>
                  <a:cubicBezTo>
                    <a:pt x="700" y="2591"/>
                    <a:pt x="457" y="2834"/>
                    <a:pt x="274" y="3169"/>
                  </a:cubicBezTo>
                  <a:cubicBezTo>
                    <a:pt x="92" y="3473"/>
                    <a:pt x="1" y="3807"/>
                    <a:pt x="1" y="4081"/>
                  </a:cubicBezTo>
                  <a:cubicBezTo>
                    <a:pt x="1" y="4385"/>
                    <a:pt x="274" y="4688"/>
                    <a:pt x="730" y="4962"/>
                  </a:cubicBezTo>
                  <a:cubicBezTo>
                    <a:pt x="1054" y="5124"/>
                    <a:pt x="1338" y="5219"/>
                    <a:pt x="1581" y="5219"/>
                  </a:cubicBezTo>
                  <a:cubicBezTo>
                    <a:pt x="1703" y="5219"/>
                    <a:pt x="1814" y="5195"/>
                    <a:pt x="1916" y="5144"/>
                  </a:cubicBezTo>
                  <a:cubicBezTo>
                    <a:pt x="2068" y="5053"/>
                    <a:pt x="2159" y="4992"/>
                    <a:pt x="2280" y="4871"/>
                  </a:cubicBezTo>
                  <a:cubicBezTo>
                    <a:pt x="2402" y="4780"/>
                    <a:pt x="2463" y="4628"/>
                    <a:pt x="2584" y="4415"/>
                  </a:cubicBezTo>
                  <a:cubicBezTo>
                    <a:pt x="2767" y="4081"/>
                    <a:pt x="2888" y="3777"/>
                    <a:pt x="2828" y="3473"/>
                  </a:cubicBezTo>
                  <a:cubicBezTo>
                    <a:pt x="2828" y="3169"/>
                    <a:pt x="2554" y="2865"/>
                    <a:pt x="2068" y="2591"/>
                  </a:cubicBezTo>
                  <a:cubicBezTo>
                    <a:pt x="1790" y="2425"/>
                    <a:pt x="1535" y="2348"/>
                    <a:pt x="1309" y="2348"/>
                  </a:cubicBezTo>
                  <a:close/>
                  <a:moveTo>
                    <a:pt x="2195" y="0"/>
                  </a:moveTo>
                  <a:cubicBezTo>
                    <a:pt x="2091" y="0"/>
                    <a:pt x="1984" y="79"/>
                    <a:pt x="1855" y="312"/>
                  </a:cubicBezTo>
                  <a:cubicBezTo>
                    <a:pt x="1794" y="433"/>
                    <a:pt x="1764" y="555"/>
                    <a:pt x="1764" y="646"/>
                  </a:cubicBezTo>
                  <a:cubicBezTo>
                    <a:pt x="1703" y="767"/>
                    <a:pt x="1764" y="859"/>
                    <a:pt x="1764" y="889"/>
                  </a:cubicBezTo>
                  <a:cubicBezTo>
                    <a:pt x="1764" y="919"/>
                    <a:pt x="1794" y="1011"/>
                    <a:pt x="1824" y="1071"/>
                  </a:cubicBezTo>
                  <a:lnTo>
                    <a:pt x="4438" y="5388"/>
                  </a:lnTo>
                  <a:cubicBezTo>
                    <a:pt x="4438" y="5418"/>
                    <a:pt x="4499" y="5418"/>
                    <a:pt x="4499" y="5418"/>
                  </a:cubicBezTo>
                  <a:cubicBezTo>
                    <a:pt x="4514" y="5423"/>
                    <a:pt x="4529" y="5425"/>
                    <a:pt x="4545" y="5425"/>
                  </a:cubicBezTo>
                  <a:cubicBezTo>
                    <a:pt x="4629" y="5425"/>
                    <a:pt x="4731" y="5354"/>
                    <a:pt x="4834" y="5175"/>
                  </a:cubicBezTo>
                  <a:cubicBezTo>
                    <a:pt x="4894" y="4992"/>
                    <a:pt x="4986" y="4840"/>
                    <a:pt x="4986" y="4719"/>
                  </a:cubicBezTo>
                  <a:cubicBezTo>
                    <a:pt x="4986" y="4628"/>
                    <a:pt x="4925" y="4536"/>
                    <a:pt x="4894" y="4385"/>
                  </a:cubicBezTo>
                  <a:lnTo>
                    <a:pt x="2280" y="38"/>
                  </a:lnTo>
                  <a:cubicBezTo>
                    <a:pt x="2280" y="38"/>
                    <a:pt x="2280" y="8"/>
                    <a:pt x="2250" y="8"/>
                  </a:cubicBezTo>
                  <a:cubicBezTo>
                    <a:pt x="2232" y="3"/>
                    <a:pt x="2213" y="0"/>
                    <a:pt x="2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70200" rIns="91425" bIns="70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05"/>
            <p:cNvSpPr/>
            <p:nvPr/>
          </p:nvSpPr>
          <p:spPr>
            <a:xfrm>
              <a:off x="1188360" y="1509840"/>
              <a:ext cx="151200" cy="153360"/>
            </a:xfrm>
            <a:custGeom>
              <a:avLst/>
              <a:gdLst/>
              <a:ahLst/>
              <a:cxnLst/>
              <a:rect l="l" t="t" r="r" b="b"/>
              <a:pathLst>
                <a:path w="5837" h="5919" extrusionOk="0">
                  <a:moveTo>
                    <a:pt x="2394" y="1552"/>
                  </a:moveTo>
                  <a:cubicBezTo>
                    <a:pt x="2470" y="1552"/>
                    <a:pt x="2553" y="1575"/>
                    <a:pt x="2645" y="1620"/>
                  </a:cubicBezTo>
                  <a:cubicBezTo>
                    <a:pt x="2827" y="1742"/>
                    <a:pt x="3101" y="1985"/>
                    <a:pt x="3435" y="2411"/>
                  </a:cubicBezTo>
                  <a:cubicBezTo>
                    <a:pt x="3800" y="2836"/>
                    <a:pt x="4012" y="3140"/>
                    <a:pt x="4104" y="3353"/>
                  </a:cubicBezTo>
                  <a:cubicBezTo>
                    <a:pt x="4164" y="3596"/>
                    <a:pt x="4164" y="3748"/>
                    <a:pt x="4043" y="3809"/>
                  </a:cubicBezTo>
                  <a:lnTo>
                    <a:pt x="3830" y="3961"/>
                  </a:lnTo>
                  <a:lnTo>
                    <a:pt x="2037" y="1772"/>
                  </a:lnTo>
                  <a:cubicBezTo>
                    <a:pt x="2037" y="1742"/>
                    <a:pt x="2128" y="1681"/>
                    <a:pt x="2189" y="1620"/>
                  </a:cubicBezTo>
                  <a:cubicBezTo>
                    <a:pt x="2249" y="1575"/>
                    <a:pt x="2318" y="1552"/>
                    <a:pt x="2394" y="1552"/>
                  </a:cubicBezTo>
                  <a:close/>
                  <a:moveTo>
                    <a:pt x="3225" y="0"/>
                  </a:moveTo>
                  <a:cubicBezTo>
                    <a:pt x="2766" y="0"/>
                    <a:pt x="2210" y="249"/>
                    <a:pt x="1581" y="769"/>
                  </a:cubicBezTo>
                  <a:lnTo>
                    <a:pt x="365" y="1772"/>
                  </a:lnTo>
                  <a:cubicBezTo>
                    <a:pt x="183" y="1924"/>
                    <a:pt x="61" y="2015"/>
                    <a:pt x="31" y="2137"/>
                  </a:cubicBezTo>
                  <a:cubicBezTo>
                    <a:pt x="0" y="2259"/>
                    <a:pt x="0" y="2380"/>
                    <a:pt x="61" y="2441"/>
                  </a:cubicBezTo>
                  <a:lnTo>
                    <a:pt x="2827" y="5876"/>
                  </a:lnTo>
                  <a:cubicBezTo>
                    <a:pt x="2870" y="5897"/>
                    <a:pt x="2913" y="5919"/>
                    <a:pt x="2967" y="5919"/>
                  </a:cubicBezTo>
                  <a:cubicBezTo>
                    <a:pt x="2989" y="5919"/>
                    <a:pt x="3013" y="5915"/>
                    <a:pt x="3040" y="5906"/>
                  </a:cubicBezTo>
                  <a:cubicBezTo>
                    <a:pt x="3101" y="5876"/>
                    <a:pt x="3222" y="5785"/>
                    <a:pt x="3405" y="5633"/>
                  </a:cubicBezTo>
                  <a:lnTo>
                    <a:pt x="4712" y="4629"/>
                  </a:lnTo>
                  <a:cubicBezTo>
                    <a:pt x="5380" y="4082"/>
                    <a:pt x="5775" y="3505"/>
                    <a:pt x="5806" y="3049"/>
                  </a:cubicBezTo>
                  <a:cubicBezTo>
                    <a:pt x="5836" y="2532"/>
                    <a:pt x="5532" y="1924"/>
                    <a:pt x="4955" y="1195"/>
                  </a:cubicBezTo>
                  <a:cubicBezTo>
                    <a:pt x="4408" y="465"/>
                    <a:pt x="3860" y="101"/>
                    <a:pt x="3374" y="9"/>
                  </a:cubicBezTo>
                  <a:cubicBezTo>
                    <a:pt x="3326" y="3"/>
                    <a:pt x="3276" y="0"/>
                    <a:pt x="3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76675" rIns="91425" bIns="76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05"/>
            <p:cNvSpPr/>
            <p:nvPr/>
          </p:nvSpPr>
          <p:spPr>
            <a:xfrm>
              <a:off x="1311480" y="1455120"/>
              <a:ext cx="97560" cy="132120"/>
            </a:xfrm>
            <a:custGeom>
              <a:avLst/>
              <a:gdLst/>
              <a:ahLst/>
              <a:cxnLst/>
              <a:rect l="l" t="t" r="r" b="b"/>
              <a:pathLst>
                <a:path w="3770" h="5098" extrusionOk="0">
                  <a:moveTo>
                    <a:pt x="1395" y="0"/>
                  </a:moveTo>
                  <a:cubicBezTo>
                    <a:pt x="1280" y="0"/>
                    <a:pt x="1145" y="48"/>
                    <a:pt x="974" y="143"/>
                  </a:cubicBezTo>
                  <a:cubicBezTo>
                    <a:pt x="730" y="355"/>
                    <a:pt x="457" y="507"/>
                    <a:pt x="274" y="720"/>
                  </a:cubicBezTo>
                  <a:cubicBezTo>
                    <a:pt x="62" y="963"/>
                    <a:pt x="1" y="1115"/>
                    <a:pt x="31" y="1176"/>
                  </a:cubicBezTo>
                  <a:lnTo>
                    <a:pt x="2037" y="5006"/>
                  </a:lnTo>
                  <a:cubicBezTo>
                    <a:pt x="2037" y="5097"/>
                    <a:pt x="2129" y="5097"/>
                    <a:pt x="2189" y="5097"/>
                  </a:cubicBezTo>
                  <a:cubicBezTo>
                    <a:pt x="2281" y="5067"/>
                    <a:pt x="2433" y="4976"/>
                    <a:pt x="2706" y="4854"/>
                  </a:cubicBezTo>
                  <a:cubicBezTo>
                    <a:pt x="2919" y="4763"/>
                    <a:pt x="3192" y="4611"/>
                    <a:pt x="3405" y="4459"/>
                  </a:cubicBezTo>
                  <a:cubicBezTo>
                    <a:pt x="3648" y="4307"/>
                    <a:pt x="3770" y="4185"/>
                    <a:pt x="3770" y="4094"/>
                  </a:cubicBezTo>
                  <a:lnTo>
                    <a:pt x="1703" y="143"/>
                  </a:lnTo>
                  <a:lnTo>
                    <a:pt x="1582" y="51"/>
                  </a:lnTo>
                  <a:cubicBezTo>
                    <a:pt x="1525" y="17"/>
                    <a:pt x="1463" y="0"/>
                    <a:pt x="13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66225" rIns="91425" bIns="66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05"/>
            <p:cNvSpPr/>
            <p:nvPr/>
          </p:nvSpPr>
          <p:spPr>
            <a:xfrm>
              <a:off x="1383120" y="1413720"/>
              <a:ext cx="126720" cy="139680"/>
            </a:xfrm>
            <a:custGeom>
              <a:avLst/>
              <a:gdLst/>
              <a:ahLst/>
              <a:cxnLst/>
              <a:rect l="l" t="t" r="r" b="b"/>
              <a:pathLst>
                <a:path w="4895" h="5396" extrusionOk="0">
                  <a:moveTo>
                    <a:pt x="3246" y="1"/>
                  </a:moveTo>
                  <a:cubicBezTo>
                    <a:pt x="3132" y="1"/>
                    <a:pt x="2995" y="8"/>
                    <a:pt x="2828" y="24"/>
                  </a:cubicBezTo>
                  <a:cubicBezTo>
                    <a:pt x="2463" y="54"/>
                    <a:pt x="2098" y="145"/>
                    <a:pt x="1642" y="297"/>
                  </a:cubicBezTo>
                  <a:cubicBezTo>
                    <a:pt x="457" y="631"/>
                    <a:pt x="1" y="1300"/>
                    <a:pt x="305" y="2303"/>
                  </a:cubicBezTo>
                  <a:cubicBezTo>
                    <a:pt x="396" y="2516"/>
                    <a:pt x="487" y="2729"/>
                    <a:pt x="639" y="2881"/>
                  </a:cubicBezTo>
                  <a:cubicBezTo>
                    <a:pt x="791" y="3033"/>
                    <a:pt x="943" y="3124"/>
                    <a:pt x="1156" y="3185"/>
                  </a:cubicBezTo>
                  <a:lnTo>
                    <a:pt x="1703" y="3276"/>
                  </a:lnTo>
                  <a:cubicBezTo>
                    <a:pt x="1916" y="3337"/>
                    <a:pt x="2098" y="3337"/>
                    <a:pt x="2250" y="3337"/>
                  </a:cubicBezTo>
                  <a:cubicBezTo>
                    <a:pt x="2402" y="3337"/>
                    <a:pt x="2554" y="3337"/>
                    <a:pt x="2676" y="3367"/>
                  </a:cubicBezTo>
                  <a:cubicBezTo>
                    <a:pt x="2767" y="3397"/>
                    <a:pt x="2858" y="3458"/>
                    <a:pt x="2858" y="3519"/>
                  </a:cubicBezTo>
                  <a:cubicBezTo>
                    <a:pt x="2858" y="3580"/>
                    <a:pt x="2858" y="3671"/>
                    <a:pt x="2828" y="3701"/>
                  </a:cubicBezTo>
                  <a:cubicBezTo>
                    <a:pt x="2767" y="3732"/>
                    <a:pt x="2676" y="3823"/>
                    <a:pt x="2463" y="3853"/>
                  </a:cubicBezTo>
                  <a:cubicBezTo>
                    <a:pt x="2311" y="3945"/>
                    <a:pt x="2007" y="3945"/>
                    <a:pt x="1642" y="3945"/>
                  </a:cubicBezTo>
                  <a:lnTo>
                    <a:pt x="1034" y="3945"/>
                  </a:lnTo>
                  <a:cubicBezTo>
                    <a:pt x="943" y="3975"/>
                    <a:pt x="913" y="4127"/>
                    <a:pt x="913" y="4431"/>
                  </a:cubicBezTo>
                  <a:cubicBezTo>
                    <a:pt x="913" y="4704"/>
                    <a:pt x="943" y="4978"/>
                    <a:pt x="1034" y="5221"/>
                  </a:cubicBezTo>
                  <a:cubicBezTo>
                    <a:pt x="1065" y="5312"/>
                    <a:pt x="1186" y="5343"/>
                    <a:pt x="1338" y="5373"/>
                  </a:cubicBezTo>
                  <a:cubicBezTo>
                    <a:pt x="1430" y="5388"/>
                    <a:pt x="1544" y="5396"/>
                    <a:pt x="1677" y="5396"/>
                  </a:cubicBezTo>
                  <a:cubicBezTo>
                    <a:pt x="1809" y="5396"/>
                    <a:pt x="1961" y="5388"/>
                    <a:pt x="2129" y="5373"/>
                  </a:cubicBezTo>
                  <a:cubicBezTo>
                    <a:pt x="2463" y="5343"/>
                    <a:pt x="2858" y="5282"/>
                    <a:pt x="3223" y="5160"/>
                  </a:cubicBezTo>
                  <a:cubicBezTo>
                    <a:pt x="3618" y="5039"/>
                    <a:pt x="3922" y="4917"/>
                    <a:pt x="4135" y="4765"/>
                  </a:cubicBezTo>
                  <a:cubicBezTo>
                    <a:pt x="4378" y="4613"/>
                    <a:pt x="4530" y="4522"/>
                    <a:pt x="4621" y="4370"/>
                  </a:cubicBezTo>
                  <a:cubicBezTo>
                    <a:pt x="4743" y="4218"/>
                    <a:pt x="4834" y="4097"/>
                    <a:pt x="4834" y="3945"/>
                  </a:cubicBezTo>
                  <a:cubicBezTo>
                    <a:pt x="4895" y="3671"/>
                    <a:pt x="4895" y="3397"/>
                    <a:pt x="4834" y="3124"/>
                  </a:cubicBezTo>
                  <a:cubicBezTo>
                    <a:pt x="4743" y="2911"/>
                    <a:pt x="4651" y="2698"/>
                    <a:pt x="4500" y="2516"/>
                  </a:cubicBezTo>
                  <a:cubicBezTo>
                    <a:pt x="4348" y="2364"/>
                    <a:pt x="4196" y="2273"/>
                    <a:pt x="3983" y="2182"/>
                  </a:cubicBezTo>
                  <a:lnTo>
                    <a:pt x="3436" y="2060"/>
                  </a:lnTo>
                  <a:cubicBezTo>
                    <a:pt x="3223" y="2030"/>
                    <a:pt x="3041" y="2030"/>
                    <a:pt x="2889" y="2030"/>
                  </a:cubicBezTo>
                  <a:cubicBezTo>
                    <a:pt x="2828" y="2040"/>
                    <a:pt x="2774" y="2043"/>
                    <a:pt x="2724" y="2043"/>
                  </a:cubicBezTo>
                  <a:cubicBezTo>
                    <a:pt x="2625" y="2043"/>
                    <a:pt x="2544" y="2030"/>
                    <a:pt x="2463" y="2030"/>
                  </a:cubicBezTo>
                  <a:cubicBezTo>
                    <a:pt x="2372" y="1999"/>
                    <a:pt x="2311" y="1969"/>
                    <a:pt x="2281" y="1878"/>
                  </a:cubicBezTo>
                  <a:cubicBezTo>
                    <a:pt x="2250" y="1817"/>
                    <a:pt x="2250" y="1726"/>
                    <a:pt x="2311" y="1695"/>
                  </a:cubicBezTo>
                  <a:cubicBezTo>
                    <a:pt x="2402" y="1604"/>
                    <a:pt x="2524" y="1574"/>
                    <a:pt x="2706" y="1513"/>
                  </a:cubicBezTo>
                  <a:cubicBezTo>
                    <a:pt x="2822" y="1455"/>
                    <a:pt x="2974" y="1434"/>
                    <a:pt x="3155" y="1434"/>
                  </a:cubicBezTo>
                  <a:cubicBezTo>
                    <a:pt x="3260" y="1434"/>
                    <a:pt x="3374" y="1441"/>
                    <a:pt x="3496" y="1452"/>
                  </a:cubicBezTo>
                  <a:lnTo>
                    <a:pt x="3679" y="1452"/>
                  </a:lnTo>
                  <a:cubicBezTo>
                    <a:pt x="3800" y="1422"/>
                    <a:pt x="3831" y="1270"/>
                    <a:pt x="3892" y="966"/>
                  </a:cubicBezTo>
                  <a:cubicBezTo>
                    <a:pt x="3892" y="662"/>
                    <a:pt x="3892" y="388"/>
                    <a:pt x="3800" y="175"/>
                  </a:cubicBezTo>
                  <a:cubicBezTo>
                    <a:pt x="3770" y="84"/>
                    <a:pt x="3679" y="54"/>
                    <a:pt x="3527" y="24"/>
                  </a:cubicBezTo>
                  <a:cubicBezTo>
                    <a:pt x="3451" y="8"/>
                    <a:pt x="3360" y="1"/>
                    <a:pt x="3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69825" rIns="91425" bIns="698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05"/>
            <p:cNvSpPr/>
            <p:nvPr/>
          </p:nvSpPr>
          <p:spPr>
            <a:xfrm>
              <a:off x="1518120" y="1396440"/>
              <a:ext cx="110160" cy="131400"/>
            </a:xfrm>
            <a:custGeom>
              <a:avLst/>
              <a:gdLst/>
              <a:ahLst/>
              <a:cxnLst/>
              <a:rect l="l" t="t" r="r" b="b"/>
              <a:pathLst>
                <a:path w="4256" h="5072" extrusionOk="0">
                  <a:moveTo>
                    <a:pt x="2899" y="1"/>
                  </a:moveTo>
                  <a:cubicBezTo>
                    <a:pt x="2758" y="1"/>
                    <a:pt x="2601" y="8"/>
                    <a:pt x="2432" y="26"/>
                  </a:cubicBezTo>
                  <a:cubicBezTo>
                    <a:pt x="2007" y="56"/>
                    <a:pt x="1642" y="178"/>
                    <a:pt x="1247" y="360"/>
                  </a:cubicBezTo>
                  <a:cubicBezTo>
                    <a:pt x="1034" y="482"/>
                    <a:pt x="852" y="664"/>
                    <a:pt x="639" y="816"/>
                  </a:cubicBezTo>
                  <a:cubicBezTo>
                    <a:pt x="457" y="968"/>
                    <a:pt x="305" y="1242"/>
                    <a:pt x="183" y="1576"/>
                  </a:cubicBezTo>
                  <a:cubicBezTo>
                    <a:pt x="92" y="1910"/>
                    <a:pt x="1" y="2305"/>
                    <a:pt x="31" y="2701"/>
                  </a:cubicBezTo>
                  <a:cubicBezTo>
                    <a:pt x="31" y="3309"/>
                    <a:pt x="183" y="3856"/>
                    <a:pt x="457" y="4220"/>
                  </a:cubicBezTo>
                  <a:cubicBezTo>
                    <a:pt x="578" y="4372"/>
                    <a:pt x="730" y="4524"/>
                    <a:pt x="882" y="4646"/>
                  </a:cubicBezTo>
                  <a:cubicBezTo>
                    <a:pt x="1034" y="4768"/>
                    <a:pt x="1186" y="4828"/>
                    <a:pt x="1338" y="4919"/>
                  </a:cubicBezTo>
                  <a:lnTo>
                    <a:pt x="1794" y="5041"/>
                  </a:lnTo>
                  <a:cubicBezTo>
                    <a:pt x="1946" y="5041"/>
                    <a:pt x="2068" y="5071"/>
                    <a:pt x="2189" y="5071"/>
                  </a:cubicBezTo>
                  <a:lnTo>
                    <a:pt x="2584" y="5071"/>
                  </a:lnTo>
                  <a:cubicBezTo>
                    <a:pt x="2797" y="5071"/>
                    <a:pt x="2979" y="5071"/>
                    <a:pt x="3162" y="5041"/>
                  </a:cubicBezTo>
                  <a:lnTo>
                    <a:pt x="3739" y="4919"/>
                  </a:lnTo>
                  <a:cubicBezTo>
                    <a:pt x="3922" y="4828"/>
                    <a:pt x="4074" y="4768"/>
                    <a:pt x="4134" y="4768"/>
                  </a:cubicBezTo>
                  <a:cubicBezTo>
                    <a:pt x="4226" y="4676"/>
                    <a:pt x="4256" y="4524"/>
                    <a:pt x="4256" y="4372"/>
                  </a:cubicBezTo>
                  <a:cubicBezTo>
                    <a:pt x="4256" y="4190"/>
                    <a:pt x="4195" y="4008"/>
                    <a:pt x="4104" y="3734"/>
                  </a:cubicBezTo>
                  <a:cubicBezTo>
                    <a:pt x="4043" y="3461"/>
                    <a:pt x="3922" y="3369"/>
                    <a:pt x="3770" y="3369"/>
                  </a:cubicBezTo>
                  <a:cubicBezTo>
                    <a:pt x="3709" y="3369"/>
                    <a:pt x="3527" y="3400"/>
                    <a:pt x="3223" y="3521"/>
                  </a:cubicBezTo>
                  <a:cubicBezTo>
                    <a:pt x="2979" y="3612"/>
                    <a:pt x="2736" y="3704"/>
                    <a:pt x="2615" y="3704"/>
                  </a:cubicBezTo>
                  <a:cubicBezTo>
                    <a:pt x="2432" y="3704"/>
                    <a:pt x="2311" y="3612"/>
                    <a:pt x="2219" y="3430"/>
                  </a:cubicBezTo>
                  <a:cubicBezTo>
                    <a:pt x="2098" y="3278"/>
                    <a:pt x="2007" y="3005"/>
                    <a:pt x="2007" y="2670"/>
                  </a:cubicBezTo>
                  <a:cubicBezTo>
                    <a:pt x="1976" y="2336"/>
                    <a:pt x="2007" y="2062"/>
                    <a:pt x="2128" y="1880"/>
                  </a:cubicBezTo>
                  <a:cubicBezTo>
                    <a:pt x="2250" y="1698"/>
                    <a:pt x="2402" y="1576"/>
                    <a:pt x="2554" y="1576"/>
                  </a:cubicBezTo>
                  <a:cubicBezTo>
                    <a:pt x="2675" y="1576"/>
                    <a:pt x="2858" y="1576"/>
                    <a:pt x="3162" y="1637"/>
                  </a:cubicBezTo>
                  <a:cubicBezTo>
                    <a:pt x="3466" y="1667"/>
                    <a:pt x="3648" y="1728"/>
                    <a:pt x="3678" y="1728"/>
                  </a:cubicBezTo>
                  <a:cubicBezTo>
                    <a:pt x="3830" y="1667"/>
                    <a:pt x="3952" y="1576"/>
                    <a:pt x="4043" y="1302"/>
                  </a:cubicBezTo>
                  <a:cubicBezTo>
                    <a:pt x="4074" y="1029"/>
                    <a:pt x="4104" y="816"/>
                    <a:pt x="4104" y="664"/>
                  </a:cubicBezTo>
                  <a:cubicBezTo>
                    <a:pt x="4104" y="512"/>
                    <a:pt x="4043" y="360"/>
                    <a:pt x="3952" y="269"/>
                  </a:cubicBezTo>
                  <a:cubicBezTo>
                    <a:pt x="3891" y="208"/>
                    <a:pt x="3770" y="117"/>
                    <a:pt x="3648" y="87"/>
                  </a:cubicBezTo>
                  <a:cubicBezTo>
                    <a:pt x="3498" y="44"/>
                    <a:pt x="3241" y="1"/>
                    <a:pt x="28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65875" rIns="91425" bIns="65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05"/>
            <p:cNvSpPr/>
            <p:nvPr/>
          </p:nvSpPr>
          <p:spPr>
            <a:xfrm>
              <a:off x="1640520" y="1407600"/>
              <a:ext cx="136080" cy="132480"/>
            </a:xfrm>
            <a:custGeom>
              <a:avLst/>
              <a:gdLst/>
              <a:ahLst/>
              <a:cxnLst/>
              <a:rect l="l" t="t" r="r" b="b"/>
              <a:pathLst>
                <a:path w="5260" h="5121" extrusionOk="0">
                  <a:moveTo>
                    <a:pt x="2887" y="1133"/>
                  </a:moveTo>
                  <a:cubicBezTo>
                    <a:pt x="2914" y="1133"/>
                    <a:pt x="2944" y="1137"/>
                    <a:pt x="2980" y="1146"/>
                  </a:cubicBezTo>
                  <a:cubicBezTo>
                    <a:pt x="3041" y="1176"/>
                    <a:pt x="3132" y="1207"/>
                    <a:pt x="3162" y="1298"/>
                  </a:cubicBezTo>
                  <a:cubicBezTo>
                    <a:pt x="3192" y="1359"/>
                    <a:pt x="3192" y="1511"/>
                    <a:pt x="3192" y="1754"/>
                  </a:cubicBezTo>
                  <a:cubicBezTo>
                    <a:pt x="3162" y="1967"/>
                    <a:pt x="3132" y="2271"/>
                    <a:pt x="3041" y="2666"/>
                  </a:cubicBezTo>
                  <a:cubicBezTo>
                    <a:pt x="2949" y="3031"/>
                    <a:pt x="2858" y="3334"/>
                    <a:pt x="2797" y="3547"/>
                  </a:cubicBezTo>
                  <a:cubicBezTo>
                    <a:pt x="2706" y="3730"/>
                    <a:pt x="2645" y="3882"/>
                    <a:pt x="2554" y="3912"/>
                  </a:cubicBezTo>
                  <a:cubicBezTo>
                    <a:pt x="2533" y="3933"/>
                    <a:pt x="2483" y="3968"/>
                    <a:pt x="2414" y="3968"/>
                  </a:cubicBezTo>
                  <a:cubicBezTo>
                    <a:pt x="2384" y="3968"/>
                    <a:pt x="2349" y="3961"/>
                    <a:pt x="2311" y="3942"/>
                  </a:cubicBezTo>
                  <a:cubicBezTo>
                    <a:pt x="2250" y="3912"/>
                    <a:pt x="2189" y="3882"/>
                    <a:pt x="2129" y="3790"/>
                  </a:cubicBezTo>
                  <a:cubicBezTo>
                    <a:pt x="2098" y="3730"/>
                    <a:pt x="2068" y="3578"/>
                    <a:pt x="2098" y="3334"/>
                  </a:cubicBezTo>
                  <a:cubicBezTo>
                    <a:pt x="2129" y="3122"/>
                    <a:pt x="2159" y="2818"/>
                    <a:pt x="2250" y="2423"/>
                  </a:cubicBezTo>
                  <a:cubicBezTo>
                    <a:pt x="2372" y="2058"/>
                    <a:pt x="2433" y="1754"/>
                    <a:pt x="2524" y="1572"/>
                  </a:cubicBezTo>
                  <a:cubicBezTo>
                    <a:pt x="2585" y="1359"/>
                    <a:pt x="2676" y="1207"/>
                    <a:pt x="2737" y="1176"/>
                  </a:cubicBezTo>
                  <a:cubicBezTo>
                    <a:pt x="2780" y="1155"/>
                    <a:pt x="2823" y="1133"/>
                    <a:pt x="2887" y="1133"/>
                  </a:cubicBezTo>
                  <a:close/>
                  <a:moveTo>
                    <a:pt x="2469" y="1"/>
                  </a:moveTo>
                  <a:cubicBezTo>
                    <a:pt x="2067" y="1"/>
                    <a:pt x="1690" y="89"/>
                    <a:pt x="1338" y="265"/>
                  </a:cubicBezTo>
                  <a:cubicBezTo>
                    <a:pt x="1065" y="416"/>
                    <a:pt x="852" y="599"/>
                    <a:pt x="670" y="903"/>
                  </a:cubicBezTo>
                  <a:cubicBezTo>
                    <a:pt x="457" y="1176"/>
                    <a:pt x="305" y="1541"/>
                    <a:pt x="244" y="1967"/>
                  </a:cubicBezTo>
                  <a:cubicBezTo>
                    <a:pt x="1" y="2970"/>
                    <a:pt x="92" y="3730"/>
                    <a:pt x="457" y="4186"/>
                  </a:cubicBezTo>
                  <a:cubicBezTo>
                    <a:pt x="670" y="4398"/>
                    <a:pt x="882" y="4581"/>
                    <a:pt x="1156" y="4702"/>
                  </a:cubicBezTo>
                  <a:cubicBezTo>
                    <a:pt x="1430" y="4824"/>
                    <a:pt x="1734" y="4945"/>
                    <a:pt x="2098" y="5006"/>
                  </a:cubicBezTo>
                  <a:cubicBezTo>
                    <a:pt x="2374" y="5083"/>
                    <a:pt x="2630" y="5121"/>
                    <a:pt x="2869" y="5121"/>
                  </a:cubicBezTo>
                  <a:cubicBezTo>
                    <a:pt x="3288" y="5121"/>
                    <a:pt x="3654" y="5006"/>
                    <a:pt x="3983" y="4793"/>
                  </a:cubicBezTo>
                  <a:cubicBezTo>
                    <a:pt x="4530" y="4489"/>
                    <a:pt x="4864" y="3882"/>
                    <a:pt x="5047" y="3000"/>
                  </a:cubicBezTo>
                  <a:cubicBezTo>
                    <a:pt x="5259" y="2058"/>
                    <a:pt x="5168" y="1328"/>
                    <a:pt x="4743" y="872"/>
                  </a:cubicBezTo>
                  <a:cubicBezTo>
                    <a:pt x="4560" y="690"/>
                    <a:pt x="4348" y="477"/>
                    <a:pt x="4074" y="386"/>
                  </a:cubicBezTo>
                  <a:cubicBezTo>
                    <a:pt x="3831" y="265"/>
                    <a:pt x="3496" y="143"/>
                    <a:pt x="3162" y="82"/>
                  </a:cubicBezTo>
                  <a:cubicBezTo>
                    <a:pt x="2923" y="28"/>
                    <a:pt x="2692" y="1"/>
                    <a:pt x="24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66225" rIns="91425" bIns="66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05"/>
            <p:cNvSpPr/>
            <p:nvPr/>
          </p:nvSpPr>
          <p:spPr>
            <a:xfrm>
              <a:off x="1774800" y="1446120"/>
              <a:ext cx="145800" cy="145080"/>
            </a:xfrm>
            <a:custGeom>
              <a:avLst/>
              <a:gdLst/>
              <a:ahLst/>
              <a:cxnLst/>
              <a:rect l="l" t="t" r="r" b="b"/>
              <a:pathLst>
                <a:path w="5624" h="5596" extrusionOk="0">
                  <a:moveTo>
                    <a:pt x="1857" y="0"/>
                  </a:moveTo>
                  <a:cubicBezTo>
                    <a:pt x="1719" y="0"/>
                    <a:pt x="1631" y="41"/>
                    <a:pt x="1611" y="122"/>
                  </a:cubicBezTo>
                  <a:lnTo>
                    <a:pt x="395" y="2402"/>
                  </a:lnTo>
                  <a:cubicBezTo>
                    <a:pt x="91" y="2979"/>
                    <a:pt x="0" y="3496"/>
                    <a:pt x="213" y="3982"/>
                  </a:cubicBezTo>
                  <a:cubicBezTo>
                    <a:pt x="395" y="4438"/>
                    <a:pt x="821" y="4864"/>
                    <a:pt x="1459" y="5198"/>
                  </a:cubicBezTo>
                  <a:cubicBezTo>
                    <a:pt x="1947" y="5477"/>
                    <a:pt x="2399" y="5596"/>
                    <a:pt x="2802" y="5596"/>
                  </a:cubicBezTo>
                  <a:cubicBezTo>
                    <a:pt x="2927" y="5596"/>
                    <a:pt x="3047" y="5584"/>
                    <a:pt x="3161" y="5563"/>
                  </a:cubicBezTo>
                  <a:cubicBezTo>
                    <a:pt x="3648" y="5441"/>
                    <a:pt x="4073" y="5076"/>
                    <a:pt x="4347" y="4499"/>
                  </a:cubicBezTo>
                  <a:lnTo>
                    <a:pt x="5593" y="2158"/>
                  </a:lnTo>
                  <a:cubicBezTo>
                    <a:pt x="5623" y="2128"/>
                    <a:pt x="5623" y="2067"/>
                    <a:pt x="5623" y="1946"/>
                  </a:cubicBezTo>
                  <a:cubicBezTo>
                    <a:pt x="5593" y="1794"/>
                    <a:pt x="5471" y="1672"/>
                    <a:pt x="5198" y="1520"/>
                  </a:cubicBezTo>
                  <a:cubicBezTo>
                    <a:pt x="4894" y="1368"/>
                    <a:pt x="4590" y="1247"/>
                    <a:pt x="4347" y="1216"/>
                  </a:cubicBezTo>
                  <a:cubicBezTo>
                    <a:pt x="4256" y="1196"/>
                    <a:pt x="4175" y="1186"/>
                    <a:pt x="4105" y="1186"/>
                  </a:cubicBezTo>
                  <a:cubicBezTo>
                    <a:pt x="3965" y="1186"/>
                    <a:pt x="3871" y="1226"/>
                    <a:pt x="3830" y="1307"/>
                  </a:cubicBezTo>
                  <a:lnTo>
                    <a:pt x="2888" y="3040"/>
                  </a:lnTo>
                  <a:cubicBezTo>
                    <a:pt x="2675" y="3526"/>
                    <a:pt x="2462" y="3830"/>
                    <a:pt x="2371" y="3952"/>
                  </a:cubicBezTo>
                  <a:cubicBezTo>
                    <a:pt x="2288" y="4056"/>
                    <a:pt x="2205" y="4103"/>
                    <a:pt x="2122" y="4103"/>
                  </a:cubicBezTo>
                  <a:cubicBezTo>
                    <a:pt x="2083" y="4103"/>
                    <a:pt x="2045" y="4093"/>
                    <a:pt x="2006" y="4073"/>
                  </a:cubicBezTo>
                  <a:cubicBezTo>
                    <a:pt x="1915" y="3982"/>
                    <a:pt x="1854" y="3891"/>
                    <a:pt x="1915" y="3739"/>
                  </a:cubicBezTo>
                  <a:cubicBezTo>
                    <a:pt x="1976" y="3587"/>
                    <a:pt x="2128" y="3222"/>
                    <a:pt x="2371" y="2766"/>
                  </a:cubicBezTo>
                  <a:lnTo>
                    <a:pt x="3344" y="943"/>
                  </a:lnTo>
                  <a:cubicBezTo>
                    <a:pt x="3405" y="912"/>
                    <a:pt x="3405" y="851"/>
                    <a:pt x="3405" y="730"/>
                  </a:cubicBezTo>
                  <a:cubicBezTo>
                    <a:pt x="3344" y="608"/>
                    <a:pt x="3192" y="456"/>
                    <a:pt x="2979" y="335"/>
                  </a:cubicBezTo>
                  <a:cubicBezTo>
                    <a:pt x="2675" y="183"/>
                    <a:pt x="2371" y="92"/>
                    <a:pt x="2098" y="31"/>
                  </a:cubicBezTo>
                  <a:cubicBezTo>
                    <a:pt x="2006" y="10"/>
                    <a:pt x="1925" y="0"/>
                    <a:pt x="18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72700" rIns="91425" bIns="72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05"/>
            <p:cNvSpPr/>
            <p:nvPr/>
          </p:nvSpPr>
          <p:spPr>
            <a:xfrm>
              <a:off x="1873440" y="1525680"/>
              <a:ext cx="168480" cy="164880"/>
            </a:xfrm>
            <a:custGeom>
              <a:avLst/>
              <a:gdLst/>
              <a:ahLst/>
              <a:cxnLst/>
              <a:rect l="l" t="t" r="r" b="b"/>
              <a:pathLst>
                <a:path w="6506" h="6365" extrusionOk="0">
                  <a:moveTo>
                    <a:pt x="3220" y="0"/>
                  </a:moveTo>
                  <a:cubicBezTo>
                    <a:pt x="3145" y="0"/>
                    <a:pt x="3083" y="23"/>
                    <a:pt x="3040" y="65"/>
                  </a:cubicBezTo>
                  <a:lnTo>
                    <a:pt x="92" y="3165"/>
                  </a:lnTo>
                  <a:cubicBezTo>
                    <a:pt x="1" y="3196"/>
                    <a:pt x="61" y="3287"/>
                    <a:pt x="61" y="3348"/>
                  </a:cubicBezTo>
                  <a:cubicBezTo>
                    <a:pt x="61" y="3439"/>
                    <a:pt x="183" y="3591"/>
                    <a:pt x="396" y="3773"/>
                  </a:cubicBezTo>
                  <a:cubicBezTo>
                    <a:pt x="578" y="3956"/>
                    <a:pt x="821" y="4138"/>
                    <a:pt x="1034" y="4290"/>
                  </a:cubicBezTo>
                  <a:cubicBezTo>
                    <a:pt x="1238" y="4443"/>
                    <a:pt x="1335" y="4510"/>
                    <a:pt x="1450" y="4510"/>
                  </a:cubicBezTo>
                  <a:cubicBezTo>
                    <a:pt x="1473" y="4510"/>
                    <a:pt x="1496" y="4508"/>
                    <a:pt x="1520" y="4503"/>
                  </a:cubicBezTo>
                  <a:lnTo>
                    <a:pt x="2676" y="3317"/>
                  </a:lnTo>
                  <a:lnTo>
                    <a:pt x="2706" y="3348"/>
                  </a:lnTo>
                  <a:lnTo>
                    <a:pt x="1976" y="5050"/>
                  </a:lnTo>
                  <a:cubicBezTo>
                    <a:pt x="1946" y="5172"/>
                    <a:pt x="2007" y="5324"/>
                    <a:pt x="2280" y="5567"/>
                  </a:cubicBezTo>
                  <a:cubicBezTo>
                    <a:pt x="2554" y="5779"/>
                    <a:pt x="2767" y="6023"/>
                    <a:pt x="3010" y="6175"/>
                  </a:cubicBezTo>
                  <a:cubicBezTo>
                    <a:pt x="3187" y="6301"/>
                    <a:pt x="3322" y="6365"/>
                    <a:pt x="3398" y="6365"/>
                  </a:cubicBezTo>
                  <a:cubicBezTo>
                    <a:pt x="3413" y="6365"/>
                    <a:pt x="3425" y="6362"/>
                    <a:pt x="3435" y="6357"/>
                  </a:cubicBezTo>
                  <a:lnTo>
                    <a:pt x="6414" y="3196"/>
                  </a:lnTo>
                  <a:cubicBezTo>
                    <a:pt x="6475" y="3135"/>
                    <a:pt x="6505" y="3105"/>
                    <a:pt x="6505" y="2983"/>
                  </a:cubicBezTo>
                  <a:cubicBezTo>
                    <a:pt x="6505" y="2861"/>
                    <a:pt x="6414" y="2679"/>
                    <a:pt x="6201" y="2466"/>
                  </a:cubicBezTo>
                  <a:cubicBezTo>
                    <a:pt x="5928" y="2254"/>
                    <a:pt x="5715" y="2071"/>
                    <a:pt x="5442" y="1950"/>
                  </a:cubicBezTo>
                  <a:cubicBezTo>
                    <a:pt x="5327" y="1884"/>
                    <a:pt x="5213" y="1854"/>
                    <a:pt x="5123" y="1854"/>
                  </a:cubicBezTo>
                  <a:cubicBezTo>
                    <a:pt x="5044" y="1854"/>
                    <a:pt x="4983" y="1877"/>
                    <a:pt x="4955" y="1919"/>
                  </a:cubicBezTo>
                  <a:lnTo>
                    <a:pt x="3800" y="3074"/>
                  </a:lnTo>
                  <a:lnTo>
                    <a:pt x="3770" y="3044"/>
                  </a:lnTo>
                  <a:lnTo>
                    <a:pt x="4530" y="1250"/>
                  </a:lnTo>
                  <a:cubicBezTo>
                    <a:pt x="4590" y="1068"/>
                    <a:pt x="4590" y="916"/>
                    <a:pt x="4499" y="825"/>
                  </a:cubicBezTo>
                  <a:lnTo>
                    <a:pt x="4286" y="612"/>
                  </a:lnTo>
                  <a:cubicBezTo>
                    <a:pt x="4074" y="399"/>
                    <a:pt x="3800" y="217"/>
                    <a:pt x="3527" y="95"/>
                  </a:cubicBezTo>
                  <a:cubicBezTo>
                    <a:pt x="3413" y="30"/>
                    <a:pt x="3307" y="0"/>
                    <a:pt x="32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82425" rIns="91425" bIns="82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05"/>
            <p:cNvSpPr/>
            <p:nvPr/>
          </p:nvSpPr>
          <p:spPr>
            <a:xfrm>
              <a:off x="1975320" y="1633320"/>
              <a:ext cx="147960" cy="128880"/>
            </a:xfrm>
            <a:custGeom>
              <a:avLst/>
              <a:gdLst/>
              <a:ahLst/>
              <a:cxnLst/>
              <a:rect l="l" t="t" r="r" b="b"/>
              <a:pathLst>
                <a:path w="5716" h="4980" extrusionOk="0">
                  <a:moveTo>
                    <a:pt x="3520" y="1"/>
                  </a:moveTo>
                  <a:cubicBezTo>
                    <a:pt x="3461" y="1"/>
                    <a:pt x="3390" y="18"/>
                    <a:pt x="3314" y="56"/>
                  </a:cubicBezTo>
                  <a:cubicBezTo>
                    <a:pt x="3071" y="117"/>
                    <a:pt x="2888" y="208"/>
                    <a:pt x="2676" y="360"/>
                  </a:cubicBezTo>
                  <a:cubicBezTo>
                    <a:pt x="2463" y="481"/>
                    <a:pt x="2280" y="573"/>
                    <a:pt x="2220" y="694"/>
                  </a:cubicBezTo>
                  <a:cubicBezTo>
                    <a:pt x="2098" y="816"/>
                    <a:pt x="2068" y="877"/>
                    <a:pt x="2098" y="907"/>
                  </a:cubicBezTo>
                  <a:lnTo>
                    <a:pt x="2584" y="1758"/>
                  </a:lnTo>
                  <a:lnTo>
                    <a:pt x="31" y="3308"/>
                  </a:lnTo>
                  <a:cubicBezTo>
                    <a:pt x="1" y="3308"/>
                    <a:pt x="1" y="3399"/>
                    <a:pt x="1" y="3460"/>
                  </a:cubicBezTo>
                  <a:cubicBezTo>
                    <a:pt x="31" y="3551"/>
                    <a:pt x="122" y="3734"/>
                    <a:pt x="274" y="3977"/>
                  </a:cubicBezTo>
                  <a:cubicBezTo>
                    <a:pt x="426" y="4220"/>
                    <a:pt x="578" y="4463"/>
                    <a:pt x="761" y="4676"/>
                  </a:cubicBezTo>
                  <a:cubicBezTo>
                    <a:pt x="943" y="4919"/>
                    <a:pt x="1065" y="4980"/>
                    <a:pt x="1095" y="4980"/>
                  </a:cubicBezTo>
                  <a:lnTo>
                    <a:pt x="3648" y="3430"/>
                  </a:lnTo>
                  <a:lnTo>
                    <a:pt x="4104" y="4190"/>
                  </a:lnTo>
                  <a:cubicBezTo>
                    <a:pt x="4119" y="4220"/>
                    <a:pt x="4157" y="4235"/>
                    <a:pt x="4222" y="4235"/>
                  </a:cubicBezTo>
                  <a:cubicBezTo>
                    <a:pt x="4287" y="4235"/>
                    <a:pt x="4378" y="4220"/>
                    <a:pt x="4499" y="4190"/>
                  </a:cubicBezTo>
                  <a:cubicBezTo>
                    <a:pt x="4712" y="4098"/>
                    <a:pt x="4955" y="4038"/>
                    <a:pt x="5138" y="3886"/>
                  </a:cubicBezTo>
                  <a:cubicBezTo>
                    <a:pt x="5320" y="3734"/>
                    <a:pt x="5472" y="3612"/>
                    <a:pt x="5594" y="3551"/>
                  </a:cubicBezTo>
                  <a:cubicBezTo>
                    <a:pt x="5654" y="3460"/>
                    <a:pt x="5715" y="3399"/>
                    <a:pt x="5654" y="3308"/>
                  </a:cubicBezTo>
                  <a:lnTo>
                    <a:pt x="3679" y="86"/>
                  </a:lnTo>
                  <a:cubicBezTo>
                    <a:pt x="3661" y="33"/>
                    <a:pt x="3602" y="1"/>
                    <a:pt x="35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64425" rIns="91425" bIns="64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05"/>
            <p:cNvSpPr/>
            <p:nvPr/>
          </p:nvSpPr>
          <p:spPr>
            <a:xfrm>
              <a:off x="1227960" y="2063880"/>
              <a:ext cx="179640" cy="208800"/>
            </a:xfrm>
            <a:custGeom>
              <a:avLst/>
              <a:gdLst/>
              <a:ahLst/>
              <a:cxnLst/>
              <a:rect l="l" t="t" r="r" b="b"/>
              <a:pathLst>
                <a:path w="6932" h="8055" extrusionOk="0">
                  <a:moveTo>
                    <a:pt x="2189" y="0"/>
                  </a:moveTo>
                  <a:lnTo>
                    <a:pt x="2189" y="0"/>
                  </a:lnTo>
                  <a:cubicBezTo>
                    <a:pt x="2193" y="12"/>
                    <a:pt x="2197" y="24"/>
                    <a:pt x="2201" y="36"/>
                  </a:cubicBezTo>
                  <a:lnTo>
                    <a:pt x="2201" y="36"/>
                  </a:lnTo>
                  <a:cubicBezTo>
                    <a:pt x="2197" y="24"/>
                    <a:pt x="2193" y="12"/>
                    <a:pt x="2189" y="0"/>
                  </a:cubicBezTo>
                  <a:close/>
                  <a:moveTo>
                    <a:pt x="2201" y="36"/>
                  </a:moveTo>
                  <a:cubicBezTo>
                    <a:pt x="3185" y="3081"/>
                    <a:pt x="2211" y="4410"/>
                    <a:pt x="1" y="5107"/>
                  </a:cubicBezTo>
                  <a:cubicBezTo>
                    <a:pt x="476" y="4962"/>
                    <a:pt x="909" y="4896"/>
                    <a:pt x="1303" y="4896"/>
                  </a:cubicBezTo>
                  <a:cubicBezTo>
                    <a:pt x="3231" y="4896"/>
                    <a:pt x="4238" y="6465"/>
                    <a:pt x="4743" y="8055"/>
                  </a:cubicBezTo>
                  <a:cubicBezTo>
                    <a:pt x="3709" y="4772"/>
                    <a:pt x="5047" y="3526"/>
                    <a:pt x="6931" y="2918"/>
                  </a:cubicBezTo>
                  <a:lnTo>
                    <a:pt x="6931" y="2918"/>
                  </a:lnTo>
                  <a:cubicBezTo>
                    <a:pt x="6443" y="3070"/>
                    <a:pt x="6000" y="3139"/>
                    <a:pt x="5599" y="3139"/>
                  </a:cubicBezTo>
                  <a:cubicBezTo>
                    <a:pt x="3689" y="3139"/>
                    <a:pt x="2708" y="1583"/>
                    <a:pt x="2201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05"/>
            <p:cNvSpPr/>
            <p:nvPr/>
          </p:nvSpPr>
          <p:spPr>
            <a:xfrm>
              <a:off x="1835640" y="1793160"/>
              <a:ext cx="129960" cy="151920"/>
            </a:xfrm>
            <a:custGeom>
              <a:avLst/>
              <a:gdLst/>
              <a:ahLst/>
              <a:cxnLst/>
              <a:rect l="l" t="t" r="r" b="b"/>
              <a:pathLst>
                <a:path w="5016" h="5867" extrusionOk="0">
                  <a:moveTo>
                    <a:pt x="1581" y="0"/>
                  </a:moveTo>
                  <a:cubicBezTo>
                    <a:pt x="2311" y="2250"/>
                    <a:pt x="1612" y="3192"/>
                    <a:pt x="1" y="3739"/>
                  </a:cubicBezTo>
                  <a:cubicBezTo>
                    <a:pt x="367" y="3619"/>
                    <a:pt x="698" y="3564"/>
                    <a:pt x="997" y="3564"/>
                  </a:cubicBezTo>
                  <a:cubicBezTo>
                    <a:pt x="2315" y="3564"/>
                    <a:pt x="3010" y="4622"/>
                    <a:pt x="3369" y="5751"/>
                  </a:cubicBezTo>
                  <a:lnTo>
                    <a:pt x="3369" y="5751"/>
                  </a:lnTo>
                  <a:cubicBezTo>
                    <a:pt x="2676" y="3437"/>
                    <a:pt x="3610" y="2577"/>
                    <a:pt x="5016" y="2128"/>
                  </a:cubicBezTo>
                  <a:lnTo>
                    <a:pt x="5016" y="2128"/>
                  </a:lnTo>
                  <a:cubicBezTo>
                    <a:pt x="4656" y="2239"/>
                    <a:pt x="4332" y="2289"/>
                    <a:pt x="4038" y="2289"/>
                  </a:cubicBezTo>
                  <a:cubicBezTo>
                    <a:pt x="2646" y="2289"/>
                    <a:pt x="1958" y="1155"/>
                    <a:pt x="1581" y="0"/>
                  </a:cubicBezTo>
                  <a:close/>
                  <a:moveTo>
                    <a:pt x="3369" y="5751"/>
                  </a:moveTo>
                  <a:lnTo>
                    <a:pt x="3369" y="5751"/>
                  </a:lnTo>
                  <a:cubicBezTo>
                    <a:pt x="3381" y="5789"/>
                    <a:pt x="3393" y="5828"/>
                    <a:pt x="3405" y="5867"/>
                  </a:cubicBezTo>
                  <a:cubicBezTo>
                    <a:pt x="3394" y="5828"/>
                    <a:pt x="3382" y="5790"/>
                    <a:pt x="3369" y="57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75950" rIns="91425" bIns="75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05"/>
            <p:cNvSpPr/>
            <p:nvPr/>
          </p:nvSpPr>
          <p:spPr>
            <a:xfrm>
              <a:off x="1280520" y="1846080"/>
              <a:ext cx="126720" cy="88200"/>
            </a:xfrm>
            <a:custGeom>
              <a:avLst/>
              <a:gdLst/>
              <a:ahLst/>
              <a:cxnLst/>
              <a:rect l="l" t="t" r="r" b="b"/>
              <a:pathLst>
                <a:path w="4895" h="3414" extrusionOk="0">
                  <a:moveTo>
                    <a:pt x="3967" y="0"/>
                  </a:moveTo>
                  <a:cubicBezTo>
                    <a:pt x="3429" y="0"/>
                    <a:pt x="2642" y="304"/>
                    <a:pt x="1855" y="849"/>
                  </a:cubicBezTo>
                  <a:cubicBezTo>
                    <a:pt x="700" y="1639"/>
                    <a:pt x="1" y="2703"/>
                    <a:pt x="335" y="3159"/>
                  </a:cubicBezTo>
                  <a:cubicBezTo>
                    <a:pt x="457" y="3332"/>
                    <a:pt x="669" y="3413"/>
                    <a:pt x="941" y="3413"/>
                  </a:cubicBezTo>
                  <a:cubicBezTo>
                    <a:pt x="1478" y="3413"/>
                    <a:pt x="2253" y="3096"/>
                    <a:pt x="3040" y="2551"/>
                  </a:cubicBezTo>
                  <a:cubicBezTo>
                    <a:pt x="4226" y="1761"/>
                    <a:pt x="4894" y="697"/>
                    <a:pt x="4560" y="241"/>
                  </a:cubicBezTo>
                  <a:cubicBezTo>
                    <a:pt x="4448" y="78"/>
                    <a:pt x="4239" y="0"/>
                    <a:pt x="3967" y="0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44275" rIns="91425" bIns="4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05"/>
            <p:cNvSpPr/>
            <p:nvPr/>
          </p:nvSpPr>
          <p:spPr>
            <a:xfrm>
              <a:off x="1362600" y="1788840"/>
              <a:ext cx="126720" cy="88200"/>
            </a:xfrm>
            <a:custGeom>
              <a:avLst/>
              <a:gdLst/>
              <a:ahLst/>
              <a:cxnLst/>
              <a:rect l="l" t="t" r="r" b="b"/>
              <a:pathLst>
                <a:path w="4895" h="3414" extrusionOk="0">
                  <a:moveTo>
                    <a:pt x="3964" y="0"/>
                  </a:moveTo>
                  <a:cubicBezTo>
                    <a:pt x="3426" y="0"/>
                    <a:pt x="2634" y="310"/>
                    <a:pt x="1855" y="869"/>
                  </a:cubicBezTo>
                  <a:cubicBezTo>
                    <a:pt x="669" y="1660"/>
                    <a:pt x="1" y="2724"/>
                    <a:pt x="335" y="3180"/>
                  </a:cubicBezTo>
                  <a:cubicBezTo>
                    <a:pt x="445" y="3339"/>
                    <a:pt x="646" y="3414"/>
                    <a:pt x="910" y="3414"/>
                  </a:cubicBezTo>
                  <a:cubicBezTo>
                    <a:pt x="1448" y="3414"/>
                    <a:pt x="2244" y="3102"/>
                    <a:pt x="3040" y="2572"/>
                  </a:cubicBezTo>
                  <a:cubicBezTo>
                    <a:pt x="4226" y="1781"/>
                    <a:pt x="4894" y="687"/>
                    <a:pt x="4560" y="262"/>
                  </a:cubicBezTo>
                  <a:cubicBezTo>
                    <a:pt x="4456" y="84"/>
                    <a:pt x="4245" y="0"/>
                    <a:pt x="3964" y="0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44275" rIns="91425" bIns="4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05"/>
            <p:cNvSpPr/>
            <p:nvPr/>
          </p:nvSpPr>
          <p:spPr>
            <a:xfrm>
              <a:off x="1343160" y="1845360"/>
              <a:ext cx="66600" cy="131760"/>
            </a:xfrm>
            <a:custGeom>
              <a:avLst/>
              <a:gdLst/>
              <a:ahLst/>
              <a:cxnLst/>
              <a:rect l="l" t="t" r="r" b="b"/>
              <a:pathLst>
                <a:path w="2585" h="5085" extrusionOk="0">
                  <a:moveTo>
                    <a:pt x="1667" y="0"/>
                  </a:moveTo>
                  <a:cubicBezTo>
                    <a:pt x="1133" y="0"/>
                    <a:pt x="508" y="1034"/>
                    <a:pt x="274" y="2376"/>
                  </a:cubicBezTo>
                  <a:cubicBezTo>
                    <a:pt x="1" y="3744"/>
                    <a:pt x="274" y="4960"/>
                    <a:pt x="821" y="5082"/>
                  </a:cubicBezTo>
                  <a:cubicBezTo>
                    <a:pt x="838" y="5083"/>
                    <a:pt x="854" y="5084"/>
                    <a:pt x="870" y="5084"/>
                  </a:cubicBezTo>
                  <a:cubicBezTo>
                    <a:pt x="1434" y="5084"/>
                    <a:pt x="2045" y="4070"/>
                    <a:pt x="2311" y="2711"/>
                  </a:cubicBezTo>
                  <a:cubicBezTo>
                    <a:pt x="2584" y="1343"/>
                    <a:pt x="2311" y="127"/>
                    <a:pt x="1733" y="5"/>
                  </a:cubicBezTo>
                  <a:cubicBezTo>
                    <a:pt x="1711" y="2"/>
                    <a:pt x="1689" y="0"/>
                    <a:pt x="1667" y="0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65875" rIns="91425" bIns="65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05"/>
            <p:cNvSpPr/>
            <p:nvPr/>
          </p:nvSpPr>
          <p:spPr>
            <a:xfrm>
              <a:off x="1360440" y="1746720"/>
              <a:ext cx="66600" cy="131760"/>
            </a:xfrm>
            <a:custGeom>
              <a:avLst/>
              <a:gdLst/>
              <a:ahLst/>
              <a:cxnLst/>
              <a:rect l="l" t="t" r="r" b="b"/>
              <a:pathLst>
                <a:path w="2585" h="5085" extrusionOk="0">
                  <a:moveTo>
                    <a:pt x="1694" y="1"/>
                  </a:moveTo>
                  <a:cubicBezTo>
                    <a:pt x="1135" y="1"/>
                    <a:pt x="537" y="1035"/>
                    <a:pt x="274" y="2377"/>
                  </a:cubicBezTo>
                  <a:cubicBezTo>
                    <a:pt x="0" y="3745"/>
                    <a:pt x="274" y="4961"/>
                    <a:pt x="852" y="5082"/>
                  </a:cubicBezTo>
                  <a:cubicBezTo>
                    <a:pt x="868" y="5084"/>
                    <a:pt x="884" y="5085"/>
                    <a:pt x="900" y="5085"/>
                  </a:cubicBezTo>
                  <a:cubicBezTo>
                    <a:pt x="1465" y="5085"/>
                    <a:pt x="2075" y="4070"/>
                    <a:pt x="2341" y="2711"/>
                  </a:cubicBezTo>
                  <a:cubicBezTo>
                    <a:pt x="2584" y="1343"/>
                    <a:pt x="2341" y="128"/>
                    <a:pt x="1763" y="6"/>
                  </a:cubicBezTo>
                  <a:cubicBezTo>
                    <a:pt x="1740" y="2"/>
                    <a:pt x="1717" y="1"/>
                    <a:pt x="1694" y="1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65875" rIns="91425" bIns="65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05"/>
            <p:cNvSpPr/>
            <p:nvPr/>
          </p:nvSpPr>
          <p:spPr>
            <a:xfrm>
              <a:off x="1269000" y="1823040"/>
              <a:ext cx="135360" cy="58320"/>
            </a:xfrm>
            <a:custGeom>
              <a:avLst/>
              <a:gdLst/>
              <a:ahLst/>
              <a:cxnLst/>
              <a:rect l="l" t="t" r="r" b="b"/>
              <a:pathLst>
                <a:path w="5229" h="2256" extrusionOk="0">
                  <a:moveTo>
                    <a:pt x="1745" y="1"/>
                  </a:moveTo>
                  <a:cubicBezTo>
                    <a:pt x="839" y="1"/>
                    <a:pt x="151" y="245"/>
                    <a:pt x="61" y="672"/>
                  </a:cubicBezTo>
                  <a:cubicBezTo>
                    <a:pt x="1" y="1250"/>
                    <a:pt x="1034" y="1888"/>
                    <a:pt x="2432" y="2161"/>
                  </a:cubicBezTo>
                  <a:cubicBezTo>
                    <a:pt x="2789" y="2225"/>
                    <a:pt x="3135" y="2255"/>
                    <a:pt x="3454" y="2255"/>
                  </a:cubicBezTo>
                  <a:cubicBezTo>
                    <a:pt x="4359" y="2255"/>
                    <a:pt x="5048" y="2011"/>
                    <a:pt x="5137" y="1584"/>
                  </a:cubicBezTo>
                  <a:cubicBezTo>
                    <a:pt x="5229" y="1006"/>
                    <a:pt x="4195" y="368"/>
                    <a:pt x="2767" y="95"/>
                  </a:cubicBezTo>
                  <a:cubicBezTo>
                    <a:pt x="2410" y="31"/>
                    <a:pt x="2064" y="1"/>
                    <a:pt x="1745" y="1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29150" rIns="91425" bIns="29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05"/>
            <p:cNvSpPr/>
            <p:nvPr/>
          </p:nvSpPr>
          <p:spPr>
            <a:xfrm>
              <a:off x="1367640" y="1841040"/>
              <a:ext cx="134640" cy="57960"/>
            </a:xfrm>
            <a:custGeom>
              <a:avLst/>
              <a:gdLst/>
              <a:ahLst/>
              <a:cxnLst/>
              <a:rect l="l" t="t" r="r" b="b"/>
              <a:pathLst>
                <a:path w="5198" h="2252" extrusionOk="0">
                  <a:moveTo>
                    <a:pt x="1726" y="1"/>
                  </a:moveTo>
                  <a:cubicBezTo>
                    <a:pt x="829" y="1"/>
                    <a:pt x="150" y="261"/>
                    <a:pt x="61" y="685"/>
                  </a:cubicBezTo>
                  <a:cubicBezTo>
                    <a:pt x="0" y="1232"/>
                    <a:pt x="1033" y="1901"/>
                    <a:pt x="2432" y="2144"/>
                  </a:cubicBezTo>
                  <a:cubicBezTo>
                    <a:pt x="2798" y="2217"/>
                    <a:pt x="3154" y="2252"/>
                    <a:pt x="3480" y="2252"/>
                  </a:cubicBezTo>
                  <a:cubicBezTo>
                    <a:pt x="4372" y="2252"/>
                    <a:pt x="5048" y="1998"/>
                    <a:pt x="5137" y="1597"/>
                  </a:cubicBezTo>
                  <a:cubicBezTo>
                    <a:pt x="5198" y="1020"/>
                    <a:pt x="4195" y="381"/>
                    <a:pt x="2766" y="108"/>
                  </a:cubicBezTo>
                  <a:cubicBezTo>
                    <a:pt x="2403" y="35"/>
                    <a:pt x="2050" y="1"/>
                    <a:pt x="1726" y="1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29150" rIns="91425" bIns="29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05"/>
            <p:cNvSpPr/>
            <p:nvPr/>
          </p:nvSpPr>
          <p:spPr>
            <a:xfrm>
              <a:off x="1306080" y="1763280"/>
              <a:ext cx="100800" cy="113760"/>
            </a:xfrm>
            <a:custGeom>
              <a:avLst/>
              <a:gdLst/>
              <a:ahLst/>
              <a:cxnLst/>
              <a:rect l="l" t="t" r="r" b="b"/>
              <a:pathLst>
                <a:path w="3891" h="4398" extrusionOk="0">
                  <a:moveTo>
                    <a:pt x="805" y="1"/>
                  </a:moveTo>
                  <a:cubicBezTo>
                    <a:pt x="694" y="1"/>
                    <a:pt x="596" y="28"/>
                    <a:pt x="517" y="87"/>
                  </a:cubicBezTo>
                  <a:cubicBezTo>
                    <a:pt x="0" y="421"/>
                    <a:pt x="304" y="1606"/>
                    <a:pt x="1125" y="2792"/>
                  </a:cubicBezTo>
                  <a:cubicBezTo>
                    <a:pt x="1778" y="3771"/>
                    <a:pt x="2617" y="4398"/>
                    <a:pt x="3146" y="4398"/>
                  </a:cubicBezTo>
                  <a:cubicBezTo>
                    <a:pt x="3258" y="4398"/>
                    <a:pt x="3356" y="4370"/>
                    <a:pt x="3435" y="4312"/>
                  </a:cubicBezTo>
                  <a:cubicBezTo>
                    <a:pt x="3891" y="3977"/>
                    <a:pt x="3617" y="2792"/>
                    <a:pt x="2827" y="1606"/>
                  </a:cubicBezTo>
                  <a:cubicBezTo>
                    <a:pt x="2174" y="627"/>
                    <a:pt x="1335" y="1"/>
                    <a:pt x="805" y="1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56875" rIns="91425" bIns="56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05"/>
            <p:cNvSpPr/>
            <p:nvPr/>
          </p:nvSpPr>
          <p:spPr>
            <a:xfrm>
              <a:off x="1363680" y="1845360"/>
              <a:ext cx="99720" cy="113760"/>
            </a:xfrm>
            <a:custGeom>
              <a:avLst/>
              <a:gdLst/>
              <a:ahLst/>
              <a:cxnLst/>
              <a:rect l="l" t="t" r="r" b="b"/>
              <a:pathLst>
                <a:path w="3861" h="4396" extrusionOk="0">
                  <a:moveTo>
                    <a:pt x="775" y="1"/>
                  </a:moveTo>
                  <a:cubicBezTo>
                    <a:pt x="663" y="1"/>
                    <a:pt x="566" y="28"/>
                    <a:pt x="486" y="87"/>
                  </a:cubicBezTo>
                  <a:cubicBezTo>
                    <a:pt x="0" y="421"/>
                    <a:pt x="304" y="1606"/>
                    <a:pt x="1094" y="2792"/>
                  </a:cubicBezTo>
                  <a:cubicBezTo>
                    <a:pt x="1776" y="3751"/>
                    <a:pt x="2625" y="4395"/>
                    <a:pt x="3154" y="4395"/>
                  </a:cubicBezTo>
                  <a:cubicBezTo>
                    <a:pt x="3262" y="4395"/>
                    <a:pt x="3357" y="4368"/>
                    <a:pt x="3435" y="4312"/>
                  </a:cubicBezTo>
                  <a:cubicBezTo>
                    <a:pt x="3860" y="4008"/>
                    <a:pt x="3617" y="2792"/>
                    <a:pt x="2827" y="1606"/>
                  </a:cubicBezTo>
                  <a:cubicBezTo>
                    <a:pt x="2149" y="627"/>
                    <a:pt x="1305" y="1"/>
                    <a:pt x="775" y="1"/>
                  </a:cubicBez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56875" rIns="91425" bIns="56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05"/>
            <p:cNvSpPr/>
            <p:nvPr/>
          </p:nvSpPr>
          <p:spPr>
            <a:xfrm>
              <a:off x="1339920" y="1821600"/>
              <a:ext cx="91080" cy="80280"/>
            </a:xfrm>
            <a:custGeom>
              <a:avLst/>
              <a:gdLst/>
              <a:ahLst/>
              <a:cxnLst/>
              <a:rect l="l" t="t" r="r" b="b"/>
              <a:pathLst>
                <a:path w="3527" h="3109" extrusionOk="0">
                  <a:moveTo>
                    <a:pt x="1762" y="1"/>
                  </a:moveTo>
                  <a:cubicBezTo>
                    <a:pt x="1451" y="1"/>
                    <a:pt x="1141" y="93"/>
                    <a:pt x="882" y="282"/>
                  </a:cubicBezTo>
                  <a:cubicBezTo>
                    <a:pt x="183" y="769"/>
                    <a:pt x="0" y="1711"/>
                    <a:pt x="487" y="2440"/>
                  </a:cubicBezTo>
                  <a:cubicBezTo>
                    <a:pt x="807" y="2874"/>
                    <a:pt x="1291" y="3108"/>
                    <a:pt x="1786" y="3108"/>
                  </a:cubicBezTo>
                  <a:cubicBezTo>
                    <a:pt x="2090" y="3108"/>
                    <a:pt x="2398" y="3020"/>
                    <a:pt x="2675" y="2835"/>
                  </a:cubicBezTo>
                  <a:cubicBezTo>
                    <a:pt x="3344" y="2349"/>
                    <a:pt x="3526" y="1376"/>
                    <a:pt x="3040" y="677"/>
                  </a:cubicBezTo>
                  <a:cubicBezTo>
                    <a:pt x="2742" y="231"/>
                    <a:pt x="2251" y="1"/>
                    <a:pt x="1762" y="1"/>
                  </a:cubicBezTo>
                  <a:close/>
                </a:path>
              </a:pathLst>
            </a:custGeom>
            <a:solidFill>
              <a:srgbClr val="E97C60"/>
            </a:solidFill>
            <a:ln>
              <a:noFill/>
            </a:ln>
          </p:spPr>
          <p:txBody>
            <a:bodyPr spcFirstLastPara="1" wrap="square" lIns="91425" tIns="40300" rIns="91425" bIns="40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05"/>
            <p:cNvSpPr/>
            <p:nvPr/>
          </p:nvSpPr>
          <p:spPr>
            <a:xfrm>
              <a:off x="1547280" y="1655280"/>
              <a:ext cx="304200" cy="629640"/>
            </a:xfrm>
            <a:custGeom>
              <a:avLst/>
              <a:gdLst/>
              <a:ahLst/>
              <a:cxnLst/>
              <a:rect l="l" t="t" r="r" b="b"/>
              <a:pathLst>
                <a:path w="11733" h="24256" extrusionOk="0">
                  <a:moveTo>
                    <a:pt x="4651" y="0"/>
                  </a:moveTo>
                  <a:lnTo>
                    <a:pt x="0" y="4347"/>
                  </a:lnTo>
                  <a:lnTo>
                    <a:pt x="6262" y="24256"/>
                  </a:lnTo>
                  <a:lnTo>
                    <a:pt x="11733" y="22493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05"/>
            <p:cNvSpPr/>
            <p:nvPr/>
          </p:nvSpPr>
          <p:spPr>
            <a:xfrm>
              <a:off x="1544400" y="1649520"/>
              <a:ext cx="311400" cy="637560"/>
            </a:xfrm>
            <a:custGeom>
              <a:avLst/>
              <a:gdLst/>
              <a:ahLst/>
              <a:cxnLst/>
              <a:rect l="l" t="t" r="r" b="b"/>
              <a:pathLst>
                <a:path w="12007" h="24561" extrusionOk="0">
                  <a:moveTo>
                    <a:pt x="4742" y="396"/>
                  </a:moveTo>
                  <a:lnTo>
                    <a:pt x="11733" y="22645"/>
                  </a:lnTo>
                  <a:lnTo>
                    <a:pt x="6445" y="24317"/>
                  </a:lnTo>
                  <a:lnTo>
                    <a:pt x="274" y="4590"/>
                  </a:lnTo>
                  <a:lnTo>
                    <a:pt x="4742" y="396"/>
                  </a:lnTo>
                  <a:close/>
                  <a:moveTo>
                    <a:pt x="4834" y="0"/>
                  </a:moveTo>
                  <a:lnTo>
                    <a:pt x="1" y="4499"/>
                  </a:lnTo>
                  <a:lnTo>
                    <a:pt x="6293" y="24560"/>
                  </a:lnTo>
                  <a:lnTo>
                    <a:pt x="12007" y="22797"/>
                  </a:lnTo>
                  <a:lnTo>
                    <a:pt x="48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05"/>
            <p:cNvSpPr/>
            <p:nvPr/>
          </p:nvSpPr>
          <p:spPr>
            <a:xfrm>
              <a:off x="1556280" y="1823400"/>
              <a:ext cx="325800" cy="488880"/>
            </a:xfrm>
            <a:custGeom>
              <a:avLst/>
              <a:gdLst/>
              <a:ahLst/>
              <a:cxnLst/>
              <a:rect l="l" t="t" r="r" b="b"/>
              <a:pathLst>
                <a:path w="12555" h="18846" extrusionOk="0">
                  <a:moveTo>
                    <a:pt x="7356" y="0"/>
                  </a:moveTo>
                  <a:lnTo>
                    <a:pt x="1" y="2310"/>
                  </a:lnTo>
                  <a:lnTo>
                    <a:pt x="5198" y="18846"/>
                  </a:lnTo>
                  <a:lnTo>
                    <a:pt x="12554" y="16505"/>
                  </a:lnTo>
                  <a:lnTo>
                    <a:pt x="73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05"/>
            <p:cNvSpPr/>
            <p:nvPr/>
          </p:nvSpPr>
          <p:spPr>
            <a:xfrm>
              <a:off x="1533240" y="1626840"/>
              <a:ext cx="149760" cy="170640"/>
            </a:xfrm>
            <a:custGeom>
              <a:avLst/>
              <a:gdLst/>
              <a:ahLst/>
              <a:cxnLst/>
              <a:rect l="l" t="t" r="r" b="b"/>
              <a:pathLst>
                <a:path w="5776" h="6592" extrusionOk="0">
                  <a:moveTo>
                    <a:pt x="3651" y="0"/>
                  </a:moveTo>
                  <a:cubicBezTo>
                    <a:pt x="2631" y="0"/>
                    <a:pt x="1459" y="927"/>
                    <a:pt x="790" y="2338"/>
                  </a:cubicBezTo>
                  <a:cubicBezTo>
                    <a:pt x="0" y="4101"/>
                    <a:pt x="304" y="5925"/>
                    <a:pt x="1459" y="6442"/>
                  </a:cubicBezTo>
                  <a:cubicBezTo>
                    <a:pt x="1668" y="6543"/>
                    <a:pt x="1892" y="6591"/>
                    <a:pt x="2125" y="6591"/>
                  </a:cubicBezTo>
                  <a:cubicBezTo>
                    <a:pt x="3144" y="6591"/>
                    <a:pt x="4317" y="5664"/>
                    <a:pt x="4985" y="4253"/>
                  </a:cubicBezTo>
                  <a:cubicBezTo>
                    <a:pt x="5775" y="2490"/>
                    <a:pt x="5471" y="667"/>
                    <a:pt x="4316" y="150"/>
                  </a:cubicBezTo>
                  <a:cubicBezTo>
                    <a:pt x="4108" y="48"/>
                    <a:pt x="3883" y="0"/>
                    <a:pt x="3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85300" rIns="91425" bIns="85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05"/>
            <p:cNvSpPr/>
            <p:nvPr/>
          </p:nvSpPr>
          <p:spPr>
            <a:xfrm>
              <a:off x="1529280" y="1624320"/>
              <a:ext cx="156600" cy="176040"/>
            </a:xfrm>
            <a:custGeom>
              <a:avLst/>
              <a:gdLst/>
              <a:ahLst/>
              <a:cxnLst/>
              <a:rect l="l" t="t" r="r" b="b"/>
              <a:pathLst>
                <a:path w="6049" h="6796" extrusionOk="0">
                  <a:moveTo>
                    <a:pt x="3815" y="184"/>
                  </a:moveTo>
                  <a:cubicBezTo>
                    <a:pt x="4029" y="184"/>
                    <a:pt x="4231" y="221"/>
                    <a:pt x="4408" y="302"/>
                  </a:cubicBezTo>
                  <a:cubicBezTo>
                    <a:pt x="5502" y="818"/>
                    <a:pt x="5745" y="2581"/>
                    <a:pt x="4985" y="4253"/>
                  </a:cubicBezTo>
                  <a:cubicBezTo>
                    <a:pt x="4590" y="5104"/>
                    <a:pt x="4043" y="5742"/>
                    <a:pt x="3374" y="6168"/>
                  </a:cubicBezTo>
                  <a:cubicBezTo>
                    <a:pt x="2976" y="6395"/>
                    <a:pt x="2590" y="6517"/>
                    <a:pt x="2230" y="6517"/>
                  </a:cubicBezTo>
                  <a:cubicBezTo>
                    <a:pt x="2013" y="6517"/>
                    <a:pt x="1806" y="6472"/>
                    <a:pt x="1611" y="6381"/>
                  </a:cubicBezTo>
                  <a:cubicBezTo>
                    <a:pt x="486" y="5894"/>
                    <a:pt x="274" y="4101"/>
                    <a:pt x="1034" y="2429"/>
                  </a:cubicBezTo>
                  <a:cubicBezTo>
                    <a:pt x="1550" y="1335"/>
                    <a:pt x="2401" y="545"/>
                    <a:pt x="3222" y="271"/>
                  </a:cubicBezTo>
                  <a:cubicBezTo>
                    <a:pt x="3423" y="214"/>
                    <a:pt x="3624" y="184"/>
                    <a:pt x="3815" y="184"/>
                  </a:cubicBezTo>
                  <a:close/>
                  <a:moveTo>
                    <a:pt x="3819" y="0"/>
                  </a:moveTo>
                  <a:cubicBezTo>
                    <a:pt x="2735" y="0"/>
                    <a:pt x="1520" y="937"/>
                    <a:pt x="851" y="2399"/>
                  </a:cubicBezTo>
                  <a:cubicBezTo>
                    <a:pt x="0" y="4192"/>
                    <a:pt x="304" y="6077"/>
                    <a:pt x="1520" y="6654"/>
                  </a:cubicBezTo>
                  <a:cubicBezTo>
                    <a:pt x="1742" y="6750"/>
                    <a:pt x="1973" y="6795"/>
                    <a:pt x="2212" y="6795"/>
                  </a:cubicBezTo>
                  <a:cubicBezTo>
                    <a:pt x="2430" y="6795"/>
                    <a:pt x="2656" y="6757"/>
                    <a:pt x="2888" y="6685"/>
                  </a:cubicBezTo>
                  <a:cubicBezTo>
                    <a:pt x="3131" y="6624"/>
                    <a:pt x="3313" y="6533"/>
                    <a:pt x="3526" y="6442"/>
                  </a:cubicBezTo>
                  <a:cubicBezTo>
                    <a:pt x="4225" y="5986"/>
                    <a:pt x="4833" y="5287"/>
                    <a:pt x="5198" y="4405"/>
                  </a:cubicBezTo>
                  <a:cubicBezTo>
                    <a:pt x="6049" y="2642"/>
                    <a:pt x="5745" y="727"/>
                    <a:pt x="4529" y="150"/>
                  </a:cubicBezTo>
                  <a:cubicBezTo>
                    <a:pt x="4304" y="49"/>
                    <a:pt x="4065" y="0"/>
                    <a:pt x="3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88200" rIns="91425" bIns="88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05"/>
            <p:cNvSpPr/>
            <p:nvPr/>
          </p:nvSpPr>
          <p:spPr>
            <a:xfrm>
              <a:off x="1557000" y="1879200"/>
              <a:ext cx="347760" cy="447120"/>
            </a:xfrm>
            <a:custGeom>
              <a:avLst/>
              <a:gdLst/>
              <a:ahLst/>
              <a:cxnLst/>
              <a:rect l="l" t="t" r="r" b="b"/>
              <a:pathLst>
                <a:path w="13405" h="17235" extrusionOk="0">
                  <a:moveTo>
                    <a:pt x="8876" y="0"/>
                  </a:moveTo>
                  <a:lnTo>
                    <a:pt x="0" y="2797"/>
                  </a:lnTo>
                  <a:lnTo>
                    <a:pt x="4529" y="17235"/>
                  </a:lnTo>
                  <a:lnTo>
                    <a:pt x="13405" y="14438"/>
                  </a:lnTo>
                  <a:lnTo>
                    <a:pt x="8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05"/>
            <p:cNvSpPr/>
            <p:nvPr/>
          </p:nvSpPr>
          <p:spPr>
            <a:xfrm>
              <a:off x="1553040" y="1876320"/>
              <a:ext cx="354960" cy="453600"/>
            </a:xfrm>
            <a:custGeom>
              <a:avLst/>
              <a:gdLst/>
              <a:ahLst/>
              <a:cxnLst/>
              <a:rect l="l" t="t" r="r" b="b"/>
              <a:pathLst>
                <a:path w="13679" h="17479" extrusionOk="0">
                  <a:moveTo>
                    <a:pt x="8936" y="274"/>
                  </a:moveTo>
                  <a:lnTo>
                    <a:pt x="13405" y="14469"/>
                  </a:lnTo>
                  <a:lnTo>
                    <a:pt x="4742" y="17205"/>
                  </a:lnTo>
                  <a:lnTo>
                    <a:pt x="274" y="3010"/>
                  </a:lnTo>
                  <a:lnTo>
                    <a:pt x="8936" y="274"/>
                  </a:lnTo>
                  <a:close/>
                  <a:moveTo>
                    <a:pt x="9088" y="1"/>
                  </a:moveTo>
                  <a:lnTo>
                    <a:pt x="0" y="2858"/>
                  </a:lnTo>
                  <a:lnTo>
                    <a:pt x="4590" y="17478"/>
                  </a:lnTo>
                  <a:lnTo>
                    <a:pt x="13678" y="14621"/>
                  </a:lnTo>
                  <a:lnTo>
                    <a:pt x="90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05"/>
            <p:cNvSpPr/>
            <p:nvPr/>
          </p:nvSpPr>
          <p:spPr>
            <a:xfrm>
              <a:off x="1600200" y="1938600"/>
              <a:ext cx="118080" cy="373680"/>
            </a:xfrm>
            <a:custGeom>
              <a:avLst/>
              <a:gdLst/>
              <a:ahLst/>
              <a:cxnLst/>
              <a:rect l="l" t="t" r="r" b="b"/>
              <a:pathLst>
                <a:path w="4561" h="14408" extrusionOk="0">
                  <a:moveTo>
                    <a:pt x="1" y="0"/>
                  </a:moveTo>
                  <a:lnTo>
                    <a:pt x="4560" y="14408"/>
                  </a:lnTo>
                </a:path>
              </a:pathLst>
            </a:custGeom>
            <a:solidFill>
              <a:srgbClr val="E97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05"/>
            <p:cNvSpPr/>
            <p:nvPr/>
          </p:nvSpPr>
          <p:spPr>
            <a:xfrm>
              <a:off x="1598040" y="1937880"/>
              <a:ext cx="122760" cy="376200"/>
            </a:xfrm>
            <a:custGeom>
              <a:avLst/>
              <a:gdLst/>
              <a:ahLst/>
              <a:cxnLst/>
              <a:rect l="l" t="t" r="r" b="b"/>
              <a:pathLst>
                <a:path w="4743" h="14500" extrusionOk="0">
                  <a:moveTo>
                    <a:pt x="213" y="1"/>
                  </a:moveTo>
                  <a:lnTo>
                    <a:pt x="1" y="62"/>
                  </a:lnTo>
                  <a:lnTo>
                    <a:pt x="4530" y="14499"/>
                  </a:lnTo>
                  <a:lnTo>
                    <a:pt x="4742" y="1440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05"/>
            <p:cNvSpPr/>
            <p:nvPr/>
          </p:nvSpPr>
          <p:spPr>
            <a:xfrm>
              <a:off x="1616040" y="1869120"/>
              <a:ext cx="17640" cy="57960"/>
            </a:xfrm>
            <a:custGeom>
              <a:avLst/>
              <a:gdLst/>
              <a:ahLst/>
              <a:cxnLst/>
              <a:rect l="l" t="t" r="r" b="b"/>
              <a:pathLst>
                <a:path w="700" h="2250" extrusionOk="0">
                  <a:moveTo>
                    <a:pt x="1" y="0"/>
                  </a:moveTo>
                  <a:lnTo>
                    <a:pt x="700" y="2250"/>
                  </a:lnTo>
                </a:path>
              </a:pathLst>
            </a:custGeom>
            <a:solidFill>
              <a:srgbClr val="E97C60"/>
            </a:solidFill>
            <a:ln>
              <a:noFill/>
            </a:ln>
          </p:spPr>
          <p:txBody>
            <a:bodyPr spcFirstLastPara="1" wrap="square" lIns="91425" tIns="29150" rIns="91425" bIns="29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05"/>
            <p:cNvSpPr/>
            <p:nvPr/>
          </p:nvSpPr>
          <p:spPr>
            <a:xfrm>
              <a:off x="1612800" y="1869120"/>
              <a:ext cx="24120" cy="59760"/>
            </a:xfrm>
            <a:custGeom>
              <a:avLst/>
              <a:gdLst/>
              <a:ahLst/>
              <a:cxnLst/>
              <a:rect l="l" t="t" r="r" b="b"/>
              <a:pathLst>
                <a:path w="943" h="2311" extrusionOk="0">
                  <a:moveTo>
                    <a:pt x="213" y="0"/>
                  </a:moveTo>
                  <a:lnTo>
                    <a:pt x="0" y="61"/>
                  </a:lnTo>
                  <a:lnTo>
                    <a:pt x="699" y="2310"/>
                  </a:lnTo>
                  <a:lnTo>
                    <a:pt x="942" y="225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29875" rIns="91425" bIns="29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05"/>
            <p:cNvSpPr/>
            <p:nvPr/>
          </p:nvSpPr>
          <p:spPr>
            <a:xfrm>
              <a:off x="1553040" y="1876320"/>
              <a:ext cx="354960" cy="453600"/>
            </a:xfrm>
            <a:custGeom>
              <a:avLst/>
              <a:gdLst/>
              <a:ahLst/>
              <a:cxnLst/>
              <a:rect l="l" t="t" r="r" b="b"/>
              <a:pathLst>
                <a:path w="13679" h="17479" extrusionOk="0">
                  <a:moveTo>
                    <a:pt x="8936" y="274"/>
                  </a:moveTo>
                  <a:lnTo>
                    <a:pt x="13405" y="14469"/>
                  </a:lnTo>
                  <a:lnTo>
                    <a:pt x="4742" y="17205"/>
                  </a:lnTo>
                  <a:lnTo>
                    <a:pt x="274" y="3010"/>
                  </a:lnTo>
                  <a:lnTo>
                    <a:pt x="8936" y="274"/>
                  </a:lnTo>
                  <a:close/>
                  <a:moveTo>
                    <a:pt x="9088" y="1"/>
                  </a:moveTo>
                  <a:lnTo>
                    <a:pt x="0" y="2858"/>
                  </a:lnTo>
                  <a:lnTo>
                    <a:pt x="4590" y="17478"/>
                  </a:lnTo>
                  <a:lnTo>
                    <a:pt x="13678" y="14621"/>
                  </a:lnTo>
                  <a:lnTo>
                    <a:pt x="90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05"/>
            <p:cNvSpPr/>
            <p:nvPr/>
          </p:nvSpPr>
          <p:spPr>
            <a:xfrm>
              <a:off x="1623240" y="2159280"/>
              <a:ext cx="280800" cy="166680"/>
            </a:xfrm>
            <a:custGeom>
              <a:avLst/>
              <a:gdLst/>
              <a:ahLst/>
              <a:cxnLst/>
              <a:rect l="l" t="t" r="r" b="b"/>
              <a:pathLst>
                <a:path w="10822" h="6428" extrusionOk="0">
                  <a:moveTo>
                    <a:pt x="2130" y="1"/>
                  </a:moveTo>
                  <a:cubicBezTo>
                    <a:pt x="837" y="1"/>
                    <a:pt x="0" y="196"/>
                    <a:pt x="0" y="196"/>
                  </a:cubicBezTo>
                  <a:lnTo>
                    <a:pt x="1976" y="6427"/>
                  </a:lnTo>
                  <a:lnTo>
                    <a:pt x="10821" y="3631"/>
                  </a:lnTo>
                  <a:cubicBezTo>
                    <a:pt x="7853" y="568"/>
                    <a:pt x="4331" y="1"/>
                    <a:pt x="21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83500" rIns="91425" bIns="835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05"/>
            <p:cNvSpPr/>
            <p:nvPr/>
          </p:nvSpPr>
          <p:spPr>
            <a:xfrm>
              <a:off x="1620000" y="2156040"/>
              <a:ext cx="290160" cy="173520"/>
            </a:xfrm>
            <a:custGeom>
              <a:avLst/>
              <a:gdLst/>
              <a:ahLst/>
              <a:cxnLst/>
              <a:rect l="l" t="t" r="r" b="b"/>
              <a:pathLst>
                <a:path w="11187" h="6699" extrusionOk="0">
                  <a:moveTo>
                    <a:pt x="2229" y="281"/>
                  </a:moveTo>
                  <a:cubicBezTo>
                    <a:pt x="4387" y="281"/>
                    <a:pt x="7848" y="817"/>
                    <a:pt x="10761" y="3750"/>
                  </a:cubicBezTo>
                  <a:lnTo>
                    <a:pt x="2159" y="6425"/>
                  </a:lnTo>
                  <a:lnTo>
                    <a:pt x="274" y="437"/>
                  </a:lnTo>
                  <a:cubicBezTo>
                    <a:pt x="548" y="390"/>
                    <a:pt x="1256" y="281"/>
                    <a:pt x="2229" y="281"/>
                  </a:cubicBezTo>
                  <a:close/>
                  <a:moveTo>
                    <a:pt x="2208" y="1"/>
                  </a:moveTo>
                  <a:cubicBezTo>
                    <a:pt x="942" y="1"/>
                    <a:pt x="122" y="194"/>
                    <a:pt x="122" y="194"/>
                  </a:cubicBezTo>
                  <a:lnTo>
                    <a:pt x="1" y="255"/>
                  </a:lnTo>
                  <a:lnTo>
                    <a:pt x="2007" y="6698"/>
                  </a:lnTo>
                  <a:lnTo>
                    <a:pt x="11186" y="3811"/>
                  </a:lnTo>
                  <a:lnTo>
                    <a:pt x="11065" y="3659"/>
                  </a:lnTo>
                  <a:cubicBezTo>
                    <a:pt x="8603" y="1106"/>
                    <a:pt x="5745" y="315"/>
                    <a:pt x="3800" y="103"/>
                  </a:cubicBezTo>
                  <a:cubicBezTo>
                    <a:pt x="3220" y="28"/>
                    <a:pt x="2683" y="1"/>
                    <a:pt x="22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86750" rIns="91425" bIns="86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05"/>
            <p:cNvSpPr/>
            <p:nvPr/>
          </p:nvSpPr>
          <p:spPr>
            <a:xfrm>
              <a:off x="1484280" y="2068560"/>
              <a:ext cx="249840" cy="306000"/>
            </a:xfrm>
            <a:custGeom>
              <a:avLst/>
              <a:gdLst/>
              <a:ahLst/>
              <a:cxnLst/>
              <a:rect l="l" t="t" r="r" b="b"/>
              <a:pathLst>
                <a:path w="9637" h="11794" extrusionOk="0">
                  <a:moveTo>
                    <a:pt x="335" y="0"/>
                  </a:moveTo>
                  <a:lnTo>
                    <a:pt x="1" y="11520"/>
                  </a:lnTo>
                  <a:lnTo>
                    <a:pt x="9332" y="11794"/>
                  </a:lnTo>
                  <a:lnTo>
                    <a:pt x="9636" y="27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05"/>
            <p:cNvSpPr/>
            <p:nvPr/>
          </p:nvSpPr>
          <p:spPr>
            <a:xfrm>
              <a:off x="1481040" y="2065680"/>
              <a:ext cx="256320" cy="311400"/>
            </a:xfrm>
            <a:custGeom>
              <a:avLst/>
              <a:gdLst/>
              <a:ahLst/>
              <a:cxnLst/>
              <a:rect l="l" t="t" r="r" b="b"/>
              <a:pathLst>
                <a:path w="9879" h="12008" extrusionOk="0">
                  <a:moveTo>
                    <a:pt x="608" y="244"/>
                  </a:moveTo>
                  <a:lnTo>
                    <a:pt x="9696" y="487"/>
                  </a:lnTo>
                  <a:lnTo>
                    <a:pt x="9331" y="11794"/>
                  </a:lnTo>
                  <a:lnTo>
                    <a:pt x="274" y="11521"/>
                  </a:lnTo>
                  <a:lnTo>
                    <a:pt x="608" y="244"/>
                  </a:lnTo>
                  <a:close/>
                  <a:moveTo>
                    <a:pt x="334" y="1"/>
                  </a:moveTo>
                  <a:lnTo>
                    <a:pt x="0" y="11734"/>
                  </a:lnTo>
                  <a:lnTo>
                    <a:pt x="9544" y="12007"/>
                  </a:lnTo>
                  <a:lnTo>
                    <a:pt x="9879" y="27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05"/>
            <p:cNvSpPr/>
            <p:nvPr/>
          </p:nvSpPr>
          <p:spPr>
            <a:xfrm>
              <a:off x="1530000" y="2070360"/>
              <a:ext cx="9000" cy="298800"/>
            </a:xfrm>
            <a:custGeom>
              <a:avLst/>
              <a:gdLst/>
              <a:ahLst/>
              <a:cxnLst/>
              <a:rect l="l" t="t" r="r" b="b"/>
              <a:pathLst>
                <a:path w="366" h="11521" extrusionOk="0">
                  <a:moveTo>
                    <a:pt x="365" y="0"/>
                  </a:moveTo>
                  <a:lnTo>
                    <a:pt x="1" y="11520"/>
                  </a:lnTo>
                </a:path>
              </a:pathLst>
            </a:custGeom>
            <a:solidFill>
              <a:srgbClr val="E97C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05"/>
            <p:cNvSpPr/>
            <p:nvPr/>
          </p:nvSpPr>
          <p:spPr>
            <a:xfrm>
              <a:off x="1527840" y="2070360"/>
              <a:ext cx="14040" cy="298800"/>
            </a:xfrm>
            <a:custGeom>
              <a:avLst/>
              <a:gdLst/>
              <a:ahLst/>
              <a:cxnLst/>
              <a:rect l="l" t="t" r="r" b="b"/>
              <a:pathLst>
                <a:path w="548" h="11521" extrusionOk="0">
                  <a:moveTo>
                    <a:pt x="335" y="0"/>
                  </a:moveTo>
                  <a:lnTo>
                    <a:pt x="0" y="11490"/>
                  </a:lnTo>
                  <a:lnTo>
                    <a:pt x="213" y="1152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FA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05"/>
            <p:cNvSpPr/>
            <p:nvPr/>
          </p:nvSpPr>
          <p:spPr>
            <a:xfrm>
              <a:off x="1481040" y="2065680"/>
              <a:ext cx="256320" cy="311400"/>
            </a:xfrm>
            <a:custGeom>
              <a:avLst/>
              <a:gdLst/>
              <a:ahLst/>
              <a:cxnLst/>
              <a:rect l="l" t="t" r="r" b="b"/>
              <a:pathLst>
                <a:path w="9879" h="12008" extrusionOk="0">
                  <a:moveTo>
                    <a:pt x="608" y="244"/>
                  </a:moveTo>
                  <a:lnTo>
                    <a:pt x="9696" y="487"/>
                  </a:lnTo>
                  <a:lnTo>
                    <a:pt x="9331" y="11794"/>
                  </a:lnTo>
                  <a:lnTo>
                    <a:pt x="274" y="11521"/>
                  </a:lnTo>
                  <a:lnTo>
                    <a:pt x="608" y="244"/>
                  </a:lnTo>
                  <a:close/>
                  <a:moveTo>
                    <a:pt x="334" y="1"/>
                  </a:moveTo>
                  <a:lnTo>
                    <a:pt x="0" y="11734"/>
                  </a:lnTo>
                  <a:lnTo>
                    <a:pt x="9544" y="12007"/>
                  </a:lnTo>
                  <a:lnTo>
                    <a:pt x="9879" y="27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05"/>
            <p:cNvSpPr/>
            <p:nvPr/>
          </p:nvSpPr>
          <p:spPr>
            <a:xfrm>
              <a:off x="1485000" y="2300760"/>
              <a:ext cx="239760" cy="154440"/>
            </a:xfrm>
            <a:custGeom>
              <a:avLst/>
              <a:gdLst/>
              <a:ahLst/>
              <a:cxnLst/>
              <a:rect l="l" t="t" r="r" b="b"/>
              <a:pathLst>
                <a:path w="9242" h="5965" extrusionOk="0">
                  <a:moveTo>
                    <a:pt x="4433" y="0"/>
                  </a:moveTo>
                  <a:cubicBezTo>
                    <a:pt x="2023" y="0"/>
                    <a:pt x="61" y="1274"/>
                    <a:pt x="31" y="2832"/>
                  </a:cubicBezTo>
                  <a:cubicBezTo>
                    <a:pt x="1" y="4473"/>
                    <a:pt x="2007" y="5871"/>
                    <a:pt x="4500" y="5962"/>
                  </a:cubicBezTo>
                  <a:cubicBezTo>
                    <a:pt x="4557" y="5964"/>
                    <a:pt x="4615" y="5964"/>
                    <a:pt x="4672" y="5964"/>
                  </a:cubicBezTo>
                  <a:cubicBezTo>
                    <a:pt x="7117" y="5964"/>
                    <a:pt x="9120" y="4709"/>
                    <a:pt x="9150" y="3105"/>
                  </a:cubicBezTo>
                  <a:cubicBezTo>
                    <a:pt x="9241" y="1433"/>
                    <a:pt x="7174" y="66"/>
                    <a:pt x="4682" y="5"/>
                  </a:cubicBezTo>
                  <a:cubicBezTo>
                    <a:pt x="4599" y="2"/>
                    <a:pt x="4516" y="0"/>
                    <a:pt x="44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77400" rIns="91425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05"/>
            <p:cNvSpPr/>
            <p:nvPr/>
          </p:nvSpPr>
          <p:spPr>
            <a:xfrm>
              <a:off x="1482120" y="2297520"/>
              <a:ext cx="245160" cy="160920"/>
            </a:xfrm>
            <a:custGeom>
              <a:avLst/>
              <a:gdLst/>
              <a:ahLst/>
              <a:cxnLst/>
              <a:rect l="l" t="t" r="r" b="b"/>
              <a:pathLst>
                <a:path w="9454" h="6206" extrusionOk="0">
                  <a:moveTo>
                    <a:pt x="4599" y="213"/>
                  </a:moveTo>
                  <a:cubicBezTo>
                    <a:pt x="4677" y="213"/>
                    <a:pt x="4755" y="215"/>
                    <a:pt x="4833" y="218"/>
                  </a:cubicBezTo>
                  <a:cubicBezTo>
                    <a:pt x="7295" y="309"/>
                    <a:pt x="9241" y="1647"/>
                    <a:pt x="9180" y="3227"/>
                  </a:cubicBezTo>
                  <a:cubicBezTo>
                    <a:pt x="9180" y="3987"/>
                    <a:pt x="8694" y="4686"/>
                    <a:pt x="7873" y="5203"/>
                  </a:cubicBezTo>
                  <a:cubicBezTo>
                    <a:pt x="7040" y="5720"/>
                    <a:pt x="5991" y="5965"/>
                    <a:pt x="4878" y="5965"/>
                  </a:cubicBezTo>
                  <a:cubicBezTo>
                    <a:pt x="4812" y="5965"/>
                    <a:pt x="4747" y="5964"/>
                    <a:pt x="4681" y="5963"/>
                  </a:cubicBezTo>
                  <a:cubicBezTo>
                    <a:pt x="2219" y="5902"/>
                    <a:pt x="274" y="4564"/>
                    <a:pt x="304" y="2954"/>
                  </a:cubicBezTo>
                  <a:cubicBezTo>
                    <a:pt x="335" y="1859"/>
                    <a:pt x="1338" y="947"/>
                    <a:pt x="2736" y="491"/>
                  </a:cubicBezTo>
                  <a:cubicBezTo>
                    <a:pt x="3281" y="328"/>
                    <a:pt x="3924" y="213"/>
                    <a:pt x="4599" y="213"/>
                  </a:cubicBezTo>
                  <a:close/>
                  <a:moveTo>
                    <a:pt x="4584" y="1"/>
                  </a:moveTo>
                  <a:cubicBezTo>
                    <a:pt x="2114" y="1"/>
                    <a:pt x="120" y="1306"/>
                    <a:pt x="61" y="2954"/>
                  </a:cubicBezTo>
                  <a:cubicBezTo>
                    <a:pt x="0" y="4686"/>
                    <a:pt x="2067" y="6115"/>
                    <a:pt x="4621" y="6206"/>
                  </a:cubicBezTo>
                  <a:cubicBezTo>
                    <a:pt x="5380" y="6206"/>
                    <a:pt x="6140" y="6084"/>
                    <a:pt x="6809" y="5902"/>
                  </a:cubicBezTo>
                  <a:cubicBezTo>
                    <a:pt x="7235" y="5780"/>
                    <a:pt x="7599" y="5598"/>
                    <a:pt x="7934" y="5385"/>
                  </a:cubicBezTo>
                  <a:cubicBezTo>
                    <a:pt x="8846" y="4838"/>
                    <a:pt x="9332" y="4078"/>
                    <a:pt x="9393" y="3227"/>
                  </a:cubicBezTo>
                  <a:cubicBezTo>
                    <a:pt x="9453" y="1525"/>
                    <a:pt x="7417" y="66"/>
                    <a:pt x="4833" y="5"/>
                  </a:cubicBezTo>
                  <a:cubicBezTo>
                    <a:pt x="4750" y="2"/>
                    <a:pt x="4667" y="1"/>
                    <a:pt x="4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80625" rIns="91425" bIns="80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5" name="Google Shape;645;p105"/>
          <p:cNvSpPr/>
          <p:nvPr/>
        </p:nvSpPr>
        <p:spPr>
          <a:xfrm>
            <a:off x="2230920" y="714960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05"/>
          <p:cNvSpPr/>
          <p:nvPr/>
        </p:nvSpPr>
        <p:spPr>
          <a:xfrm>
            <a:off x="836640" y="311580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7" name="Google Shape;647;p105"/>
          <p:cNvGrpSpPr/>
          <p:nvPr/>
        </p:nvGrpSpPr>
        <p:grpSpPr>
          <a:xfrm>
            <a:off x="6446821" y="1443796"/>
            <a:ext cx="1925039" cy="1315768"/>
            <a:chOff x="6446821" y="1443796"/>
            <a:chExt cx="1925039" cy="1315768"/>
          </a:xfrm>
        </p:grpSpPr>
        <p:grpSp>
          <p:nvGrpSpPr>
            <p:cNvPr id="648" name="Google Shape;648;p105"/>
            <p:cNvGrpSpPr/>
            <p:nvPr/>
          </p:nvGrpSpPr>
          <p:grpSpPr>
            <a:xfrm>
              <a:off x="6446821" y="1443796"/>
              <a:ext cx="1925039" cy="1315768"/>
              <a:chOff x="6446821" y="1443796"/>
              <a:chExt cx="1925039" cy="1315768"/>
            </a:xfrm>
          </p:grpSpPr>
          <p:sp>
            <p:nvSpPr>
              <p:cNvPr id="649" name="Google Shape;649;p105"/>
              <p:cNvSpPr/>
              <p:nvPr/>
            </p:nvSpPr>
            <p:spPr>
              <a:xfrm rot="131400">
                <a:off x="6745320" y="2039040"/>
                <a:ext cx="178200" cy="207360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8061" extrusionOk="0">
                    <a:moveTo>
                      <a:pt x="3465" y="0"/>
                    </a:moveTo>
                    <a:cubicBezTo>
                      <a:pt x="3465" y="3096"/>
                      <a:pt x="2251" y="4036"/>
                      <a:pt x="0" y="4036"/>
                    </a:cubicBezTo>
                    <a:cubicBezTo>
                      <a:pt x="2822" y="4036"/>
                      <a:pt x="3465" y="6144"/>
                      <a:pt x="3465" y="8061"/>
                    </a:cubicBezTo>
                    <a:cubicBezTo>
                      <a:pt x="3465" y="4774"/>
                      <a:pt x="5013" y="4036"/>
                      <a:pt x="6930" y="4036"/>
                    </a:cubicBezTo>
                    <a:cubicBezTo>
                      <a:pt x="4096" y="4012"/>
                      <a:pt x="3465" y="1917"/>
                      <a:pt x="3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05"/>
              <p:cNvSpPr/>
              <p:nvPr/>
            </p:nvSpPr>
            <p:spPr>
              <a:xfrm rot="131400">
                <a:off x="6469920" y="1479240"/>
                <a:ext cx="1878840" cy="1244880"/>
              </a:xfrm>
              <a:custGeom>
                <a:avLst/>
                <a:gdLst/>
                <a:ahLst/>
                <a:cxnLst/>
                <a:rect l="l" t="t" r="r" b="b"/>
                <a:pathLst>
                  <a:path w="95900" h="63551" extrusionOk="0">
                    <a:moveTo>
                      <a:pt x="34270" y="1"/>
                    </a:moveTo>
                    <a:cubicBezTo>
                      <a:pt x="20917" y="1"/>
                      <a:pt x="9998" y="5037"/>
                      <a:pt x="6110" y="14313"/>
                    </a:cubicBezTo>
                    <a:cubicBezTo>
                      <a:pt x="1" y="28964"/>
                      <a:pt x="13770" y="48660"/>
                      <a:pt x="36871" y="58326"/>
                    </a:cubicBezTo>
                    <a:cubicBezTo>
                      <a:pt x="45344" y="61861"/>
                      <a:pt x="53899" y="63550"/>
                      <a:pt x="61638" y="63550"/>
                    </a:cubicBezTo>
                    <a:cubicBezTo>
                      <a:pt x="74996" y="63550"/>
                      <a:pt x="85921" y="58515"/>
                      <a:pt x="89790" y="49238"/>
                    </a:cubicBezTo>
                    <a:cubicBezTo>
                      <a:pt x="95899" y="34557"/>
                      <a:pt x="82130" y="14861"/>
                      <a:pt x="59029" y="5225"/>
                    </a:cubicBezTo>
                    <a:cubicBezTo>
                      <a:pt x="50556" y="1691"/>
                      <a:pt x="42004" y="1"/>
                      <a:pt x="342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05"/>
              <p:cNvSpPr/>
              <p:nvPr/>
            </p:nvSpPr>
            <p:spPr>
              <a:xfrm rot="131400">
                <a:off x="6786000" y="1589760"/>
                <a:ext cx="133200" cy="124560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374" extrusionOk="0">
                    <a:moveTo>
                      <a:pt x="4547" y="0"/>
                    </a:moveTo>
                    <a:cubicBezTo>
                      <a:pt x="4498" y="0"/>
                      <a:pt x="4441" y="8"/>
                      <a:pt x="4378" y="20"/>
                    </a:cubicBezTo>
                    <a:cubicBezTo>
                      <a:pt x="4226" y="51"/>
                      <a:pt x="4013" y="172"/>
                      <a:pt x="3739" y="324"/>
                    </a:cubicBezTo>
                    <a:cubicBezTo>
                      <a:pt x="3466" y="476"/>
                      <a:pt x="3253" y="659"/>
                      <a:pt x="3040" y="902"/>
                    </a:cubicBezTo>
                    <a:cubicBezTo>
                      <a:pt x="2858" y="1115"/>
                      <a:pt x="2797" y="1267"/>
                      <a:pt x="2827" y="1388"/>
                    </a:cubicBezTo>
                    <a:lnTo>
                      <a:pt x="3283" y="2938"/>
                    </a:lnTo>
                    <a:lnTo>
                      <a:pt x="3223" y="2999"/>
                    </a:lnTo>
                    <a:lnTo>
                      <a:pt x="1976" y="1844"/>
                    </a:lnTo>
                    <a:cubicBezTo>
                      <a:pt x="1916" y="1783"/>
                      <a:pt x="1794" y="1783"/>
                      <a:pt x="1642" y="1783"/>
                    </a:cubicBezTo>
                    <a:cubicBezTo>
                      <a:pt x="1490" y="1783"/>
                      <a:pt x="1277" y="1905"/>
                      <a:pt x="1004" y="2057"/>
                    </a:cubicBezTo>
                    <a:cubicBezTo>
                      <a:pt x="730" y="2178"/>
                      <a:pt x="457" y="2391"/>
                      <a:pt x="274" y="2574"/>
                    </a:cubicBezTo>
                    <a:cubicBezTo>
                      <a:pt x="92" y="2756"/>
                      <a:pt x="1" y="2908"/>
                      <a:pt x="61" y="2999"/>
                    </a:cubicBezTo>
                    <a:lnTo>
                      <a:pt x="2128" y="6343"/>
                    </a:lnTo>
                    <a:cubicBezTo>
                      <a:pt x="2128" y="6373"/>
                      <a:pt x="2220" y="6373"/>
                      <a:pt x="2280" y="6373"/>
                    </a:cubicBezTo>
                    <a:cubicBezTo>
                      <a:pt x="2372" y="6373"/>
                      <a:pt x="2463" y="6312"/>
                      <a:pt x="2676" y="6191"/>
                    </a:cubicBezTo>
                    <a:cubicBezTo>
                      <a:pt x="2858" y="6069"/>
                      <a:pt x="2979" y="6008"/>
                      <a:pt x="3101" y="5917"/>
                    </a:cubicBezTo>
                    <a:cubicBezTo>
                      <a:pt x="3557" y="5613"/>
                      <a:pt x="3770" y="5431"/>
                      <a:pt x="3770" y="5279"/>
                    </a:cubicBezTo>
                    <a:cubicBezTo>
                      <a:pt x="3618" y="5005"/>
                      <a:pt x="3283" y="4549"/>
                      <a:pt x="2736" y="3850"/>
                    </a:cubicBezTo>
                    <a:lnTo>
                      <a:pt x="2797" y="3820"/>
                    </a:lnTo>
                    <a:lnTo>
                      <a:pt x="3952" y="5005"/>
                    </a:lnTo>
                    <a:cubicBezTo>
                      <a:pt x="4013" y="5036"/>
                      <a:pt x="4074" y="5066"/>
                      <a:pt x="4104" y="5066"/>
                    </a:cubicBezTo>
                    <a:cubicBezTo>
                      <a:pt x="4195" y="5066"/>
                      <a:pt x="4317" y="5036"/>
                      <a:pt x="4469" y="4914"/>
                    </a:cubicBezTo>
                    <a:cubicBezTo>
                      <a:pt x="4621" y="4823"/>
                      <a:pt x="4712" y="4732"/>
                      <a:pt x="4803" y="4671"/>
                    </a:cubicBezTo>
                    <a:cubicBezTo>
                      <a:pt x="4864" y="4580"/>
                      <a:pt x="4925" y="4549"/>
                      <a:pt x="4864" y="4458"/>
                    </a:cubicBezTo>
                    <a:lnTo>
                      <a:pt x="4317" y="2908"/>
                    </a:lnTo>
                    <a:lnTo>
                      <a:pt x="4347" y="2878"/>
                    </a:lnTo>
                    <a:cubicBezTo>
                      <a:pt x="4712" y="3637"/>
                      <a:pt x="4986" y="4154"/>
                      <a:pt x="5168" y="4428"/>
                    </a:cubicBezTo>
                    <a:cubicBezTo>
                      <a:pt x="5196" y="4456"/>
                      <a:pt x="5233" y="4470"/>
                      <a:pt x="5280" y="4470"/>
                    </a:cubicBezTo>
                    <a:cubicBezTo>
                      <a:pt x="5384" y="4470"/>
                      <a:pt x="5536" y="4402"/>
                      <a:pt x="5745" y="4276"/>
                    </a:cubicBezTo>
                    <a:cubicBezTo>
                      <a:pt x="6049" y="4093"/>
                      <a:pt x="6323" y="3911"/>
                      <a:pt x="6505" y="3759"/>
                    </a:cubicBezTo>
                    <a:cubicBezTo>
                      <a:pt x="6688" y="3607"/>
                      <a:pt x="6809" y="3485"/>
                      <a:pt x="6779" y="3455"/>
                    </a:cubicBezTo>
                    <a:lnTo>
                      <a:pt x="4682" y="51"/>
                    </a:lnTo>
                    <a:cubicBezTo>
                      <a:pt x="4664" y="15"/>
                      <a:pt x="4615" y="0"/>
                      <a:pt x="45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62275" rIns="91425" bIns="62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05"/>
              <p:cNvSpPr/>
              <p:nvPr/>
            </p:nvSpPr>
            <p:spPr>
              <a:xfrm rot="131400">
                <a:off x="6921000" y="1563120"/>
                <a:ext cx="91800" cy="9864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5047" extrusionOk="0">
                    <a:moveTo>
                      <a:pt x="1672" y="1672"/>
                    </a:moveTo>
                    <a:lnTo>
                      <a:pt x="2098" y="2675"/>
                    </a:lnTo>
                    <a:lnTo>
                      <a:pt x="1763" y="2797"/>
                    </a:lnTo>
                    <a:lnTo>
                      <a:pt x="1520" y="1703"/>
                    </a:lnTo>
                    <a:lnTo>
                      <a:pt x="1672" y="1672"/>
                    </a:lnTo>
                    <a:close/>
                    <a:moveTo>
                      <a:pt x="2090" y="0"/>
                    </a:moveTo>
                    <a:cubicBezTo>
                      <a:pt x="1976" y="0"/>
                      <a:pt x="1824" y="31"/>
                      <a:pt x="1642" y="92"/>
                    </a:cubicBezTo>
                    <a:cubicBezTo>
                      <a:pt x="1247" y="213"/>
                      <a:pt x="912" y="335"/>
                      <a:pt x="608" y="487"/>
                    </a:cubicBezTo>
                    <a:cubicBezTo>
                      <a:pt x="274" y="639"/>
                      <a:pt x="122" y="700"/>
                      <a:pt x="122" y="791"/>
                    </a:cubicBezTo>
                    <a:cubicBezTo>
                      <a:pt x="122" y="973"/>
                      <a:pt x="92" y="1642"/>
                      <a:pt x="31" y="2918"/>
                    </a:cubicBezTo>
                    <a:cubicBezTo>
                      <a:pt x="0" y="4165"/>
                      <a:pt x="0" y="4864"/>
                      <a:pt x="31" y="4924"/>
                    </a:cubicBezTo>
                    <a:cubicBezTo>
                      <a:pt x="92" y="4985"/>
                      <a:pt x="183" y="5046"/>
                      <a:pt x="426" y="5046"/>
                    </a:cubicBezTo>
                    <a:cubicBezTo>
                      <a:pt x="639" y="5046"/>
                      <a:pt x="943" y="5016"/>
                      <a:pt x="1247" y="4894"/>
                    </a:cubicBezTo>
                    <a:cubicBezTo>
                      <a:pt x="1551" y="4803"/>
                      <a:pt x="1794" y="4712"/>
                      <a:pt x="1915" y="4621"/>
                    </a:cubicBezTo>
                    <a:cubicBezTo>
                      <a:pt x="2006" y="4560"/>
                      <a:pt x="2067" y="4438"/>
                      <a:pt x="2067" y="4286"/>
                    </a:cubicBezTo>
                    <a:lnTo>
                      <a:pt x="1976" y="3921"/>
                    </a:lnTo>
                    <a:lnTo>
                      <a:pt x="2584" y="3739"/>
                    </a:lnTo>
                    <a:lnTo>
                      <a:pt x="2736" y="4134"/>
                    </a:lnTo>
                    <a:cubicBezTo>
                      <a:pt x="2759" y="4192"/>
                      <a:pt x="2834" y="4219"/>
                      <a:pt x="2959" y="4219"/>
                    </a:cubicBezTo>
                    <a:cubicBezTo>
                      <a:pt x="3166" y="4219"/>
                      <a:pt x="3509" y="4145"/>
                      <a:pt x="3982" y="4013"/>
                    </a:cubicBezTo>
                    <a:cubicBezTo>
                      <a:pt x="4377" y="3891"/>
                      <a:pt x="4590" y="3769"/>
                      <a:pt x="4681" y="3678"/>
                    </a:cubicBezTo>
                    <a:cubicBezTo>
                      <a:pt x="4712" y="3587"/>
                      <a:pt x="4712" y="3557"/>
                      <a:pt x="4712" y="3526"/>
                    </a:cubicBezTo>
                    <a:cubicBezTo>
                      <a:pt x="4712" y="3466"/>
                      <a:pt x="3921" y="2341"/>
                      <a:pt x="2310" y="92"/>
                    </a:cubicBezTo>
                    <a:cubicBezTo>
                      <a:pt x="2280" y="31"/>
                      <a:pt x="2204" y="0"/>
                      <a:pt x="2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9300" rIns="91425" bIns="49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05"/>
              <p:cNvSpPr/>
              <p:nvPr/>
            </p:nvSpPr>
            <p:spPr>
              <a:xfrm rot="131400">
                <a:off x="7008480" y="1546920"/>
                <a:ext cx="96840" cy="9216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725" extrusionOk="0">
                    <a:moveTo>
                      <a:pt x="2845" y="1"/>
                    </a:moveTo>
                    <a:cubicBezTo>
                      <a:pt x="2762" y="1"/>
                      <a:pt x="2686" y="4"/>
                      <a:pt x="2615" y="13"/>
                    </a:cubicBezTo>
                    <a:cubicBezTo>
                      <a:pt x="2493" y="44"/>
                      <a:pt x="2402" y="348"/>
                      <a:pt x="2189" y="1016"/>
                    </a:cubicBezTo>
                    <a:cubicBezTo>
                      <a:pt x="2128" y="1351"/>
                      <a:pt x="2098" y="1503"/>
                      <a:pt x="2098" y="1533"/>
                    </a:cubicBezTo>
                    <a:lnTo>
                      <a:pt x="2037" y="1533"/>
                    </a:lnTo>
                    <a:lnTo>
                      <a:pt x="1885" y="500"/>
                    </a:lnTo>
                    <a:cubicBezTo>
                      <a:pt x="1885" y="439"/>
                      <a:pt x="1855" y="408"/>
                      <a:pt x="1794" y="317"/>
                    </a:cubicBezTo>
                    <a:cubicBezTo>
                      <a:pt x="1708" y="274"/>
                      <a:pt x="1592" y="231"/>
                      <a:pt x="1434" y="231"/>
                    </a:cubicBezTo>
                    <a:cubicBezTo>
                      <a:pt x="1369" y="231"/>
                      <a:pt x="1297" y="239"/>
                      <a:pt x="1217" y="257"/>
                    </a:cubicBezTo>
                    <a:cubicBezTo>
                      <a:pt x="882" y="287"/>
                      <a:pt x="578" y="348"/>
                      <a:pt x="335" y="469"/>
                    </a:cubicBezTo>
                    <a:cubicBezTo>
                      <a:pt x="122" y="591"/>
                      <a:pt x="1" y="712"/>
                      <a:pt x="1" y="804"/>
                    </a:cubicBezTo>
                    <a:lnTo>
                      <a:pt x="548" y="4603"/>
                    </a:lnTo>
                    <a:cubicBezTo>
                      <a:pt x="578" y="4664"/>
                      <a:pt x="609" y="4725"/>
                      <a:pt x="700" y="4725"/>
                    </a:cubicBezTo>
                    <a:cubicBezTo>
                      <a:pt x="761" y="4725"/>
                      <a:pt x="943" y="4725"/>
                      <a:pt x="1217" y="4694"/>
                    </a:cubicBezTo>
                    <a:cubicBezTo>
                      <a:pt x="1520" y="4664"/>
                      <a:pt x="1794" y="4603"/>
                      <a:pt x="2068" y="4542"/>
                    </a:cubicBezTo>
                    <a:cubicBezTo>
                      <a:pt x="2311" y="4451"/>
                      <a:pt x="2432" y="4421"/>
                      <a:pt x="2432" y="4421"/>
                    </a:cubicBezTo>
                    <a:lnTo>
                      <a:pt x="2311" y="3630"/>
                    </a:lnTo>
                    <a:lnTo>
                      <a:pt x="2524" y="3357"/>
                    </a:lnTo>
                    <a:cubicBezTo>
                      <a:pt x="2736" y="3752"/>
                      <a:pt x="2979" y="4056"/>
                      <a:pt x="3131" y="4238"/>
                    </a:cubicBezTo>
                    <a:cubicBezTo>
                      <a:pt x="3283" y="4421"/>
                      <a:pt x="3375" y="4512"/>
                      <a:pt x="3466" y="4512"/>
                    </a:cubicBezTo>
                    <a:cubicBezTo>
                      <a:pt x="3618" y="4512"/>
                      <a:pt x="3770" y="4421"/>
                      <a:pt x="3983" y="4299"/>
                    </a:cubicBezTo>
                    <a:cubicBezTo>
                      <a:pt x="4226" y="4147"/>
                      <a:pt x="4438" y="4056"/>
                      <a:pt x="4651" y="3843"/>
                    </a:cubicBezTo>
                    <a:cubicBezTo>
                      <a:pt x="4834" y="3661"/>
                      <a:pt x="4955" y="3539"/>
                      <a:pt x="4894" y="3448"/>
                    </a:cubicBezTo>
                    <a:cubicBezTo>
                      <a:pt x="4864" y="3326"/>
                      <a:pt x="4742" y="3174"/>
                      <a:pt x="4499" y="2931"/>
                    </a:cubicBezTo>
                    <a:cubicBezTo>
                      <a:pt x="4226" y="2719"/>
                      <a:pt x="4043" y="2567"/>
                      <a:pt x="3891" y="2445"/>
                    </a:cubicBezTo>
                    <a:cubicBezTo>
                      <a:pt x="3739" y="2323"/>
                      <a:pt x="3618" y="2263"/>
                      <a:pt x="3496" y="2171"/>
                    </a:cubicBezTo>
                    <a:cubicBezTo>
                      <a:pt x="3800" y="1716"/>
                      <a:pt x="4043" y="1381"/>
                      <a:pt x="4165" y="1108"/>
                    </a:cubicBezTo>
                    <a:cubicBezTo>
                      <a:pt x="4287" y="834"/>
                      <a:pt x="4378" y="652"/>
                      <a:pt x="4378" y="591"/>
                    </a:cubicBezTo>
                    <a:cubicBezTo>
                      <a:pt x="4317" y="439"/>
                      <a:pt x="4256" y="317"/>
                      <a:pt x="4104" y="257"/>
                    </a:cubicBezTo>
                    <a:cubicBezTo>
                      <a:pt x="3952" y="135"/>
                      <a:pt x="3770" y="105"/>
                      <a:pt x="3557" y="44"/>
                    </a:cubicBezTo>
                    <a:cubicBezTo>
                      <a:pt x="3278" y="22"/>
                      <a:pt x="3044" y="1"/>
                      <a:pt x="2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6075" rIns="91425" bIns="46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05"/>
              <p:cNvSpPr/>
              <p:nvPr/>
            </p:nvSpPr>
            <p:spPr>
              <a:xfrm rot="131400">
                <a:off x="7109640" y="1544040"/>
                <a:ext cx="73440" cy="87840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4499" extrusionOk="0">
                    <a:moveTo>
                      <a:pt x="3466" y="0"/>
                    </a:moveTo>
                    <a:lnTo>
                      <a:pt x="730" y="31"/>
                    </a:lnTo>
                    <a:cubicBezTo>
                      <a:pt x="457" y="31"/>
                      <a:pt x="275" y="92"/>
                      <a:pt x="153" y="122"/>
                    </a:cubicBezTo>
                    <a:cubicBezTo>
                      <a:pt x="31" y="152"/>
                      <a:pt x="1" y="244"/>
                      <a:pt x="1" y="335"/>
                    </a:cubicBezTo>
                    <a:lnTo>
                      <a:pt x="92" y="4286"/>
                    </a:lnTo>
                    <a:cubicBezTo>
                      <a:pt x="92" y="4377"/>
                      <a:pt x="123" y="4408"/>
                      <a:pt x="183" y="4438"/>
                    </a:cubicBezTo>
                    <a:cubicBezTo>
                      <a:pt x="275" y="4499"/>
                      <a:pt x="427" y="4499"/>
                      <a:pt x="639" y="4499"/>
                    </a:cubicBezTo>
                    <a:lnTo>
                      <a:pt x="3527" y="4438"/>
                    </a:lnTo>
                    <a:cubicBezTo>
                      <a:pt x="3618" y="4438"/>
                      <a:pt x="3679" y="4256"/>
                      <a:pt x="3709" y="4104"/>
                    </a:cubicBezTo>
                    <a:cubicBezTo>
                      <a:pt x="3770" y="3952"/>
                      <a:pt x="3770" y="3769"/>
                      <a:pt x="3770" y="3465"/>
                    </a:cubicBezTo>
                    <a:cubicBezTo>
                      <a:pt x="3770" y="3192"/>
                      <a:pt x="3709" y="3040"/>
                      <a:pt x="3618" y="3040"/>
                    </a:cubicBezTo>
                    <a:cubicBezTo>
                      <a:pt x="3314" y="3040"/>
                      <a:pt x="2767" y="3070"/>
                      <a:pt x="1977" y="3162"/>
                    </a:cubicBezTo>
                    <a:lnTo>
                      <a:pt x="1977" y="2766"/>
                    </a:lnTo>
                    <a:lnTo>
                      <a:pt x="3193" y="2766"/>
                    </a:lnTo>
                    <a:cubicBezTo>
                      <a:pt x="3284" y="2766"/>
                      <a:pt x="3314" y="2736"/>
                      <a:pt x="3375" y="2584"/>
                    </a:cubicBezTo>
                    <a:cubicBezTo>
                      <a:pt x="3466" y="2432"/>
                      <a:pt x="3466" y="2250"/>
                      <a:pt x="3466" y="1976"/>
                    </a:cubicBezTo>
                    <a:cubicBezTo>
                      <a:pt x="3466" y="1703"/>
                      <a:pt x="3375" y="1611"/>
                      <a:pt x="3284" y="1611"/>
                    </a:cubicBezTo>
                    <a:cubicBezTo>
                      <a:pt x="3041" y="1611"/>
                      <a:pt x="2615" y="1642"/>
                      <a:pt x="1946" y="1672"/>
                    </a:cubicBezTo>
                    <a:lnTo>
                      <a:pt x="1946" y="1247"/>
                    </a:lnTo>
                    <a:cubicBezTo>
                      <a:pt x="2615" y="1307"/>
                      <a:pt x="3132" y="1307"/>
                      <a:pt x="3436" y="1307"/>
                    </a:cubicBezTo>
                    <a:cubicBezTo>
                      <a:pt x="3496" y="1307"/>
                      <a:pt x="3527" y="1216"/>
                      <a:pt x="3557" y="1064"/>
                    </a:cubicBezTo>
                    <a:cubicBezTo>
                      <a:pt x="3618" y="912"/>
                      <a:pt x="3618" y="730"/>
                      <a:pt x="3618" y="426"/>
                    </a:cubicBezTo>
                    <a:cubicBezTo>
                      <a:pt x="3618" y="152"/>
                      <a:pt x="3557" y="0"/>
                      <a:pt x="34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3900" rIns="91425" bIns="43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05"/>
              <p:cNvSpPr/>
              <p:nvPr/>
            </p:nvSpPr>
            <p:spPr>
              <a:xfrm rot="131400">
                <a:off x="7192440" y="1549800"/>
                <a:ext cx="92160" cy="8892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565" extrusionOk="0">
                    <a:moveTo>
                      <a:pt x="1151" y="0"/>
                    </a:moveTo>
                    <a:cubicBezTo>
                      <a:pt x="970" y="0"/>
                      <a:pt x="800" y="15"/>
                      <a:pt x="639" y="50"/>
                    </a:cubicBezTo>
                    <a:cubicBezTo>
                      <a:pt x="366" y="142"/>
                      <a:pt x="214" y="202"/>
                      <a:pt x="214" y="324"/>
                    </a:cubicBezTo>
                    <a:lnTo>
                      <a:pt x="31" y="2604"/>
                    </a:lnTo>
                    <a:cubicBezTo>
                      <a:pt x="1" y="3181"/>
                      <a:pt x="153" y="3637"/>
                      <a:pt x="487" y="3971"/>
                    </a:cubicBezTo>
                    <a:cubicBezTo>
                      <a:pt x="822" y="4275"/>
                      <a:pt x="1369" y="4488"/>
                      <a:pt x="2098" y="4549"/>
                    </a:cubicBezTo>
                    <a:cubicBezTo>
                      <a:pt x="2218" y="4559"/>
                      <a:pt x="2335" y="4564"/>
                      <a:pt x="2447" y="4564"/>
                    </a:cubicBezTo>
                    <a:cubicBezTo>
                      <a:pt x="2990" y="4564"/>
                      <a:pt x="3443" y="4446"/>
                      <a:pt x="3770" y="4245"/>
                    </a:cubicBezTo>
                    <a:cubicBezTo>
                      <a:pt x="4165" y="3971"/>
                      <a:pt x="4378" y="3546"/>
                      <a:pt x="4530" y="2938"/>
                    </a:cubicBezTo>
                    <a:lnTo>
                      <a:pt x="4712" y="597"/>
                    </a:lnTo>
                    <a:cubicBezTo>
                      <a:pt x="4712" y="537"/>
                      <a:pt x="4652" y="476"/>
                      <a:pt x="4621" y="385"/>
                    </a:cubicBezTo>
                    <a:cubicBezTo>
                      <a:pt x="4560" y="263"/>
                      <a:pt x="4408" y="233"/>
                      <a:pt x="4104" y="202"/>
                    </a:cubicBezTo>
                    <a:cubicBezTo>
                      <a:pt x="3966" y="190"/>
                      <a:pt x="3833" y="182"/>
                      <a:pt x="3705" y="182"/>
                    </a:cubicBezTo>
                    <a:cubicBezTo>
                      <a:pt x="3523" y="182"/>
                      <a:pt x="3353" y="197"/>
                      <a:pt x="3193" y="233"/>
                    </a:cubicBezTo>
                    <a:cubicBezTo>
                      <a:pt x="2919" y="324"/>
                      <a:pt x="2767" y="385"/>
                      <a:pt x="2767" y="506"/>
                    </a:cubicBezTo>
                    <a:lnTo>
                      <a:pt x="2615" y="2300"/>
                    </a:lnTo>
                    <a:cubicBezTo>
                      <a:pt x="2585" y="2786"/>
                      <a:pt x="2554" y="3090"/>
                      <a:pt x="2493" y="3242"/>
                    </a:cubicBezTo>
                    <a:cubicBezTo>
                      <a:pt x="2463" y="3363"/>
                      <a:pt x="2341" y="3424"/>
                      <a:pt x="2250" y="3424"/>
                    </a:cubicBezTo>
                    <a:cubicBezTo>
                      <a:pt x="2129" y="3424"/>
                      <a:pt x="2037" y="3363"/>
                      <a:pt x="2007" y="3212"/>
                    </a:cubicBezTo>
                    <a:cubicBezTo>
                      <a:pt x="1977" y="3060"/>
                      <a:pt x="1977" y="2695"/>
                      <a:pt x="2007" y="2239"/>
                    </a:cubicBezTo>
                    <a:lnTo>
                      <a:pt x="2159" y="385"/>
                    </a:lnTo>
                    <a:cubicBezTo>
                      <a:pt x="2159" y="354"/>
                      <a:pt x="2129" y="263"/>
                      <a:pt x="2068" y="202"/>
                    </a:cubicBezTo>
                    <a:cubicBezTo>
                      <a:pt x="2007" y="81"/>
                      <a:pt x="1825" y="50"/>
                      <a:pt x="1551" y="20"/>
                    </a:cubicBezTo>
                    <a:cubicBezTo>
                      <a:pt x="1413" y="7"/>
                      <a:pt x="1279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4625" rIns="91425" bIns="446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05"/>
              <p:cNvSpPr/>
              <p:nvPr/>
            </p:nvSpPr>
            <p:spPr>
              <a:xfrm rot="131400">
                <a:off x="7284960" y="1563480"/>
                <a:ext cx="95040" cy="87480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4480" extrusionOk="0">
                    <a:moveTo>
                      <a:pt x="2402" y="1197"/>
                    </a:moveTo>
                    <a:lnTo>
                      <a:pt x="2584" y="1228"/>
                    </a:lnTo>
                    <a:cubicBezTo>
                      <a:pt x="2645" y="1228"/>
                      <a:pt x="2706" y="1228"/>
                      <a:pt x="2736" y="1258"/>
                    </a:cubicBezTo>
                    <a:cubicBezTo>
                      <a:pt x="2767" y="1319"/>
                      <a:pt x="2797" y="1380"/>
                      <a:pt x="2858" y="1471"/>
                    </a:cubicBezTo>
                    <a:cubicBezTo>
                      <a:pt x="2888" y="1531"/>
                      <a:pt x="2888" y="1683"/>
                      <a:pt x="2858" y="1896"/>
                    </a:cubicBezTo>
                    <a:cubicBezTo>
                      <a:pt x="2858" y="2079"/>
                      <a:pt x="2767" y="2231"/>
                      <a:pt x="2736" y="2291"/>
                    </a:cubicBezTo>
                    <a:cubicBezTo>
                      <a:pt x="2706" y="2383"/>
                      <a:pt x="2615" y="2443"/>
                      <a:pt x="2584" y="2443"/>
                    </a:cubicBezTo>
                    <a:lnTo>
                      <a:pt x="2402" y="2443"/>
                    </a:lnTo>
                    <a:lnTo>
                      <a:pt x="2250" y="2413"/>
                    </a:lnTo>
                    <a:lnTo>
                      <a:pt x="2402" y="1197"/>
                    </a:lnTo>
                    <a:close/>
                    <a:moveTo>
                      <a:pt x="1202" y="0"/>
                    </a:moveTo>
                    <a:cubicBezTo>
                      <a:pt x="900" y="0"/>
                      <a:pt x="745" y="46"/>
                      <a:pt x="730" y="133"/>
                    </a:cubicBezTo>
                    <a:lnTo>
                      <a:pt x="31" y="4085"/>
                    </a:lnTo>
                    <a:cubicBezTo>
                      <a:pt x="1" y="4176"/>
                      <a:pt x="31" y="4206"/>
                      <a:pt x="122" y="4237"/>
                    </a:cubicBezTo>
                    <a:cubicBezTo>
                      <a:pt x="183" y="4328"/>
                      <a:pt x="365" y="4358"/>
                      <a:pt x="639" y="4389"/>
                    </a:cubicBezTo>
                    <a:cubicBezTo>
                      <a:pt x="913" y="4419"/>
                      <a:pt x="1217" y="4480"/>
                      <a:pt x="1490" y="4480"/>
                    </a:cubicBezTo>
                    <a:cubicBezTo>
                      <a:pt x="1764" y="4480"/>
                      <a:pt x="1916" y="4419"/>
                      <a:pt x="1916" y="4389"/>
                    </a:cubicBezTo>
                    <a:lnTo>
                      <a:pt x="2068" y="3477"/>
                    </a:lnTo>
                    <a:lnTo>
                      <a:pt x="2189" y="3507"/>
                    </a:lnTo>
                    <a:cubicBezTo>
                      <a:pt x="2554" y="3598"/>
                      <a:pt x="2828" y="3629"/>
                      <a:pt x="3010" y="3629"/>
                    </a:cubicBezTo>
                    <a:lnTo>
                      <a:pt x="3375" y="3629"/>
                    </a:lnTo>
                    <a:cubicBezTo>
                      <a:pt x="3466" y="3629"/>
                      <a:pt x="3618" y="3629"/>
                      <a:pt x="3770" y="3598"/>
                    </a:cubicBezTo>
                    <a:cubicBezTo>
                      <a:pt x="3922" y="3568"/>
                      <a:pt x="4074" y="3477"/>
                      <a:pt x="4256" y="3325"/>
                    </a:cubicBezTo>
                    <a:cubicBezTo>
                      <a:pt x="4530" y="3112"/>
                      <a:pt x="4712" y="2717"/>
                      <a:pt x="4773" y="2200"/>
                    </a:cubicBezTo>
                    <a:cubicBezTo>
                      <a:pt x="4864" y="1775"/>
                      <a:pt x="4864" y="1440"/>
                      <a:pt x="4742" y="1167"/>
                    </a:cubicBezTo>
                    <a:cubicBezTo>
                      <a:pt x="4682" y="924"/>
                      <a:pt x="4469" y="741"/>
                      <a:pt x="4226" y="589"/>
                    </a:cubicBezTo>
                    <a:cubicBezTo>
                      <a:pt x="3983" y="437"/>
                      <a:pt x="3466" y="316"/>
                      <a:pt x="2706" y="164"/>
                    </a:cubicBezTo>
                    <a:cubicBezTo>
                      <a:pt x="2027" y="53"/>
                      <a:pt x="1529" y="0"/>
                      <a:pt x="1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3900" rIns="91425" bIns="43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05"/>
              <p:cNvSpPr/>
              <p:nvPr/>
            </p:nvSpPr>
            <p:spPr>
              <a:xfrm rot="131400">
                <a:off x="7403760" y="1595520"/>
                <a:ext cx="9360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783" extrusionOk="0">
                    <a:moveTo>
                      <a:pt x="2108" y="0"/>
                    </a:moveTo>
                    <a:cubicBezTo>
                      <a:pt x="1425" y="0"/>
                      <a:pt x="1000" y="336"/>
                      <a:pt x="821" y="984"/>
                    </a:cubicBezTo>
                    <a:cubicBezTo>
                      <a:pt x="761" y="1196"/>
                      <a:pt x="761" y="1379"/>
                      <a:pt x="821" y="1591"/>
                    </a:cubicBezTo>
                    <a:cubicBezTo>
                      <a:pt x="882" y="1774"/>
                      <a:pt x="913" y="1926"/>
                      <a:pt x="1064" y="2078"/>
                    </a:cubicBezTo>
                    <a:cubicBezTo>
                      <a:pt x="1216" y="2230"/>
                      <a:pt x="1338" y="2351"/>
                      <a:pt x="1490" y="2473"/>
                    </a:cubicBezTo>
                    <a:cubicBezTo>
                      <a:pt x="1642" y="2564"/>
                      <a:pt x="1764" y="2686"/>
                      <a:pt x="1916" y="2777"/>
                    </a:cubicBezTo>
                    <a:cubicBezTo>
                      <a:pt x="2068" y="2838"/>
                      <a:pt x="2189" y="2929"/>
                      <a:pt x="2250" y="2990"/>
                    </a:cubicBezTo>
                    <a:cubicBezTo>
                      <a:pt x="2372" y="3081"/>
                      <a:pt x="2372" y="3142"/>
                      <a:pt x="2372" y="3233"/>
                    </a:cubicBezTo>
                    <a:cubicBezTo>
                      <a:pt x="2372" y="3263"/>
                      <a:pt x="2341" y="3324"/>
                      <a:pt x="2250" y="3324"/>
                    </a:cubicBezTo>
                    <a:cubicBezTo>
                      <a:pt x="2240" y="3343"/>
                      <a:pt x="2222" y="3350"/>
                      <a:pt x="2196" y="3350"/>
                    </a:cubicBezTo>
                    <a:cubicBezTo>
                      <a:pt x="2138" y="3350"/>
                      <a:pt x="2041" y="3315"/>
                      <a:pt x="1916" y="3294"/>
                    </a:cubicBezTo>
                    <a:cubicBezTo>
                      <a:pt x="1764" y="3263"/>
                      <a:pt x="1490" y="3111"/>
                      <a:pt x="1186" y="2929"/>
                    </a:cubicBezTo>
                    <a:cubicBezTo>
                      <a:pt x="882" y="2716"/>
                      <a:pt x="700" y="2625"/>
                      <a:pt x="700" y="2625"/>
                    </a:cubicBezTo>
                    <a:cubicBezTo>
                      <a:pt x="609" y="2625"/>
                      <a:pt x="517" y="2686"/>
                      <a:pt x="365" y="2929"/>
                    </a:cubicBezTo>
                    <a:cubicBezTo>
                      <a:pt x="213" y="3142"/>
                      <a:pt x="122" y="3385"/>
                      <a:pt x="61" y="3598"/>
                    </a:cubicBezTo>
                    <a:cubicBezTo>
                      <a:pt x="1" y="3689"/>
                      <a:pt x="92" y="3750"/>
                      <a:pt x="213" y="3871"/>
                    </a:cubicBezTo>
                    <a:cubicBezTo>
                      <a:pt x="335" y="3993"/>
                      <a:pt x="548" y="4084"/>
                      <a:pt x="852" y="4236"/>
                    </a:cubicBezTo>
                    <a:cubicBezTo>
                      <a:pt x="1156" y="4388"/>
                      <a:pt x="1490" y="4509"/>
                      <a:pt x="1885" y="4631"/>
                    </a:cubicBezTo>
                    <a:cubicBezTo>
                      <a:pt x="2220" y="4692"/>
                      <a:pt x="2523" y="4783"/>
                      <a:pt x="2797" y="4783"/>
                    </a:cubicBezTo>
                    <a:cubicBezTo>
                      <a:pt x="3071" y="4783"/>
                      <a:pt x="3253" y="4753"/>
                      <a:pt x="3405" y="4692"/>
                    </a:cubicBezTo>
                    <a:cubicBezTo>
                      <a:pt x="3557" y="4661"/>
                      <a:pt x="3709" y="4601"/>
                      <a:pt x="3739" y="4357"/>
                    </a:cubicBezTo>
                    <a:cubicBezTo>
                      <a:pt x="3922" y="4205"/>
                      <a:pt x="4043" y="3993"/>
                      <a:pt x="4104" y="3750"/>
                    </a:cubicBezTo>
                    <a:cubicBezTo>
                      <a:pt x="4195" y="3537"/>
                      <a:pt x="4195" y="3294"/>
                      <a:pt x="4165" y="3111"/>
                    </a:cubicBezTo>
                    <a:cubicBezTo>
                      <a:pt x="4074" y="2929"/>
                      <a:pt x="4013" y="2777"/>
                      <a:pt x="3891" y="2625"/>
                    </a:cubicBezTo>
                    <a:cubicBezTo>
                      <a:pt x="3770" y="2473"/>
                      <a:pt x="3648" y="2351"/>
                      <a:pt x="3496" y="2230"/>
                    </a:cubicBezTo>
                    <a:cubicBezTo>
                      <a:pt x="3344" y="2078"/>
                      <a:pt x="3192" y="2017"/>
                      <a:pt x="3101" y="1926"/>
                    </a:cubicBezTo>
                    <a:cubicBezTo>
                      <a:pt x="2949" y="1865"/>
                      <a:pt x="2827" y="1774"/>
                      <a:pt x="2736" y="1713"/>
                    </a:cubicBezTo>
                    <a:cubicBezTo>
                      <a:pt x="2645" y="1652"/>
                      <a:pt x="2645" y="1591"/>
                      <a:pt x="2645" y="1500"/>
                    </a:cubicBezTo>
                    <a:cubicBezTo>
                      <a:pt x="2675" y="1439"/>
                      <a:pt x="2706" y="1379"/>
                      <a:pt x="2797" y="1379"/>
                    </a:cubicBezTo>
                    <a:cubicBezTo>
                      <a:pt x="2858" y="1379"/>
                      <a:pt x="3010" y="1439"/>
                      <a:pt x="3192" y="1470"/>
                    </a:cubicBezTo>
                    <a:cubicBezTo>
                      <a:pt x="3405" y="1500"/>
                      <a:pt x="3618" y="1652"/>
                      <a:pt x="3891" y="1865"/>
                    </a:cubicBezTo>
                    <a:cubicBezTo>
                      <a:pt x="3952" y="1926"/>
                      <a:pt x="4043" y="1956"/>
                      <a:pt x="4043" y="1956"/>
                    </a:cubicBezTo>
                    <a:cubicBezTo>
                      <a:pt x="4068" y="1969"/>
                      <a:pt x="4092" y="1975"/>
                      <a:pt x="4115" y="1975"/>
                    </a:cubicBezTo>
                    <a:cubicBezTo>
                      <a:pt x="4207" y="1975"/>
                      <a:pt x="4299" y="1882"/>
                      <a:pt x="4469" y="1713"/>
                    </a:cubicBezTo>
                    <a:cubicBezTo>
                      <a:pt x="4621" y="1500"/>
                      <a:pt x="4712" y="1288"/>
                      <a:pt x="4803" y="1075"/>
                    </a:cubicBezTo>
                    <a:cubicBezTo>
                      <a:pt x="4803" y="1044"/>
                      <a:pt x="4773" y="984"/>
                      <a:pt x="4651" y="862"/>
                    </a:cubicBezTo>
                    <a:cubicBezTo>
                      <a:pt x="4530" y="771"/>
                      <a:pt x="4347" y="680"/>
                      <a:pt x="4043" y="528"/>
                    </a:cubicBezTo>
                    <a:cubicBezTo>
                      <a:pt x="3739" y="406"/>
                      <a:pt x="3344" y="254"/>
                      <a:pt x="2949" y="132"/>
                    </a:cubicBezTo>
                    <a:cubicBezTo>
                      <a:pt x="2635" y="44"/>
                      <a:pt x="2354" y="0"/>
                      <a:pt x="2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6800" rIns="91425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05"/>
              <p:cNvSpPr/>
              <p:nvPr/>
            </p:nvSpPr>
            <p:spPr>
              <a:xfrm rot="131400">
                <a:off x="7491960" y="1624320"/>
                <a:ext cx="100440" cy="9684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966" extrusionOk="0">
                    <a:moveTo>
                      <a:pt x="1278" y="0"/>
                    </a:moveTo>
                    <a:cubicBezTo>
                      <a:pt x="1118" y="0"/>
                      <a:pt x="1027" y="34"/>
                      <a:pt x="1004" y="103"/>
                    </a:cubicBezTo>
                    <a:lnTo>
                      <a:pt x="214" y="2291"/>
                    </a:lnTo>
                    <a:cubicBezTo>
                      <a:pt x="1" y="2808"/>
                      <a:pt x="1" y="3294"/>
                      <a:pt x="275" y="3720"/>
                    </a:cubicBezTo>
                    <a:cubicBezTo>
                      <a:pt x="548" y="4145"/>
                      <a:pt x="1004" y="4480"/>
                      <a:pt x="1703" y="4723"/>
                    </a:cubicBezTo>
                    <a:cubicBezTo>
                      <a:pt x="2092" y="4889"/>
                      <a:pt x="2447" y="4966"/>
                      <a:pt x="2774" y="4966"/>
                    </a:cubicBezTo>
                    <a:cubicBezTo>
                      <a:pt x="2985" y="4966"/>
                      <a:pt x="3185" y="4934"/>
                      <a:pt x="3375" y="4875"/>
                    </a:cubicBezTo>
                    <a:cubicBezTo>
                      <a:pt x="3831" y="4723"/>
                      <a:pt x="4165" y="4388"/>
                      <a:pt x="4317" y="3841"/>
                    </a:cubicBezTo>
                    <a:lnTo>
                      <a:pt x="5107" y="1653"/>
                    </a:lnTo>
                    <a:cubicBezTo>
                      <a:pt x="5138" y="1562"/>
                      <a:pt x="5138" y="1501"/>
                      <a:pt x="5107" y="1410"/>
                    </a:cubicBezTo>
                    <a:cubicBezTo>
                      <a:pt x="5077" y="1288"/>
                      <a:pt x="4925" y="1227"/>
                      <a:pt x="4652" y="1106"/>
                    </a:cubicBezTo>
                    <a:cubicBezTo>
                      <a:pt x="4348" y="984"/>
                      <a:pt x="4044" y="923"/>
                      <a:pt x="3770" y="923"/>
                    </a:cubicBezTo>
                    <a:cubicBezTo>
                      <a:pt x="3705" y="916"/>
                      <a:pt x="3648" y="912"/>
                      <a:pt x="3597" y="912"/>
                    </a:cubicBezTo>
                    <a:cubicBezTo>
                      <a:pt x="3432" y="912"/>
                      <a:pt x="3337" y="952"/>
                      <a:pt x="3314" y="1045"/>
                    </a:cubicBezTo>
                    <a:lnTo>
                      <a:pt x="2706" y="2717"/>
                    </a:lnTo>
                    <a:cubicBezTo>
                      <a:pt x="2524" y="3173"/>
                      <a:pt x="2402" y="3477"/>
                      <a:pt x="2341" y="3568"/>
                    </a:cubicBezTo>
                    <a:cubicBezTo>
                      <a:pt x="2272" y="3661"/>
                      <a:pt x="2184" y="3700"/>
                      <a:pt x="2106" y="3700"/>
                    </a:cubicBezTo>
                    <a:cubicBezTo>
                      <a:pt x="2082" y="3700"/>
                      <a:pt x="2059" y="3697"/>
                      <a:pt x="2038" y="3689"/>
                    </a:cubicBezTo>
                    <a:cubicBezTo>
                      <a:pt x="1916" y="3659"/>
                      <a:pt x="1886" y="3537"/>
                      <a:pt x="1886" y="3385"/>
                    </a:cubicBezTo>
                    <a:cubicBezTo>
                      <a:pt x="1886" y="3203"/>
                      <a:pt x="2007" y="2929"/>
                      <a:pt x="2129" y="2474"/>
                    </a:cubicBezTo>
                    <a:lnTo>
                      <a:pt x="2797" y="741"/>
                    </a:lnTo>
                    <a:cubicBezTo>
                      <a:pt x="2828" y="650"/>
                      <a:pt x="2828" y="589"/>
                      <a:pt x="2797" y="498"/>
                    </a:cubicBezTo>
                    <a:cubicBezTo>
                      <a:pt x="2767" y="376"/>
                      <a:pt x="2615" y="255"/>
                      <a:pt x="2341" y="194"/>
                    </a:cubicBezTo>
                    <a:cubicBezTo>
                      <a:pt x="2038" y="72"/>
                      <a:pt x="1734" y="12"/>
                      <a:pt x="1460" y="12"/>
                    </a:cubicBezTo>
                    <a:cubicBezTo>
                      <a:pt x="1392" y="4"/>
                      <a:pt x="1331" y="0"/>
                      <a:pt x="1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600" rIns="91425" bIns="48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05"/>
              <p:cNvSpPr/>
              <p:nvPr/>
            </p:nvSpPr>
            <p:spPr>
              <a:xfrm rot="131400">
                <a:off x="7574400" y="1661040"/>
                <a:ext cx="105120" cy="8892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4557" extrusionOk="0">
                    <a:moveTo>
                      <a:pt x="3101" y="1558"/>
                    </a:moveTo>
                    <a:lnTo>
                      <a:pt x="3283" y="1649"/>
                    </a:lnTo>
                    <a:cubicBezTo>
                      <a:pt x="3314" y="1649"/>
                      <a:pt x="3344" y="1679"/>
                      <a:pt x="3405" y="1710"/>
                    </a:cubicBezTo>
                    <a:cubicBezTo>
                      <a:pt x="3435" y="1771"/>
                      <a:pt x="3435" y="1831"/>
                      <a:pt x="3435" y="1953"/>
                    </a:cubicBezTo>
                    <a:cubicBezTo>
                      <a:pt x="3435" y="2075"/>
                      <a:pt x="3405" y="2166"/>
                      <a:pt x="3314" y="2379"/>
                    </a:cubicBezTo>
                    <a:cubicBezTo>
                      <a:pt x="3253" y="2561"/>
                      <a:pt x="3162" y="2682"/>
                      <a:pt x="3101" y="2743"/>
                    </a:cubicBezTo>
                    <a:cubicBezTo>
                      <a:pt x="3010" y="2834"/>
                      <a:pt x="2949" y="2865"/>
                      <a:pt x="2918" y="2865"/>
                    </a:cubicBezTo>
                    <a:cubicBezTo>
                      <a:pt x="2858" y="2865"/>
                      <a:pt x="2797" y="2865"/>
                      <a:pt x="2706" y="2834"/>
                    </a:cubicBezTo>
                    <a:lnTo>
                      <a:pt x="2554" y="2743"/>
                    </a:lnTo>
                    <a:lnTo>
                      <a:pt x="3101" y="1558"/>
                    </a:lnTo>
                    <a:close/>
                    <a:moveTo>
                      <a:pt x="1843" y="0"/>
                    </a:moveTo>
                    <a:cubicBezTo>
                      <a:pt x="1752" y="0"/>
                      <a:pt x="1695" y="23"/>
                      <a:pt x="1672" y="68"/>
                    </a:cubicBezTo>
                    <a:lnTo>
                      <a:pt x="61" y="3746"/>
                    </a:lnTo>
                    <a:cubicBezTo>
                      <a:pt x="0" y="3807"/>
                      <a:pt x="0" y="3838"/>
                      <a:pt x="92" y="3929"/>
                    </a:cubicBezTo>
                    <a:cubicBezTo>
                      <a:pt x="122" y="3989"/>
                      <a:pt x="274" y="4081"/>
                      <a:pt x="548" y="4202"/>
                    </a:cubicBezTo>
                    <a:cubicBezTo>
                      <a:pt x="791" y="4293"/>
                      <a:pt x="1034" y="4415"/>
                      <a:pt x="1307" y="4506"/>
                    </a:cubicBezTo>
                    <a:cubicBezTo>
                      <a:pt x="1468" y="4542"/>
                      <a:pt x="1565" y="4557"/>
                      <a:pt x="1631" y="4557"/>
                    </a:cubicBezTo>
                    <a:cubicBezTo>
                      <a:pt x="1677" y="4557"/>
                      <a:pt x="1708" y="4549"/>
                      <a:pt x="1733" y="4537"/>
                    </a:cubicBezTo>
                    <a:lnTo>
                      <a:pt x="2128" y="3655"/>
                    </a:lnTo>
                    <a:lnTo>
                      <a:pt x="2280" y="3716"/>
                    </a:lnTo>
                    <a:cubicBezTo>
                      <a:pt x="2584" y="3838"/>
                      <a:pt x="2858" y="3959"/>
                      <a:pt x="3040" y="4020"/>
                    </a:cubicBezTo>
                    <a:cubicBezTo>
                      <a:pt x="3162" y="4111"/>
                      <a:pt x="3314" y="4141"/>
                      <a:pt x="3405" y="4141"/>
                    </a:cubicBezTo>
                    <a:cubicBezTo>
                      <a:pt x="3466" y="4141"/>
                      <a:pt x="3617" y="4202"/>
                      <a:pt x="3769" y="4202"/>
                    </a:cubicBezTo>
                    <a:cubicBezTo>
                      <a:pt x="3952" y="4202"/>
                      <a:pt x="4104" y="4141"/>
                      <a:pt x="4347" y="4050"/>
                    </a:cubicBezTo>
                    <a:cubicBezTo>
                      <a:pt x="4651" y="3929"/>
                      <a:pt x="4925" y="3594"/>
                      <a:pt x="5137" y="3078"/>
                    </a:cubicBezTo>
                    <a:cubicBezTo>
                      <a:pt x="5289" y="2713"/>
                      <a:pt x="5380" y="2409"/>
                      <a:pt x="5320" y="2105"/>
                    </a:cubicBezTo>
                    <a:cubicBezTo>
                      <a:pt x="5289" y="1862"/>
                      <a:pt x="5168" y="1649"/>
                      <a:pt x="4955" y="1406"/>
                    </a:cubicBezTo>
                    <a:cubicBezTo>
                      <a:pt x="4773" y="1193"/>
                      <a:pt x="4317" y="950"/>
                      <a:pt x="3587" y="616"/>
                    </a:cubicBezTo>
                    <a:cubicBezTo>
                      <a:pt x="2698" y="205"/>
                      <a:pt x="2117" y="0"/>
                      <a:pt x="18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4625" rIns="91425" bIns="446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05"/>
              <p:cNvSpPr/>
              <p:nvPr/>
            </p:nvSpPr>
            <p:spPr>
              <a:xfrm rot="131400">
                <a:off x="7657560" y="1705320"/>
                <a:ext cx="105840" cy="8856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4545" extrusionOk="0">
                    <a:moveTo>
                      <a:pt x="3253" y="1580"/>
                    </a:moveTo>
                    <a:lnTo>
                      <a:pt x="3466" y="1701"/>
                    </a:lnTo>
                    <a:lnTo>
                      <a:pt x="3557" y="1823"/>
                    </a:lnTo>
                    <a:cubicBezTo>
                      <a:pt x="3618" y="1853"/>
                      <a:pt x="3618" y="1914"/>
                      <a:pt x="3618" y="2035"/>
                    </a:cubicBezTo>
                    <a:cubicBezTo>
                      <a:pt x="3618" y="2157"/>
                      <a:pt x="3526" y="2309"/>
                      <a:pt x="3466" y="2461"/>
                    </a:cubicBezTo>
                    <a:cubicBezTo>
                      <a:pt x="3344" y="2613"/>
                      <a:pt x="3253" y="2735"/>
                      <a:pt x="3192" y="2795"/>
                    </a:cubicBezTo>
                    <a:cubicBezTo>
                      <a:pt x="3101" y="2887"/>
                      <a:pt x="3040" y="2917"/>
                      <a:pt x="3010" y="2917"/>
                    </a:cubicBezTo>
                    <a:cubicBezTo>
                      <a:pt x="2949" y="2917"/>
                      <a:pt x="2888" y="2887"/>
                      <a:pt x="2797" y="2856"/>
                    </a:cubicBezTo>
                    <a:lnTo>
                      <a:pt x="2645" y="2765"/>
                    </a:lnTo>
                    <a:lnTo>
                      <a:pt x="3253" y="1580"/>
                    </a:lnTo>
                    <a:close/>
                    <a:moveTo>
                      <a:pt x="2063" y="1"/>
                    </a:moveTo>
                    <a:cubicBezTo>
                      <a:pt x="1991" y="1"/>
                      <a:pt x="1942" y="20"/>
                      <a:pt x="1916" y="60"/>
                    </a:cubicBezTo>
                    <a:lnTo>
                      <a:pt x="31" y="3616"/>
                    </a:lnTo>
                    <a:cubicBezTo>
                      <a:pt x="1" y="3677"/>
                      <a:pt x="31" y="3707"/>
                      <a:pt x="61" y="3798"/>
                    </a:cubicBezTo>
                    <a:cubicBezTo>
                      <a:pt x="153" y="3859"/>
                      <a:pt x="305" y="3981"/>
                      <a:pt x="517" y="4102"/>
                    </a:cubicBezTo>
                    <a:cubicBezTo>
                      <a:pt x="791" y="4224"/>
                      <a:pt x="1034" y="4315"/>
                      <a:pt x="1277" y="4437"/>
                    </a:cubicBezTo>
                    <a:cubicBezTo>
                      <a:pt x="1460" y="4518"/>
                      <a:pt x="1574" y="4545"/>
                      <a:pt x="1640" y="4545"/>
                    </a:cubicBezTo>
                    <a:cubicBezTo>
                      <a:pt x="1672" y="4545"/>
                      <a:pt x="1693" y="4538"/>
                      <a:pt x="1703" y="4528"/>
                    </a:cubicBezTo>
                    <a:lnTo>
                      <a:pt x="2159" y="3707"/>
                    </a:lnTo>
                    <a:lnTo>
                      <a:pt x="2311" y="3798"/>
                    </a:lnTo>
                    <a:cubicBezTo>
                      <a:pt x="2615" y="3981"/>
                      <a:pt x="2827" y="4102"/>
                      <a:pt x="3040" y="4163"/>
                    </a:cubicBezTo>
                    <a:lnTo>
                      <a:pt x="3375" y="4285"/>
                    </a:lnTo>
                    <a:cubicBezTo>
                      <a:pt x="3496" y="4315"/>
                      <a:pt x="3587" y="4376"/>
                      <a:pt x="3739" y="4376"/>
                    </a:cubicBezTo>
                    <a:cubicBezTo>
                      <a:pt x="3891" y="4376"/>
                      <a:pt x="4104" y="4315"/>
                      <a:pt x="4317" y="4254"/>
                    </a:cubicBezTo>
                    <a:cubicBezTo>
                      <a:pt x="4621" y="4133"/>
                      <a:pt x="4894" y="3829"/>
                      <a:pt x="5168" y="3342"/>
                    </a:cubicBezTo>
                    <a:cubicBezTo>
                      <a:pt x="5350" y="2947"/>
                      <a:pt x="5411" y="2643"/>
                      <a:pt x="5411" y="2339"/>
                    </a:cubicBezTo>
                    <a:cubicBezTo>
                      <a:pt x="5411" y="2127"/>
                      <a:pt x="5320" y="1883"/>
                      <a:pt x="5077" y="1640"/>
                    </a:cubicBezTo>
                    <a:cubicBezTo>
                      <a:pt x="4925" y="1428"/>
                      <a:pt x="4469" y="1124"/>
                      <a:pt x="3800" y="759"/>
                    </a:cubicBezTo>
                    <a:cubicBezTo>
                      <a:pt x="2894" y="258"/>
                      <a:pt x="2325" y="1"/>
                      <a:pt x="2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4275" rIns="91425" bIns="4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05"/>
              <p:cNvSpPr/>
              <p:nvPr/>
            </p:nvSpPr>
            <p:spPr>
              <a:xfrm rot="131400">
                <a:off x="7736040" y="1759320"/>
                <a:ext cx="74880" cy="10008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5126" extrusionOk="0">
                    <a:moveTo>
                      <a:pt x="2269" y="1"/>
                    </a:moveTo>
                    <a:cubicBezTo>
                      <a:pt x="2189" y="1"/>
                      <a:pt x="2143" y="24"/>
                      <a:pt x="2128" y="69"/>
                    </a:cubicBezTo>
                    <a:lnTo>
                      <a:pt x="31" y="3321"/>
                    </a:lnTo>
                    <a:cubicBezTo>
                      <a:pt x="0" y="3352"/>
                      <a:pt x="0" y="3443"/>
                      <a:pt x="61" y="3473"/>
                    </a:cubicBezTo>
                    <a:cubicBezTo>
                      <a:pt x="152" y="3504"/>
                      <a:pt x="274" y="3625"/>
                      <a:pt x="456" y="3747"/>
                    </a:cubicBezTo>
                    <a:lnTo>
                      <a:pt x="2584" y="5115"/>
                    </a:lnTo>
                    <a:cubicBezTo>
                      <a:pt x="2598" y="5122"/>
                      <a:pt x="2613" y="5125"/>
                      <a:pt x="2630" y="5125"/>
                    </a:cubicBezTo>
                    <a:cubicBezTo>
                      <a:pt x="2689" y="5125"/>
                      <a:pt x="2770" y="5081"/>
                      <a:pt x="2888" y="4963"/>
                    </a:cubicBezTo>
                    <a:cubicBezTo>
                      <a:pt x="3010" y="4811"/>
                      <a:pt x="3162" y="4629"/>
                      <a:pt x="3314" y="4385"/>
                    </a:cubicBezTo>
                    <a:cubicBezTo>
                      <a:pt x="3466" y="4173"/>
                      <a:pt x="3496" y="4021"/>
                      <a:pt x="3405" y="3960"/>
                    </a:cubicBezTo>
                    <a:cubicBezTo>
                      <a:pt x="3162" y="3808"/>
                      <a:pt x="2797" y="3595"/>
                      <a:pt x="2310" y="3321"/>
                    </a:cubicBezTo>
                    <a:lnTo>
                      <a:pt x="3800" y="1011"/>
                    </a:lnTo>
                    <a:cubicBezTo>
                      <a:pt x="3830" y="1011"/>
                      <a:pt x="3830" y="920"/>
                      <a:pt x="3830" y="890"/>
                    </a:cubicBezTo>
                    <a:cubicBezTo>
                      <a:pt x="3830" y="738"/>
                      <a:pt x="3678" y="586"/>
                      <a:pt x="3466" y="434"/>
                    </a:cubicBezTo>
                    <a:cubicBezTo>
                      <a:pt x="3162" y="252"/>
                      <a:pt x="2888" y="130"/>
                      <a:pt x="2614" y="69"/>
                    </a:cubicBezTo>
                    <a:cubicBezTo>
                      <a:pt x="2462" y="24"/>
                      <a:pt x="2348" y="1"/>
                      <a:pt x="2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0025" rIns="91425" bIns="50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05"/>
              <p:cNvSpPr/>
              <p:nvPr/>
            </p:nvSpPr>
            <p:spPr>
              <a:xfrm rot="131400">
                <a:off x="7795080" y="1802880"/>
                <a:ext cx="77040" cy="84240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314" extrusionOk="0">
                    <a:moveTo>
                      <a:pt x="2443" y="0"/>
                    </a:moveTo>
                    <a:cubicBezTo>
                      <a:pt x="2356" y="0"/>
                      <a:pt x="2295" y="16"/>
                      <a:pt x="2280" y="46"/>
                    </a:cubicBezTo>
                    <a:lnTo>
                      <a:pt x="31" y="3207"/>
                    </a:lnTo>
                    <a:cubicBezTo>
                      <a:pt x="0" y="3238"/>
                      <a:pt x="31" y="3298"/>
                      <a:pt x="92" y="3359"/>
                    </a:cubicBezTo>
                    <a:cubicBezTo>
                      <a:pt x="122" y="3450"/>
                      <a:pt x="274" y="3542"/>
                      <a:pt x="517" y="3694"/>
                    </a:cubicBezTo>
                    <a:lnTo>
                      <a:pt x="1186" y="4149"/>
                    </a:lnTo>
                    <a:cubicBezTo>
                      <a:pt x="1351" y="4253"/>
                      <a:pt x="1460" y="4314"/>
                      <a:pt x="1532" y="4314"/>
                    </a:cubicBezTo>
                    <a:cubicBezTo>
                      <a:pt x="1566" y="4314"/>
                      <a:pt x="1592" y="4300"/>
                      <a:pt x="1611" y="4271"/>
                    </a:cubicBezTo>
                    <a:lnTo>
                      <a:pt x="3921" y="1049"/>
                    </a:lnTo>
                    <a:cubicBezTo>
                      <a:pt x="3952" y="1019"/>
                      <a:pt x="3952" y="958"/>
                      <a:pt x="3952" y="928"/>
                    </a:cubicBezTo>
                    <a:cubicBezTo>
                      <a:pt x="3921" y="806"/>
                      <a:pt x="3800" y="624"/>
                      <a:pt x="3587" y="472"/>
                    </a:cubicBezTo>
                    <a:cubicBezTo>
                      <a:pt x="3313" y="289"/>
                      <a:pt x="3040" y="137"/>
                      <a:pt x="2766" y="46"/>
                    </a:cubicBezTo>
                    <a:cubicBezTo>
                      <a:pt x="2645" y="16"/>
                      <a:pt x="2531" y="0"/>
                      <a:pt x="2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2100" rIns="91425" bIns="42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05"/>
              <p:cNvSpPr/>
              <p:nvPr/>
            </p:nvSpPr>
            <p:spPr>
              <a:xfrm rot="131400">
                <a:off x="7832160" y="1832400"/>
                <a:ext cx="1069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507" extrusionOk="0">
                    <a:moveTo>
                      <a:pt x="2711" y="0"/>
                    </a:moveTo>
                    <a:cubicBezTo>
                      <a:pt x="2631" y="0"/>
                      <a:pt x="2569" y="35"/>
                      <a:pt x="2523" y="103"/>
                    </a:cubicBezTo>
                    <a:lnTo>
                      <a:pt x="61" y="3173"/>
                    </a:lnTo>
                    <a:cubicBezTo>
                      <a:pt x="0" y="3234"/>
                      <a:pt x="0" y="3295"/>
                      <a:pt x="61" y="3355"/>
                    </a:cubicBezTo>
                    <a:cubicBezTo>
                      <a:pt x="91" y="3447"/>
                      <a:pt x="152" y="3507"/>
                      <a:pt x="365" y="3659"/>
                    </a:cubicBezTo>
                    <a:lnTo>
                      <a:pt x="2584" y="5483"/>
                    </a:lnTo>
                    <a:cubicBezTo>
                      <a:pt x="2607" y="5499"/>
                      <a:pt x="2629" y="5506"/>
                      <a:pt x="2650" y="5506"/>
                    </a:cubicBezTo>
                    <a:cubicBezTo>
                      <a:pt x="2712" y="5506"/>
                      <a:pt x="2775" y="5444"/>
                      <a:pt x="2888" y="5331"/>
                    </a:cubicBezTo>
                    <a:cubicBezTo>
                      <a:pt x="3009" y="5270"/>
                      <a:pt x="3161" y="5118"/>
                      <a:pt x="3344" y="4875"/>
                    </a:cubicBezTo>
                    <a:cubicBezTo>
                      <a:pt x="3556" y="4662"/>
                      <a:pt x="3587" y="4541"/>
                      <a:pt x="3496" y="4480"/>
                    </a:cubicBezTo>
                    <a:cubicBezTo>
                      <a:pt x="3283" y="4328"/>
                      <a:pt x="2827" y="3963"/>
                      <a:pt x="2189" y="3507"/>
                    </a:cubicBezTo>
                    <a:lnTo>
                      <a:pt x="2432" y="3203"/>
                    </a:lnTo>
                    <a:lnTo>
                      <a:pt x="3404" y="4024"/>
                    </a:lnTo>
                    <a:cubicBezTo>
                      <a:pt x="3416" y="4035"/>
                      <a:pt x="3439" y="4042"/>
                      <a:pt x="3468" y="4042"/>
                    </a:cubicBezTo>
                    <a:cubicBezTo>
                      <a:pt x="3520" y="4042"/>
                      <a:pt x="3590" y="4021"/>
                      <a:pt x="3648" y="3963"/>
                    </a:cubicBezTo>
                    <a:cubicBezTo>
                      <a:pt x="3769" y="3902"/>
                      <a:pt x="3921" y="3751"/>
                      <a:pt x="4073" y="3568"/>
                    </a:cubicBezTo>
                    <a:cubicBezTo>
                      <a:pt x="4255" y="3355"/>
                      <a:pt x="4316" y="3203"/>
                      <a:pt x="4195" y="3143"/>
                    </a:cubicBezTo>
                    <a:cubicBezTo>
                      <a:pt x="4043" y="3021"/>
                      <a:pt x="3708" y="2747"/>
                      <a:pt x="3161" y="2322"/>
                    </a:cubicBezTo>
                    <a:lnTo>
                      <a:pt x="3435" y="1988"/>
                    </a:lnTo>
                    <a:cubicBezTo>
                      <a:pt x="3921" y="2444"/>
                      <a:pt x="4316" y="2808"/>
                      <a:pt x="4529" y="2991"/>
                    </a:cubicBezTo>
                    <a:cubicBezTo>
                      <a:pt x="4537" y="2998"/>
                      <a:pt x="4550" y="3002"/>
                      <a:pt x="4568" y="3002"/>
                    </a:cubicBezTo>
                    <a:cubicBezTo>
                      <a:pt x="4620" y="3002"/>
                      <a:pt x="4711" y="2968"/>
                      <a:pt x="4803" y="2899"/>
                    </a:cubicBezTo>
                    <a:cubicBezTo>
                      <a:pt x="4924" y="2839"/>
                      <a:pt x="5076" y="2687"/>
                      <a:pt x="5259" y="2444"/>
                    </a:cubicBezTo>
                    <a:cubicBezTo>
                      <a:pt x="5441" y="2231"/>
                      <a:pt x="5471" y="2109"/>
                      <a:pt x="5411" y="2048"/>
                    </a:cubicBezTo>
                    <a:lnTo>
                      <a:pt x="3283" y="316"/>
                    </a:lnTo>
                    <a:cubicBezTo>
                      <a:pt x="3040" y="164"/>
                      <a:pt x="2888" y="73"/>
                      <a:pt x="2796" y="12"/>
                    </a:cubicBezTo>
                    <a:cubicBezTo>
                      <a:pt x="2766" y="4"/>
                      <a:pt x="2738" y="0"/>
                      <a:pt x="2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4000" rIns="91425" bIns="540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05"/>
              <p:cNvSpPr/>
              <p:nvPr/>
            </p:nvSpPr>
            <p:spPr>
              <a:xfrm rot="131400">
                <a:off x="7894080" y="1899720"/>
                <a:ext cx="106920" cy="9576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4898" extrusionOk="0">
                    <a:moveTo>
                      <a:pt x="2926" y="1"/>
                    </a:moveTo>
                    <a:cubicBezTo>
                      <a:pt x="2597" y="1"/>
                      <a:pt x="2290" y="146"/>
                      <a:pt x="2007" y="430"/>
                    </a:cubicBezTo>
                    <a:cubicBezTo>
                      <a:pt x="1855" y="581"/>
                      <a:pt x="1733" y="764"/>
                      <a:pt x="1703" y="946"/>
                    </a:cubicBezTo>
                    <a:cubicBezTo>
                      <a:pt x="1673" y="1159"/>
                      <a:pt x="1673" y="1341"/>
                      <a:pt x="1703" y="1493"/>
                    </a:cubicBezTo>
                    <a:cubicBezTo>
                      <a:pt x="1794" y="1676"/>
                      <a:pt x="1825" y="1828"/>
                      <a:pt x="1885" y="2010"/>
                    </a:cubicBezTo>
                    <a:lnTo>
                      <a:pt x="2129" y="2466"/>
                    </a:lnTo>
                    <a:cubicBezTo>
                      <a:pt x="2250" y="2588"/>
                      <a:pt x="2281" y="2709"/>
                      <a:pt x="2311" y="2831"/>
                    </a:cubicBezTo>
                    <a:cubicBezTo>
                      <a:pt x="2341" y="2922"/>
                      <a:pt x="2341" y="3013"/>
                      <a:pt x="2311" y="3044"/>
                    </a:cubicBezTo>
                    <a:cubicBezTo>
                      <a:pt x="2281" y="3074"/>
                      <a:pt x="2250" y="3074"/>
                      <a:pt x="2159" y="3074"/>
                    </a:cubicBezTo>
                    <a:cubicBezTo>
                      <a:pt x="2098" y="3044"/>
                      <a:pt x="1977" y="2983"/>
                      <a:pt x="1855" y="2861"/>
                    </a:cubicBezTo>
                    <a:cubicBezTo>
                      <a:pt x="1733" y="2740"/>
                      <a:pt x="1581" y="2527"/>
                      <a:pt x="1399" y="2162"/>
                    </a:cubicBezTo>
                    <a:cubicBezTo>
                      <a:pt x="1217" y="1828"/>
                      <a:pt x="1095" y="1645"/>
                      <a:pt x="1095" y="1645"/>
                    </a:cubicBezTo>
                    <a:cubicBezTo>
                      <a:pt x="1074" y="1614"/>
                      <a:pt x="1042" y="1600"/>
                      <a:pt x="998" y="1600"/>
                    </a:cubicBezTo>
                    <a:cubicBezTo>
                      <a:pt x="917" y="1600"/>
                      <a:pt x="798" y="1647"/>
                      <a:pt x="639" y="1706"/>
                    </a:cubicBezTo>
                    <a:cubicBezTo>
                      <a:pt x="426" y="1858"/>
                      <a:pt x="214" y="2010"/>
                      <a:pt x="62" y="2162"/>
                    </a:cubicBezTo>
                    <a:cubicBezTo>
                      <a:pt x="1" y="2223"/>
                      <a:pt x="1" y="2314"/>
                      <a:pt x="62" y="2466"/>
                    </a:cubicBezTo>
                    <a:cubicBezTo>
                      <a:pt x="122" y="2618"/>
                      <a:pt x="274" y="2861"/>
                      <a:pt x="457" y="3135"/>
                    </a:cubicBezTo>
                    <a:cubicBezTo>
                      <a:pt x="639" y="3439"/>
                      <a:pt x="913" y="3682"/>
                      <a:pt x="1186" y="3955"/>
                    </a:cubicBezTo>
                    <a:cubicBezTo>
                      <a:pt x="1429" y="4229"/>
                      <a:pt x="1673" y="4442"/>
                      <a:pt x="1885" y="4563"/>
                    </a:cubicBezTo>
                    <a:cubicBezTo>
                      <a:pt x="2129" y="4685"/>
                      <a:pt x="2311" y="4746"/>
                      <a:pt x="2463" y="4806"/>
                    </a:cubicBezTo>
                    <a:cubicBezTo>
                      <a:pt x="2615" y="4837"/>
                      <a:pt x="2767" y="4837"/>
                      <a:pt x="2949" y="4898"/>
                    </a:cubicBezTo>
                    <a:cubicBezTo>
                      <a:pt x="3192" y="4867"/>
                      <a:pt x="3375" y="4746"/>
                      <a:pt x="3557" y="4563"/>
                    </a:cubicBezTo>
                    <a:cubicBezTo>
                      <a:pt x="3770" y="4381"/>
                      <a:pt x="3861" y="4199"/>
                      <a:pt x="3922" y="3986"/>
                    </a:cubicBezTo>
                    <a:cubicBezTo>
                      <a:pt x="3983" y="3803"/>
                      <a:pt x="3983" y="3621"/>
                      <a:pt x="3952" y="3439"/>
                    </a:cubicBezTo>
                    <a:cubicBezTo>
                      <a:pt x="3861" y="3226"/>
                      <a:pt x="3831" y="3074"/>
                      <a:pt x="3770" y="2892"/>
                    </a:cubicBezTo>
                    <a:cubicBezTo>
                      <a:pt x="3679" y="2709"/>
                      <a:pt x="3618" y="2557"/>
                      <a:pt x="3527" y="2436"/>
                    </a:cubicBezTo>
                    <a:cubicBezTo>
                      <a:pt x="3436" y="2314"/>
                      <a:pt x="3375" y="2223"/>
                      <a:pt x="3344" y="2101"/>
                    </a:cubicBezTo>
                    <a:cubicBezTo>
                      <a:pt x="3314" y="1980"/>
                      <a:pt x="3314" y="1919"/>
                      <a:pt x="3344" y="1858"/>
                    </a:cubicBezTo>
                    <a:cubicBezTo>
                      <a:pt x="3366" y="1837"/>
                      <a:pt x="3403" y="1815"/>
                      <a:pt x="3454" y="1815"/>
                    </a:cubicBezTo>
                    <a:cubicBezTo>
                      <a:pt x="3476" y="1815"/>
                      <a:pt x="3500" y="1819"/>
                      <a:pt x="3527" y="1828"/>
                    </a:cubicBezTo>
                    <a:cubicBezTo>
                      <a:pt x="3557" y="1828"/>
                      <a:pt x="3679" y="1919"/>
                      <a:pt x="3831" y="2071"/>
                    </a:cubicBezTo>
                    <a:cubicBezTo>
                      <a:pt x="3983" y="2223"/>
                      <a:pt x="4135" y="2405"/>
                      <a:pt x="4256" y="2709"/>
                    </a:cubicBezTo>
                    <a:lnTo>
                      <a:pt x="4317" y="2861"/>
                    </a:lnTo>
                    <a:cubicBezTo>
                      <a:pt x="4358" y="2888"/>
                      <a:pt x="4411" y="2904"/>
                      <a:pt x="4482" y="2904"/>
                    </a:cubicBezTo>
                    <a:cubicBezTo>
                      <a:pt x="4569" y="2904"/>
                      <a:pt x="4683" y="2881"/>
                      <a:pt x="4834" y="2831"/>
                    </a:cubicBezTo>
                    <a:cubicBezTo>
                      <a:pt x="5077" y="2709"/>
                      <a:pt x="5290" y="2588"/>
                      <a:pt x="5442" y="2436"/>
                    </a:cubicBezTo>
                    <a:cubicBezTo>
                      <a:pt x="5472" y="2405"/>
                      <a:pt x="5472" y="2314"/>
                      <a:pt x="5442" y="2162"/>
                    </a:cubicBezTo>
                    <a:cubicBezTo>
                      <a:pt x="5381" y="2010"/>
                      <a:pt x="5229" y="1828"/>
                      <a:pt x="5047" y="1554"/>
                    </a:cubicBezTo>
                    <a:cubicBezTo>
                      <a:pt x="4834" y="1311"/>
                      <a:pt x="4560" y="1007"/>
                      <a:pt x="4256" y="703"/>
                    </a:cubicBezTo>
                    <a:cubicBezTo>
                      <a:pt x="3783" y="230"/>
                      <a:pt x="3338" y="1"/>
                      <a:pt x="29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7875" rIns="91425" bIns="478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05"/>
              <p:cNvSpPr/>
              <p:nvPr/>
            </p:nvSpPr>
            <p:spPr>
              <a:xfrm rot="131400">
                <a:off x="7970400" y="1993680"/>
                <a:ext cx="10584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4757" extrusionOk="0">
                    <a:moveTo>
                      <a:pt x="3072" y="0"/>
                    </a:moveTo>
                    <a:cubicBezTo>
                      <a:pt x="2803" y="0"/>
                      <a:pt x="2538" y="106"/>
                      <a:pt x="2281" y="318"/>
                    </a:cubicBezTo>
                    <a:cubicBezTo>
                      <a:pt x="2068" y="410"/>
                      <a:pt x="1977" y="562"/>
                      <a:pt x="1885" y="774"/>
                    </a:cubicBezTo>
                    <a:cubicBezTo>
                      <a:pt x="1825" y="957"/>
                      <a:pt x="1825" y="1109"/>
                      <a:pt x="1825" y="1291"/>
                    </a:cubicBezTo>
                    <a:cubicBezTo>
                      <a:pt x="1855" y="1443"/>
                      <a:pt x="1885" y="1625"/>
                      <a:pt x="1916" y="1808"/>
                    </a:cubicBezTo>
                    <a:cubicBezTo>
                      <a:pt x="1977" y="2021"/>
                      <a:pt x="2007" y="2173"/>
                      <a:pt x="2068" y="2325"/>
                    </a:cubicBezTo>
                    <a:cubicBezTo>
                      <a:pt x="2129" y="2477"/>
                      <a:pt x="2159" y="2568"/>
                      <a:pt x="2189" y="2689"/>
                    </a:cubicBezTo>
                    <a:cubicBezTo>
                      <a:pt x="2220" y="2811"/>
                      <a:pt x="2189" y="2872"/>
                      <a:pt x="2159" y="2932"/>
                    </a:cubicBezTo>
                    <a:cubicBezTo>
                      <a:pt x="2094" y="2954"/>
                      <a:pt x="2060" y="2975"/>
                      <a:pt x="2024" y="2975"/>
                    </a:cubicBezTo>
                    <a:cubicBezTo>
                      <a:pt x="2010" y="2975"/>
                      <a:pt x="1994" y="2972"/>
                      <a:pt x="1977" y="2963"/>
                    </a:cubicBezTo>
                    <a:cubicBezTo>
                      <a:pt x="1885" y="2932"/>
                      <a:pt x="1825" y="2841"/>
                      <a:pt x="1703" y="2689"/>
                    </a:cubicBezTo>
                    <a:cubicBezTo>
                      <a:pt x="1581" y="2537"/>
                      <a:pt x="1460" y="2294"/>
                      <a:pt x="1369" y="1929"/>
                    </a:cubicBezTo>
                    <a:cubicBezTo>
                      <a:pt x="1247" y="1565"/>
                      <a:pt x="1156" y="1382"/>
                      <a:pt x="1156" y="1382"/>
                    </a:cubicBezTo>
                    <a:cubicBezTo>
                      <a:pt x="1130" y="1344"/>
                      <a:pt x="1089" y="1327"/>
                      <a:pt x="1032" y="1327"/>
                    </a:cubicBezTo>
                    <a:cubicBezTo>
                      <a:pt x="952" y="1327"/>
                      <a:pt x="841" y="1360"/>
                      <a:pt x="700" y="1413"/>
                    </a:cubicBezTo>
                    <a:cubicBezTo>
                      <a:pt x="487" y="1473"/>
                      <a:pt x="244" y="1595"/>
                      <a:pt x="62" y="1747"/>
                    </a:cubicBezTo>
                    <a:cubicBezTo>
                      <a:pt x="1" y="1777"/>
                      <a:pt x="1" y="1899"/>
                      <a:pt x="31" y="2051"/>
                    </a:cubicBezTo>
                    <a:cubicBezTo>
                      <a:pt x="62" y="2233"/>
                      <a:pt x="183" y="2477"/>
                      <a:pt x="335" y="2781"/>
                    </a:cubicBezTo>
                    <a:cubicBezTo>
                      <a:pt x="518" y="3084"/>
                      <a:pt x="700" y="3388"/>
                      <a:pt x="943" y="3692"/>
                    </a:cubicBezTo>
                    <a:cubicBezTo>
                      <a:pt x="1156" y="3996"/>
                      <a:pt x="1399" y="4209"/>
                      <a:pt x="1581" y="4361"/>
                    </a:cubicBezTo>
                    <a:cubicBezTo>
                      <a:pt x="1764" y="4513"/>
                      <a:pt x="1977" y="4635"/>
                      <a:pt x="2129" y="4665"/>
                    </a:cubicBezTo>
                    <a:cubicBezTo>
                      <a:pt x="2281" y="4726"/>
                      <a:pt x="2433" y="4756"/>
                      <a:pt x="2463" y="4756"/>
                    </a:cubicBezTo>
                    <a:cubicBezTo>
                      <a:pt x="2736" y="4756"/>
                      <a:pt x="2949" y="4665"/>
                      <a:pt x="3132" y="4513"/>
                    </a:cubicBezTo>
                    <a:cubicBezTo>
                      <a:pt x="3344" y="4361"/>
                      <a:pt x="3496" y="4209"/>
                      <a:pt x="3557" y="4027"/>
                    </a:cubicBezTo>
                    <a:cubicBezTo>
                      <a:pt x="3648" y="3875"/>
                      <a:pt x="3679" y="3692"/>
                      <a:pt x="3679" y="3510"/>
                    </a:cubicBezTo>
                    <a:cubicBezTo>
                      <a:pt x="3679" y="3358"/>
                      <a:pt x="3648" y="3145"/>
                      <a:pt x="3588" y="2963"/>
                    </a:cubicBezTo>
                    <a:cubicBezTo>
                      <a:pt x="3557" y="2781"/>
                      <a:pt x="3527" y="2629"/>
                      <a:pt x="3436" y="2477"/>
                    </a:cubicBezTo>
                    <a:cubicBezTo>
                      <a:pt x="3405" y="2325"/>
                      <a:pt x="3375" y="2203"/>
                      <a:pt x="3344" y="2081"/>
                    </a:cubicBezTo>
                    <a:cubicBezTo>
                      <a:pt x="3284" y="1990"/>
                      <a:pt x="3344" y="1899"/>
                      <a:pt x="3375" y="1869"/>
                    </a:cubicBezTo>
                    <a:cubicBezTo>
                      <a:pt x="3405" y="1853"/>
                      <a:pt x="3436" y="1846"/>
                      <a:pt x="3466" y="1846"/>
                    </a:cubicBezTo>
                    <a:cubicBezTo>
                      <a:pt x="3496" y="1846"/>
                      <a:pt x="3527" y="1853"/>
                      <a:pt x="3557" y="1869"/>
                    </a:cubicBezTo>
                    <a:cubicBezTo>
                      <a:pt x="3588" y="1899"/>
                      <a:pt x="3709" y="1990"/>
                      <a:pt x="3831" y="2173"/>
                    </a:cubicBezTo>
                    <a:cubicBezTo>
                      <a:pt x="3952" y="2355"/>
                      <a:pt x="4043" y="2598"/>
                      <a:pt x="4135" y="2902"/>
                    </a:cubicBezTo>
                    <a:cubicBezTo>
                      <a:pt x="4165" y="2993"/>
                      <a:pt x="4195" y="3084"/>
                      <a:pt x="4195" y="3084"/>
                    </a:cubicBezTo>
                    <a:cubicBezTo>
                      <a:pt x="4253" y="3123"/>
                      <a:pt x="4335" y="3161"/>
                      <a:pt x="4457" y="3161"/>
                    </a:cubicBezTo>
                    <a:cubicBezTo>
                      <a:pt x="4528" y="3161"/>
                      <a:pt x="4612" y="3148"/>
                      <a:pt x="4712" y="3115"/>
                    </a:cubicBezTo>
                    <a:cubicBezTo>
                      <a:pt x="4955" y="3054"/>
                      <a:pt x="5168" y="2932"/>
                      <a:pt x="5351" y="2811"/>
                    </a:cubicBezTo>
                    <a:cubicBezTo>
                      <a:pt x="5411" y="2781"/>
                      <a:pt x="5381" y="2689"/>
                      <a:pt x="5381" y="2537"/>
                    </a:cubicBezTo>
                    <a:cubicBezTo>
                      <a:pt x="5381" y="2385"/>
                      <a:pt x="5259" y="2203"/>
                      <a:pt x="5107" y="1899"/>
                    </a:cubicBezTo>
                    <a:cubicBezTo>
                      <a:pt x="4955" y="1595"/>
                      <a:pt x="4743" y="1261"/>
                      <a:pt x="4469" y="926"/>
                    </a:cubicBezTo>
                    <a:cubicBezTo>
                      <a:pt x="4008" y="312"/>
                      <a:pt x="3535" y="0"/>
                      <a:pt x="3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6425" rIns="91425" bIns="46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05"/>
              <p:cNvSpPr/>
              <p:nvPr/>
            </p:nvSpPr>
            <p:spPr>
              <a:xfrm rot="131400">
                <a:off x="8014680" y="2080080"/>
                <a:ext cx="105120" cy="9900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5074" extrusionOk="0">
                    <a:moveTo>
                      <a:pt x="3557" y="1520"/>
                    </a:moveTo>
                    <a:lnTo>
                      <a:pt x="3648" y="1642"/>
                    </a:lnTo>
                    <a:lnTo>
                      <a:pt x="2675" y="2280"/>
                    </a:lnTo>
                    <a:lnTo>
                      <a:pt x="2523" y="1946"/>
                    </a:lnTo>
                    <a:lnTo>
                      <a:pt x="3557" y="1520"/>
                    </a:lnTo>
                    <a:close/>
                    <a:moveTo>
                      <a:pt x="4195" y="1"/>
                    </a:moveTo>
                    <a:cubicBezTo>
                      <a:pt x="4013" y="31"/>
                      <a:pt x="3283" y="183"/>
                      <a:pt x="2067" y="396"/>
                    </a:cubicBezTo>
                    <a:cubicBezTo>
                      <a:pt x="852" y="578"/>
                      <a:pt x="183" y="730"/>
                      <a:pt x="92" y="761"/>
                    </a:cubicBezTo>
                    <a:cubicBezTo>
                      <a:pt x="31" y="791"/>
                      <a:pt x="1" y="913"/>
                      <a:pt x="61" y="1156"/>
                    </a:cubicBezTo>
                    <a:cubicBezTo>
                      <a:pt x="152" y="1338"/>
                      <a:pt x="244" y="1612"/>
                      <a:pt x="396" y="1916"/>
                    </a:cubicBezTo>
                    <a:cubicBezTo>
                      <a:pt x="548" y="2159"/>
                      <a:pt x="669" y="2402"/>
                      <a:pt x="791" y="2463"/>
                    </a:cubicBezTo>
                    <a:cubicBezTo>
                      <a:pt x="852" y="2584"/>
                      <a:pt x="973" y="2584"/>
                      <a:pt x="1125" y="2584"/>
                    </a:cubicBezTo>
                    <a:lnTo>
                      <a:pt x="1429" y="2432"/>
                    </a:lnTo>
                    <a:lnTo>
                      <a:pt x="1733" y="3010"/>
                    </a:lnTo>
                    <a:lnTo>
                      <a:pt x="1399" y="3223"/>
                    </a:lnTo>
                    <a:cubicBezTo>
                      <a:pt x="1277" y="3344"/>
                      <a:pt x="1399" y="3739"/>
                      <a:pt x="1763" y="4438"/>
                    </a:cubicBezTo>
                    <a:cubicBezTo>
                      <a:pt x="1976" y="4803"/>
                      <a:pt x="2128" y="4986"/>
                      <a:pt x="2280" y="5046"/>
                    </a:cubicBezTo>
                    <a:cubicBezTo>
                      <a:pt x="2321" y="5046"/>
                      <a:pt x="2348" y="5073"/>
                      <a:pt x="2379" y="5073"/>
                    </a:cubicBezTo>
                    <a:cubicBezTo>
                      <a:pt x="2395" y="5073"/>
                      <a:pt x="2412" y="5067"/>
                      <a:pt x="2432" y="5046"/>
                    </a:cubicBezTo>
                    <a:cubicBezTo>
                      <a:pt x="2463" y="5016"/>
                      <a:pt x="3435" y="4043"/>
                      <a:pt x="5320" y="2007"/>
                    </a:cubicBezTo>
                    <a:cubicBezTo>
                      <a:pt x="5381" y="1946"/>
                      <a:pt x="5350" y="1703"/>
                      <a:pt x="5168" y="1368"/>
                    </a:cubicBezTo>
                    <a:cubicBezTo>
                      <a:pt x="4955" y="1034"/>
                      <a:pt x="4773" y="700"/>
                      <a:pt x="4590" y="426"/>
                    </a:cubicBezTo>
                    <a:cubicBezTo>
                      <a:pt x="4408" y="122"/>
                      <a:pt x="4286" y="1"/>
                      <a:pt x="41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9675" rIns="91425" bIns="496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05"/>
              <p:cNvSpPr/>
              <p:nvPr/>
            </p:nvSpPr>
            <p:spPr>
              <a:xfrm rot="131400">
                <a:off x="8055360" y="2161800"/>
                <a:ext cx="90720" cy="82800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4242" extrusionOk="0">
                    <a:moveTo>
                      <a:pt x="3799" y="0"/>
                    </a:moveTo>
                    <a:cubicBezTo>
                      <a:pt x="3789" y="0"/>
                      <a:pt x="3779" y="2"/>
                      <a:pt x="3769" y="5"/>
                    </a:cubicBezTo>
                    <a:lnTo>
                      <a:pt x="92" y="1191"/>
                    </a:lnTo>
                    <a:cubicBezTo>
                      <a:pt x="61" y="1221"/>
                      <a:pt x="0" y="1251"/>
                      <a:pt x="0" y="1342"/>
                    </a:cubicBezTo>
                    <a:cubicBezTo>
                      <a:pt x="0" y="1403"/>
                      <a:pt x="31" y="1555"/>
                      <a:pt x="122" y="1798"/>
                    </a:cubicBezTo>
                    <a:lnTo>
                      <a:pt x="882" y="4139"/>
                    </a:lnTo>
                    <a:cubicBezTo>
                      <a:pt x="905" y="4207"/>
                      <a:pt x="979" y="4241"/>
                      <a:pt x="1091" y="4241"/>
                    </a:cubicBezTo>
                    <a:cubicBezTo>
                      <a:pt x="1129" y="4241"/>
                      <a:pt x="1171" y="4238"/>
                      <a:pt x="1216" y="4230"/>
                    </a:cubicBezTo>
                    <a:cubicBezTo>
                      <a:pt x="1429" y="4230"/>
                      <a:pt x="1642" y="4139"/>
                      <a:pt x="1915" y="4078"/>
                    </a:cubicBezTo>
                    <a:cubicBezTo>
                      <a:pt x="2189" y="3987"/>
                      <a:pt x="2280" y="3896"/>
                      <a:pt x="2250" y="3805"/>
                    </a:cubicBezTo>
                    <a:cubicBezTo>
                      <a:pt x="2189" y="3531"/>
                      <a:pt x="2037" y="3166"/>
                      <a:pt x="1824" y="2619"/>
                    </a:cubicBezTo>
                    <a:lnTo>
                      <a:pt x="4469" y="1798"/>
                    </a:lnTo>
                    <a:cubicBezTo>
                      <a:pt x="4499" y="1798"/>
                      <a:pt x="4529" y="1768"/>
                      <a:pt x="4560" y="1707"/>
                    </a:cubicBezTo>
                    <a:cubicBezTo>
                      <a:pt x="4651" y="1616"/>
                      <a:pt x="4651" y="1373"/>
                      <a:pt x="4560" y="1099"/>
                    </a:cubicBezTo>
                    <a:cubicBezTo>
                      <a:pt x="4469" y="795"/>
                      <a:pt x="4317" y="552"/>
                      <a:pt x="4165" y="309"/>
                    </a:cubicBezTo>
                    <a:cubicBezTo>
                      <a:pt x="4028" y="118"/>
                      <a:pt x="3892" y="0"/>
                      <a:pt x="3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1400" rIns="91425" bIns="41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05"/>
              <p:cNvSpPr/>
              <p:nvPr/>
            </p:nvSpPr>
            <p:spPr>
              <a:xfrm rot="131400">
                <a:off x="8072280" y="2244600"/>
                <a:ext cx="914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4036" extrusionOk="0">
                    <a:moveTo>
                      <a:pt x="4074" y="1"/>
                    </a:moveTo>
                    <a:lnTo>
                      <a:pt x="153" y="335"/>
                    </a:lnTo>
                    <a:cubicBezTo>
                      <a:pt x="122" y="335"/>
                      <a:pt x="92" y="365"/>
                      <a:pt x="31" y="457"/>
                    </a:cubicBezTo>
                    <a:cubicBezTo>
                      <a:pt x="31" y="517"/>
                      <a:pt x="1" y="669"/>
                      <a:pt x="31" y="882"/>
                    </a:cubicBezTo>
                    <a:lnTo>
                      <a:pt x="305" y="3800"/>
                    </a:lnTo>
                    <a:cubicBezTo>
                      <a:pt x="305" y="3861"/>
                      <a:pt x="396" y="3891"/>
                      <a:pt x="578" y="4013"/>
                    </a:cubicBezTo>
                    <a:cubicBezTo>
                      <a:pt x="654" y="4028"/>
                      <a:pt x="738" y="4036"/>
                      <a:pt x="841" y="4036"/>
                    </a:cubicBezTo>
                    <a:cubicBezTo>
                      <a:pt x="943" y="4036"/>
                      <a:pt x="1065" y="4028"/>
                      <a:pt x="1217" y="4013"/>
                    </a:cubicBezTo>
                    <a:cubicBezTo>
                      <a:pt x="1521" y="3982"/>
                      <a:pt x="1642" y="3891"/>
                      <a:pt x="1642" y="3831"/>
                    </a:cubicBezTo>
                    <a:cubicBezTo>
                      <a:pt x="1581" y="3527"/>
                      <a:pt x="1521" y="2979"/>
                      <a:pt x="1399" y="2189"/>
                    </a:cubicBezTo>
                    <a:lnTo>
                      <a:pt x="1794" y="2159"/>
                    </a:lnTo>
                    <a:lnTo>
                      <a:pt x="1855" y="3375"/>
                    </a:lnTo>
                    <a:cubicBezTo>
                      <a:pt x="1855" y="3496"/>
                      <a:pt x="1946" y="3527"/>
                      <a:pt x="2098" y="3557"/>
                    </a:cubicBezTo>
                    <a:cubicBezTo>
                      <a:pt x="2199" y="3557"/>
                      <a:pt x="2314" y="3570"/>
                      <a:pt x="2461" y="3570"/>
                    </a:cubicBezTo>
                    <a:cubicBezTo>
                      <a:pt x="2534" y="3570"/>
                      <a:pt x="2615" y="3567"/>
                      <a:pt x="2706" y="3557"/>
                    </a:cubicBezTo>
                    <a:cubicBezTo>
                      <a:pt x="2949" y="3527"/>
                      <a:pt x="3071" y="3435"/>
                      <a:pt x="3071" y="3344"/>
                    </a:cubicBezTo>
                    <a:cubicBezTo>
                      <a:pt x="3071" y="3131"/>
                      <a:pt x="3010" y="2736"/>
                      <a:pt x="2919" y="2037"/>
                    </a:cubicBezTo>
                    <a:lnTo>
                      <a:pt x="3344" y="2007"/>
                    </a:lnTo>
                    <a:cubicBezTo>
                      <a:pt x="3344" y="2675"/>
                      <a:pt x="3344" y="3162"/>
                      <a:pt x="3375" y="3496"/>
                    </a:cubicBezTo>
                    <a:cubicBezTo>
                      <a:pt x="3375" y="3557"/>
                      <a:pt x="3466" y="3587"/>
                      <a:pt x="3618" y="3618"/>
                    </a:cubicBezTo>
                    <a:cubicBezTo>
                      <a:pt x="3694" y="3648"/>
                      <a:pt x="3778" y="3663"/>
                      <a:pt x="3880" y="3663"/>
                    </a:cubicBezTo>
                    <a:cubicBezTo>
                      <a:pt x="3983" y="3663"/>
                      <a:pt x="4104" y="3648"/>
                      <a:pt x="4256" y="3618"/>
                    </a:cubicBezTo>
                    <a:cubicBezTo>
                      <a:pt x="4560" y="3587"/>
                      <a:pt x="4682" y="3527"/>
                      <a:pt x="4682" y="3435"/>
                    </a:cubicBezTo>
                    <a:lnTo>
                      <a:pt x="4408" y="700"/>
                    </a:lnTo>
                    <a:cubicBezTo>
                      <a:pt x="4408" y="457"/>
                      <a:pt x="4317" y="244"/>
                      <a:pt x="4287" y="122"/>
                    </a:cubicBezTo>
                    <a:cubicBezTo>
                      <a:pt x="4256" y="31"/>
                      <a:pt x="4165" y="1"/>
                      <a:pt x="40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39600" rIns="91425" bIns="39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05"/>
              <p:cNvSpPr/>
              <p:nvPr/>
            </p:nvSpPr>
            <p:spPr>
              <a:xfrm rot="131400">
                <a:off x="7903800" y="2486880"/>
                <a:ext cx="13428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6870" h="6404" extrusionOk="0">
                    <a:moveTo>
                      <a:pt x="4530" y="0"/>
                    </a:moveTo>
                    <a:cubicBezTo>
                      <a:pt x="4438" y="0"/>
                      <a:pt x="4317" y="61"/>
                      <a:pt x="4134" y="183"/>
                    </a:cubicBezTo>
                    <a:cubicBezTo>
                      <a:pt x="3952" y="304"/>
                      <a:pt x="3830" y="365"/>
                      <a:pt x="3709" y="456"/>
                    </a:cubicBezTo>
                    <a:cubicBezTo>
                      <a:pt x="3223" y="760"/>
                      <a:pt x="3040" y="942"/>
                      <a:pt x="3010" y="1094"/>
                    </a:cubicBezTo>
                    <a:cubicBezTo>
                      <a:pt x="3192" y="1368"/>
                      <a:pt x="3526" y="1824"/>
                      <a:pt x="4074" y="2493"/>
                    </a:cubicBezTo>
                    <a:lnTo>
                      <a:pt x="4013" y="2553"/>
                    </a:lnTo>
                    <a:lnTo>
                      <a:pt x="2858" y="1368"/>
                    </a:lnTo>
                    <a:cubicBezTo>
                      <a:pt x="2797" y="1338"/>
                      <a:pt x="2736" y="1277"/>
                      <a:pt x="2706" y="1277"/>
                    </a:cubicBezTo>
                    <a:cubicBezTo>
                      <a:pt x="2645" y="1277"/>
                      <a:pt x="2554" y="1338"/>
                      <a:pt x="2402" y="1429"/>
                    </a:cubicBezTo>
                    <a:cubicBezTo>
                      <a:pt x="2250" y="1550"/>
                      <a:pt x="2128" y="1642"/>
                      <a:pt x="2037" y="1702"/>
                    </a:cubicBezTo>
                    <a:cubicBezTo>
                      <a:pt x="1976" y="1794"/>
                      <a:pt x="1946" y="1824"/>
                      <a:pt x="1976" y="1885"/>
                    </a:cubicBezTo>
                    <a:lnTo>
                      <a:pt x="2554" y="3465"/>
                    </a:lnTo>
                    <a:lnTo>
                      <a:pt x="2493" y="3496"/>
                    </a:lnTo>
                    <a:cubicBezTo>
                      <a:pt x="2098" y="2766"/>
                      <a:pt x="1824" y="2250"/>
                      <a:pt x="1642" y="1976"/>
                    </a:cubicBezTo>
                    <a:cubicBezTo>
                      <a:pt x="1613" y="1938"/>
                      <a:pt x="1576" y="1921"/>
                      <a:pt x="1528" y="1921"/>
                    </a:cubicBezTo>
                    <a:cubicBezTo>
                      <a:pt x="1424" y="1921"/>
                      <a:pt x="1273" y="2003"/>
                      <a:pt x="1064" y="2128"/>
                    </a:cubicBezTo>
                    <a:cubicBezTo>
                      <a:pt x="760" y="2341"/>
                      <a:pt x="487" y="2553"/>
                      <a:pt x="305" y="2705"/>
                    </a:cubicBezTo>
                    <a:cubicBezTo>
                      <a:pt x="61" y="2857"/>
                      <a:pt x="1" y="2949"/>
                      <a:pt x="31" y="3009"/>
                    </a:cubicBezTo>
                    <a:lnTo>
                      <a:pt x="2189" y="6353"/>
                    </a:lnTo>
                    <a:cubicBezTo>
                      <a:pt x="2225" y="6389"/>
                      <a:pt x="2271" y="6403"/>
                      <a:pt x="2333" y="6403"/>
                    </a:cubicBezTo>
                    <a:cubicBezTo>
                      <a:pt x="2378" y="6403"/>
                      <a:pt x="2430" y="6396"/>
                      <a:pt x="2493" y="6383"/>
                    </a:cubicBezTo>
                    <a:cubicBezTo>
                      <a:pt x="2645" y="6292"/>
                      <a:pt x="2888" y="6231"/>
                      <a:pt x="3162" y="6049"/>
                    </a:cubicBezTo>
                    <a:cubicBezTo>
                      <a:pt x="3466" y="5897"/>
                      <a:pt x="3648" y="5684"/>
                      <a:pt x="3830" y="5471"/>
                    </a:cubicBezTo>
                    <a:cubicBezTo>
                      <a:pt x="4013" y="5228"/>
                      <a:pt x="4104" y="5076"/>
                      <a:pt x="4074" y="4985"/>
                    </a:cubicBezTo>
                    <a:lnTo>
                      <a:pt x="3557" y="3405"/>
                    </a:lnTo>
                    <a:lnTo>
                      <a:pt x="3618" y="3374"/>
                    </a:lnTo>
                    <a:lnTo>
                      <a:pt x="4894" y="4529"/>
                    </a:lnTo>
                    <a:cubicBezTo>
                      <a:pt x="4985" y="4590"/>
                      <a:pt x="5077" y="4590"/>
                      <a:pt x="5229" y="4590"/>
                    </a:cubicBezTo>
                    <a:cubicBezTo>
                      <a:pt x="5381" y="4590"/>
                      <a:pt x="5624" y="4529"/>
                      <a:pt x="5897" y="4316"/>
                    </a:cubicBezTo>
                    <a:cubicBezTo>
                      <a:pt x="6141" y="4134"/>
                      <a:pt x="6414" y="3952"/>
                      <a:pt x="6596" y="3769"/>
                    </a:cubicBezTo>
                    <a:cubicBezTo>
                      <a:pt x="6809" y="3557"/>
                      <a:pt x="6870" y="3405"/>
                      <a:pt x="6840" y="3344"/>
                    </a:cubicBezTo>
                    <a:lnTo>
                      <a:pt x="4712" y="31"/>
                    </a:lnTo>
                    <a:cubicBezTo>
                      <a:pt x="4682" y="0"/>
                      <a:pt x="4590" y="0"/>
                      <a:pt x="4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62625" rIns="91425" bIns="626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05"/>
              <p:cNvSpPr/>
              <p:nvPr/>
            </p:nvSpPr>
            <p:spPr>
              <a:xfrm rot="131400">
                <a:off x="7809840" y="2541600"/>
                <a:ext cx="92520" cy="97920"/>
              </a:xfrm>
              <a:custGeom>
                <a:avLst/>
                <a:gdLst/>
                <a:ahLst/>
                <a:cxnLst/>
                <a:rect l="l" t="t" r="r" b="b"/>
                <a:pathLst>
                  <a:path w="4742" h="5020" extrusionOk="0">
                    <a:moveTo>
                      <a:pt x="3070" y="2280"/>
                    </a:moveTo>
                    <a:lnTo>
                      <a:pt x="3313" y="3374"/>
                    </a:lnTo>
                    <a:lnTo>
                      <a:pt x="3161" y="3405"/>
                    </a:lnTo>
                    <a:lnTo>
                      <a:pt x="2705" y="2371"/>
                    </a:lnTo>
                    <a:lnTo>
                      <a:pt x="3070" y="2280"/>
                    </a:lnTo>
                    <a:close/>
                    <a:moveTo>
                      <a:pt x="4316" y="0"/>
                    </a:moveTo>
                    <a:cubicBezTo>
                      <a:pt x="4104" y="31"/>
                      <a:pt x="3800" y="61"/>
                      <a:pt x="3496" y="183"/>
                    </a:cubicBezTo>
                    <a:cubicBezTo>
                      <a:pt x="3192" y="244"/>
                      <a:pt x="2949" y="365"/>
                      <a:pt x="2857" y="456"/>
                    </a:cubicBezTo>
                    <a:cubicBezTo>
                      <a:pt x="2736" y="517"/>
                      <a:pt x="2705" y="639"/>
                      <a:pt x="2705" y="760"/>
                    </a:cubicBezTo>
                    <a:lnTo>
                      <a:pt x="2766" y="1095"/>
                    </a:lnTo>
                    <a:lnTo>
                      <a:pt x="2158" y="1277"/>
                    </a:lnTo>
                    <a:lnTo>
                      <a:pt x="1976" y="912"/>
                    </a:lnTo>
                    <a:cubicBezTo>
                      <a:pt x="1940" y="853"/>
                      <a:pt x="1858" y="821"/>
                      <a:pt x="1726" y="821"/>
                    </a:cubicBezTo>
                    <a:cubicBezTo>
                      <a:pt x="1520" y="821"/>
                      <a:pt x="1192" y="898"/>
                      <a:pt x="730" y="1064"/>
                    </a:cubicBezTo>
                    <a:cubicBezTo>
                      <a:pt x="335" y="1155"/>
                      <a:pt x="122" y="1307"/>
                      <a:pt x="31" y="1429"/>
                    </a:cubicBezTo>
                    <a:cubicBezTo>
                      <a:pt x="0" y="1520"/>
                      <a:pt x="0" y="1551"/>
                      <a:pt x="0" y="1581"/>
                    </a:cubicBezTo>
                    <a:cubicBezTo>
                      <a:pt x="31" y="1611"/>
                      <a:pt x="821" y="2766"/>
                      <a:pt x="2462" y="4955"/>
                    </a:cubicBezTo>
                    <a:cubicBezTo>
                      <a:pt x="2505" y="4997"/>
                      <a:pt x="2573" y="5020"/>
                      <a:pt x="2674" y="5020"/>
                    </a:cubicBezTo>
                    <a:cubicBezTo>
                      <a:pt x="2790" y="5020"/>
                      <a:pt x="2950" y="4990"/>
                      <a:pt x="3161" y="4924"/>
                    </a:cubicBezTo>
                    <a:cubicBezTo>
                      <a:pt x="3526" y="4803"/>
                      <a:pt x="3861" y="4712"/>
                      <a:pt x="4164" y="4560"/>
                    </a:cubicBezTo>
                    <a:cubicBezTo>
                      <a:pt x="4529" y="4408"/>
                      <a:pt x="4681" y="4317"/>
                      <a:pt x="4681" y="4256"/>
                    </a:cubicBezTo>
                    <a:cubicBezTo>
                      <a:pt x="4681" y="4043"/>
                      <a:pt x="4681" y="3374"/>
                      <a:pt x="4712" y="2128"/>
                    </a:cubicBezTo>
                    <a:cubicBezTo>
                      <a:pt x="4742" y="851"/>
                      <a:pt x="4742" y="183"/>
                      <a:pt x="4712" y="92"/>
                    </a:cubicBezTo>
                    <a:cubicBezTo>
                      <a:pt x="4681" y="0"/>
                      <a:pt x="4560" y="0"/>
                      <a:pt x="4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950" rIns="91425" bIns="489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05"/>
              <p:cNvSpPr/>
              <p:nvPr/>
            </p:nvSpPr>
            <p:spPr>
              <a:xfrm rot="131400">
                <a:off x="7720920" y="2565360"/>
                <a:ext cx="96120" cy="9216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4730" extrusionOk="0">
                    <a:moveTo>
                      <a:pt x="2432" y="243"/>
                    </a:moveTo>
                    <a:lnTo>
                      <a:pt x="2432" y="243"/>
                    </a:lnTo>
                    <a:cubicBezTo>
                      <a:pt x="2432" y="259"/>
                      <a:pt x="2434" y="271"/>
                      <a:pt x="2438" y="281"/>
                    </a:cubicBezTo>
                    <a:lnTo>
                      <a:pt x="2438" y="281"/>
                    </a:lnTo>
                    <a:lnTo>
                      <a:pt x="2432" y="243"/>
                    </a:lnTo>
                    <a:close/>
                    <a:moveTo>
                      <a:pt x="4195" y="0"/>
                    </a:moveTo>
                    <a:cubicBezTo>
                      <a:pt x="4104" y="0"/>
                      <a:pt x="3922" y="0"/>
                      <a:pt x="3648" y="31"/>
                    </a:cubicBezTo>
                    <a:cubicBezTo>
                      <a:pt x="3344" y="91"/>
                      <a:pt x="3101" y="152"/>
                      <a:pt x="2827" y="213"/>
                    </a:cubicBezTo>
                    <a:cubicBezTo>
                      <a:pt x="2663" y="268"/>
                      <a:pt x="2554" y="311"/>
                      <a:pt x="2493" y="311"/>
                    </a:cubicBezTo>
                    <a:cubicBezTo>
                      <a:pt x="2465" y="311"/>
                      <a:pt x="2447" y="302"/>
                      <a:pt x="2438" y="281"/>
                    </a:cubicBezTo>
                    <a:lnTo>
                      <a:pt x="2438" y="281"/>
                    </a:lnTo>
                    <a:lnTo>
                      <a:pt x="2554" y="1034"/>
                    </a:lnTo>
                    <a:lnTo>
                      <a:pt x="2372" y="1307"/>
                    </a:lnTo>
                    <a:cubicBezTo>
                      <a:pt x="2128" y="942"/>
                      <a:pt x="1916" y="638"/>
                      <a:pt x="1764" y="426"/>
                    </a:cubicBezTo>
                    <a:cubicBezTo>
                      <a:pt x="1581" y="243"/>
                      <a:pt x="1460" y="183"/>
                      <a:pt x="1368" y="183"/>
                    </a:cubicBezTo>
                    <a:cubicBezTo>
                      <a:pt x="1277" y="213"/>
                      <a:pt x="1125" y="274"/>
                      <a:pt x="882" y="395"/>
                    </a:cubicBezTo>
                    <a:cubicBezTo>
                      <a:pt x="669" y="547"/>
                      <a:pt x="457" y="669"/>
                      <a:pt x="274" y="851"/>
                    </a:cubicBezTo>
                    <a:cubicBezTo>
                      <a:pt x="92" y="1034"/>
                      <a:pt x="1" y="1155"/>
                      <a:pt x="1" y="1277"/>
                    </a:cubicBezTo>
                    <a:cubicBezTo>
                      <a:pt x="61" y="1398"/>
                      <a:pt x="153" y="1550"/>
                      <a:pt x="426" y="1763"/>
                    </a:cubicBezTo>
                    <a:cubicBezTo>
                      <a:pt x="700" y="2006"/>
                      <a:pt x="882" y="2158"/>
                      <a:pt x="1034" y="2280"/>
                    </a:cubicBezTo>
                    <a:cubicBezTo>
                      <a:pt x="1186" y="2371"/>
                      <a:pt x="1308" y="2462"/>
                      <a:pt x="1429" y="2523"/>
                    </a:cubicBezTo>
                    <a:cubicBezTo>
                      <a:pt x="1125" y="2979"/>
                      <a:pt x="882" y="3344"/>
                      <a:pt x="730" y="3587"/>
                    </a:cubicBezTo>
                    <a:cubicBezTo>
                      <a:pt x="578" y="3860"/>
                      <a:pt x="548" y="4043"/>
                      <a:pt x="548" y="4134"/>
                    </a:cubicBezTo>
                    <a:cubicBezTo>
                      <a:pt x="578" y="4286"/>
                      <a:pt x="669" y="4377"/>
                      <a:pt x="821" y="4468"/>
                    </a:cubicBezTo>
                    <a:cubicBezTo>
                      <a:pt x="973" y="4590"/>
                      <a:pt x="1156" y="4620"/>
                      <a:pt x="1338" y="4651"/>
                    </a:cubicBezTo>
                    <a:cubicBezTo>
                      <a:pt x="1608" y="4709"/>
                      <a:pt x="1829" y="4730"/>
                      <a:pt x="2009" y="4730"/>
                    </a:cubicBezTo>
                    <a:cubicBezTo>
                      <a:pt x="2112" y="4730"/>
                      <a:pt x="2202" y="4723"/>
                      <a:pt x="2280" y="4712"/>
                    </a:cubicBezTo>
                    <a:cubicBezTo>
                      <a:pt x="2402" y="4712"/>
                      <a:pt x="2554" y="4347"/>
                      <a:pt x="2706" y="3708"/>
                    </a:cubicBezTo>
                    <a:cubicBezTo>
                      <a:pt x="2797" y="3374"/>
                      <a:pt x="2827" y="3222"/>
                      <a:pt x="2827" y="3192"/>
                    </a:cubicBezTo>
                    <a:lnTo>
                      <a:pt x="2858" y="3192"/>
                    </a:lnTo>
                    <a:lnTo>
                      <a:pt x="3010" y="4195"/>
                    </a:lnTo>
                    <a:cubicBezTo>
                      <a:pt x="3010" y="4286"/>
                      <a:pt x="3040" y="4316"/>
                      <a:pt x="3131" y="4377"/>
                    </a:cubicBezTo>
                    <a:cubicBezTo>
                      <a:pt x="3223" y="4446"/>
                      <a:pt x="3348" y="4480"/>
                      <a:pt x="3520" y="4480"/>
                    </a:cubicBezTo>
                    <a:cubicBezTo>
                      <a:pt x="3578" y="4480"/>
                      <a:pt x="3641" y="4476"/>
                      <a:pt x="3709" y="4468"/>
                    </a:cubicBezTo>
                    <a:cubicBezTo>
                      <a:pt x="4043" y="4377"/>
                      <a:pt x="4347" y="4316"/>
                      <a:pt x="4560" y="4195"/>
                    </a:cubicBezTo>
                    <a:cubicBezTo>
                      <a:pt x="4803" y="4104"/>
                      <a:pt x="4925" y="3982"/>
                      <a:pt x="4925" y="3860"/>
                    </a:cubicBezTo>
                    <a:lnTo>
                      <a:pt x="4347" y="91"/>
                    </a:lnTo>
                    <a:cubicBezTo>
                      <a:pt x="4317" y="31"/>
                      <a:pt x="4256" y="0"/>
                      <a:pt x="4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6075" rIns="91425" bIns="46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05"/>
              <p:cNvSpPr/>
              <p:nvPr/>
            </p:nvSpPr>
            <p:spPr>
              <a:xfrm rot="131400">
                <a:off x="7541640" y="2566800"/>
                <a:ext cx="91440" cy="8928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4576" extrusionOk="0">
                    <a:moveTo>
                      <a:pt x="2197" y="1"/>
                    </a:moveTo>
                    <a:cubicBezTo>
                      <a:pt x="1635" y="1"/>
                      <a:pt x="1185" y="123"/>
                      <a:pt x="882" y="350"/>
                    </a:cubicBezTo>
                    <a:cubicBezTo>
                      <a:pt x="457" y="624"/>
                      <a:pt x="244" y="1080"/>
                      <a:pt x="153" y="1688"/>
                    </a:cubicBezTo>
                    <a:lnTo>
                      <a:pt x="1" y="4028"/>
                    </a:lnTo>
                    <a:cubicBezTo>
                      <a:pt x="1" y="4059"/>
                      <a:pt x="31" y="4150"/>
                      <a:pt x="92" y="4211"/>
                    </a:cubicBezTo>
                    <a:cubicBezTo>
                      <a:pt x="153" y="4332"/>
                      <a:pt x="305" y="4363"/>
                      <a:pt x="608" y="4423"/>
                    </a:cubicBezTo>
                    <a:cubicBezTo>
                      <a:pt x="943" y="4423"/>
                      <a:pt x="1247" y="4423"/>
                      <a:pt x="1520" y="4332"/>
                    </a:cubicBezTo>
                    <a:cubicBezTo>
                      <a:pt x="1794" y="4272"/>
                      <a:pt x="1946" y="4180"/>
                      <a:pt x="1946" y="4059"/>
                    </a:cubicBezTo>
                    <a:lnTo>
                      <a:pt x="2067" y="2296"/>
                    </a:lnTo>
                    <a:cubicBezTo>
                      <a:pt x="2098" y="1779"/>
                      <a:pt x="2128" y="1475"/>
                      <a:pt x="2159" y="1323"/>
                    </a:cubicBezTo>
                    <a:cubicBezTo>
                      <a:pt x="2219" y="1232"/>
                      <a:pt x="2311" y="1141"/>
                      <a:pt x="2432" y="1141"/>
                    </a:cubicBezTo>
                    <a:cubicBezTo>
                      <a:pt x="2554" y="1141"/>
                      <a:pt x="2615" y="1232"/>
                      <a:pt x="2675" y="1384"/>
                    </a:cubicBezTo>
                    <a:cubicBezTo>
                      <a:pt x="2706" y="1536"/>
                      <a:pt x="2706" y="1870"/>
                      <a:pt x="2675" y="2326"/>
                    </a:cubicBezTo>
                    <a:lnTo>
                      <a:pt x="2523" y="4180"/>
                    </a:lnTo>
                    <a:cubicBezTo>
                      <a:pt x="2523" y="4211"/>
                      <a:pt x="2554" y="4302"/>
                      <a:pt x="2584" y="4363"/>
                    </a:cubicBezTo>
                    <a:cubicBezTo>
                      <a:pt x="2675" y="4484"/>
                      <a:pt x="2858" y="4515"/>
                      <a:pt x="3131" y="4575"/>
                    </a:cubicBezTo>
                    <a:cubicBezTo>
                      <a:pt x="3466" y="4575"/>
                      <a:pt x="3770" y="4575"/>
                      <a:pt x="4043" y="4484"/>
                    </a:cubicBezTo>
                    <a:cubicBezTo>
                      <a:pt x="4286" y="4423"/>
                      <a:pt x="4438" y="4332"/>
                      <a:pt x="4438" y="4211"/>
                    </a:cubicBezTo>
                    <a:lnTo>
                      <a:pt x="4590" y="1931"/>
                    </a:lnTo>
                    <a:cubicBezTo>
                      <a:pt x="4682" y="1384"/>
                      <a:pt x="4499" y="928"/>
                      <a:pt x="4134" y="563"/>
                    </a:cubicBezTo>
                    <a:cubicBezTo>
                      <a:pt x="3800" y="229"/>
                      <a:pt x="3253" y="47"/>
                      <a:pt x="2554" y="16"/>
                    </a:cubicBezTo>
                    <a:cubicBezTo>
                      <a:pt x="2431" y="6"/>
                      <a:pt x="2312" y="1"/>
                      <a:pt x="2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4625" rIns="91425" bIns="446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05"/>
              <p:cNvSpPr/>
              <p:nvPr/>
            </p:nvSpPr>
            <p:spPr>
              <a:xfrm rot="131400">
                <a:off x="7445520" y="2556360"/>
                <a:ext cx="93600" cy="8676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443" extrusionOk="0">
                    <a:moveTo>
                      <a:pt x="2432" y="1976"/>
                    </a:moveTo>
                    <a:lnTo>
                      <a:pt x="2584" y="2037"/>
                    </a:lnTo>
                    <a:lnTo>
                      <a:pt x="2432" y="3253"/>
                    </a:lnTo>
                    <a:lnTo>
                      <a:pt x="2219" y="3192"/>
                    </a:lnTo>
                    <a:cubicBezTo>
                      <a:pt x="2159" y="3192"/>
                      <a:pt x="2128" y="3192"/>
                      <a:pt x="2067" y="3162"/>
                    </a:cubicBezTo>
                    <a:cubicBezTo>
                      <a:pt x="2037" y="3131"/>
                      <a:pt x="2007" y="3040"/>
                      <a:pt x="1976" y="2979"/>
                    </a:cubicBezTo>
                    <a:cubicBezTo>
                      <a:pt x="1915" y="2888"/>
                      <a:pt x="1915" y="2736"/>
                      <a:pt x="1976" y="2554"/>
                    </a:cubicBezTo>
                    <a:cubicBezTo>
                      <a:pt x="1976" y="2371"/>
                      <a:pt x="2037" y="2219"/>
                      <a:pt x="2067" y="2128"/>
                    </a:cubicBezTo>
                    <a:cubicBezTo>
                      <a:pt x="2128" y="2067"/>
                      <a:pt x="2189" y="1976"/>
                      <a:pt x="2219" y="1976"/>
                    </a:cubicBezTo>
                    <a:close/>
                    <a:moveTo>
                      <a:pt x="3344" y="0"/>
                    </a:moveTo>
                    <a:cubicBezTo>
                      <a:pt x="3070" y="0"/>
                      <a:pt x="2918" y="61"/>
                      <a:pt x="2918" y="92"/>
                    </a:cubicBezTo>
                    <a:lnTo>
                      <a:pt x="2766" y="943"/>
                    </a:lnTo>
                    <a:lnTo>
                      <a:pt x="2615" y="912"/>
                    </a:lnTo>
                    <a:cubicBezTo>
                      <a:pt x="2250" y="851"/>
                      <a:pt x="2007" y="791"/>
                      <a:pt x="1794" y="791"/>
                    </a:cubicBezTo>
                    <a:lnTo>
                      <a:pt x="1429" y="791"/>
                    </a:lnTo>
                    <a:cubicBezTo>
                      <a:pt x="1338" y="791"/>
                      <a:pt x="1186" y="791"/>
                      <a:pt x="1034" y="851"/>
                    </a:cubicBezTo>
                    <a:cubicBezTo>
                      <a:pt x="882" y="851"/>
                      <a:pt x="730" y="943"/>
                      <a:pt x="548" y="1095"/>
                    </a:cubicBezTo>
                    <a:cubicBezTo>
                      <a:pt x="335" y="1338"/>
                      <a:pt x="152" y="1703"/>
                      <a:pt x="61" y="2250"/>
                    </a:cubicBezTo>
                    <a:cubicBezTo>
                      <a:pt x="0" y="2675"/>
                      <a:pt x="0" y="3010"/>
                      <a:pt x="92" y="3283"/>
                    </a:cubicBezTo>
                    <a:cubicBezTo>
                      <a:pt x="183" y="3496"/>
                      <a:pt x="335" y="3678"/>
                      <a:pt x="639" y="3830"/>
                    </a:cubicBezTo>
                    <a:cubicBezTo>
                      <a:pt x="852" y="3982"/>
                      <a:pt x="1338" y="4134"/>
                      <a:pt x="2159" y="4256"/>
                    </a:cubicBezTo>
                    <a:cubicBezTo>
                      <a:pt x="2818" y="4381"/>
                      <a:pt x="3316" y="4442"/>
                      <a:pt x="3646" y="4442"/>
                    </a:cubicBezTo>
                    <a:cubicBezTo>
                      <a:pt x="3956" y="4442"/>
                      <a:pt x="4120" y="4389"/>
                      <a:pt x="4134" y="4286"/>
                    </a:cubicBezTo>
                    <a:lnTo>
                      <a:pt x="4773" y="365"/>
                    </a:lnTo>
                    <a:cubicBezTo>
                      <a:pt x="4803" y="274"/>
                      <a:pt x="4773" y="244"/>
                      <a:pt x="4712" y="213"/>
                    </a:cubicBezTo>
                    <a:cubicBezTo>
                      <a:pt x="4621" y="152"/>
                      <a:pt x="4438" y="122"/>
                      <a:pt x="4165" y="92"/>
                    </a:cubicBezTo>
                    <a:cubicBezTo>
                      <a:pt x="3891" y="61"/>
                      <a:pt x="3587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3550" rIns="91425" bIns="43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05"/>
              <p:cNvSpPr/>
              <p:nvPr/>
            </p:nvSpPr>
            <p:spPr>
              <a:xfrm rot="131400">
                <a:off x="7327440" y="2518920"/>
                <a:ext cx="92520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54" extrusionOk="0">
                    <a:moveTo>
                      <a:pt x="1976" y="1"/>
                    </a:moveTo>
                    <a:cubicBezTo>
                      <a:pt x="1702" y="1"/>
                      <a:pt x="1520" y="61"/>
                      <a:pt x="1368" y="92"/>
                    </a:cubicBezTo>
                    <a:cubicBezTo>
                      <a:pt x="1186" y="122"/>
                      <a:pt x="1064" y="213"/>
                      <a:pt x="1003" y="365"/>
                    </a:cubicBezTo>
                    <a:cubicBezTo>
                      <a:pt x="821" y="517"/>
                      <a:pt x="699" y="730"/>
                      <a:pt x="639" y="973"/>
                    </a:cubicBezTo>
                    <a:cubicBezTo>
                      <a:pt x="547" y="1186"/>
                      <a:pt x="547" y="1429"/>
                      <a:pt x="608" y="1612"/>
                    </a:cubicBezTo>
                    <a:cubicBezTo>
                      <a:pt x="669" y="1794"/>
                      <a:pt x="760" y="1946"/>
                      <a:pt x="851" y="2098"/>
                    </a:cubicBezTo>
                    <a:cubicBezTo>
                      <a:pt x="1003" y="2250"/>
                      <a:pt x="1125" y="2371"/>
                      <a:pt x="1277" y="2493"/>
                    </a:cubicBezTo>
                    <a:cubicBezTo>
                      <a:pt x="1429" y="2645"/>
                      <a:pt x="1581" y="2706"/>
                      <a:pt x="1702" y="2797"/>
                    </a:cubicBezTo>
                    <a:cubicBezTo>
                      <a:pt x="1854" y="2858"/>
                      <a:pt x="1976" y="2949"/>
                      <a:pt x="2037" y="3010"/>
                    </a:cubicBezTo>
                    <a:cubicBezTo>
                      <a:pt x="2158" y="3040"/>
                      <a:pt x="2158" y="3131"/>
                      <a:pt x="2158" y="3192"/>
                    </a:cubicBezTo>
                    <a:cubicBezTo>
                      <a:pt x="2128" y="3283"/>
                      <a:pt x="2067" y="3314"/>
                      <a:pt x="2006" y="3314"/>
                    </a:cubicBezTo>
                    <a:cubicBezTo>
                      <a:pt x="1915" y="3314"/>
                      <a:pt x="1763" y="3283"/>
                      <a:pt x="1581" y="3253"/>
                    </a:cubicBezTo>
                    <a:cubicBezTo>
                      <a:pt x="1399" y="3162"/>
                      <a:pt x="1155" y="3040"/>
                      <a:pt x="912" y="2858"/>
                    </a:cubicBezTo>
                    <a:cubicBezTo>
                      <a:pt x="821" y="2797"/>
                      <a:pt x="760" y="2736"/>
                      <a:pt x="760" y="2736"/>
                    </a:cubicBezTo>
                    <a:cubicBezTo>
                      <a:pt x="745" y="2732"/>
                      <a:pt x="730" y="2731"/>
                      <a:pt x="715" y="2731"/>
                    </a:cubicBezTo>
                    <a:cubicBezTo>
                      <a:pt x="607" y="2731"/>
                      <a:pt x="494" y="2824"/>
                      <a:pt x="335" y="3010"/>
                    </a:cubicBezTo>
                    <a:cubicBezTo>
                      <a:pt x="183" y="3253"/>
                      <a:pt x="61" y="3466"/>
                      <a:pt x="0" y="3648"/>
                    </a:cubicBezTo>
                    <a:cubicBezTo>
                      <a:pt x="0" y="3709"/>
                      <a:pt x="31" y="3770"/>
                      <a:pt x="152" y="3891"/>
                    </a:cubicBezTo>
                    <a:cubicBezTo>
                      <a:pt x="244" y="3952"/>
                      <a:pt x="456" y="4104"/>
                      <a:pt x="760" y="4226"/>
                    </a:cubicBezTo>
                    <a:cubicBezTo>
                      <a:pt x="1064" y="4347"/>
                      <a:pt x="1429" y="4499"/>
                      <a:pt x="1854" y="4621"/>
                    </a:cubicBezTo>
                    <a:cubicBezTo>
                      <a:pt x="2153" y="4709"/>
                      <a:pt x="2423" y="4753"/>
                      <a:pt x="2664" y="4753"/>
                    </a:cubicBezTo>
                    <a:cubicBezTo>
                      <a:pt x="3332" y="4753"/>
                      <a:pt x="3773" y="4417"/>
                      <a:pt x="3952" y="3770"/>
                    </a:cubicBezTo>
                    <a:cubicBezTo>
                      <a:pt x="3982" y="3557"/>
                      <a:pt x="3982" y="3344"/>
                      <a:pt x="3952" y="3162"/>
                    </a:cubicBezTo>
                    <a:cubicBezTo>
                      <a:pt x="3861" y="3010"/>
                      <a:pt x="3800" y="2827"/>
                      <a:pt x="3678" y="2706"/>
                    </a:cubicBezTo>
                    <a:cubicBezTo>
                      <a:pt x="3526" y="2554"/>
                      <a:pt x="3405" y="2432"/>
                      <a:pt x="3253" y="2341"/>
                    </a:cubicBezTo>
                    <a:cubicBezTo>
                      <a:pt x="3101" y="2219"/>
                      <a:pt x="2979" y="2098"/>
                      <a:pt x="2827" y="2037"/>
                    </a:cubicBezTo>
                    <a:cubicBezTo>
                      <a:pt x="2675" y="1946"/>
                      <a:pt x="2584" y="1885"/>
                      <a:pt x="2493" y="1794"/>
                    </a:cubicBezTo>
                    <a:cubicBezTo>
                      <a:pt x="2371" y="1733"/>
                      <a:pt x="2371" y="1642"/>
                      <a:pt x="2371" y="1581"/>
                    </a:cubicBezTo>
                    <a:cubicBezTo>
                      <a:pt x="2371" y="1520"/>
                      <a:pt x="2432" y="1490"/>
                      <a:pt x="2493" y="1460"/>
                    </a:cubicBezTo>
                    <a:cubicBezTo>
                      <a:pt x="2502" y="1451"/>
                      <a:pt x="2518" y="1447"/>
                      <a:pt x="2542" y="1447"/>
                    </a:cubicBezTo>
                    <a:cubicBezTo>
                      <a:pt x="2600" y="1447"/>
                      <a:pt x="2698" y="1469"/>
                      <a:pt x="2827" y="1490"/>
                    </a:cubicBezTo>
                    <a:cubicBezTo>
                      <a:pt x="2979" y="1520"/>
                      <a:pt x="3253" y="1672"/>
                      <a:pt x="3557" y="1885"/>
                    </a:cubicBezTo>
                    <a:cubicBezTo>
                      <a:pt x="3861" y="2068"/>
                      <a:pt x="4043" y="2189"/>
                      <a:pt x="4043" y="2189"/>
                    </a:cubicBezTo>
                    <a:cubicBezTo>
                      <a:pt x="4134" y="2189"/>
                      <a:pt x="4256" y="2098"/>
                      <a:pt x="4408" y="1885"/>
                    </a:cubicBezTo>
                    <a:cubicBezTo>
                      <a:pt x="4560" y="1642"/>
                      <a:pt x="4620" y="1429"/>
                      <a:pt x="4712" y="1186"/>
                    </a:cubicBezTo>
                    <a:cubicBezTo>
                      <a:pt x="4742" y="1125"/>
                      <a:pt x="4651" y="1034"/>
                      <a:pt x="4560" y="912"/>
                    </a:cubicBezTo>
                    <a:cubicBezTo>
                      <a:pt x="4438" y="821"/>
                      <a:pt x="4195" y="700"/>
                      <a:pt x="3891" y="548"/>
                    </a:cubicBezTo>
                    <a:cubicBezTo>
                      <a:pt x="3587" y="396"/>
                      <a:pt x="3253" y="274"/>
                      <a:pt x="2888" y="153"/>
                    </a:cubicBezTo>
                    <a:cubicBezTo>
                      <a:pt x="2523" y="92"/>
                      <a:pt x="2219" y="1"/>
                      <a:pt x="1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6425" rIns="91425" bIns="46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05"/>
              <p:cNvSpPr/>
              <p:nvPr/>
            </p:nvSpPr>
            <p:spPr>
              <a:xfrm rot="131400">
                <a:off x="7230600" y="2487240"/>
                <a:ext cx="100800" cy="9648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949" extrusionOk="0">
                    <a:moveTo>
                      <a:pt x="2351" y="0"/>
                    </a:moveTo>
                    <a:cubicBezTo>
                      <a:pt x="2151" y="0"/>
                      <a:pt x="1966" y="27"/>
                      <a:pt x="1794" y="85"/>
                    </a:cubicBezTo>
                    <a:cubicBezTo>
                      <a:pt x="1338" y="237"/>
                      <a:pt x="973" y="632"/>
                      <a:pt x="821" y="1149"/>
                    </a:cubicBezTo>
                    <a:lnTo>
                      <a:pt x="31" y="3368"/>
                    </a:lnTo>
                    <a:cubicBezTo>
                      <a:pt x="0" y="3428"/>
                      <a:pt x="0" y="3520"/>
                      <a:pt x="31" y="3580"/>
                    </a:cubicBezTo>
                    <a:cubicBezTo>
                      <a:pt x="61" y="3702"/>
                      <a:pt x="213" y="3763"/>
                      <a:pt x="487" y="3884"/>
                    </a:cubicBezTo>
                    <a:cubicBezTo>
                      <a:pt x="791" y="4006"/>
                      <a:pt x="1095" y="4067"/>
                      <a:pt x="1368" y="4067"/>
                    </a:cubicBezTo>
                    <a:cubicBezTo>
                      <a:pt x="1642" y="4067"/>
                      <a:pt x="1794" y="4036"/>
                      <a:pt x="1824" y="3945"/>
                    </a:cubicBezTo>
                    <a:lnTo>
                      <a:pt x="2432" y="2273"/>
                    </a:lnTo>
                    <a:cubicBezTo>
                      <a:pt x="2614" y="1817"/>
                      <a:pt x="2736" y="1513"/>
                      <a:pt x="2797" y="1392"/>
                    </a:cubicBezTo>
                    <a:cubicBezTo>
                      <a:pt x="2867" y="1299"/>
                      <a:pt x="2954" y="1259"/>
                      <a:pt x="3032" y="1259"/>
                    </a:cubicBezTo>
                    <a:cubicBezTo>
                      <a:pt x="3056" y="1259"/>
                      <a:pt x="3079" y="1263"/>
                      <a:pt x="3101" y="1270"/>
                    </a:cubicBezTo>
                    <a:cubicBezTo>
                      <a:pt x="3222" y="1301"/>
                      <a:pt x="3253" y="1422"/>
                      <a:pt x="3253" y="1574"/>
                    </a:cubicBezTo>
                    <a:cubicBezTo>
                      <a:pt x="3222" y="1726"/>
                      <a:pt x="3162" y="2030"/>
                      <a:pt x="3010" y="2486"/>
                    </a:cubicBezTo>
                    <a:lnTo>
                      <a:pt x="2402" y="4249"/>
                    </a:lnTo>
                    <a:cubicBezTo>
                      <a:pt x="2341" y="4310"/>
                      <a:pt x="2341" y="4401"/>
                      <a:pt x="2402" y="4462"/>
                    </a:cubicBezTo>
                    <a:cubicBezTo>
                      <a:pt x="2432" y="4583"/>
                      <a:pt x="2584" y="4705"/>
                      <a:pt x="2858" y="4766"/>
                    </a:cubicBezTo>
                    <a:cubicBezTo>
                      <a:pt x="3162" y="4887"/>
                      <a:pt x="3466" y="4948"/>
                      <a:pt x="3709" y="4948"/>
                    </a:cubicBezTo>
                    <a:cubicBezTo>
                      <a:pt x="3982" y="4948"/>
                      <a:pt x="4134" y="4918"/>
                      <a:pt x="4165" y="4796"/>
                    </a:cubicBezTo>
                    <a:lnTo>
                      <a:pt x="4925" y="2638"/>
                    </a:lnTo>
                    <a:cubicBezTo>
                      <a:pt x="5168" y="2121"/>
                      <a:pt x="5137" y="1605"/>
                      <a:pt x="4864" y="1209"/>
                    </a:cubicBezTo>
                    <a:cubicBezTo>
                      <a:pt x="4590" y="784"/>
                      <a:pt x="4134" y="450"/>
                      <a:pt x="3466" y="206"/>
                    </a:cubicBezTo>
                    <a:cubicBezTo>
                      <a:pt x="3049" y="74"/>
                      <a:pt x="2680" y="0"/>
                      <a:pt x="23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8225" rIns="91425" bIns="48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05"/>
              <p:cNvSpPr/>
              <p:nvPr/>
            </p:nvSpPr>
            <p:spPr>
              <a:xfrm rot="131400">
                <a:off x="7145280" y="2459160"/>
                <a:ext cx="104400" cy="88920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4549" extrusionOk="0">
                    <a:moveTo>
                      <a:pt x="2432" y="1715"/>
                    </a:moveTo>
                    <a:cubicBezTo>
                      <a:pt x="2463" y="1715"/>
                      <a:pt x="2524" y="1715"/>
                      <a:pt x="2615" y="1745"/>
                    </a:cubicBezTo>
                    <a:lnTo>
                      <a:pt x="2767" y="1806"/>
                    </a:lnTo>
                    <a:lnTo>
                      <a:pt x="2220" y="2991"/>
                    </a:lnTo>
                    <a:lnTo>
                      <a:pt x="2037" y="2930"/>
                    </a:lnTo>
                    <a:cubicBezTo>
                      <a:pt x="2007" y="2930"/>
                      <a:pt x="1976" y="2870"/>
                      <a:pt x="1916" y="2839"/>
                    </a:cubicBezTo>
                    <a:cubicBezTo>
                      <a:pt x="1885" y="2809"/>
                      <a:pt x="1885" y="2718"/>
                      <a:pt x="1885" y="2626"/>
                    </a:cubicBezTo>
                    <a:cubicBezTo>
                      <a:pt x="1885" y="2505"/>
                      <a:pt x="1916" y="2353"/>
                      <a:pt x="2007" y="2201"/>
                    </a:cubicBezTo>
                    <a:cubicBezTo>
                      <a:pt x="2068" y="2019"/>
                      <a:pt x="2159" y="1897"/>
                      <a:pt x="2220" y="1806"/>
                    </a:cubicBezTo>
                    <a:cubicBezTo>
                      <a:pt x="2311" y="1745"/>
                      <a:pt x="2372" y="1715"/>
                      <a:pt x="2432" y="1715"/>
                    </a:cubicBezTo>
                    <a:close/>
                    <a:moveTo>
                      <a:pt x="3702" y="0"/>
                    </a:moveTo>
                    <a:cubicBezTo>
                      <a:pt x="3648" y="0"/>
                      <a:pt x="3615" y="15"/>
                      <a:pt x="3587" y="43"/>
                    </a:cubicBezTo>
                    <a:lnTo>
                      <a:pt x="3192" y="894"/>
                    </a:lnTo>
                    <a:lnTo>
                      <a:pt x="3040" y="833"/>
                    </a:lnTo>
                    <a:cubicBezTo>
                      <a:pt x="2736" y="681"/>
                      <a:pt x="2463" y="590"/>
                      <a:pt x="2280" y="529"/>
                    </a:cubicBezTo>
                    <a:cubicBezTo>
                      <a:pt x="2159" y="438"/>
                      <a:pt x="2037" y="408"/>
                      <a:pt x="1916" y="408"/>
                    </a:cubicBezTo>
                    <a:cubicBezTo>
                      <a:pt x="1855" y="408"/>
                      <a:pt x="1703" y="377"/>
                      <a:pt x="1551" y="377"/>
                    </a:cubicBezTo>
                    <a:cubicBezTo>
                      <a:pt x="1368" y="377"/>
                      <a:pt x="1216" y="408"/>
                      <a:pt x="973" y="529"/>
                    </a:cubicBezTo>
                    <a:cubicBezTo>
                      <a:pt x="700" y="681"/>
                      <a:pt x="457" y="1015"/>
                      <a:pt x="213" y="1502"/>
                    </a:cubicBezTo>
                    <a:cubicBezTo>
                      <a:pt x="61" y="1897"/>
                      <a:pt x="1" y="2201"/>
                      <a:pt x="31" y="2505"/>
                    </a:cubicBezTo>
                    <a:cubicBezTo>
                      <a:pt x="31" y="2718"/>
                      <a:pt x="183" y="2961"/>
                      <a:pt x="396" y="3174"/>
                    </a:cubicBezTo>
                    <a:cubicBezTo>
                      <a:pt x="609" y="3386"/>
                      <a:pt x="1065" y="3629"/>
                      <a:pt x="1764" y="3933"/>
                    </a:cubicBezTo>
                    <a:cubicBezTo>
                      <a:pt x="2653" y="4344"/>
                      <a:pt x="3234" y="4549"/>
                      <a:pt x="3508" y="4549"/>
                    </a:cubicBezTo>
                    <a:cubicBezTo>
                      <a:pt x="3599" y="4549"/>
                      <a:pt x="3656" y="4526"/>
                      <a:pt x="3679" y="4481"/>
                    </a:cubicBezTo>
                    <a:lnTo>
                      <a:pt x="5320" y="833"/>
                    </a:lnTo>
                    <a:cubicBezTo>
                      <a:pt x="5350" y="742"/>
                      <a:pt x="5350" y="712"/>
                      <a:pt x="5259" y="651"/>
                    </a:cubicBezTo>
                    <a:cubicBezTo>
                      <a:pt x="5229" y="560"/>
                      <a:pt x="5077" y="499"/>
                      <a:pt x="4803" y="377"/>
                    </a:cubicBezTo>
                    <a:cubicBezTo>
                      <a:pt x="4530" y="256"/>
                      <a:pt x="4286" y="134"/>
                      <a:pt x="4013" y="73"/>
                    </a:cubicBezTo>
                    <a:cubicBezTo>
                      <a:pt x="3862" y="23"/>
                      <a:pt x="3767" y="0"/>
                      <a:pt x="3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4625" rIns="91425" bIns="446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05"/>
              <p:cNvSpPr/>
              <p:nvPr/>
            </p:nvSpPr>
            <p:spPr>
              <a:xfrm rot="131400">
                <a:off x="7059240" y="2415240"/>
                <a:ext cx="106920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520" extrusionOk="0">
                    <a:moveTo>
                      <a:pt x="2493" y="1599"/>
                    </a:moveTo>
                    <a:cubicBezTo>
                      <a:pt x="2523" y="1599"/>
                      <a:pt x="2584" y="1660"/>
                      <a:pt x="2675" y="1690"/>
                    </a:cubicBezTo>
                    <a:lnTo>
                      <a:pt x="2827" y="1751"/>
                    </a:lnTo>
                    <a:lnTo>
                      <a:pt x="2219" y="2936"/>
                    </a:lnTo>
                    <a:lnTo>
                      <a:pt x="2037" y="2815"/>
                    </a:lnTo>
                    <a:lnTo>
                      <a:pt x="1915" y="2724"/>
                    </a:lnTo>
                    <a:cubicBezTo>
                      <a:pt x="1885" y="2663"/>
                      <a:pt x="1885" y="2602"/>
                      <a:pt x="1885" y="2481"/>
                    </a:cubicBezTo>
                    <a:cubicBezTo>
                      <a:pt x="1885" y="2359"/>
                      <a:pt x="1915" y="2207"/>
                      <a:pt x="2037" y="2055"/>
                    </a:cubicBezTo>
                    <a:cubicBezTo>
                      <a:pt x="2128" y="1903"/>
                      <a:pt x="2219" y="1812"/>
                      <a:pt x="2280" y="1721"/>
                    </a:cubicBezTo>
                    <a:cubicBezTo>
                      <a:pt x="2371" y="1660"/>
                      <a:pt x="2432" y="1599"/>
                      <a:pt x="2493" y="1599"/>
                    </a:cubicBezTo>
                    <a:close/>
                    <a:moveTo>
                      <a:pt x="3843" y="0"/>
                    </a:moveTo>
                    <a:cubicBezTo>
                      <a:pt x="3804" y="0"/>
                      <a:pt x="3781" y="7"/>
                      <a:pt x="3770" y="19"/>
                    </a:cubicBezTo>
                    <a:lnTo>
                      <a:pt x="3283" y="839"/>
                    </a:lnTo>
                    <a:lnTo>
                      <a:pt x="3131" y="778"/>
                    </a:lnTo>
                    <a:cubicBezTo>
                      <a:pt x="2827" y="596"/>
                      <a:pt x="2584" y="474"/>
                      <a:pt x="2402" y="383"/>
                    </a:cubicBezTo>
                    <a:lnTo>
                      <a:pt x="2067" y="292"/>
                    </a:lnTo>
                    <a:cubicBezTo>
                      <a:pt x="1976" y="231"/>
                      <a:pt x="1824" y="231"/>
                      <a:pt x="1672" y="201"/>
                    </a:cubicBezTo>
                    <a:cubicBezTo>
                      <a:pt x="1520" y="201"/>
                      <a:pt x="1338" y="231"/>
                      <a:pt x="1125" y="322"/>
                    </a:cubicBezTo>
                    <a:cubicBezTo>
                      <a:pt x="821" y="444"/>
                      <a:pt x="548" y="748"/>
                      <a:pt x="274" y="1234"/>
                    </a:cubicBezTo>
                    <a:cubicBezTo>
                      <a:pt x="92" y="1599"/>
                      <a:pt x="1" y="1903"/>
                      <a:pt x="1" y="2207"/>
                    </a:cubicBezTo>
                    <a:cubicBezTo>
                      <a:pt x="1" y="2450"/>
                      <a:pt x="122" y="2663"/>
                      <a:pt x="365" y="2936"/>
                    </a:cubicBezTo>
                    <a:cubicBezTo>
                      <a:pt x="548" y="3180"/>
                      <a:pt x="1004" y="3423"/>
                      <a:pt x="1672" y="3818"/>
                    </a:cubicBezTo>
                    <a:cubicBezTo>
                      <a:pt x="2561" y="4286"/>
                      <a:pt x="3143" y="4519"/>
                      <a:pt x="3407" y="4519"/>
                    </a:cubicBezTo>
                    <a:cubicBezTo>
                      <a:pt x="3486" y="4519"/>
                      <a:pt x="3536" y="4498"/>
                      <a:pt x="3557" y="4456"/>
                    </a:cubicBezTo>
                    <a:lnTo>
                      <a:pt x="5441" y="930"/>
                    </a:lnTo>
                    <a:cubicBezTo>
                      <a:pt x="5472" y="839"/>
                      <a:pt x="5441" y="809"/>
                      <a:pt x="5411" y="748"/>
                    </a:cubicBezTo>
                    <a:cubicBezTo>
                      <a:pt x="5320" y="657"/>
                      <a:pt x="5168" y="535"/>
                      <a:pt x="4955" y="444"/>
                    </a:cubicBezTo>
                    <a:cubicBezTo>
                      <a:pt x="4681" y="322"/>
                      <a:pt x="4469" y="201"/>
                      <a:pt x="4195" y="79"/>
                    </a:cubicBezTo>
                    <a:cubicBezTo>
                      <a:pt x="4022" y="21"/>
                      <a:pt x="3909" y="0"/>
                      <a:pt x="38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4275" rIns="91425" bIns="4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05"/>
              <p:cNvSpPr/>
              <p:nvPr/>
            </p:nvSpPr>
            <p:spPr>
              <a:xfrm rot="131400">
                <a:off x="7013160" y="2351520"/>
                <a:ext cx="74160" cy="99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5069" extrusionOk="0">
                    <a:moveTo>
                      <a:pt x="1201" y="0"/>
                    </a:moveTo>
                    <a:cubicBezTo>
                      <a:pt x="1142" y="0"/>
                      <a:pt x="1061" y="45"/>
                      <a:pt x="943" y="163"/>
                    </a:cubicBezTo>
                    <a:cubicBezTo>
                      <a:pt x="821" y="315"/>
                      <a:pt x="700" y="527"/>
                      <a:pt x="548" y="740"/>
                    </a:cubicBezTo>
                    <a:cubicBezTo>
                      <a:pt x="396" y="983"/>
                      <a:pt x="335" y="1135"/>
                      <a:pt x="426" y="1166"/>
                    </a:cubicBezTo>
                    <a:cubicBezTo>
                      <a:pt x="700" y="1287"/>
                      <a:pt x="1034" y="1500"/>
                      <a:pt x="1520" y="1774"/>
                    </a:cubicBezTo>
                    <a:lnTo>
                      <a:pt x="31" y="4114"/>
                    </a:lnTo>
                    <a:cubicBezTo>
                      <a:pt x="0" y="4114"/>
                      <a:pt x="0" y="4205"/>
                      <a:pt x="0" y="4236"/>
                    </a:cubicBezTo>
                    <a:cubicBezTo>
                      <a:pt x="0" y="4388"/>
                      <a:pt x="152" y="4540"/>
                      <a:pt x="396" y="4692"/>
                    </a:cubicBezTo>
                    <a:cubicBezTo>
                      <a:pt x="700" y="4844"/>
                      <a:pt x="912" y="4996"/>
                      <a:pt x="1216" y="5026"/>
                    </a:cubicBezTo>
                    <a:cubicBezTo>
                      <a:pt x="1353" y="5053"/>
                      <a:pt x="1459" y="5068"/>
                      <a:pt x="1537" y="5068"/>
                    </a:cubicBezTo>
                    <a:cubicBezTo>
                      <a:pt x="1632" y="5068"/>
                      <a:pt x="1686" y="5046"/>
                      <a:pt x="1703" y="4996"/>
                    </a:cubicBezTo>
                    <a:lnTo>
                      <a:pt x="3770" y="1713"/>
                    </a:lnTo>
                    <a:cubicBezTo>
                      <a:pt x="3800" y="1683"/>
                      <a:pt x="3770" y="1652"/>
                      <a:pt x="3739" y="1591"/>
                    </a:cubicBezTo>
                    <a:cubicBezTo>
                      <a:pt x="3648" y="1531"/>
                      <a:pt x="3526" y="1439"/>
                      <a:pt x="3344" y="1318"/>
                    </a:cubicBezTo>
                    <a:lnTo>
                      <a:pt x="1247" y="11"/>
                    </a:lnTo>
                    <a:cubicBezTo>
                      <a:pt x="1233" y="4"/>
                      <a:pt x="1218" y="0"/>
                      <a:pt x="1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9675" rIns="91425" bIns="496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05"/>
              <p:cNvSpPr/>
              <p:nvPr/>
            </p:nvSpPr>
            <p:spPr>
              <a:xfrm rot="131400">
                <a:off x="6951240" y="2322720"/>
                <a:ext cx="77040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330" extrusionOk="0">
                    <a:moveTo>
                      <a:pt x="2349" y="0"/>
                    </a:moveTo>
                    <a:cubicBezTo>
                      <a:pt x="2344" y="0"/>
                      <a:pt x="2341" y="2"/>
                      <a:pt x="2341" y="6"/>
                    </a:cubicBezTo>
                    <a:lnTo>
                      <a:pt x="31" y="3289"/>
                    </a:lnTo>
                    <a:cubicBezTo>
                      <a:pt x="1" y="3289"/>
                      <a:pt x="1" y="3349"/>
                      <a:pt x="1" y="3410"/>
                    </a:cubicBezTo>
                    <a:cubicBezTo>
                      <a:pt x="31" y="3501"/>
                      <a:pt x="152" y="3714"/>
                      <a:pt x="365" y="3836"/>
                    </a:cubicBezTo>
                    <a:cubicBezTo>
                      <a:pt x="639" y="4049"/>
                      <a:pt x="912" y="4201"/>
                      <a:pt x="1186" y="4261"/>
                    </a:cubicBezTo>
                    <a:cubicBezTo>
                      <a:pt x="1308" y="4307"/>
                      <a:pt x="1422" y="4330"/>
                      <a:pt x="1509" y="4330"/>
                    </a:cubicBezTo>
                    <a:cubicBezTo>
                      <a:pt x="1596" y="4330"/>
                      <a:pt x="1657" y="4307"/>
                      <a:pt x="1672" y="4261"/>
                    </a:cubicBezTo>
                    <a:lnTo>
                      <a:pt x="3922" y="1131"/>
                    </a:lnTo>
                    <a:cubicBezTo>
                      <a:pt x="3952" y="1070"/>
                      <a:pt x="3922" y="1039"/>
                      <a:pt x="3861" y="979"/>
                    </a:cubicBezTo>
                    <a:cubicBezTo>
                      <a:pt x="3830" y="887"/>
                      <a:pt x="3678" y="766"/>
                      <a:pt x="3435" y="614"/>
                    </a:cubicBezTo>
                    <a:cubicBezTo>
                      <a:pt x="3222" y="462"/>
                      <a:pt x="2949" y="310"/>
                      <a:pt x="2736" y="158"/>
                    </a:cubicBezTo>
                    <a:cubicBezTo>
                      <a:pt x="2526" y="79"/>
                      <a:pt x="2383" y="0"/>
                      <a:pt x="2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2475" rIns="91425" bIns="42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05"/>
              <p:cNvSpPr/>
              <p:nvPr/>
            </p:nvSpPr>
            <p:spPr>
              <a:xfrm rot="131400">
                <a:off x="6883200" y="2270520"/>
                <a:ext cx="1069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509" extrusionOk="0">
                    <a:moveTo>
                      <a:pt x="2820" y="1"/>
                    </a:moveTo>
                    <a:cubicBezTo>
                      <a:pt x="2778" y="1"/>
                      <a:pt x="2704" y="44"/>
                      <a:pt x="2553" y="87"/>
                    </a:cubicBezTo>
                    <a:cubicBezTo>
                      <a:pt x="2462" y="209"/>
                      <a:pt x="2310" y="360"/>
                      <a:pt x="2098" y="573"/>
                    </a:cubicBezTo>
                    <a:cubicBezTo>
                      <a:pt x="1915" y="816"/>
                      <a:pt x="1885" y="938"/>
                      <a:pt x="1946" y="999"/>
                    </a:cubicBezTo>
                    <a:cubicBezTo>
                      <a:pt x="2189" y="1181"/>
                      <a:pt x="2645" y="1485"/>
                      <a:pt x="3283" y="1941"/>
                    </a:cubicBezTo>
                    <a:lnTo>
                      <a:pt x="3009" y="2245"/>
                    </a:lnTo>
                    <a:lnTo>
                      <a:pt x="2067" y="1455"/>
                    </a:lnTo>
                    <a:cubicBezTo>
                      <a:pt x="2055" y="1442"/>
                      <a:pt x="2026" y="1435"/>
                      <a:pt x="1989" y="1435"/>
                    </a:cubicBezTo>
                    <a:cubicBezTo>
                      <a:pt x="1936" y="1435"/>
                      <a:pt x="1865" y="1450"/>
                      <a:pt x="1794" y="1485"/>
                    </a:cubicBezTo>
                    <a:cubicBezTo>
                      <a:pt x="1672" y="1576"/>
                      <a:pt x="1581" y="1728"/>
                      <a:pt x="1398" y="1911"/>
                    </a:cubicBezTo>
                    <a:cubicBezTo>
                      <a:pt x="1186" y="2093"/>
                      <a:pt x="1155" y="2245"/>
                      <a:pt x="1277" y="2336"/>
                    </a:cubicBezTo>
                    <a:cubicBezTo>
                      <a:pt x="1459" y="2458"/>
                      <a:pt x="1794" y="2701"/>
                      <a:pt x="2341" y="3126"/>
                    </a:cubicBezTo>
                    <a:lnTo>
                      <a:pt x="2067" y="3461"/>
                    </a:lnTo>
                    <a:cubicBezTo>
                      <a:pt x="1581" y="3005"/>
                      <a:pt x="1186" y="2671"/>
                      <a:pt x="973" y="2488"/>
                    </a:cubicBezTo>
                    <a:cubicBezTo>
                      <a:pt x="957" y="2480"/>
                      <a:pt x="938" y="2476"/>
                      <a:pt x="917" y="2476"/>
                    </a:cubicBezTo>
                    <a:cubicBezTo>
                      <a:pt x="861" y="2476"/>
                      <a:pt x="788" y="2504"/>
                      <a:pt x="699" y="2549"/>
                    </a:cubicBezTo>
                    <a:cubicBezTo>
                      <a:pt x="578" y="2671"/>
                      <a:pt x="426" y="2823"/>
                      <a:pt x="243" y="3066"/>
                    </a:cubicBezTo>
                    <a:cubicBezTo>
                      <a:pt x="61" y="3278"/>
                      <a:pt x="0" y="3400"/>
                      <a:pt x="91" y="3461"/>
                    </a:cubicBezTo>
                    <a:lnTo>
                      <a:pt x="2219" y="5193"/>
                    </a:lnTo>
                    <a:cubicBezTo>
                      <a:pt x="2432" y="5345"/>
                      <a:pt x="2584" y="5437"/>
                      <a:pt x="2705" y="5497"/>
                    </a:cubicBezTo>
                    <a:cubicBezTo>
                      <a:pt x="2736" y="5505"/>
                      <a:pt x="2762" y="5509"/>
                      <a:pt x="2787" y="5509"/>
                    </a:cubicBezTo>
                    <a:cubicBezTo>
                      <a:pt x="2859" y="5509"/>
                      <a:pt x="2911" y="5475"/>
                      <a:pt x="2979" y="5406"/>
                    </a:cubicBezTo>
                    <a:lnTo>
                      <a:pt x="5441" y="2336"/>
                    </a:lnTo>
                    <a:cubicBezTo>
                      <a:pt x="5471" y="2245"/>
                      <a:pt x="5471" y="2215"/>
                      <a:pt x="5441" y="2154"/>
                    </a:cubicBezTo>
                    <a:cubicBezTo>
                      <a:pt x="5380" y="2063"/>
                      <a:pt x="5289" y="2002"/>
                      <a:pt x="5107" y="1850"/>
                    </a:cubicBezTo>
                    <a:lnTo>
                      <a:pt x="2857" y="26"/>
                    </a:lnTo>
                    <a:cubicBezTo>
                      <a:pt x="2849" y="8"/>
                      <a:pt x="2837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4000" rIns="91425" bIns="540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05"/>
              <p:cNvSpPr/>
              <p:nvPr/>
            </p:nvSpPr>
            <p:spPr>
              <a:xfrm rot="131400">
                <a:off x="6822000" y="2216520"/>
                <a:ext cx="106920" cy="9612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925" extrusionOk="0">
                    <a:moveTo>
                      <a:pt x="2493" y="0"/>
                    </a:moveTo>
                    <a:cubicBezTo>
                      <a:pt x="2250" y="31"/>
                      <a:pt x="2067" y="152"/>
                      <a:pt x="1885" y="335"/>
                    </a:cubicBezTo>
                    <a:cubicBezTo>
                      <a:pt x="1733" y="517"/>
                      <a:pt x="1611" y="669"/>
                      <a:pt x="1581" y="912"/>
                    </a:cubicBezTo>
                    <a:cubicBezTo>
                      <a:pt x="1520" y="1125"/>
                      <a:pt x="1520" y="1277"/>
                      <a:pt x="1581" y="1490"/>
                    </a:cubicBezTo>
                    <a:cubicBezTo>
                      <a:pt x="1611" y="1672"/>
                      <a:pt x="1672" y="1824"/>
                      <a:pt x="1763" y="2006"/>
                    </a:cubicBezTo>
                    <a:cubicBezTo>
                      <a:pt x="1824" y="2189"/>
                      <a:pt x="1915" y="2341"/>
                      <a:pt x="1976" y="2462"/>
                    </a:cubicBezTo>
                    <a:cubicBezTo>
                      <a:pt x="2067" y="2584"/>
                      <a:pt x="2128" y="2706"/>
                      <a:pt x="2189" y="2797"/>
                    </a:cubicBezTo>
                    <a:cubicBezTo>
                      <a:pt x="2219" y="2918"/>
                      <a:pt x="2219" y="3009"/>
                      <a:pt x="2189" y="3040"/>
                    </a:cubicBezTo>
                    <a:cubicBezTo>
                      <a:pt x="2146" y="3061"/>
                      <a:pt x="2103" y="3083"/>
                      <a:pt x="2049" y="3083"/>
                    </a:cubicBezTo>
                    <a:cubicBezTo>
                      <a:pt x="2027" y="3083"/>
                      <a:pt x="2003" y="3079"/>
                      <a:pt x="1976" y="3070"/>
                    </a:cubicBezTo>
                    <a:cubicBezTo>
                      <a:pt x="1915" y="3070"/>
                      <a:pt x="1794" y="3009"/>
                      <a:pt x="1642" y="2858"/>
                    </a:cubicBezTo>
                    <a:cubicBezTo>
                      <a:pt x="1490" y="2706"/>
                      <a:pt x="1368" y="2493"/>
                      <a:pt x="1216" y="2189"/>
                    </a:cubicBezTo>
                    <a:lnTo>
                      <a:pt x="1155" y="2037"/>
                    </a:lnTo>
                    <a:cubicBezTo>
                      <a:pt x="1118" y="2012"/>
                      <a:pt x="1069" y="1997"/>
                      <a:pt x="1009" y="1997"/>
                    </a:cubicBezTo>
                    <a:cubicBezTo>
                      <a:pt x="923" y="1997"/>
                      <a:pt x="811" y="2026"/>
                      <a:pt x="669" y="2098"/>
                    </a:cubicBezTo>
                    <a:cubicBezTo>
                      <a:pt x="395" y="2158"/>
                      <a:pt x="213" y="2310"/>
                      <a:pt x="61" y="2462"/>
                    </a:cubicBezTo>
                    <a:cubicBezTo>
                      <a:pt x="0" y="2493"/>
                      <a:pt x="0" y="2584"/>
                      <a:pt x="61" y="2736"/>
                    </a:cubicBezTo>
                    <a:cubicBezTo>
                      <a:pt x="91" y="2888"/>
                      <a:pt x="243" y="3070"/>
                      <a:pt x="426" y="3344"/>
                    </a:cubicBezTo>
                    <a:cubicBezTo>
                      <a:pt x="669" y="3617"/>
                      <a:pt x="882" y="3921"/>
                      <a:pt x="1216" y="4225"/>
                    </a:cubicBezTo>
                    <a:cubicBezTo>
                      <a:pt x="1709" y="4685"/>
                      <a:pt x="2165" y="4925"/>
                      <a:pt x="2582" y="4925"/>
                    </a:cubicBezTo>
                    <a:cubicBezTo>
                      <a:pt x="2910" y="4925"/>
                      <a:pt x="3215" y="4776"/>
                      <a:pt x="3496" y="4468"/>
                    </a:cubicBezTo>
                    <a:cubicBezTo>
                      <a:pt x="3648" y="4316"/>
                      <a:pt x="3769" y="4134"/>
                      <a:pt x="3800" y="3952"/>
                    </a:cubicBezTo>
                    <a:cubicBezTo>
                      <a:pt x="3861" y="3769"/>
                      <a:pt x="3861" y="3557"/>
                      <a:pt x="3800" y="3405"/>
                    </a:cubicBezTo>
                    <a:cubicBezTo>
                      <a:pt x="3769" y="3222"/>
                      <a:pt x="3709" y="3070"/>
                      <a:pt x="3617" y="2888"/>
                    </a:cubicBezTo>
                    <a:cubicBezTo>
                      <a:pt x="3557" y="2736"/>
                      <a:pt x="3465" y="2554"/>
                      <a:pt x="3405" y="2432"/>
                    </a:cubicBezTo>
                    <a:cubicBezTo>
                      <a:pt x="3283" y="2310"/>
                      <a:pt x="3253" y="2219"/>
                      <a:pt x="3192" y="2098"/>
                    </a:cubicBezTo>
                    <a:cubicBezTo>
                      <a:pt x="3161" y="1976"/>
                      <a:pt x="3161" y="1915"/>
                      <a:pt x="3192" y="1854"/>
                    </a:cubicBezTo>
                    <a:cubicBezTo>
                      <a:pt x="3253" y="1824"/>
                      <a:pt x="3283" y="1824"/>
                      <a:pt x="3344" y="1824"/>
                    </a:cubicBezTo>
                    <a:cubicBezTo>
                      <a:pt x="3435" y="1824"/>
                      <a:pt x="3557" y="1885"/>
                      <a:pt x="3648" y="2006"/>
                    </a:cubicBezTo>
                    <a:cubicBezTo>
                      <a:pt x="3769" y="2128"/>
                      <a:pt x="3921" y="2371"/>
                      <a:pt x="4104" y="2706"/>
                    </a:cubicBezTo>
                    <a:cubicBezTo>
                      <a:pt x="4316" y="3009"/>
                      <a:pt x="4408" y="3192"/>
                      <a:pt x="4408" y="3192"/>
                    </a:cubicBezTo>
                    <a:cubicBezTo>
                      <a:pt x="4439" y="3224"/>
                      <a:pt x="4479" y="3237"/>
                      <a:pt x="4525" y="3237"/>
                    </a:cubicBezTo>
                    <a:cubicBezTo>
                      <a:pt x="4612" y="3237"/>
                      <a:pt x="4725" y="3190"/>
                      <a:pt x="4864" y="3131"/>
                    </a:cubicBezTo>
                    <a:cubicBezTo>
                      <a:pt x="5107" y="2979"/>
                      <a:pt x="5289" y="2827"/>
                      <a:pt x="5441" y="2675"/>
                    </a:cubicBezTo>
                    <a:cubicBezTo>
                      <a:pt x="5471" y="2614"/>
                      <a:pt x="5471" y="2523"/>
                      <a:pt x="5411" y="2371"/>
                    </a:cubicBezTo>
                    <a:cubicBezTo>
                      <a:pt x="5320" y="2219"/>
                      <a:pt x="5228" y="1976"/>
                      <a:pt x="4985" y="1702"/>
                    </a:cubicBezTo>
                    <a:cubicBezTo>
                      <a:pt x="4803" y="1399"/>
                      <a:pt x="4529" y="1155"/>
                      <a:pt x="4256" y="882"/>
                    </a:cubicBezTo>
                    <a:cubicBezTo>
                      <a:pt x="3952" y="608"/>
                      <a:pt x="3739" y="426"/>
                      <a:pt x="3496" y="304"/>
                    </a:cubicBezTo>
                    <a:cubicBezTo>
                      <a:pt x="3283" y="183"/>
                      <a:pt x="3101" y="122"/>
                      <a:pt x="2949" y="92"/>
                    </a:cubicBezTo>
                    <a:cubicBezTo>
                      <a:pt x="2797" y="31"/>
                      <a:pt x="2645" y="31"/>
                      <a:pt x="2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225" rIns="91425" bIns="48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05"/>
              <p:cNvSpPr/>
              <p:nvPr/>
            </p:nvSpPr>
            <p:spPr>
              <a:xfrm rot="131400">
                <a:off x="6743160" y="2125800"/>
                <a:ext cx="10764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4786" extrusionOk="0">
                    <a:moveTo>
                      <a:pt x="3108" y="1"/>
                    </a:moveTo>
                    <a:cubicBezTo>
                      <a:pt x="3045" y="1"/>
                      <a:pt x="2982" y="8"/>
                      <a:pt x="2919" y="21"/>
                    </a:cubicBezTo>
                    <a:cubicBezTo>
                      <a:pt x="2645" y="51"/>
                      <a:pt x="2432" y="142"/>
                      <a:pt x="2220" y="294"/>
                    </a:cubicBezTo>
                    <a:cubicBezTo>
                      <a:pt x="2037" y="446"/>
                      <a:pt x="1885" y="598"/>
                      <a:pt x="1824" y="780"/>
                    </a:cubicBezTo>
                    <a:cubicBezTo>
                      <a:pt x="1703" y="932"/>
                      <a:pt x="1703" y="1115"/>
                      <a:pt x="1703" y="1297"/>
                    </a:cubicBezTo>
                    <a:cubicBezTo>
                      <a:pt x="1733" y="1449"/>
                      <a:pt x="1764" y="1662"/>
                      <a:pt x="1824" y="1844"/>
                    </a:cubicBezTo>
                    <a:cubicBezTo>
                      <a:pt x="1855" y="2027"/>
                      <a:pt x="1885" y="2179"/>
                      <a:pt x="1976" y="2331"/>
                    </a:cubicBezTo>
                    <a:cubicBezTo>
                      <a:pt x="2037" y="2483"/>
                      <a:pt x="2068" y="2604"/>
                      <a:pt x="2128" y="2726"/>
                    </a:cubicBezTo>
                    <a:cubicBezTo>
                      <a:pt x="2159" y="2817"/>
                      <a:pt x="2128" y="2908"/>
                      <a:pt x="2068" y="2939"/>
                    </a:cubicBezTo>
                    <a:cubicBezTo>
                      <a:pt x="2037" y="2954"/>
                      <a:pt x="2014" y="2961"/>
                      <a:pt x="1988" y="2961"/>
                    </a:cubicBezTo>
                    <a:cubicBezTo>
                      <a:pt x="1961" y="2961"/>
                      <a:pt x="1931" y="2954"/>
                      <a:pt x="1885" y="2939"/>
                    </a:cubicBezTo>
                    <a:cubicBezTo>
                      <a:pt x="1824" y="2908"/>
                      <a:pt x="1703" y="2787"/>
                      <a:pt x="1581" y="2635"/>
                    </a:cubicBezTo>
                    <a:cubicBezTo>
                      <a:pt x="1460" y="2483"/>
                      <a:pt x="1368" y="2270"/>
                      <a:pt x="1277" y="1966"/>
                    </a:cubicBezTo>
                    <a:cubicBezTo>
                      <a:pt x="1247" y="1844"/>
                      <a:pt x="1216" y="1753"/>
                      <a:pt x="1216" y="1753"/>
                    </a:cubicBezTo>
                    <a:cubicBezTo>
                      <a:pt x="1160" y="1716"/>
                      <a:pt x="1081" y="1690"/>
                      <a:pt x="963" y="1690"/>
                    </a:cubicBezTo>
                    <a:cubicBezTo>
                      <a:pt x="891" y="1690"/>
                      <a:pt x="804" y="1700"/>
                      <a:pt x="700" y="1723"/>
                    </a:cubicBezTo>
                    <a:cubicBezTo>
                      <a:pt x="457" y="1814"/>
                      <a:pt x="213" y="1905"/>
                      <a:pt x="61" y="2027"/>
                    </a:cubicBezTo>
                    <a:cubicBezTo>
                      <a:pt x="1" y="2057"/>
                      <a:pt x="1" y="2148"/>
                      <a:pt x="31" y="2300"/>
                    </a:cubicBezTo>
                    <a:cubicBezTo>
                      <a:pt x="61" y="2452"/>
                      <a:pt x="183" y="2635"/>
                      <a:pt x="335" y="2939"/>
                    </a:cubicBezTo>
                    <a:cubicBezTo>
                      <a:pt x="487" y="3212"/>
                      <a:pt x="700" y="3546"/>
                      <a:pt x="973" y="3881"/>
                    </a:cubicBezTo>
                    <a:cubicBezTo>
                      <a:pt x="1447" y="4487"/>
                      <a:pt x="1908" y="4786"/>
                      <a:pt x="2365" y="4786"/>
                    </a:cubicBezTo>
                    <a:cubicBezTo>
                      <a:pt x="2642" y="4786"/>
                      <a:pt x="2917" y="4676"/>
                      <a:pt x="3192" y="4458"/>
                    </a:cubicBezTo>
                    <a:cubicBezTo>
                      <a:pt x="3375" y="4337"/>
                      <a:pt x="3496" y="4185"/>
                      <a:pt x="3557" y="4002"/>
                    </a:cubicBezTo>
                    <a:cubicBezTo>
                      <a:pt x="3648" y="3820"/>
                      <a:pt x="3679" y="3668"/>
                      <a:pt x="3648" y="3486"/>
                    </a:cubicBezTo>
                    <a:cubicBezTo>
                      <a:pt x="3587" y="3334"/>
                      <a:pt x="3557" y="3121"/>
                      <a:pt x="3527" y="2939"/>
                    </a:cubicBezTo>
                    <a:cubicBezTo>
                      <a:pt x="3496" y="2756"/>
                      <a:pt x="3435" y="2604"/>
                      <a:pt x="3375" y="2452"/>
                    </a:cubicBezTo>
                    <a:cubicBezTo>
                      <a:pt x="3344" y="2300"/>
                      <a:pt x="3283" y="2179"/>
                      <a:pt x="3253" y="2057"/>
                    </a:cubicBezTo>
                    <a:cubicBezTo>
                      <a:pt x="3223" y="1966"/>
                      <a:pt x="3253" y="1875"/>
                      <a:pt x="3283" y="1844"/>
                    </a:cubicBezTo>
                    <a:cubicBezTo>
                      <a:pt x="3325" y="1823"/>
                      <a:pt x="3353" y="1788"/>
                      <a:pt x="3386" y="1788"/>
                    </a:cubicBezTo>
                    <a:cubicBezTo>
                      <a:pt x="3401" y="1788"/>
                      <a:pt x="3417" y="1795"/>
                      <a:pt x="3435" y="1814"/>
                    </a:cubicBezTo>
                    <a:cubicBezTo>
                      <a:pt x="3527" y="1844"/>
                      <a:pt x="3587" y="1905"/>
                      <a:pt x="3709" y="2057"/>
                    </a:cubicBezTo>
                    <a:cubicBezTo>
                      <a:pt x="3831" y="2209"/>
                      <a:pt x="3982" y="2483"/>
                      <a:pt x="4104" y="2817"/>
                    </a:cubicBezTo>
                    <a:cubicBezTo>
                      <a:pt x="4256" y="3182"/>
                      <a:pt x="4317" y="3364"/>
                      <a:pt x="4317" y="3364"/>
                    </a:cubicBezTo>
                    <a:cubicBezTo>
                      <a:pt x="4355" y="3389"/>
                      <a:pt x="4403" y="3404"/>
                      <a:pt x="4461" y="3404"/>
                    </a:cubicBezTo>
                    <a:cubicBezTo>
                      <a:pt x="4544" y="3404"/>
                      <a:pt x="4648" y="3375"/>
                      <a:pt x="4773" y="3303"/>
                    </a:cubicBezTo>
                    <a:cubicBezTo>
                      <a:pt x="5046" y="3243"/>
                      <a:pt x="5229" y="3121"/>
                      <a:pt x="5411" y="2969"/>
                    </a:cubicBezTo>
                    <a:cubicBezTo>
                      <a:pt x="5502" y="2939"/>
                      <a:pt x="5502" y="2817"/>
                      <a:pt x="5472" y="2665"/>
                    </a:cubicBezTo>
                    <a:cubicBezTo>
                      <a:pt x="5411" y="2483"/>
                      <a:pt x="5320" y="2270"/>
                      <a:pt x="5168" y="1966"/>
                    </a:cubicBezTo>
                    <a:cubicBezTo>
                      <a:pt x="4955" y="1662"/>
                      <a:pt x="4773" y="1358"/>
                      <a:pt x="4560" y="1054"/>
                    </a:cubicBezTo>
                    <a:cubicBezTo>
                      <a:pt x="4317" y="750"/>
                      <a:pt x="4104" y="507"/>
                      <a:pt x="3891" y="355"/>
                    </a:cubicBezTo>
                    <a:cubicBezTo>
                      <a:pt x="3709" y="203"/>
                      <a:pt x="3527" y="81"/>
                      <a:pt x="3375" y="51"/>
                    </a:cubicBezTo>
                    <a:cubicBezTo>
                      <a:pt x="3286" y="15"/>
                      <a:pt x="3197" y="1"/>
                      <a:pt x="3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6800" rIns="91425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05"/>
              <p:cNvSpPr/>
              <p:nvPr/>
            </p:nvSpPr>
            <p:spPr>
              <a:xfrm rot="131400">
                <a:off x="6702120" y="2033280"/>
                <a:ext cx="104400" cy="100080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5121" extrusionOk="0">
                    <a:moveTo>
                      <a:pt x="2615" y="2810"/>
                    </a:moveTo>
                    <a:lnTo>
                      <a:pt x="2797" y="3114"/>
                    </a:lnTo>
                    <a:lnTo>
                      <a:pt x="1764" y="3570"/>
                    </a:lnTo>
                    <a:lnTo>
                      <a:pt x="1703" y="3449"/>
                    </a:lnTo>
                    <a:lnTo>
                      <a:pt x="2615" y="2810"/>
                    </a:lnTo>
                    <a:close/>
                    <a:moveTo>
                      <a:pt x="2921" y="1"/>
                    </a:moveTo>
                    <a:cubicBezTo>
                      <a:pt x="2909" y="1"/>
                      <a:pt x="2899" y="4"/>
                      <a:pt x="2889" y="14"/>
                    </a:cubicBezTo>
                    <a:cubicBezTo>
                      <a:pt x="2889" y="75"/>
                      <a:pt x="1916" y="1078"/>
                      <a:pt x="62" y="3114"/>
                    </a:cubicBezTo>
                    <a:cubicBezTo>
                      <a:pt x="1" y="3175"/>
                      <a:pt x="31" y="3418"/>
                      <a:pt x="214" y="3753"/>
                    </a:cubicBezTo>
                    <a:cubicBezTo>
                      <a:pt x="396" y="4087"/>
                      <a:pt x="609" y="4421"/>
                      <a:pt x="791" y="4695"/>
                    </a:cubicBezTo>
                    <a:cubicBezTo>
                      <a:pt x="974" y="4999"/>
                      <a:pt x="1095" y="5121"/>
                      <a:pt x="1156" y="5121"/>
                    </a:cubicBezTo>
                    <a:cubicBezTo>
                      <a:pt x="1308" y="5090"/>
                      <a:pt x="2037" y="4969"/>
                      <a:pt x="3253" y="4725"/>
                    </a:cubicBezTo>
                    <a:cubicBezTo>
                      <a:pt x="4469" y="4513"/>
                      <a:pt x="5168" y="4361"/>
                      <a:pt x="5229" y="4330"/>
                    </a:cubicBezTo>
                    <a:cubicBezTo>
                      <a:pt x="5320" y="4239"/>
                      <a:pt x="5351" y="4117"/>
                      <a:pt x="5259" y="3905"/>
                    </a:cubicBezTo>
                    <a:cubicBezTo>
                      <a:pt x="5199" y="3722"/>
                      <a:pt x="5077" y="3449"/>
                      <a:pt x="4925" y="3145"/>
                    </a:cubicBezTo>
                    <a:cubicBezTo>
                      <a:pt x="4743" y="2841"/>
                      <a:pt x="4621" y="2658"/>
                      <a:pt x="4500" y="2567"/>
                    </a:cubicBezTo>
                    <a:cubicBezTo>
                      <a:pt x="4464" y="2496"/>
                      <a:pt x="4407" y="2467"/>
                      <a:pt x="4336" y="2467"/>
                    </a:cubicBezTo>
                    <a:cubicBezTo>
                      <a:pt x="4286" y="2467"/>
                      <a:pt x="4228" y="2481"/>
                      <a:pt x="4165" y="2506"/>
                    </a:cubicBezTo>
                    <a:lnTo>
                      <a:pt x="3861" y="2658"/>
                    </a:lnTo>
                    <a:lnTo>
                      <a:pt x="3557" y="2081"/>
                    </a:lnTo>
                    <a:lnTo>
                      <a:pt x="3892" y="1838"/>
                    </a:lnTo>
                    <a:cubicBezTo>
                      <a:pt x="4044" y="1747"/>
                      <a:pt x="3892" y="1321"/>
                      <a:pt x="3527" y="622"/>
                    </a:cubicBezTo>
                    <a:cubicBezTo>
                      <a:pt x="3345" y="288"/>
                      <a:pt x="3193" y="105"/>
                      <a:pt x="3041" y="14"/>
                    </a:cubicBezTo>
                    <a:cubicBezTo>
                      <a:pt x="2980" y="14"/>
                      <a:pt x="2946" y="1"/>
                      <a:pt x="29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50025" rIns="91425" bIns="50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05"/>
              <p:cNvSpPr/>
              <p:nvPr/>
            </p:nvSpPr>
            <p:spPr>
              <a:xfrm rot="131400">
                <a:off x="6673320" y="1967040"/>
                <a:ext cx="90720" cy="85320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4365" extrusionOk="0">
                    <a:moveTo>
                      <a:pt x="3499" y="1"/>
                    </a:moveTo>
                    <a:cubicBezTo>
                      <a:pt x="3461" y="1"/>
                      <a:pt x="3420" y="4"/>
                      <a:pt x="3374" y="12"/>
                    </a:cubicBezTo>
                    <a:cubicBezTo>
                      <a:pt x="3192" y="73"/>
                      <a:pt x="2948" y="134"/>
                      <a:pt x="2705" y="225"/>
                    </a:cubicBezTo>
                    <a:cubicBezTo>
                      <a:pt x="2432" y="285"/>
                      <a:pt x="2310" y="407"/>
                      <a:pt x="2340" y="468"/>
                    </a:cubicBezTo>
                    <a:cubicBezTo>
                      <a:pt x="2432" y="741"/>
                      <a:pt x="2584" y="1137"/>
                      <a:pt x="2796" y="1653"/>
                    </a:cubicBezTo>
                    <a:lnTo>
                      <a:pt x="182" y="2565"/>
                    </a:lnTo>
                    <a:cubicBezTo>
                      <a:pt x="152" y="2565"/>
                      <a:pt x="122" y="2596"/>
                      <a:pt x="61" y="2656"/>
                    </a:cubicBezTo>
                    <a:cubicBezTo>
                      <a:pt x="0" y="2808"/>
                      <a:pt x="30" y="2991"/>
                      <a:pt x="122" y="3264"/>
                    </a:cubicBezTo>
                    <a:cubicBezTo>
                      <a:pt x="243" y="3568"/>
                      <a:pt x="395" y="3811"/>
                      <a:pt x="547" y="4055"/>
                    </a:cubicBezTo>
                    <a:cubicBezTo>
                      <a:pt x="654" y="4268"/>
                      <a:pt x="807" y="4364"/>
                      <a:pt x="884" y="4364"/>
                    </a:cubicBezTo>
                    <a:cubicBezTo>
                      <a:pt x="895" y="4364"/>
                      <a:pt x="904" y="4362"/>
                      <a:pt x="912" y="4359"/>
                    </a:cubicBezTo>
                    <a:lnTo>
                      <a:pt x="4559" y="3112"/>
                    </a:lnTo>
                    <a:cubicBezTo>
                      <a:pt x="4590" y="3082"/>
                      <a:pt x="4651" y="3021"/>
                      <a:pt x="4651" y="2960"/>
                    </a:cubicBezTo>
                    <a:cubicBezTo>
                      <a:pt x="4651" y="2869"/>
                      <a:pt x="4590" y="2717"/>
                      <a:pt x="4529" y="2504"/>
                    </a:cubicBezTo>
                    <a:lnTo>
                      <a:pt x="3708" y="103"/>
                    </a:lnTo>
                    <a:cubicBezTo>
                      <a:pt x="3685" y="35"/>
                      <a:pt x="3611" y="1"/>
                      <a:pt x="34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2825" rIns="91425" bIns="42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05"/>
              <p:cNvSpPr/>
              <p:nvPr/>
            </p:nvSpPr>
            <p:spPr>
              <a:xfrm rot="131400">
                <a:off x="6652080" y="1890720"/>
                <a:ext cx="9324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4066" extrusionOk="0">
                    <a:moveTo>
                      <a:pt x="3842" y="0"/>
                    </a:moveTo>
                    <a:cubicBezTo>
                      <a:pt x="3739" y="0"/>
                      <a:pt x="3618" y="8"/>
                      <a:pt x="3466" y="23"/>
                    </a:cubicBezTo>
                    <a:cubicBezTo>
                      <a:pt x="3162" y="53"/>
                      <a:pt x="3040" y="145"/>
                      <a:pt x="3040" y="205"/>
                    </a:cubicBezTo>
                    <a:cubicBezTo>
                      <a:pt x="3071" y="509"/>
                      <a:pt x="3162" y="1057"/>
                      <a:pt x="3314" y="1847"/>
                    </a:cubicBezTo>
                    <a:lnTo>
                      <a:pt x="2919" y="1877"/>
                    </a:lnTo>
                    <a:lnTo>
                      <a:pt x="2797" y="661"/>
                    </a:lnTo>
                    <a:cubicBezTo>
                      <a:pt x="2797" y="601"/>
                      <a:pt x="2736" y="570"/>
                      <a:pt x="2584" y="540"/>
                    </a:cubicBezTo>
                    <a:cubicBezTo>
                      <a:pt x="2508" y="509"/>
                      <a:pt x="2425" y="494"/>
                      <a:pt x="2326" y="494"/>
                    </a:cubicBezTo>
                    <a:cubicBezTo>
                      <a:pt x="2227" y="494"/>
                      <a:pt x="2113" y="509"/>
                      <a:pt x="1977" y="540"/>
                    </a:cubicBezTo>
                    <a:cubicBezTo>
                      <a:pt x="1703" y="570"/>
                      <a:pt x="1581" y="631"/>
                      <a:pt x="1581" y="753"/>
                    </a:cubicBezTo>
                    <a:cubicBezTo>
                      <a:pt x="1642" y="935"/>
                      <a:pt x="1673" y="1360"/>
                      <a:pt x="1794" y="2060"/>
                    </a:cubicBezTo>
                    <a:lnTo>
                      <a:pt x="1369" y="2090"/>
                    </a:lnTo>
                    <a:cubicBezTo>
                      <a:pt x="1369" y="1391"/>
                      <a:pt x="1338" y="905"/>
                      <a:pt x="1277" y="601"/>
                    </a:cubicBezTo>
                    <a:cubicBezTo>
                      <a:pt x="1277" y="540"/>
                      <a:pt x="1217" y="479"/>
                      <a:pt x="1065" y="449"/>
                    </a:cubicBezTo>
                    <a:cubicBezTo>
                      <a:pt x="989" y="433"/>
                      <a:pt x="905" y="426"/>
                      <a:pt x="802" y="426"/>
                    </a:cubicBezTo>
                    <a:cubicBezTo>
                      <a:pt x="700" y="426"/>
                      <a:pt x="578" y="433"/>
                      <a:pt x="426" y="449"/>
                    </a:cubicBezTo>
                    <a:cubicBezTo>
                      <a:pt x="122" y="479"/>
                      <a:pt x="1" y="570"/>
                      <a:pt x="1" y="631"/>
                    </a:cubicBezTo>
                    <a:lnTo>
                      <a:pt x="305" y="3367"/>
                    </a:lnTo>
                    <a:cubicBezTo>
                      <a:pt x="335" y="3640"/>
                      <a:pt x="366" y="3823"/>
                      <a:pt x="457" y="3944"/>
                    </a:cubicBezTo>
                    <a:cubicBezTo>
                      <a:pt x="518" y="4035"/>
                      <a:pt x="609" y="4066"/>
                      <a:pt x="730" y="4066"/>
                    </a:cubicBezTo>
                    <a:lnTo>
                      <a:pt x="4621" y="3610"/>
                    </a:lnTo>
                    <a:cubicBezTo>
                      <a:pt x="4682" y="3610"/>
                      <a:pt x="4712" y="3579"/>
                      <a:pt x="4743" y="3488"/>
                    </a:cubicBezTo>
                    <a:cubicBezTo>
                      <a:pt x="4773" y="3427"/>
                      <a:pt x="4773" y="3275"/>
                      <a:pt x="4743" y="3032"/>
                    </a:cubicBezTo>
                    <a:lnTo>
                      <a:pt x="4408" y="145"/>
                    </a:lnTo>
                    <a:cubicBezTo>
                      <a:pt x="4408" y="84"/>
                      <a:pt x="4317" y="23"/>
                      <a:pt x="4104" y="23"/>
                    </a:cubicBezTo>
                    <a:cubicBezTo>
                      <a:pt x="4028" y="8"/>
                      <a:pt x="3945" y="0"/>
                      <a:pt x="3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39600" rIns="91425" bIns="39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05"/>
              <p:cNvSpPr/>
              <p:nvPr/>
            </p:nvSpPr>
            <p:spPr>
              <a:xfrm rot="131400">
                <a:off x="6685200" y="1734120"/>
                <a:ext cx="71280" cy="62640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3210" extrusionOk="0">
                    <a:moveTo>
                      <a:pt x="1857" y="1"/>
                    </a:moveTo>
                    <a:cubicBezTo>
                      <a:pt x="1221" y="1"/>
                      <a:pt x="591" y="392"/>
                      <a:pt x="335" y="997"/>
                    </a:cubicBezTo>
                    <a:cubicBezTo>
                      <a:pt x="1" y="1788"/>
                      <a:pt x="426" y="2730"/>
                      <a:pt x="1216" y="3095"/>
                    </a:cubicBezTo>
                    <a:cubicBezTo>
                      <a:pt x="1402" y="3173"/>
                      <a:pt x="1595" y="3210"/>
                      <a:pt x="1787" y="3210"/>
                    </a:cubicBezTo>
                    <a:cubicBezTo>
                      <a:pt x="2417" y="3210"/>
                      <a:pt x="3034" y="2818"/>
                      <a:pt x="3314" y="2213"/>
                    </a:cubicBezTo>
                    <a:cubicBezTo>
                      <a:pt x="3648" y="1423"/>
                      <a:pt x="3253" y="450"/>
                      <a:pt x="2432" y="116"/>
                    </a:cubicBezTo>
                    <a:cubicBezTo>
                      <a:pt x="2247" y="38"/>
                      <a:pt x="2052" y="1"/>
                      <a:pt x="1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31300" rIns="91425" bIns="31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05"/>
              <p:cNvSpPr/>
              <p:nvPr/>
            </p:nvSpPr>
            <p:spPr>
              <a:xfrm rot="131400">
                <a:off x="8057520" y="2394720"/>
                <a:ext cx="71280" cy="6264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210" extrusionOk="0">
                    <a:moveTo>
                      <a:pt x="1857" y="0"/>
                    </a:moveTo>
                    <a:cubicBezTo>
                      <a:pt x="1221" y="0"/>
                      <a:pt x="591" y="392"/>
                      <a:pt x="335" y="997"/>
                    </a:cubicBezTo>
                    <a:cubicBezTo>
                      <a:pt x="1" y="1787"/>
                      <a:pt x="426" y="2729"/>
                      <a:pt x="1216" y="3094"/>
                    </a:cubicBezTo>
                    <a:cubicBezTo>
                      <a:pt x="1401" y="3172"/>
                      <a:pt x="1595" y="3209"/>
                      <a:pt x="1787" y="3209"/>
                    </a:cubicBezTo>
                    <a:cubicBezTo>
                      <a:pt x="2416" y="3209"/>
                      <a:pt x="3034" y="2818"/>
                      <a:pt x="3314" y="2213"/>
                    </a:cubicBezTo>
                    <a:cubicBezTo>
                      <a:pt x="3648" y="1422"/>
                      <a:pt x="3253" y="450"/>
                      <a:pt x="2432" y="115"/>
                    </a:cubicBezTo>
                    <a:cubicBezTo>
                      <a:pt x="2247" y="37"/>
                      <a:pt x="2052" y="0"/>
                      <a:pt x="18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31300" rIns="91425" bIns="31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05"/>
              <p:cNvSpPr/>
              <p:nvPr/>
            </p:nvSpPr>
            <p:spPr>
              <a:xfrm rot="131400">
                <a:off x="7095240" y="1800000"/>
                <a:ext cx="685080" cy="506520"/>
              </a:xfrm>
              <a:custGeom>
                <a:avLst/>
                <a:gdLst/>
                <a:ahLst/>
                <a:cxnLst/>
                <a:rect l="l" t="t" r="r" b="b"/>
                <a:pathLst>
                  <a:path w="34987" h="25872" extrusionOk="0">
                    <a:moveTo>
                      <a:pt x="10176" y="0"/>
                    </a:moveTo>
                    <a:cubicBezTo>
                      <a:pt x="7041" y="0"/>
                      <a:pt x="3995" y="1652"/>
                      <a:pt x="2372" y="4585"/>
                    </a:cubicBezTo>
                    <a:cubicBezTo>
                      <a:pt x="1" y="8901"/>
                      <a:pt x="1551" y="14282"/>
                      <a:pt x="5867" y="16683"/>
                    </a:cubicBezTo>
                    <a:cubicBezTo>
                      <a:pt x="7226" y="17423"/>
                      <a:pt x="8692" y="17776"/>
                      <a:pt x="10136" y="17776"/>
                    </a:cubicBezTo>
                    <a:cubicBezTo>
                      <a:pt x="12310" y="17776"/>
                      <a:pt x="14437" y="16977"/>
                      <a:pt x="16080" y="15497"/>
                    </a:cubicBezTo>
                    <a:lnTo>
                      <a:pt x="16080" y="15497"/>
                    </a:lnTo>
                    <a:cubicBezTo>
                      <a:pt x="15472" y="19114"/>
                      <a:pt x="17144" y="22914"/>
                      <a:pt x="20548" y="24768"/>
                    </a:cubicBezTo>
                    <a:cubicBezTo>
                      <a:pt x="21911" y="25516"/>
                      <a:pt x="23380" y="25871"/>
                      <a:pt x="24827" y="25871"/>
                    </a:cubicBezTo>
                    <a:cubicBezTo>
                      <a:pt x="27965" y="25871"/>
                      <a:pt x="31003" y="24205"/>
                      <a:pt x="32646" y="21272"/>
                    </a:cubicBezTo>
                    <a:cubicBezTo>
                      <a:pt x="34986" y="16987"/>
                      <a:pt x="33436" y="11576"/>
                      <a:pt x="29150" y="9205"/>
                    </a:cubicBezTo>
                    <a:cubicBezTo>
                      <a:pt x="27795" y="8449"/>
                      <a:pt x="26327" y="8089"/>
                      <a:pt x="24877" y="8089"/>
                    </a:cubicBezTo>
                    <a:cubicBezTo>
                      <a:pt x="22716" y="8089"/>
                      <a:pt x="20593" y="8887"/>
                      <a:pt x="18937" y="10360"/>
                    </a:cubicBezTo>
                    <a:cubicBezTo>
                      <a:pt x="19545" y="6774"/>
                      <a:pt x="17874" y="2974"/>
                      <a:pt x="14439" y="1090"/>
                    </a:cubicBezTo>
                    <a:cubicBezTo>
                      <a:pt x="13086" y="351"/>
                      <a:pt x="11622" y="0"/>
                      <a:pt x="101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05"/>
              <p:cNvSpPr/>
              <p:nvPr/>
            </p:nvSpPr>
            <p:spPr>
              <a:xfrm rot="131400">
                <a:off x="7093440" y="1796760"/>
                <a:ext cx="691200" cy="511920"/>
              </a:xfrm>
              <a:custGeom>
                <a:avLst/>
                <a:gdLst/>
                <a:ahLst/>
                <a:cxnLst/>
                <a:rect l="l" t="t" r="r" b="b"/>
                <a:pathLst>
                  <a:path w="35291" h="26137" extrusionOk="0">
                    <a:moveTo>
                      <a:pt x="10311" y="280"/>
                    </a:moveTo>
                    <a:cubicBezTo>
                      <a:pt x="11732" y="280"/>
                      <a:pt x="13171" y="625"/>
                      <a:pt x="14500" y="1351"/>
                    </a:cubicBezTo>
                    <a:cubicBezTo>
                      <a:pt x="17752" y="3175"/>
                      <a:pt x="19515" y="6822"/>
                      <a:pt x="18907" y="10500"/>
                    </a:cubicBezTo>
                    <a:lnTo>
                      <a:pt x="18816" y="10895"/>
                    </a:lnTo>
                    <a:lnTo>
                      <a:pt x="19089" y="10652"/>
                    </a:lnTo>
                    <a:cubicBezTo>
                      <a:pt x="20735" y="9187"/>
                      <a:pt x="22832" y="8433"/>
                      <a:pt x="24946" y="8433"/>
                    </a:cubicBezTo>
                    <a:cubicBezTo>
                      <a:pt x="26385" y="8433"/>
                      <a:pt x="27833" y="8783"/>
                      <a:pt x="29150" y="9497"/>
                    </a:cubicBezTo>
                    <a:cubicBezTo>
                      <a:pt x="33406" y="11837"/>
                      <a:pt x="34925" y="17187"/>
                      <a:pt x="32615" y="21412"/>
                    </a:cubicBezTo>
                    <a:cubicBezTo>
                      <a:pt x="31035" y="24323"/>
                      <a:pt x="28032" y="25954"/>
                      <a:pt x="24939" y="25954"/>
                    </a:cubicBezTo>
                    <a:cubicBezTo>
                      <a:pt x="23512" y="25954"/>
                      <a:pt x="22065" y="25607"/>
                      <a:pt x="20731" y="24877"/>
                    </a:cubicBezTo>
                    <a:cubicBezTo>
                      <a:pt x="17448" y="23053"/>
                      <a:pt x="15715" y="19376"/>
                      <a:pt x="16323" y="15698"/>
                    </a:cubicBezTo>
                    <a:lnTo>
                      <a:pt x="16384" y="15333"/>
                    </a:lnTo>
                    <a:lnTo>
                      <a:pt x="16141" y="15546"/>
                    </a:lnTo>
                    <a:cubicBezTo>
                      <a:pt x="14481" y="17025"/>
                      <a:pt x="12393" y="17787"/>
                      <a:pt x="10283" y="17787"/>
                    </a:cubicBezTo>
                    <a:cubicBezTo>
                      <a:pt x="8839" y="17787"/>
                      <a:pt x="7384" y="17430"/>
                      <a:pt x="6050" y="16701"/>
                    </a:cubicBezTo>
                    <a:cubicBezTo>
                      <a:pt x="1794" y="14391"/>
                      <a:pt x="274" y="9011"/>
                      <a:pt x="2615" y="4816"/>
                    </a:cubicBezTo>
                    <a:cubicBezTo>
                      <a:pt x="4199" y="1919"/>
                      <a:pt x="7211" y="280"/>
                      <a:pt x="10311" y="280"/>
                    </a:cubicBezTo>
                    <a:close/>
                    <a:moveTo>
                      <a:pt x="10315" y="0"/>
                    </a:moveTo>
                    <a:cubicBezTo>
                      <a:pt x="7135" y="0"/>
                      <a:pt x="4044" y="1672"/>
                      <a:pt x="2402" y="4664"/>
                    </a:cubicBezTo>
                    <a:cubicBezTo>
                      <a:pt x="1" y="8980"/>
                      <a:pt x="1581" y="14482"/>
                      <a:pt x="5928" y="16883"/>
                    </a:cubicBezTo>
                    <a:cubicBezTo>
                      <a:pt x="7292" y="17635"/>
                      <a:pt x="8790" y="18003"/>
                      <a:pt x="10281" y="18003"/>
                    </a:cubicBezTo>
                    <a:cubicBezTo>
                      <a:pt x="12343" y="18003"/>
                      <a:pt x="14391" y="17300"/>
                      <a:pt x="16050" y="15941"/>
                    </a:cubicBezTo>
                    <a:lnTo>
                      <a:pt x="16050" y="15941"/>
                    </a:lnTo>
                    <a:cubicBezTo>
                      <a:pt x="15594" y="19619"/>
                      <a:pt x="17387" y="23236"/>
                      <a:pt x="20639" y="25029"/>
                    </a:cubicBezTo>
                    <a:cubicBezTo>
                      <a:pt x="22014" y="25779"/>
                      <a:pt x="23505" y="26137"/>
                      <a:pt x="24976" y="26137"/>
                    </a:cubicBezTo>
                    <a:cubicBezTo>
                      <a:pt x="28156" y="26137"/>
                      <a:pt x="31247" y="24465"/>
                      <a:pt x="32889" y="21473"/>
                    </a:cubicBezTo>
                    <a:cubicBezTo>
                      <a:pt x="35290" y="17157"/>
                      <a:pt x="33679" y="11655"/>
                      <a:pt x="29363" y="9254"/>
                    </a:cubicBezTo>
                    <a:cubicBezTo>
                      <a:pt x="27999" y="8502"/>
                      <a:pt x="26501" y="8134"/>
                      <a:pt x="25010" y="8134"/>
                    </a:cubicBezTo>
                    <a:cubicBezTo>
                      <a:pt x="22948" y="8134"/>
                      <a:pt x="20900" y="8837"/>
                      <a:pt x="19241" y="10196"/>
                    </a:cubicBezTo>
                    <a:cubicBezTo>
                      <a:pt x="19697" y="6518"/>
                      <a:pt x="17904" y="2901"/>
                      <a:pt x="14651" y="1108"/>
                    </a:cubicBezTo>
                    <a:cubicBezTo>
                      <a:pt x="13277" y="358"/>
                      <a:pt x="11786" y="0"/>
                      <a:pt x="10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05"/>
              <p:cNvSpPr/>
              <p:nvPr/>
            </p:nvSpPr>
            <p:spPr>
              <a:xfrm rot="131400">
                <a:off x="7136280" y="1827360"/>
                <a:ext cx="321840" cy="281880"/>
              </a:xfrm>
              <a:custGeom>
                <a:avLst/>
                <a:gdLst/>
                <a:ahLst/>
                <a:cxnLst/>
                <a:rect l="l" t="t" r="r" b="b"/>
                <a:pathLst>
                  <a:path w="16445" h="14406" extrusionOk="0">
                    <a:moveTo>
                      <a:pt x="8233" y="1"/>
                    </a:moveTo>
                    <a:cubicBezTo>
                      <a:pt x="5706" y="1"/>
                      <a:pt x="3252" y="1353"/>
                      <a:pt x="1946" y="3738"/>
                    </a:cubicBezTo>
                    <a:cubicBezTo>
                      <a:pt x="0" y="7173"/>
                      <a:pt x="1247" y="11580"/>
                      <a:pt x="4742" y="13495"/>
                    </a:cubicBezTo>
                    <a:cubicBezTo>
                      <a:pt x="5842" y="14113"/>
                      <a:pt x="7038" y="14406"/>
                      <a:pt x="8218" y="14406"/>
                    </a:cubicBezTo>
                    <a:cubicBezTo>
                      <a:pt x="10752" y="14406"/>
                      <a:pt x="13213" y="13054"/>
                      <a:pt x="14499" y="10668"/>
                    </a:cubicBezTo>
                    <a:cubicBezTo>
                      <a:pt x="16444" y="7233"/>
                      <a:pt x="15198" y="2826"/>
                      <a:pt x="11703" y="911"/>
                    </a:cubicBezTo>
                    <a:cubicBezTo>
                      <a:pt x="10602" y="293"/>
                      <a:pt x="9410" y="1"/>
                      <a:pt x="82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05"/>
              <p:cNvSpPr/>
              <p:nvPr/>
            </p:nvSpPr>
            <p:spPr>
              <a:xfrm rot="131400">
                <a:off x="7134120" y="1824840"/>
                <a:ext cx="327240" cy="286560"/>
              </a:xfrm>
              <a:custGeom>
                <a:avLst/>
                <a:gdLst/>
                <a:ahLst/>
                <a:cxnLst/>
                <a:rect l="l" t="t" r="r" b="b"/>
                <a:pathLst>
                  <a:path w="16719" h="14650" extrusionOk="0">
                    <a:moveTo>
                      <a:pt x="8367" y="284"/>
                    </a:moveTo>
                    <a:cubicBezTo>
                      <a:pt x="9519" y="284"/>
                      <a:pt x="10686" y="570"/>
                      <a:pt x="11764" y="1177"/>
                    </a:cubicBezTo>
                    <a:cubicBezTo>
                      <a:pt x="15199" y="3061"/>
                      <a:pt x="16445" y="7377"/>
                      <a:pt x="14560" y="10782"/>
                    </a:cubicBezTo>
                    <a:cubicBezTo>
                      <a:pt x="13255" y="13123"/>
                      <a:pt x="10849" y="14447"/>
                      <a:pt x="8361" y="14447"/>
                    </a:cubicBezTo>
                    <a:cubicBezTo>
                      <a:pt x="7199" y="14447"/>
                      <a:pt x="6019" y="14158"/>
                      <a:pt x="4925" y="13548"/>
                    </a:cubicBezTo>
                    <a:cubicBezTo>
                      <a:pt x="1520" y="11663"/>
                      <a:pt x="274" y="7377"/>
                      <a:pt x="2159" y="3943"/>
                    </a:cubicBezTo>
                    <a:cubicBezTo>
                      <a:pt x="3467" y="1617"/>
                      <a:pt x="5883" y="284"/>
                      <a:pt x="8367" y="284"/>
                    </a:cubicBezTo>
                    <a:close/>
                    <a:moveTo>
                      <a:pt x="8377" y="1"/>
                    </a:moveTo>
                    <a:cubicBezTo>
                      <a:pt x="5783" y="1"/>
                      <a:pt x="3258" y="1375"/>
                      <a:pt x="1946" y="3791"/>
                    </a:cubicBezTo>
                    <a:cubicBezTo>
                      <a:pt x="1" y="7317"/>
                      <a:pt x="1308" y="11815"/>
                      <a:pt x="4834" y="13761"/>
                    </a:cubicBezTo>
                    <a:cubicBezTo>
                      <a:pt x="5943" y="14363"/>
                      <a:pt x="7148" y="14650"/>
                      <a:pt x="8340" y="14650"/>
                    </a:cubicBezTo>
                    <a:cubicBezTo>
                      <a:pt x="10934" y="14650"/>
                      <a:pt x="13461" y="13290"/>
                      <a:pt x="14773" y="10873"/>
                    </a:cubicBezTo>
                    <a:cubicBezTo>
                      <a:pt x="16718" y="7317"/>
                      <a:pt x="15442" y="2879"/>
                      <a:pt x="11885" y="903"/>
                    </a:cubicBezTo>
                    <a:cubicBezTo>
                      <a:pt x="10775" y="291"/>
                      <a:pt x="9569" y="1"/>
                      <a:pt x="8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05"/>
              <p:cNvSpPr/>
              <p:nvPr/>
            </p:nvSpPr>
            <p:spPr>
              <a:xfrm rot="131400">
                <a:off x="7420680" y="1997640"/>
                <a:ext cx="317520" cy="281160"/>
              </a:xfrm>
              <a:custGeom>
                <a:avLst/>
                <a:gdLst/>
                <a:ahLst/>
                <a:cxnLst/>
                <a:rect l="l" t="t" r="r" b="b"/>
                <a:pathLst>
                  <a:path w="16232" h="14366" extrusionOk="0">
                    <a:moveTo>
                      <a:pt x="8103" y="1"/>
                    </a:moveTo>
                    <a:cubicBezTo>
                      <a:pt x="7280" y="1"/>
                      <a:pt x="6443" y="143"/>
                      <a:pt x="5624" y="443"/>
                    </a:cubicBezTo>
                    <a:cubicBezTo>
                      <a:pt x="1915" y="1811"/>
                      <a:pt x="0" y="5944"/>
                      <a:pt x="1368" y="9653"/>
                    </a:cubicBezTo>
                    <a:cubicBezTo>
                      <a:pt x="2432" y="12561"/>
                      <a:pt x="5170" y="14366"/>
                      <a:pt x="8079" y="14366"/>
                    </a:cubicBezTo>
                    <a:cubicBezTo>
                      <a:pt x="8910" y="14366"/>
                      <a:pt x="9754" y="14219"/>
                      <a:pt x="10578" y="13908"/>
                    </a:cubicBezTo>
                    <a:cubicBezTo>
                      <a:pt x="14317" y="12540"/>
                      <a:pt x="16232" y="8437"/>
                      <a:pt x="14864" y="4698"/>
                    </a:cubicBezTo>
                    <a:cubicBezTo>
                      <a:pt x="13772" y="1803"/>
                      <a:pt x="11031" y="1"/>
                      <a:pt x="8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05"/>
              <p:cNvSpPr/>
              <p:nvPr/>
            </p:nvSpPr>
            <p:spPr>
              <a:xfrm rot="131400">
                <a:off x="7414920" y="1995120"/>
                <a:ext cx="328320" cy="286560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14639" extrusionOk="0">
                    <a:moveTo>
                      <a:pt x="8419" y="256"/>
                    </a:moveTo>
                    <a:cubicBezTo>
                      <a:pt x="9576" y="256"/>
                      <a:pt x="10747" y="535"/>
                      <a:pt x="11824" y="1122"/>
                    </a:cubicBezTo>
                    <a:cubicBezTo>
                      <a:pt x="15259" y="3037"/>
                      <a:pt x="16505" y="7323"/>
                      <a:pt x="14590" y="10727"/>
                    </a:cubicBezTo>
                    <a:cubicBezTo>
                      <a:pt x="13301" y="13076"/>
                      <a:pt x="10889" y="14402"/>
                      <a:pt x="8394" y="14402"/>
                    </a:cubicBezTo>
                    <a:cubicBezTo>
                      <a:pt x="7241" y="14402"/>
                      <a:pt x="6071" y="14119"/>
                      <a:pt x="4985" y="13523"/>
                    </a:cubicBezTo>
                    <a:cubicBezTo>
                      <a:pt x="1581" y="11608"/>
                      <a:pt x="335" y="7323"/>
                      <a:pt x="2219" y="3888"/>
                    </a:cubicBezTo>
                    <a:cubicBezTo>
                      <a:pt x="3487" y="1561"/>
                      <a:pt x="5919" y="256"/>
                      <a:pt x="8419" y="256"/>
                    </a:cubicBezTo>
                    <a:close/>
                    <a:moveTo>
                      <a:pt x="8373" y="1"/>
                    </a:moveTo>
                    <a:cubicBezTo>
                      <a:pt x="5783" y="1"/>
                      <a:pt x="3275" y="1366"/>
                      <a:pt x="1946" y="3797"/>
                    </a:cubicBezTo>
                    <a:cubicBezTo>
                      <a:pt x="0" y="7323"/>
                      <a:pt x="1307" y="11791"/>
                      <a:pt x="4833" y="13736"/>
                    </a:cubicBezTo>
                    <a:cubicBezTo>
                      <a:pt x="5953" y="14349"/>
                      <a:pt x="7163" y="14639"/>
                      <a:pt x="8356" y="14639"/>
                    </a:cubicBezTo>
                    <a:cubicBezTo>
                      <a:pt x="10953" y="14639"/>
                      <a:pt x="13470" y="13264"/>
                      <a:pt x="14803" y="10849"/>
                    </a:cubicBezTo>
                    <a:cubicBezTo>
                      <a:pt x="16779" y="7323"/>
                      <a:pt x="15472" y="2824"/>
                      <a:pt x="11916" y="909"/>
                    </a:cubicBezTo>
                    <a:cubicBezTo>
                      <a:pt x="10790" y="293"/>
                      <a:pt x="9573" y="1"/>
                      <a:pt x="83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05"/>
              <p:cNvSpPr/>
              <p:nvPr/>
            </p:nvSpPr>
            <p:spPr>
              <a:xfrm rot="131400">
                <a:off x="7400880" y="2121120"/>
                <a:ext cx="31428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16050" h="14050" extrusionOk="0">
                    <a:moveTo>
                      <a:pt x="8026" y="1"/>
                    </a:moveTo>
                    <a:cubicBezTo>
                      <a:pt x="5552" y="1"/>
                      <a:pt x="3142" y="1319"/>
                      <a:pt x="1854" y="3646"/>
                    </a:cubicBezTo>
                    <a:cubicBezTo>
                      <a:pt x="0" y="7050"/>
                      <a:pt x="1246" y="11336"/>
                      <a:pt x="4651" y="13190"/>
                    </a:cubicBezTo>
                    <a:cubicBezTo>
                      <a:pt x="5712" y="13774"/>
                      <a:pt x="6863" y="14050"/>
                      <a:pt x="8001" y="14050"/>
                    </a:cubicBezTo>
                    <a:cubicBezTo>
                      <a:pt x="10480" y="14050"/>
                      <a:pt x="12894" y="12737"/>
                      <a:pt x="14164" y="10424"/>
                    </a:cubicBezTo>
                    <a:cubicBezTo>
                      <a:pt x="16049" y="7050"/>
                      <a:pt x="14772" y="2734"/>
                      <a:pt x="11398" y="880"/>
                    </a:cubicBezTo>
                    <a:cubicBezTo>
                      <a:pt x="10331" y="284"/>
                      <a:pt x="9171" y="1"/>
                      <a:pt x="80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05"/>
              <p:cNvSpPr/>
              <p:nvPr/>
            </p:nvSpPr>
            <p:spPr>
              <a:xfrm rot="131400">
                <a:off x="7332120" y="2138760"/>
                <a:ext cx="31356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4060" extrusionOk="0">
                    <a:moveTo>
                      <a:pt x="8004" y="1"/>
                    </a:moveTo>
                    <a:cubicBezTo>
                      <a:pt x="6697" y="1"/>
                      <a:pt x="5374" y="366"/>
                      <a:pt x="4196" y="1126"/>
                    </a:cubicBezTo>
                    <a:cubicBezTo>
                      <a:pt x="913" y="3223"/>
                      <a:pt x="1" y="7600"/>
                      <a:pt x="2098" y="10852"/>
                    </a:cubicBezTo>
                    <a:cubicBezTo>
                      <a:pt x="3435" y="12925"/>
                      <a:pt x="5684" y="14059"/>
                      <a:pt x="7990" y="14059"/>
                    </a:cubicBezTo>
                    <a:cubicBezTo>
                      <a:pt x="9303" y="14059"/>
                      <a:pt x="10634" y="13691"/>
                      <a:pt x="11825" y="12919"/>
                    </a:cubicBezTo>
                    <a:cubicBezTo>
                      <a:pt x="15077" y="10822"/>
                      <a:pt x="16020" y="6475"/>
                      <a:pt x="13892" y="3223"/>
                    </a:cubicBezTo>
                    <a:cubicBezTo>
                      <a:pt x="12555" y="1130"/>
                      <a:pt x="10303" y="1"/>
                      <a:pt x="8004" y="1"/>
                    </a:cubicBezTo>
                    <a:close/>
                  </a:path>
                </a:pathLst>
              </a:custGeom>
              <a:solidFill>
                <a:srgbClr val="F8E2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05"/>
              <p:cNvSpPr/>
              <p:nvPr/>
            </p:nvSpPr>
            <p:spPr>
              <a:xfrm rot="131400">
                <a:off x="7328520" y="2136240"/>
                <a:ext cx="320040" cy="280080"/>
              </a:xfrm>
              <a:custGeom>
                <a:avLst/>
                <a:gdLst/>
                <a:ahLst/>
                <a:cxnLst/>
                <a:rect l="l" t="t" r="r" b="b"/>
                <a:pathLst>
                  <a:path w="16354" h="14310" extrusionOk="0">
                    <a:moveTo>
                      <a:pt x="8181" y="273"/>
                    </a:moveTo>
                    <a:cubicBezTo>
                      <a:pt x="9305" y="273"/>
                      <a:pt x="10443" y="546"/>
                      <a:pt x="11490" y="1122"/>
                    </a:cubicBezTo>
                    <a:cubicBezTo>
                      <a:pt x="14803" y="2946"/>
                      <a:pt x="16019" y="7110"/>
                      <a:pt x="14195" y="10454"/>
                    </a:cubicBezTo>
                    <a:cubicBezTo>
                      <a:pt x="12926" y="12722"/>
                      <a:pt x="10574" y="14007"/>
                      <a:pt x="8144" y="14007"/>
                    </a:cubicBezTo>
                    <a:cubicBezTo>
                      <a:pt x="7024" y="14007"/>
                      <a:pt x="5888" y="13734"/>
                      <a:pt x="4834" y="13159"/>
                    </a:cubicBezTo>
                    <a:cubicBezTo>
                      <a:pt x="1520" y="11335"/>
                      <a:pt x="305" y="7140"/>
                      <a:pt x="2128" y="3797"/>
                    </a:cubicBezTo>
                    <a:cubicBezTo>
                      <a:pt x="3376" y="1551"/>
                      <a:pt x="5747" y="273"/>
                      <a:pt x="8181" y="273"/>
                    </a:cubicBezTo>
                    <a:close/>
                    <a:moveTo>
                      <a:pt x="8192" y="1"/>
                    </a:moveTo>
                    <a:cubicBezTo>
                      <a:pt x="5660" y="1"/>
                      <a:pt x="3205" y="1326"/>
                      <a:pt x="1916" y="3675"/>
                    </a:cubicBezTo>
                    <a:cubicBezTo>
                      <a:pt x="1" y="7140"/>
                      <a:pt x="1247" y="11517"/>
                      <a:pt x="4712" y="13432"/>
                    </a:cubicBezTo>
                    <a:cubicBezTo>
                      <a:pt x="5805" y="14027"/>
                      <a:pt x="6989" y="14310"/>
                      <a:pt x="8157" y="14310"/>
                    </a:cubicBezTo>
                    <a:cubicBezTo>
                      <a:pt x="10691" y="14310"/>
                      <a:pt x="13149" y="12978"/>
                      <a:pt x="14439" y="10606"/>
                    </a:cubicBezTo>
                    <a:cubicBezTo>
                      <a:pt x="16354" y="7140"/>
                      <a:pt x="15107" y="2794"/>
                      <a:pt x="11642" y="879"/>
                    </a:cubicBezTo>
                    <a:cubicBezTo>
                      <a:pt x="10547" y="283"/>
                      <a:pt x="9361" y="1"/>
                      <a:pt x="8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05"/>
              <p:cNvSpPr/>
              <p:nvPr/>
            </p:nvSpPr>
            <p:spPr>
              <a:xfrm rot="131400">
                <a:off x="7250040" y="1896120"/>
                <a:ext cx="112320" cy="15444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7904" extrusionOk="0">
                    <a:moveTo>
                      <a:pt x="5047" y="1"/>
                    </a:moveTo>
                    <a:lnTo>
                      <a:pt x="5047" y="1"/>
                    </a:lnTo>
                    <a:cubicBezTo>
                      <a:pt x="3496" y="183"/>
                      <a:pt x="1946" y="1217"/>
                      <a:pt x="974" y="2919"/>
                    </a:cubicBezTo>
                    <a:cubicBezTo>
                      <a:pt x="31" y="4621"/>
                      <a:pt x="1" y="6505"/>
                      <a:pt x="700" y="7904"/>
                    </a:cubicBezTo>
                    <a:cubicBezTo>
                      <a:pt x="2250" y="7752"/>
                      <a:pt x="3831" y="6688"/>
                      <a:pt x="4743" y="4986"/>
                    </a:cubicBezTo>
                    <a:cubicBezTo>
                      <a:pt x="5715" y="3284"/>
                      <a:pt x="5746" y="1399"/>
                      <a:pt x="50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77400" rIns="91425" bIns="77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05"/>
              <p:cNvSpPr/>
              <p:nvPr/>
            </p:nvSpPr>
            <p:spPr>
              <a:xfrm rot="131400">
                <a:off x="7247520" y="1893960"/>
                <a:ext cx="117720" cy="159840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8177" extrusionOk="0">
                    <a:moveTo>
                      <a:pt x="5107" y="243"/>
                    </a:moveTo>
                    <a:cubicBezTo>
                      <a:pt x="5745" y="1642"/>
                      <a:pt x="5623" y="3465"/>
                      <a:pt x="4772" y="5016"/>
                    </a:cubicBezTo>
                    <a:cubicBezTo>
                      <a:pt x="3891" y="6596"/>
                      <a:pt x="2402" y="7690"/>
                      <a:pt x="882" y="7873"/>
                    </a:cubicBezTo>
                    <a:cubicBezTo>
                      <a:pt x="243" y="6475"/>
                      <a:pt x="395" y="4651"/>
                      <a:pt x="1216" y="3101"/>
                    </a:cubicBezTo>
                    <a:cubicBezTo>
                      <a:pt x="2098" y="1520"/>
                      <a:pt x="3587" y="426"/>
                      <a:pt x="5107" y="243"/>
                    </a:cubicBezTo>
                    <a:close/>
                    <a:moveTo>
                      <a:pt x="5168" y="0"/>
                    </a:moveTo>
                    <a:cubicBezTo>
                      <a:pt x="3526" y="213"/>
                      <a:pt x="1946" y="1338"/>
                      <a:pt x="1034" y="3009"/>
                    </a:cubicBezTo>
                    <a:cubicBezTo>
                      <a:pt x="122" y="4651"/>
                      <a:pt x="0" y="6626"/>
                      <a:pt x="730" y="8116"/>
                    </a:cubicBezTo>
                    <a:lnTo>
                      <a:pt x="760" y="8177"/>
                    </a:lnTo>
                    <a:lnTo>
                      <a:pt x="851" y="8177"/>
                    </a:lnTo>
                    <a:cubicBezTo>
                      <a:pt x="2493" y="7994"/>
                      <a:pt x="4073" y="6839"/>
                      <a:pt x="4985" y="5167"/>
                    </a:cubicBezTo>
                    <a:cubicBezTo>
                      <a:pt x="5897" y="3496"/>
                      <a:pt x="6019" y="1581"/>
                      <a:pt x="5289" y="91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79900" rIns="91425" bIns="79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05"/>
              <p:cNvSpPr/>
              <p:nvPr/>
            </p:nvSpPr>
            <p:spPr>
              <a:xfrm rot="131400">
                <a:off x="7261920" y="1933560"/>
                <a:ext cx="89640" cy="7884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4038" extrusionOk="0">
                    <a:moveTo>
                      <a:pt x="2296" y="0"/>
                    </a:moveTo>
                    <a:cubicBezTo>
                      <a:pt x="1569" y="0"/>
                      <a:pt x="872" y="374"/>
                      <a:pt x="518" y="1062"/>
                    </a:cubicBezTo>
                    <a:cubicBezTo>
                      <a:pt x="1" y="2004"/>
                      <a:pt x="335" y="3250"/>
                      <a:pt x="1338" y="3797"/>
                    </a:cubicBezTo>
                    <a:cubicBezTo>
                      <a:pt x="1634" y="3960"/>
                      <a:pt x="1960" y="4038"/>
                      <a:pt x="2285" y="4038"/>
                    </a:cubicBezTo>
                    <a:cubicBezTo>
                      <a:pt x="2994" y="4038"/>
                      <a:pt x="3699" y="3664"/>
                      <a:pt x="4074" y="2977"/>
                    </a:cubicBezTo>
                    <a:cubicBezTo>
                      <a:pt x="4591" y="2034"/>
                      <a:pt x="4256" y="788"/>
                      <a:pt x="3284" y="241"/>
                    </a:cubicBezTo>
                    <a:cubicBezTo>
                      <a:pt x="2968" y="79"/>
                      <a:pt x="2629" y="0"/>
                      <a:pt x="2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39600" rIns="91425" bIns="39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05"/>
              <p:cNvSpPr/>
              <p:nvPr/>
            </p:nvSpPr>
            <p:spPr>
              <a:xfrm rot="131400">
                <a:off x="7258320" y="1931040"/>
                <a:ext cx="95400" cy="83520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4288" extrusionOk="0">
                    <a:moveTo>
                      <a:pt x="2475" y="265"/>
                    </a:moveTo>
                    <a:cubicBezTo>
                      <a:pt x="2782" y="265"/>
                      <a:pt x="3091" y="336"/>
                      <a:pt x="3374" y="487"/>
                    </a:cubicBezTo>
                    <a:cubicBezTo>
                      <a:pt x="4317" y="1035"/>
                      <a:pt x="4621" y="2159"/>
                      <a:pt x="4134" y="3071"/>
                    </a:cubicBezTo>
                    <a:cubicBezTo>
                      <a:pt x="3761" y="3714"/>
                      <a:pt x="3118" y="4060"/>
                      <a:pt x="2458" y="4060"/>
                    </a:cubicBezTo>
                    <a:cubicBezTo>
                      <a:pt x="2151" y="4060"/>
                      <a:pt x="1840" y="3985"/>
                      <a:pt x="1551" y="3831"/>
                    </a:cubicBezTo>
                    <a:cubicBezTo>
                      <a:pt x="608" y="3314"/>
                      <a:pt x="304" y="2159"/>
                      <a:pt x="791" y="1247"/>
                    </a:cubicBezTo>
                    <a:cubicBezTo>
                      <a:pt x="1126" y="619"/>
                      <a:pt x="1794" y="265"/>
                      <a:pt x="2475" y="265"/>
                    </a:cubicBezTo>
                    <a:close/>
                    <a:moveTo>
                      <a:pt x="2440" y="1"/>
                    </a:moveTo>
                    <a:cubicBezTo>
                      <a:pt x="1681" y="1"/>
                      <a:pt x="939" y="394"/>
                      <a:pt x="548" y="1095"/>
                    </a:cubicBezTo>
                    <a:cubicBezTo>
                      <a:pt x="0" y="2129"/>
                      <a:pt x="365" y="3466"/>
                      <a:pt x="1399" y="4013"/>
                    </a:cubicBezTo>
                    <a:cubicBezTo>
                      <a:pt x="1731" y="4199"/>
                      <a:pt x="2094" y="4287"/>
                      <a:pt x="2453" y="4287"/>
                    </a:cubicBezTo>
                    <a:cubicBezTo>
                      <a:pt x="3210" y="4287"/>
                      <a:pt x="3945" y="3894"/>
                      <a:pt x="4317" y="3193"/>
                    </a:cubicBezTo>
                    <a:cubicBezTo>
                      <a:pt x="4894" y="2159"/>
                      <a:pt x="4529" y="822"/>
                      <a:pt x="3496" y="275"/>
                    </a:cubicBezTo>
                    <a:cubicBezTo>
                      <a:pt x="3164" y="89"/>
                      <a:pt x="2800" y="1"/>
                      <a:pt x="24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1750" rIns="91425" bIns="417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05"/>
              <p:cNvSpPr/>
              <p:nvPr/>
            </p:nvSpPr>
            <p:spPr>
              <a:xfrm rot="131400">
                <a:off x="7234200" y="2039760"/>
                <a:ext cx="2124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336" extrusionOk="0">
                    <a:moveTo>
                      <a:pt x="1094" y="1"/>
                    </a:moveTo>
                    <a:lnTo>
                      <a:pt x="0" y="33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3225" rIns="91425" bIns="3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05"/>
              <p:cNvSpPr/>
              <p:nvPr/>
            </p:nvSpPr>
            <p:spPr>
              <a:xfrm rot="131400">
                <a:off x="7231320" y="2037240"/>
                <a:ext cx="26280" cy="11520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602" extrusionOk="0">
                    <a:moveTo>
                      <a:pt x="1265" y="1"/>
                    </a:moveTo>
                    <a:cubicBezTo>
                      <a:pt x="1248" y="1"/>
                      <a:pt x="1231" y="5"/>
                      <a:pt x="1216" y="12"/>
                    </a:cubicBezTo>
                    <a:lnTo>
                      <a:pt x="91" y="377"/>
                    </a:lnTo>
                    <a:cubicBezTo>
                      <a:pt x="31" y="377"/>
                      <a:pt x="0" y="438"/>
                      <a:pt x="31" y="529"/>
                    </a:cubicBezTo>
                    <a:cubicBezTo>
                      <a:pt x="31" y="573"/>
                      <a:pt x="63" y="602"/>
                      <a:pt x="116" y="602"/>
                    </a:cubicBezTo>
                    <a:cubicBezTo>
                      <a:pt x="136" y="602"/>
                      <a:pt x="158" y="598"/>
                      <a:pt x="183" y="590"/>
                    </a:cubicBezTo>
                    <a:lnTo>
                      <a:pt x="1277" y="255"/>
                    </a:lnTo>
                    <a:cubicBezTo>
                      <a:pt x="1307" y="225"/>
                      <a:pt x="1368" y="225"/>
                      <a:pt x="1368" y="164"/>
                    </a:cubicBezTo>
                    <a:lnTo>
                      <a:pt x="1368" y="103"/>
                    </a:lnTo>
                    <a:cubicBezTo>
                      <a:pt x="1368" y="35"/>
                      <a:pt x="1317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750" rIns="91425" bIns="57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05"/>
              <p:cNvSpPr/>
              <p:nvPr/>
            </p:nvSpPr>
            <p:spPr>
              <a:xfrm rot="131400">
                <a:off x="7227720" y="2023560"/>
                <a:ext cx="25920" cy="32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83" extrusionOk="0">
                    <a:moveTo>
                      <a:pt x="1338" y="0"/>
                    </a:moveTo>
                    <a:lnTo>
                      <a:pt x="0" y="18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800" rIns="91425" bIns="1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05"/>
              <p:cNvSpPr/>
              <p:nvPr/>
            </p:nvSpPr>
            <p:spPr>
              <a:xfrm rot="131400">
                <a:off x="7226640" y="2021040"/>
                <a:ext cx="29880" cy="864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457" extrusionOk="0">
                    <a:moveTo>
                      <a:pt x="1399" y="0"/>
                    </a:moveTo>
                    <a:lnTo>
                      <a:pt x="92" y="183"/>
                    </a:lnTo>
                    <a:cubicBezTo>
                      <a:pt x="31" y="183"/>
                      <a:pt x="1" y="274"/>
                      <a:pt x="1" y="335"/>
                    </a:cubicBezTo>
                    <a:cubicBezTo>
                      <a:pt x="1" y="396"/>
                      <a:pt x="61" y="456"/>
                      <a:pt x="153" y="456"/>
                    </a:cubicBezTo>
                    <a:lnTo>
                      <a:pt x="1429" y="274"/>
                    </a:lnTo>
                    <a:cubicBezTo>
                      <a:pt x="1460" y="274"/>
                      <a:pt x="1520" y="213"/>
                      <a:pt x="1520" y="183"/>
                    </a:cubicBezTo>
                    <a:cubicBezTo>
                      <a:pt x="1520" y="152"/>
                      <a:pt x="1520" y="122"/>
                      <a:pt x="1551" y="122"/>
                    </a:cubicBezTo>
                    <a:cubicBezTo>
                      <a:pt x="1551" y="31"/>
                      <a:pt x="1460" y="0"/>
                      <a:pt x="1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300" rIns="91425" bIns="4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05"/>
              <p:cNvSpPr/>
              <p:nvPr/>
            </p:nvSpPr>
            <p:spPr>
              <a:xfrm rot="131400">
                <a:off x="7228440" y="2003760"/>
                <a:ext cx="241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20000" extrusionOk="0">
                    <a:moveTo>
                      <a:pt x="124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350" rIns="91425" bIns="3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05"/>
              <p:cNvSpPr/>
              <p:nvPr/>
            </p:nvSpPr>
            <p:spPr>
              <a:xfrm rot="131400">
                <a:off x="7225560" y="2002680"/>
                <a:ext cx="30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213" extrusionOk="0">
                    <a:moveTo>
                      <a:pt x="122" y="0"/>
                    </a:moveTo>
                    <a:cubicBezTo>
                      <a:pt x="61" y="0"/>
                      <a:pt x="0" y="31"/>
                      <a:pt x="0" y="91"/>
                    </a:cubicBezTo>
                    <a:cubicBezTo>
                      <a:pt x="0" y="183"/>
                      <a:pt x="61" y="213"/>
                      <a:pt x="122" y="213"/>
                    </a:cubicBezTo>
                    <a:lnTo>
                      <a:pt x="1429" y="213"/>
                    </a:lnTo>
                    <a:cubicBezTo>
                      <a:pt x="1459" y="213"/>
                      <a:pt x="1490" y="183"/>
                      <a:pt x="1520" y="152"/>
                    </a:cubicBezTo>
                    <a:cubicBezTo>
                      <a:pt x="1581" y="91"/>
                      <a:pt x="1581" y="91"/>
                      <a:pt x="1520" y="91"/>
                    </a:cubicBezTo>
                    <a:cubicBezTo>
                      <a:pt x="1520" y="31"/>
                      <a:pt x="149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2150" rIns="91425" bIns="2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05"/>
              <p:cNvSpPr/>
              <p:nvPr/>
            </p:nvSpPr>
            <p:spPr>
              <a:xfrm rot="131400">
                <a:off x="7231680" y="1980360"/>
                <a:ext cx="25200" cy="324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83" extrusionOk="0">
                    <a:moveTo>
                      <a:pt x="1308" y="183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800" rIns="91425" bIns="1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05"/>
              <p:cNvSpPr/>
              <p:nvPr/>
            </p:nvSpPr>
            <p:spPr>
              <a:xfrm rot="131400">
                <a:off x="7229520" y="1977840"/>
                <a:ext cx="30600" cy="864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457" extrusionOk="0">
                    <a:moveTo>
                      <a:pt x="152" y="1"/>
                    </a:moveTo>
                    <a:cubicBezTo>
                      <a:pt x="92" y="1"/>
                      <a:pt x="0" y="61"/>
                      <a:pt x="0" y="122"/>
                    </a:cubicBezTo>
                    <a:cubicBezTo>
                      <a:pt x="0" y="213"/>
                      <a:pt x="61" y="274"/>
                      <a:pt x="122" y="274"/>
                    </a:cubicBezTo>
                    <a:lnTo>
                      <a:pt x="1429" y="457"/>
                    </a:lnTo>
                    <a:cubicBezTo>
                      <a:pt x="1459" y="457"/>
                      <a:pt x="1490" y="426"/>
                      <a:pt x="1520" y="396"/>
                    </a:cubicBezTo>
                    <a:cubicBezTo>
                      <a:pt x="1520" y="365"/>
                      <a:pt x="1520" y="365"/>
                      <a:pt x="1581" y="365"/>
                    </a:cubicBezTo>
                    <a:cubicBezTo>
                      <a:pt x="1581" y="274"/>
                      <a:pt x="1520" y="213"/>
                      <a:pt x="1459" y="213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300" rIns="91425" bIns="4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05"/>
              <p:cNvSpPr/>
              <p:nvPr/>
            </p:nvSpPr>
            <p:spPr>
              <a:xfrm rot="131400">
                <a:off x="7237440" y="1957680"/>
                <a:ext cx="25200" cy="792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26" extrusionOk="0">
                    <a:moveTo>
                      <a:pt x="1307" y="426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3950" rIns="91425" bIns="39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05"/>
              <p:cNvSpPr/>
              <p:nvPr/>
            </p:nvSpPr>
            <p:spPr>
              <a:xfrm rot="131400">
                <a:off x="7234200" y="1956240"/>
                <a:ext cx="3132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651" extrusionOk="0">
                    <a:moveTo>
                      <a:pt x="125" y="1"/>
                    </a:moveTo>
                    <a:cubicBezTo>
                      <a:pt x="76" y="1"/>
                      <a:pt x="53" y="35"/>
                      <a:pt x="31" y="104"/>
                    </a:cubicBezTo>
                    <a:cubicBezTo>
                      <a:pt x="0" y="164"/>
                      <a:pt x="31" y="195"/>
                      <a:pt x="91" y="225"/>
                    </a:cubicBezTo>
                    <a:lnTo>
                      <a:pt x="1429" y="651"/>
                    </a:lnTo>
                    <a:cubicBezTo>
                      <a:pt x="1520" y="651"/>
                      <a:pt x="1550" y="620"/>
                      <a:pt x="1581" y="590"/>
                    </a:cubicBezTo>
                    <a:cubicBezTo>
                      <a:pt x="1611" y="499"/>
                      <a:pt x="1581" y="438"/>
                      <a:pt x="1520" y="438"/>
                    </a:cubicBezTo>
                    <a:lnTo>
                      <a:pt x="183" y="12"/>
                    </a:lnTo>
                    <a:cubicBezTo>
                      <a:pt x="160" y="5"/>
                      <a:pt x="141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6100" rIns="91425" bIns="6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05"/>
              <p:cNvSpPr/>
              <p:nvPr/>
            </p:nvSpPr>
            <p:spPr>
              <a:xfrm rot="131400">
                <a:off x="7336800" y="1874160"/>
                <a:ext cx="5760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26" extrusionOk="0">
                    <a:moveTo>
                      <a:pt x="304" y="112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0800" rIns="91425" bIns="10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05"/>
              <p:cNvSpPr/>
              <p:nvPr/>
            </p:nvSpPr>
            <p:spPr>
              <a:xfrm rot="131400">
                <a:off x="7334280" y="1873080"/>
                <a:ext cx="1044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338" extrusionOk="0">
                    <a:moveTo>
                      <a:pt x="92" y="1"/>
                    </a:moveTo>
                    <a:cubicBezTo>
                      <a:pt x="61" y="1"/>
                      <a:pt x="1" y="61"/>
                      <a:pt x="1" y="153"/>
                    </a:cubicBezTo>
                    <a:lnTo>
                      <a:pt x="305" y="1247"/>
                    </a:lnTo>
                    <a:cubicBezTo>
                      <a:pt x="305" y="1277"/>
                      <a:pt x="396" y="1338"/>
                      <a:pt x="457" y="1338"/>
                    </a:cubicBezTo>
                    <a:cubicBezTo>
                      <a:pt x="517" y="1277"/>
                      <a:pt x="548" y="1277"/>
                      <a:pt x="548" y="1247"/>
                    </a:cubicBezTo>
                    <a:lnTo>
                      <a:pt x="548" y="1186"/>
                    </a:lnTo>
                    <a:lnTo>
                      <a:pt x="244" y="61"/>
                    </a:lnTo>
                    <a:cubicBezTo>
                      <a:pt x="244" y="31"/>
                      <a:pt x="153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2950" rIns="91425" bIns="129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05"/>
              <p:cNvSpPr/>
              <p:nvPr/>
            </p:nvSpPr>
            <p:spPr>
              <a:xfrm rot="131400">
                <a:off x="7317000" y="1878120"/>
                <a:ext cx="1044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217" extrusionOk="0">
                    <a:moveTo>
                      <a:pt x="547" y="1216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1875" rIns="91425" bIns="118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05"/>
              <p:cNvSpPr/>
              <p:nvPr/>
            </p:nvSpPr>
            <p:spPr>
              <a:xfrm rot="131400">
                <a:off x="7314480" y="1875600"/>
                <a:ext cx="15120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483" extrusionOk="0">
                    <a:moveTo>
                      <a:pt x="154" y="1"/>
                    </a:moveTo>
                    <a:cubicBezTo>
                      <a:pt x="135" y="1"/>
                      <a:pt x="115" y="4"/>
                      <a:pt x="92" y="12"/>
                    </a:cubicBezTo>
                    <a:cubicBezTo>
                      <a:pt x="31" y="12"/>
                      <a:pt x="1" y="103"/>
                      <a:pt x="31" y="164"/>
                    </a:cubicBezTo>
                    <a:lnTo>
                      <a:pt x="548" y="1380"/>
                    </a:lnTo>
                    <a:cubicBezTo>
                      <a:pt x="548" y="1448"/>
                      <a:pt x="599" y="1482"/>
                      <a:pt x="650" y="1482"/>
                    </a:cubicBezTo>
                    <a:cubicBezTo>
                      <a:pt x="667" y="1482"/>
                      <a:pt x="685" y="1479"/>
                      <a:pt x="700" y="1471"/>
                    </a:cubicBezTo>
                    <a:cubicBezTo>
                      <a:pt x="761" y="1471"/>
                      <a:pt x="791" y="1471"/>
                      <a:pt x="791" y="1410"/>
                    </a:cubicBezTo>
                    <a:lnTo>
                      <a:pt x="791" y="1319"/>
                    </a:lnTo>
                    <a:lnTo>
                      <a:pt x="244" y="103"/>
                    </a:lnTo>
                    <a:cubicBezTo>
                      <a:pt x="244" y="35"/>
                      <a:pt x="210" y="1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4400" rIns="91425" bIns="14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05"/>
              <p:cNvSpPr/>
              <p:nvPr/>
            </p:nvSpPr>
            <p:spPr>
              <a:xfrm rot="131400">
                <a:off x="7296840" y="1889280"/>
                <a:ext cx="12600" cy="2124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095" extrusionOk="0">
                    <a:moveTo>
                      <a:pt x="669" y="109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0800" rIns="91425" bIns="10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05"/>
              <p:cNvSpPr/>
              <p:nvPr/>
            </p:nvSpPr>
            <p:spPr>
              <a:xfrm rot="131400">
                <a:off x="7293960" y="1886040"/>
                <a:ext cx="18720" cy="2628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63" extrusionOk="0">
                    <a:moveTo>
                      <a:pt x="134" y="1"/>
                    </a:moveTo>
                    <a:cubicBezTo>
                      <a:pt x="112" y="1"/>
                      <a:pt x="88" y="5"/>
                      <a:pt x="61" y="13"/>
                    </a:cubicBezTo>
                    <a:cubicBezTo>
                      <a:pt x="31" y="44"/>
                      <a:pt x="0" y="135"/>
                      <a:pt x="31" y="196"/>
                    </a:cubicBezTo>
                    <a:lnTo>
                      <a:pt x="730" y="1290"/>
                    </a:lnTo>
                    <a:cubicBezTo>
                      <a:pt x="752" y="1335"/>
                      <a:pt x="790" y="1363"/>
                      <a:pt x="845" y="1363"/>
                    </a:cubicBezTo>
                    <a:cubicBezTo>
                      <a:pt x="865" y="1363"/>
                      <a:pt x="888" y="1359"/>
                      <a:pt x="912" y="1351"/>
                    </a:cubicBezTo>
                    <a:lnTo>
                      <a:pt x="942" y="1290"/>
                    </a:lnTo>
                    <a:cubicBezTo>
                      <a:pt x="973" y="1260"/>
                      <a:pt x="973" y="1229"/>
                      <a:pt x="942" y="1138"/>
                    </a:cubicBezTo>
                    <a:lnTo>
                      <a:pt x="274" y="44"/>
                    </a:lnTo>
                    <a:cubicBezTo>
                      <a:pt x="231" y="22"/>
                      <a:pt x="188" y="1"/>
                      <a:pt x="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3300" rIns="91425" bIns="13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05"/>
              <p:cNvSpPr/>
              <p:nvPr/>
            </p:nvSpPr>
            <p:spPr>
              <a:xfrm rot="131400">
                <a:off x="7277040" y="1903680"/>
                <a:ext cx="16200" cy="1872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974" extrusionOk="0">
                    <a:moveTo>
                      <a:pt x="852" y="97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350" rIns="91425" bIns="93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05"/>
              <p:cNvSpPr/>
              <p:nvPr/>
            </p:nvSpPr>
            <p:spPr>
              <a:xfrm rot="131400">
                <a:off x="7274160" y="1901520"/>
                <a:ext cx="2232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29" extrusionOk="0">
                    <a:moveTo>
                      <a:pt x="152" y="0"/>
                    </a:moveTo>
                    <a:cubicBezTo>
                      <a:pt x="114" y="0"/>
                      <a:pt x="76" y="8"/>
                      <a:pt x="61" y="23"/>
                    </a:cubicBezTo>
                    <a:cubicBezTo>
                      <a:pt x="1" y="84"/>
                      <a:pt x="1" y="175"/>
                      <a:pt x="61" y="236"/>
                    </a:cubicBezTo>
                    <a:lnTo>
                      <a:pt x="882" y="1209"/>
                    </a:lnTo>
                    <a:cubicBezTo>
                      <a:pt x="920" y="1221"/>
                      <a:pt x="952" y="1229"/>
                      <a:pt x="984" y="1229"/>
                    </a:cubicBezTo>
                    <a:cubicBezTo>
                      <a:pt x="1029" y="1229"/>
                      <a:pt x="1072" y="1214"/>
                      <a:pt x="1125" y="1178"/>
                    </a:cubicBezTo>
                    <a:cubicBezTo>
                      <a:pt x="1156" y="1148"/>
                      <a:pt x="1125" y="1057"/>
                      <a:pt x="1095" y="1026"/>
                    </a:cubicBezTo>
                    <a:lnTo>
                      <a:pt x="244" y="23"/>
                    </a:lnTo>
                    <a:cubicBezTo>
                      <a:pt x="228" y="8"/>
                      <a:pt x="190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1875" rIns="91425" bIns="118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05"/>
              <p:cNvSpPr/>
              <p:nvPr/>
            </p:nvSpPr>
            <p:spPr>
              <a:xfrm rot="131400">
                <a:off x="7260840" y="1918800"/>
                <a:ext cx="20520" cy="1764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913" extrusionOk="0">
                    <a:moveTo>
                      <a:pt x="1065" y="91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000" rIns="91425" bIns="90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05"/>
              <p:cNvSpPr/>
              <p:nvPr/>
            </p:nvSpPr>
            <p:spPr>
              <a:xfrm rot="131400">
                <a:off x="7257600" y="1915560"/>
                <a:ext cx="26640" cy="2268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79" extrusionOk="0">
                    <a:moveTo>
                      <a:pt x="175" y="1"/>
                    </a:moveTo>
                    <a:cubicBezTo>
                      <a:pt x="137" y="1"/>
                      <a:pt x="110" y="19"/>
                      <a:pt x="92" y="36"/>
                    </a:cubicBezTo>
                    <a:cubicBezTo>
                      <a:pt x="1" y="127"/>
                      <a:pt x="31" y="188"/>
                      <a:pt x="92" y="249"/>
                    </a:cubicBezTo>
                    <a:lnTo>
                      <a:pt x="1156" y="1161"/>
                    </a:lnTo>
                    <a:cubicBezTo>
                      <a:pt x="1167" y="1172"/>
                      <a:pt x="1182" y="1179"/>
                      <a:pt x="1201" y="1179"/>
                    </a:cubicBezTo>
                    <a:cubicBezTo>
                      <a:pt x="1235" y="1179"/>
                      <a:pt x="1280" y="1158"/>
                      <a:pt x="1338" y="1100"/>
                    </a:cubicBezTo>
                    <a:cubicBezTo>
                      <a:pt x="1369" y="1070"/>
                      <a:pt x="1338" y="1009"/>
                      <a:pt x="1338" y="948"/>
                    </a:cubicBezTo>
                    <a:lnTo>
                      <a:pt x="274" y="36"/>
                    </a:lnTo>
                    <a:cubicBezTo>
                      <a:pt x="236" y="10"/>
                      <a:pt x="203" y="1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1500" rIns="91425" bIns="11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05"/>
              <p:cNvSpPr/>
              <p:nvPr/>
            </p:nvSpPr>
            <p:spPr>
              <a:xfrm rot="131400">
                <a:off x="7246440" y="1938600"/>
                <a:ext cx="2340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669" extrusionOk="0">
                    <a:moveTo>
                      <a:pt x="1217" y="669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6475" rIns="91425" bIns="6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05"/>
              <p:cNvSpPr/>
              <p:nvPr/>
            </p:nvSpPr>
            <p:spPr>
              <a:xfrm rot="131400">
                <a:off x="7242480" y="1935000"/>
                <a:ext cx="30600" cy="1836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952" extrusionOk="0">
                    <a:moveTo>
                      <a:pt x="146" y="0"/>
                    </a:moveTo>
                    <a:cubicBezTo>
                      <a:pt x="107" y="0"/>
                      <a:pt x="79" y="15"/>
                      <a:pt x="61" y="51"/>
                    </a:cubicBezTo>
                    <a:cubicBezTo>
                      <a:pt x="0" y="142"/>
                      <a:pt x="0" y="202"/>
                      <a:pt x="92" y="233"/>
                    </a:cubicBezTo>
                    <a:lnTo>
                      <a:pt x="1338" y="932"/>
                    </a:lnTo>
                    <a:cubicBezTo>
                      <a:pt x="1376" y="945"/>
                      <a:pt x="1408" y="952"/>
                      <a:pt x="1435" y="952"/>
                    </a:cubicBezTo>
                    <a:cubicBezTo>
                      <a:pt x="1474" y="952"/>
                      <a:pt x="1502" y="937"/>
                      <a:pt x="1520" y="902"/>
                    </a:cubicBezTo>
                    <a:cubicBezTo>
                      <a:pt x="1581" y="841"/>
                      <a:pt x="1581" y="780"/>
                      <a:pt x="1490" y="689"/>
                    </a:cubicBezTo>
                    <a:lnTo>
                      <a:pt x="243" y="20"/>
                    </a:lnTo>
                    <a:cubicBezTo>
                      <a:pt x="206" y="8"/>
                      <a:pt x="173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350" rIns="91425" bIns="93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05"/>
              <p:cNvSpPr/>
              <p:nvPr/>
            </p:nvSpPr>
            <p:spPr>
              <a:xfrm rot="131400">
                <a:off x="7444440" y="2343960"/>
                <a:ext cx="95040" cy="5760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305" extrusionOk="0">
                    <a:moveTo>
                      <a:pt x="4712" y="0"/>
                    </a:moveTo>
                    <a:lnTo>
                      <a:pt x="122" y="61"/>
                    </a:lnTo>
                    <a:cubicBezTo>
                      <a:pt x="31" y="61"/>
                      <a:pt x="0" y="122"/>
                      <a:pt x="0" y="183"/>
                    </a:cubicBezTo>
                    <a:cubicBezTo>
                      <a:pt x="0" y="274"/>
                      <a:pt x="31" y="304"/>
                      <a:pt x="122" y="304"/>
                    </a:cubicBezTo>
                    <a:lnTo>
                      <a:pt x="4712" y="213"/>
                    </a:lnTo>
                    <a:cubicBezTo>
                      <a:pt x="4742" y="213"/>
                      <a:pt x="4772" y="183"/>
                      <a:pt x="4833" y="152"/>
                    </a:cubicBezTo>
                    <a:cubicBezTo>
                      <a:pt x="4864" y="152"/>
                      <a:pt x="4864" y="122"/>
                      <a:pt x="4833" y="122"/>
                    </a:cubicBezTo>
                    <a:cubicBezTo>
                      <a:pt x="4833" y="31"/>
                      <a:pt x="4803" y="0"/>
                      <a:pt x="4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2875" rIns="91425" bIns="28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05"/>
              <p:cNvSpPr/>
              <p:nvPr/>
            </p:nvSpPr>
            <p:spPr>
              <a:xfrm rot="131400">
                <a:off x="7417080" y="2326320"/>
                <a:ext cx="9360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335" extrusionOk="0">
                    <a:moveTo>
                      <a:pt x="4712" y="0"/>
                    </a:moveTo>
                    <a:lnTo>
                      <a:pt x="92" y="92"/>
                    </a:lnTo>
                    <a:cubicBezTo>
                      <a:pt x="31" y="92"/>
                      <a:pt x="1" y="122"/>
                      <a:pt x="1" y="213"/>
                    </a:cubicBezTo>
                    <a:cubicBezTo>
                      <a:pt x="1" y="274"/>
                      <a:pt x="31" y="335"/>
                      <a:pt x="92" y="335"/>
                    </a:cubicBezTo>
                    <a:lnTo>
                      <a:pt x="4712" y="244"/>
                    </a:lnTo>
                    <a:cubicBezTo>
                      <a:pt x="4742" y="244"/>
                      <a:pt x="4773" y="213"/>
                      <a:pt x="4803" y="183"/>
                    </a:cubicBezTo>
                    <a:lnTo>
                      <a:pt x="4803" y="122"/>
                    </a:lnTo>
                    <a:cubicBezTo>
                      <a:pt x="4803" y="61"/>
                      <a:pt x="4773" y="0"/>
                      <a:pt x="4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3225" rIns="91425" bIns="3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05"/>
              <p:cNvSpPr/>
              <p:nvPr/>
            </p:nvSpPr>
            <p:spPr>
              <a:xfrm rot="131400">
                <a:off x="7001280" y="2108160"/>
                <a:ext cx="167760" cy="14364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7356" extrusionOk="0">
                    <a:moveTo>
                      <a:pt x="5807" y="0"/>
                    </a:moveTo>
                    <a:lnTo>
                      <a:pt x="5807" y="0"/>
                    </a:lnTo>
                    <a:cubicBezTo>
                      <a:pt x="5040" y="1869"/>
                      <a:pt x="3803" y="2485"/>
                      <a:pt x="2484" y="2485"/>
                    </a:cubicBezTo>
                    <a:cubicBezTo>
                      <a:pt x="1657" y="2485"/>
                      <a:pt x="797" y="2243"/>
                      <a:pt x="1" y="1915"/>
                    </a:cubicBezTo>
                    <a:lnTo>
                      <a:pt x="1" y="1915"/>
                    </a:lnTo>
                    <a:cubicBezTo>
                      <a:pt x="3284" y="3283"/>
                      <a:pt x="3740" y="4985"/>
                      <a:pt x="2737" y="7356"/>
                    </a:cubicBezTo>
                    <a:cubicBezTo>
                      <a:pt x="3522" y="5522"/>
                      <a:pt x="4769" y="4921"/>
                      <a:pt x="6093" y="4921"/>
                    </a:cubicBezTo>
                    <a:cubicBezTo>
                      <a:pt x="6920" y="4921"/>
                      <a:pt x="7778" y="5156"/>
                      <a:pt x="8573" y="5471"/>
                    </a:cubicBezTo>
                    <a:cubicBezTo>
                      <a:pt x="5047" y="4012"/>
                      <a:pt x="4986" y="2037"/>
                      <a:pt x="58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72000" rIns="91425" bIns="720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05"/>
              <p:cNvSpPr/>
              <p:nvPr/>
            </p:nvSpPr>
            <p:spPr>
              <a:xfrm rot="131400">
                <a:off x="7822440" y="2331720"/>
                <a:ext cx="5076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5630" extrusionOk="0">
                    <a:moveTo>
                      <a:pt x="1559" y="1"/>
                    </a:moveTo>
                    <a:cubicBezTo>
                      <a:pt x="958" y="1"/>
                      <a:pt x="333" y="1205"/>
                      <a:pt x="152" y="2706"/>
                    </a:cubicBezTo>
                    <a:cubicBezTo>
                      <a:pt x="0" y="4257"/>
                      <a:pt x="396" y="5594"/>
                      <a:pt x="1034" y="5624"/>
                    </a:cubicBezTo>
                    <a:cubicBezTo>
                      <a:pt x="1056" y="5628"/>
                      <a:pt x="1079" y="5629"/>
                      <a:pt x="1101" y="5629"/>
                    </a:cubicBezTo>
                    <a:cubicBezTo>
                      <a:pt x="1715" y="5629"/>
                      <a:pt x="2285" y="4445"/>
                      <a:pt x="2432" y="2950"/>
                    </a:cubicBezTo>
                    <a:cubicBezTo>
                      <a:pt x="2614" y="1369"/>
                      <a:pt x="2219" y="92"/>
                      <a:pt x="1581" y="1"/>
                    </a:cubicBezTo>
                    <a:cubicBezTo>
                      <a:pt x="1574" y="1"/>
                      <a:pt x="1566" y="1"/>
                      <a:pt x="15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55075" rIns="91425" bIns="55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05"/>
              <p:cNvSpPr/>
              <p:nvPr/>
            </p:nvSpPr>
            <p:spPr>
              <a:xfrm rot="131400">
                <a:off x="7833600" y="2249640"/>
                <a:ext cx="504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5628" extrusionOk="0">
                    <a:moveTo>
                      <a:pt x="1507" y="0"/>
                    </a:moveTo>
                    <a:cubicBezTo>
                      <a:pt x="912" y="0"/>
                      <a:pt x="301" y="1194"/>
                      <a:pt x="153" y="2677"/>
                    </a:cubicBezTo>
                    <a:cubicBezTo>
                      <a:pt x="1" y="4258"/>
                      <a:pt x="365" y="5565"/>
                      <a:pt x="1034" y="5626"/>
                    </a:cubicBezTo>
                    <a:cubicBezTo>
                      <a:pt x="1049" y="5627"/>
                      <a:pt x="1065" y="5628"/>
                      <a:pt x="1080" y="5628"/>
                    </a:cubicBezTo>
                    <a:cubicBezTo>
                      <a:pt x="1701" y="5628"/>
                      <a:pt x="2284" y="4433"/>
                      <a:pt x="2432" y="2921"/>
                    </a:cubicBezTo>
                    <a:cubicBezTo>
                      <a:pt x="2584" y="1370"/>
                      <a:pt x="2219" y="63"/>
                      <a:pt x="1551" y="3"/>
                    </a:cubicBezTo>
                    <a:cubicBezTo>
                      <a:pt x="1536" y="1"/>
                      <a:pt x="1522" y="0"/>
                      <a:pt x="15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55075" rIns="91425" bIns="55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05"/>
              <p:cNvSpPr/>
              <p:nvPr/>
            </p:nvSpPr>
            <p:spPr>
              <a:xfrm rot="131400">
                <a:off x="7834320" y="2333160"/>
                <a:ext cx="90360" cy="9000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605" extrusionOk="0">
                    <a:moveTo>
                      <a:pt x="897" y="1"/>
                    </a:moveTo>
                    <a:cubicBezTo>
                      <a:pt x="746" y="1"/>
                      <a:pt x="617" y="42"/>
                      <a:pt x="518" y="129"/>
                    </a:cubicBezTo>
                    <a:cubicBezTo>
                      <a:pt x="1" y="555"/>
                      <a:pt x="426" y="1862"/>
                      <a:pt x="1430" y="3017"/>
                    </a:cubicBezTo>
                    <a:cubicBezTo>
                      <a:pt x="2227" y="3983"/>
                      <a:pt x="3140" y="4604"/>
                      <a:pt x="3725" y="4604"/>
                    </a:cubicBezTo>
                    <a:cubicBezTo>
                      <a:pt x="3876" y="4604"/>
                      <a:pt x="4005" y="4563"/>
                      <a:pt x="4104" y="4476"/>
                    </a:cubicBezTo>
                    <a:cubicBezTo>
                      <a:pt x="4621" y="4081"/>
                      <a:pt x="4196" y="2774"/>
                      <a:pt x="3192" y="1588"/>
                    </a:cubicBezTo>
                    <a:cubicBezTo>
                      <a:pt x="2395" y="621"/>
                      <a:pt x="1482" y="1"/>
                      <a:pt x="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000" rIns="91425" bIns="450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05"/>
              <p:cNvSpPr/>
              <p:nvPr/>
            </p:nvSpPr>
            <p:spPr>
              <a:xfrm rot="131400">
                <a:off x="7784280" y="2268360"/>
                <a:ext cx="89640" cy="89640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4593" extrusionOk="0">
                    <a:moveTo>
                      <a:pt x="866" y="1"/>
                    </a:moveTo>
                    <a:cubicBezTo>
                      <a:pt x="715" y="1"/>
                      <a:pt x="586" y="42"/>
                      <a:pt x="486" y="129"/>
                    </a:cubicBezTo>
                    <a:cubicBezTo>
                      <a:pt x="0" y="555"/>
                      <a:pt x="395" y="1831"/>
                      <a:pt x="1398" y="3017"/>
                    </a:cubicBezTo>
                    <a:cubicBezTo>
                      <a:pt x="2225" y="3989"/>
                      <a:pt x="3130" y="4592"/>
                      <a:pt x="3723" y="4592"/>
                    </a:cubicBezTo>
                    <a:cubicBezTo>
                      <a:pt x="3871" y="4592"/>
                      <a:pt x="4000" y="4555"/>
                      <a:pt x="4104" y="4476"/>
                    </a:cubicBezTo>
                    <a:cubicBezTo>
                      <a:pt x="4590" y="4081"/>
                      <a:pt x="4164" y="2743"/>
                      <a:pt x="3192" y="1588"/>
                    </a:cubicBezTo>
                    <a:cubicBezTo>
                      <a:pt x="2370" y="622"/>
                      <a:pt x="1452" y="1"/>
                      <a:pt x="8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000" rIns="91425" bIns="450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05"/>
              <p:cNvSpPr/>
              <p:nvPr/>
            </p:nvSpPr>
            <p:spPr>
              <a:xfrm rot="131400">
                <a:off x="7770600" y="2332080"/>
                <a:ext cx="100800" cy="7848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022" extrusionOk="0">
                    <a:moveTo>
                      <a:pt x="4199" y="1"/>
                    </a:moveTo>
                    <a:cubicBezTo>
                      <a:pt x="3602" y="1"/>
                      <a:pt x="2705" y="417"/>
                      <a:pt x="1855" y="1115"/>
                    </a:cubicBezTo>
                    <a:cubicBezTo>
                      <a:pt x="639" y="2148"/>
                      <a:pt x="1" y="3333"/>
                      <a:pt x="426" y="3820"/>
                    </a:cubicBezTo>
                    <a:cubicBezTo>
                      <a:pt x="529" y="3957"/>
                      <a:pt x="710" y="4022"/>
                      <a:pt x="943" y="4022"/>
                    </a:cubicBezTo>
                    <a:cubicBezTo>
                      <a:pt x="1535" y="4022"/>
                      <a:pt x="2463" y="3606"/>
                      <a:pt x="3314" y="2908"/>
                    </a:cubicBezTo>
                    <a:cubicBezTo>
                      <a:pt x="4530" y="1874"/>
                      <a:pt x="5168" y="689"/>
                      <a:pt x="4742" y="203"/>
                    </a:cubicBezTo>
                    <a:cubicBezTo>
                      <a:pt x="4622" y="65"/>
                      <a:pt x="4434" y="1"/>
                      <a:pt x="4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39225" rIns="91425" bIns="39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05"/>
              <p:cNvSpPr/>
              <p:nvPr/>
            </p:nvSpPr>
            <p:spPr>
              <a:xfrm rot="131400">
                <a:off x="7835760" y="2281680"/>
                <a:ext cx="100800" cy="7848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027" extrusionOk="0">
                    <a:moveTo>
                      <a:pt x="4225" y="0"/>
                    </a:moveTo>
                    <a:cubicBezTo>
                      <a:pt x="3634" y="0"/>
                      <a:pt x="2705" y="417"/>
                      <a:pt x="1855" y="1114"/>
                    </a:cubicBezTo>
                    <a:cubicBezTo>
                      <a:pt x="639" y="2148"/>
                      <a:pt x="1" y="3333"/>
                      <a:pt x="426" y="3820"/>
                    </a:cubicBezTo>
                    <a:cubicBezTo>
                      <a:pt x="531" y="3960"/>
                      <a:pt x="718" y="4027"/>
                      <a:pt x="958" y="4027"/>
                    </a:cubicBezTo>
                    <a:cubicBezTo>
                      <a:pt x="1551" y="4027"/>
                      <a:pt x="2471" y="3621"/>
                      <a:pt x="3314" y="2908"/>
                    </a:cubicBezTo>
                    <a:cubicBezTo>
                      <a:pt x="4530" y="1874"/>
                      <a:pt x="5168" y="719"/>
                      <a:pt x="4742" y="203"/>
                    </a:cubicBezTo>
                    <a:cubicBezTo>
                      <a:pt x="4639" y="65"/>
                      <a:pt x="4458" y="0"/>
                      <a:pt x="42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39225" rIns="91425" bIns="39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05"/>
              <p:cNvSpPr/>
              <p:nvPr/>
            </p:nvSpPr>
            <p:spPr>
              <a:xfrm rot="131400">
                <a:off x="7756200" y="2316960"/>
                <a:ext cx="112680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2347" extrusionOk="0">
                    <a:moveTo>
                      <a:pt x="2323" y="0"/>
                    </a:moveTo>
                    <a:cubicBezTo>
                      <a:pt x="1069" y="0"/>
                      <a:pt x="87" y="368"/>
                      <a:pt x="61" y="914"/>
                    </a:cubicBezTo>
                    <a:cubicBezTo>
                      <a:pt x="0" y="1553"/>
                      <a:pt x="1186" y="2161"/>
                      <a:pt x="2766" y="2313"/>
                    </a:cubicBezTo>
                    <a:cubicBezTo>
                      <a:pt x="3002" y="2336"/>
                      <a:pt x="3231" y="2347"/>
                      <a:pt x="3450" y="2347"/>
                    </a:cubicBezTo>
                    <a:cubicBezTo>
                      <a:pt x="4677" y="2347"/>
                      <a:pt x="5607" y="1998"/>
                      <a:pt x="5684" y="1431"/>
                    </a:cubicBezTo>
                    <a:cubicBezTo>
                      <a:pt x="5775" y="823"/>
                      <a:pt x="4560" y="185"/>
                      <a:pt x="2979" y="33"/>
                    </a:cubicBezTo>
                    <a:cubicBezTo>
                      <a:pt x="2755" y="11"/>
                      <a:pt x="2535" y="0"/>
                      <a:pt x="2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23025" rIns="91425" bIns="23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05"/>
              <p:cNvSpPr/>
              <p:nvPr/>
            </p:nvSpPr>
            <p:spPr>
              <a:xfrm rot="131400">
                <a:off x="7838280" y="2327760"/>
                <a:ext cx="112320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2348" extrusionOk="0">
                    <a:moveTo>
                      <a:pt x="2321" y="1"/>
                    </a:moveTo>
                    <a:cubicBezTo>
                      <a:pt x="1090" y="1"/>
                      <a:pt x="144" y="345"/>
                      <a:pt x="92" y="886"/>
                    </a:cubicBezTo>
                    <a:cubicBezTo>
                      <a:pt x="1" y="1555"/>
                      <a:pt x="1217" y="2163"/>
                      <a:pt x="2797" y="2315"/>
                    </a:cubicBezTo>
                    <a:cubicBezTo>
                      <a:pt x="3022" y="2337"/>
                      <a:pt x="3242" y="2347"/>
                      <a:pt x="3454" y="2347"/>
                    </a:cubicBezTo>
                    <a:cubicBezTo>
                      <a:pt x="4707" y="2347"/>
                      <a:pt x="5689" y="1979"/>
                      <a:pt x="5715" y="1433"/>
                    </a:cubicBezTo>
                    <a:cubicBezTo>
                      <a:pt x="5746" y="825"/>
                      <a:pt x="4530" y="187"/>
                      <a:pt x="3010" y="35"/>
                    </a:cubicBezTo>
                    <a:cubicBezTo>
                      <a:pt x="2774" y="12"/>
                      <a:pt x="2543" y="1"/>
                      <a:pt x="23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23025" rIns="91425" bIns="23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05"/>
              <p:cNvSpPr/>
              <p:nvPr/>
            </p:nvSpPr>
            <p:spPr>
              <a:xfrm rot="131400">
                <a:off x="7819200" y="2312640"/>
                <a:ext cx="69480" cy="6660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426" extrusionOk="0">
                    <a:moveTo>
                      <a:pt x="1734" y="0"/>
                    </a:moveTo>
                    <a:cubicBezTo>
                      <a:pt x="856" y="0"/>
                      <a:pt x="146" y="691"/>
                      <a:pt x="61" y="1564"/>
                    </a:cubicBezTo>
                    <a:cubicBezTo>
                      <a:pt x="0" y="2506"/>
                      <a:pt x="669" y="3357"/>
                      <a:pt x="1642" y="3418"/>
                    </a:cubicBezTo>
                    <a:cubicBezTo>
                      <a:pt x="1697" y="3423"/>
                      <a:pt x="1752" y="3426"/>
                      <a:pt x="1807" y="3426"/>
                    </a:cubicBezTo>
                    <a:cubicBezTo>
                      <a:pt x="2678" y="3426"/>
                      <a:pt x="3410" y="2754"/>
                      <a:pt x="3496" y="1868"/>
                    </a:cubicBezTo>
                    <a:cubicBezTo>
                      <a:pt x="3557" y="925"/>
                      <a:pt x="2888" y="74"/>
                      <a:pt x="1946" y="13"/>
                    </a:cubicBezTo>
                    <a:cubicBezTo>
                      <a:pt x="1874" y="5"/>
                      <a:pt x="1804" y="0"/>
                      <a:pt x="17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33475" rIns="91425" bIns="33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05"/>
              <p:cNvSpPr/>
              <p:nvPr/>
            </p:nvSpPr>
            <p:spPr>
              <a:xfrm rot="131400">
                <a:off x="6924240" y="1885320"/>
                <a:ext cx="504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5629" extrusionOk="0">
                    <a:moveTo>
                      <a:pt x="1557" y="0"/>
                    </a:moveTo>
                    <a:cubicBezTo>
                      <a:pt x="927" y="0"/>
                      <a:pt x="303" y="1175"/>
                      <a:pt x="153" y="2706"/>
                    </a:cubicBezTo>
                    <a:cubicBezTo>
                      <a:pt x="1" y="4256"/>
                      <a:pt x="396" y="5563"/>
                      <a:pt x="1034" y="5624"/>
                    </a:cubicBezTo>
                    <a:cubicBezTo>
                      <a:pt x="1057" y="5627"/>
                      <a:pt x="1079" y="5629"/>
                      <a:pt x="1102" y="5629"/>
                    </a:cubicBezTo>
                    <a:cubicBezTo>
                      <a:pt x="1715" y="5629"/>
                      <a:pt x="2286" y="4444"/>
                      <a:pt x="2432" y="2919"/>
                    </a:cubicBezTo>
                    <a:cubicBezTo>
                      <a:pt x="2584" y="1369"/>
                      <a:pt x="2220" y="31"/>
                      <a:pt x="1581" y="1"/>
                    </a:cubicBezTo>
                    <a:cubicBezTo>
                      <a:pt x="1573" y="0"/>
                      <a:pt x="1565" y="0"/>
                      <a:pt x="1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55075" rIns="91425" bIns="55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05"/>
              <p:cNvSpPr/>
              <p:nvPr/>
            </p:nvSpPr>
            <p:spPr>
              <a:xfrm rot="131400">
                <a:off x="6935040" y="1802880"/>
                <a:ext cx="504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5629" extrusionOk="0">
                    <a:moveTo>
                      <a:pt x="1529" y="0"/>
                    </a:moveTo>
                    <a:cubicBezTo>
                      <a:pt x="928" y="0"/>
                      <a:pt x="333" y="1205"/>
                      <a:pt x="153" y="2706"/>
                    </a:cubicBezTo>
                    <a:cubicBezTo>
                      <a:pt x="1" y="4256"/>
                      <a:pt x="366" y="5563"/>
                      <a:pt x="1004" y="5624"/>
                    </a:cubicBezTo>
                    <a:cubicBezTo>
                      <a:pt x="1027" y="5627"/>
                      <a:pt x="1051" y="5629"/>
                      <a:pt x="1074" y="5629"/>
                    </a:cubicBezTo>
                    <a:cubicBezTo>
                      <a:pt x="1715" y="5629"/>
                      <a:pt x="2286" y="4445"/>
                      <a:pt x="2432" y="2949"/>
                    </a:cubicBezTo>
                    <a:cubicBezTo>
                      <a:pt x="2584" y="1369"/>
                      <a:pt x="2189" y="62"/>
                      <a:pt x="1551" y="1"/>
                    </a:cubicBezTo>
                    <a:cubicBezTo>
                      <a:pt x="1543" y="0"/>
                      <a:pt x="1536" y="0"/>
                      <a:pt x="1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55075" rIns="91425" bIns="55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05"/>
              <p:cNvSpPr/>
              <p:nvPr/>
            </p:nvSpPr>
            <p:spPr>
              <a:xfrm rot="131400">
                <a:off x="6935760" y="1887120"/>
                <a:ext cx="89640" cy="89640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4593" extrusionOk="0">
                    <a:moveTo>
                      <a:pt x="878" y="0"/>
                    </a:moveTo>
                    <a:cubicBezTo>
                      <a:pt x="725" y="0"/>
                      <a:pt x="592" y="42"/>
                      <a:pt x="486" y="129"/>
                    </a:cubicBezTo>
                    <a:cubicBezTo>
                      <a:pt x="0" y="554"/>
                      <a:pt x="426" y="1831"/>
                      <a:pt x="1398" y="3016"/>
                    </a:cubicBezTo>
                    <a:cubicBezTo>
                      <a:pt x="2225" y="3989"/>
                      <a:pt x="3149" y="4592"/>
                      <a:pt x="3735" y="4592"/>
                    </a:cubicBezTo>
                    <a:cubicBezTo>
                      <a:pt x="3881" y="4592"/>
                      <a:pt x="4006" y="4554"/>
                      <a:pt x="4104" y="4475"/>
                    </a:cubicBezTo>
                    <a:cubicBezTo>
                      <a:pt x="4590" y="4080"/>
                      <a:pt x="4195" y="2743"/>
                      <a:pt x="3192" y="1588"/>
                    </a:cubicBezTo>
                    <a:cubicBezTo>
                      <a:pt x="2370" y="621"/>
                      <a:pt x="1472" y="0"/>
                      <a:pt x="8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000" rIns="91425" bIns="450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05"/>
              <p:cNvSpPr/>
              <p:nvPr/>
            </p:nvSpPr>
            <p:spPr>
              <a:xfrm rot="131400">
                <a:off x="6885360" y="1821960"/>
                <a:ext cx="90360" cy="8928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580" extrusionOk="0">
                    <a:moveTo>
                      <a:pt x="909" y="0"/>
                    </a:moveTo>
                    <a:cubicBezTo>
                      <a:pt x="753" y="0"/>
                      <a:pt x="620" y="42"/>
                      <a:pt x="518" y="132"/>
                    </a:cubicBezTo>
                    <a:cubicBezTo>
                      <a:pt x="1" y="557"/>
                      <a:pt x="426" y="1834"/>
                      <a:pt x="1430" y="3019"/>
                    </a:cubicBezTo>
                    <a:cubicBezTo>
                      <a:pt x="2222" y="3980"/>
                      <a:pt x="3128" y="4580"/>
                      <a:pt x="3713" y="4580"/>
                    </a:cubicBezTo>
                    <a:cubicBezTo>
                      <a:pt x="3869" y="4580"/>
                      <a:pt x="4002" y="4537"/>
                      <a:pt x="4104" y="4448"/>
                    </a:cubicBezTo>
                    <a:cubicBezTo>
                      <a:pt x="4621" y="4083"/>
                      <a:pt x="4196" y="2746"/>
                      <a:pt x="3192" y="1560"/>
                    </a:cubicBezTo>
                    <a:cubicBezTo>
                      <a:pt x="2400" y="600"/>
                      <a:pt x="1494" y="0"/>
                      <a:pt x="9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4625" rIns="91425" bIns="446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05"/>
              <p:cNvSpPr/>
              <p:nvPr/>
            </p:nvSpPr>
            <p:spPr>
              <a:xfrm rot="131400">
                <a:off x="6872040" y="1885680"/>
                <a:ext cx="100800" cy="78480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4028" extrusionOk="0">
                    <a:moveTo>
                      <a:pt x="4184" y="1"/>
                    </a:moveTo>
                    <a:cubicBezTo>
                      <a:pt x="3587" y="1"/>
                      <a:pt x="2698" y="407"/>
                      <a:pt x="1855" y="1120"/>
                    </a:cubicBezTo>
                    <a:cubicBezTo>
                      <a:pt x="639" y="2154"/>
                      <a:pt x="1" y="3309"/>
                      <a:pt x="396" y="3825"/>
                    </a:cubicBezTo>
                    <a:cubicBezTo>
                      <a:pt x="508" y="3963"/>
                      <a:pt x="695" y="4028"/>
                      <a:pt x="931" y="4028"/>
                    </a:cubicBezTo>
                    <a:cubicBezTo>
                      <a:pt x="1533" y="4028"/>
                      <a:pt x="2455" y="3611"/>
                      <a:pt x="3284" y="2914"/>
                    </a:cubicBezTo>
                    <a:cubicBezTo>
                      <a:pt x="4499" y="1880"/>
                      <a:pt x="5168" y="695"/>
                      <a:pt x="4743" y="208"/>
                    </a:cubicBezTo>
                    <a:cubicBezTo>
                      <a:pt x="4620" y="68"/>
                      <a:pt x="4426" y="1"/>
                      <a:pt x="4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39225" rIns="91425" bIns="39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05"/>
              <p:cNvSpPr/>
              <p:nvPr/>
            </p:nvSpPr>
            <p:spPr>
              <a:xfrm rot="131400">
                <a:off x="6937200" y="1835280"/>
                <a:ext cx="100800" cy="7848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022" extrusionOk="0">
                    <a:moveTo>
                      <a:pt x="4231" y="0"/>
                    </a:moveTo>
                    <a:cubicBezTo>
                      <a:pt x="3646" y="0"/>
                      <a:pt x="2727" y="416"/>
                      <a:pt x="1855" y="1114"/>
                    </a:cubicBezTo>
                    <a:cubicBezTo>
                      <a:pt x="639" y="2147"/>
                      <a:pt x="1" y="3333"/>
                      <a:pt x="426" y="3819"/>
                    </a:cubicBezTo>
                    <a:cubicBezTo>
                      <a:pt x="529" y="3957"/>
                      <a:pt x="710" y="4021"/>
                      <a:pt x="943" y="4021"/>
                    </a:cubicBezTo>
                    <a:cubicBezTo>
                      <a:pt x="1535" y="4021"/>
                      <a:pt x="2463" y="3605"/>
                      <a:pt x="3314" y="2907"/>
                    </a:cubicBezTo>
                    <a:cubicBezTo>
                      <a:pt x="4530" y="1874"/>
                      <a:pt x="5168" y="688"/>
                      <a:pt x="4742" y="202"/>
                    </a:cubicBezTo>
                    <a:cubicBezTo>
                      <a:pt x="4639" y="65"/>
                      <a:pt x="4461" y="0"/>
                      <a:pt x="4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39225" rIns="91425" bIns="39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05"/>
              <p:cNvSpPr/>
              <p:nvPr/>
            </p:nvSpPr>
            <p:spPr>
              <a:xfrm rot="131400">
                <a:off x="6857280" y="1870560"/>
                <a:ext cx="112680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2347" extrusionOk="0">
                    <a:moveTo>
                      <a:pt x="2322" y="0"/>
                    </a:moveTo>
                    <a:cubicBezTo>
                      <a:pt x="1083" y="0"/>
                      <a:pt x="117" y="349"/>
                      <a:pt x="91" y="916"/>
                    </a:cubicBezTo>
                    <a:cubicBezTo>
                      <a:pt x="0" y="1554"/>
                      <a:pt x="1216" y="2162"/>
                      <a:pt x="2797" y="2314"/>
                    </a:cubicBezTo>
                    <a:cubicBezTo>
                      <a:pt x="3021" y="2336"/>
                      <a:pt x="3241" y="2347"/>
                      <a:pt x="3453" y="2347"/>
                    </a:cubicBezTo>
                    <a:cubicBezTo>
                      <a:pt x="4706" y="2347"/>
                      <a:pt x="5689" y="1979"/>
                      <a:pt x="5715" y="1433"/>
                    </a:cubicBezTo>
                    <a:cubicBezTo>
                      <a:pt x="5775" y="825"/>
                      <a:pt x="4559" y="186"/>
                      <a:pt x="3009" y="34"/>
                    </a:cubicBezTo>
                    <a:cubicBezTo>
                      <a:pt x="2774" y="11"/>
                      <a:pt x="2544" y="0"/>
                      <a:pt x="2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23025" rIns="91425" bIns="23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05"/>
              <p:cNvSpPr/>
              <p:nvPr/>
            </p:nvSpPr>
            <p:spPr>
              <a:xfrm rot="131400">
                <a:off x="6939720" y="1881000"/>
                <a:ext cx="112320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5745" h="2348" extrusionOk="0">
                    <a:moveTo>
                      <a:pt x="2355" y="1"/>
                    </a:moveTo>
                    <a:cubicBezTo>
                      <a:pt x="1107" y="1"/>
                      <a:pt x="143" y="369"/>
                      <a:pt x="91" y="915"/>
                    </a:cubicBezTo>
                    <a:cubicBezTo>
                      <a:pt x="0" y="1553"/>
                      <a:pt x="1216" y="2161"/>
                      <a:pt x="2766" y="2313"/>
                    </a:cubicBezTo>
                    <a:cubicBezTo>
                      <a:pt x="3007" y="2336"/>
                      <a:pt x="3241" y="2347"/>
                      <a:pt x="3465" y="2347"/>
                    </a:cubicBezTo>
                    <a:cubicBezTo>
                      <a:pt x="4709" y="2347"/>
                      <a:pt x="5637" y="2003"/>
                      <a:pt x="5715" y="1462"/>
                    </a:cubicBezTo>
                    <a:cubicBezTo>
                      <a:pt x="5745" y="854"/>
                      <a:pt x="4559" y="185"/>
                      <a:pt x="3009" y="33"/>
                    </a:cubicBezTo>
                    <a:cubicBezTo>
                      <a:pt x="2785" y="11"/>
                      <a:pt x="2566" y="1"/>
                      <a:pt x="2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23025" rIns="91425" bIns="23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05"/>
              <p:cNvSpPr/>
              <p:nvPr/>
            </p:nvSpPr>
            <p:spPr>
              <a:xfrm rot="131400">
                <a:off x="6921000" y="1866240"/>
                <a:ext cx="69480" cy="6696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427" extrusionOk="0">
                    <a:moveTo>
                      <a:pt x="1710" y="1"/>
                    </a:moveTo>
                    <a:cubicBezTo>
                      <a:pt x="856" y="1"/>
                      <a:pt x="146" y="691"/>
                      <a:pt x="61" y="1564"/>
                    </a:cubicBezTo>
                    <a:cubicBezTo>
                      <a:pt x="0" y="2507"/>
                      <a:pt x="669" y="3358"/>
                      <a:pt x="1611" y="3418"/>
                    </a:cubicBezTo>
                    <a:cubicBezTo>
                      <a:pt x="1669" y="3424"/>
                      <a:pt x="1725" y="3426"/>
                      <a:pt x="1782" y="3426"/>
                    </a:cubicBezTo>
                    <a:cubicBezTo>
                      <a:pt x="2678" y="3426"/>
                      <a:pt x="3410" y="2755"/>
                      <a:pt x="3496" y="1868"/>
                    </a:cubicBezTo>
                    <a:cubicBezTo>
                      <a:pt x="3557" y="926"/>
                      <a:pt x="2888" y="75"/>
                      <a:pt x="1915" y="14"/>
                    </a:cubicBezTo>
                    <a:cubicBezTo>
                      <a:pt x="1846" y="5"/>
                      <a:pt x="1778" y="1"/>
                      <a:pt x="1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33475" rIns="91425" bIns="33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4" name="Google Shape;744;p105"/>
            <p:cNvSpPr/>
            <p:nvPr/>
          </p:nvSpPr>
          <p:spPr>
            <a:xfrm rot="-2432400">
              <a:off x="7626960" y="2564640"/>
              <a:ext cx="106920" cy="107640"/>
            </a:xfrm>
            <a:custGeom>
              <a:avLst/>
              <a:gdLst/>
              <a:ahLst/>
              <a:cxnLst/>
              <a:rect l="l" t="t" r="r" b="b"/>
              <a:pathLst>
                <a:path w="5472" h="5509" extrusionOk="0">
                  <a:moveTo>
                    <a:pt x="2820" y="1"/>
                  </a:moveTo>
                  <a:cubicBezTo>
                    <a:pt x="2778" y="1"/>
                    <a:pt x="2704" y="44"/>
                    <a:pt x="2553" y="87"/>
                  </a:cubicBezTo>
                  <a:cubicBezTo>
                    <a:pt x="2462" y="209"/>
                    <a:pt x="2310" y="360"/>
                    <a:pt x="2098" y="573"/>
                  </a:cubicBezTo>
                  <a:cubicBezTo>
                    <a:pt x="1915" y="816"/>
                    <a:pt x="1885" y="938"/>
                    <a:pt x="1946" y="999"/>
                  </a:cubicBezTo>
                  <a:cubicBezTo>
                    <a:pt x="2189" y="1181"/>
                    <a:pt x="2645" y="1485"/>
                    <a:pt x="3283" y="1941"/>
                  </a:cubicBezTo>
                  <a:lnTo>
                    <a:pt x="3009" y="2245"/>
                  </a:lnTo>
                  <a:lnTo>
                    <a:pt x="2067" y="1455"/>
                  </a:lnTo>
                  <a:cubicBezTo>
                    <a:pt x="2055" y="1442"/>
                    <a:pt x="2026" y="1435"/>
                    <a:pt x="1989" y="1435"/>
                  </a:cubicBezTo>
                  <a:cubicBezTo>
                    <a:pt x="1936" y="1435"/>
                    <a:pt x="1865" y="1450"/>
                    <a:pt x="1794" y="1485"/>
                  </a:cubicBezTo>
                  <a:cubicBezTo>
                    <a:pt x="1672" y="1576"/>
                    <a:pt x="1581" y="1728"/>
                    <a:pt x="1398" y="1911"/>
                  </a:cubicBezTo>
                  <a:cubicBezTo>
                    <a:pt x="1186" y="2093"/>
                    <a:pt x="1155" y="2245"/>
                    <a:pt x="1277" y="2336"/>
                  </a:cubicBezTo>
                  <a:cubicBezTo>
                    <a:pt x="1459" y="2458"/>
                    <a:pt x="1794" y="2701"/>
                    <a:pt x="2341" y="3126"/>
                  </a:cubicBezTo>
                  <a:lnTo>
                    <a:pt x="2067" y="3461"/>
                  </a:lnTo>
                  <a:cubicBezTo>
                    <a:pt x="1581" y="3005"/>
                    <a:pt x="1186" y="2671"/>
                    <a:pt x="973" y="2488"/>
                  </a:cubicBezTo>
                  <a:cubicBezTo>
                    <a:pt x="957" y="2480"/>
                    <a:pt x="938" y="2476"/>
                    <a:pt x="917" y="2476"/>
                  </a:cubicBezTo>
                  <a:cubicBezTo>
                    <a:pt x="861" y="2476"/>
                    <a:pt x="788" y="2504"/>
                    <a:pt x="699" y="2549"/>
                  </a:cubicBezTo>
                  <a:cubicBezTo>
                    <a:pt x="578" y="2671"/>
                    <a:pt x="426" y="2823"/>
                    <a:pt x="243" y="3066"/>
                  </a:cubicBezTo>
                  <a:cubicBezTo>
                    <a:pt x="61" y="3278"/>
                    <a:pt x="0" y="3400"/>
                    <a:pt x="91" y="3461"/>
                  </a:cubicBezTo>
                  <a:lnTo>
                    <a:pt x="2219" y="5193"/>
                  </a:lnTo>
                  <a:cubicBezTo>
                    <a:pt x="2432" y="5345"/>
                    <a:pt x="2584" y="5437"/>
                    <a:pt x="2705" y="5497"/>
                  </a:cubicBezTo>
                  <a:cubicBezTo>
                    <a:pt x="2736" y="5505"/>
                    <a:pt x="2762" y="5509"/>
                    <a:pt x="2787" y="5509"/>
                  </a:cubicBezTo>
                  <a:cubicBezTo>
                    <a:pt x="2859" y="5509"/>
                    <a:pt x="2911" y="5475"/>
                    <a:pt x="2979" y="5406"/>
                  </a:cubicBezTo>
                  <a:lnTo>
                    <a:pt x="5441" y="2336"/>
                  </a:lnTo>
                  <a:cubicBezTo>
                    <a:pt x="5471" y="2245"/>
                    <a:pt x="5471" y="2215"/>
                    <a:pt x="5441" y="2154"/>
                  </a:cubicBezTo>
                  <a:cubicBezTo>
                    <a:pt x="5380" y="2063"/>
                    <a:pt x="5289" y="2002"/>
                    <a:pt x="5107" y="1850"/>
                  </a:cubicBezTo>
                  <a:lnTo>
                    <a:pt x="2857" y="26"/>
                  </a:lnTo>
                  <a:cubicBezTo>
                    <a:pt x="2849" y="8"/>
                    <a:pt x="2837" y="1"/>
                    <a:pt x="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54000" rIns="91425" bIns="54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5" name="Google Shape;745;p105"/>
          <p:cNvSpPr/>
          <p:nvPr/>
        </p:nvSpPr>
        <p:spPr>
          <a:xfrm>
            <a:off x="2269800" y="9000"/>
            <a:ext cx="4604040" cy="39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PUC Minas – Ciência da Computação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07"/>
          <p:cNvSpPr/>
          <p:nvPr/>
        </p:nvSpPr>
        <p:spPr>
          <a:xfrm>
            <a:off x="713160" y="343440"/>
            <a:ext cx="7717320" cy="75528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07"/>
          <p:cNvSpPr txBox="1">
            <a:spLocks noGrp="1"/>
          </p:cNvSpPr>
          <p:nvPr>
            <p:ph type="title" idx="4294967295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</a:pPr>
            <a:r>
              <a:rPr lang="pt-BR" sz="3200" b="0" i="0" u="none" strike="noStrike" cap="none" dirty="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Sistemas Inteligentes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0" name="Google Shape;860;p107"/>
          <p:cNvGrpSpPr/>
          <p:nvPr/>
        </p:nvGrpSpPr>
        <p:grpSpPr>
          <a:xfrm>
            <a:off x="308770" y="886046"/>
            <a:ext cx="1486800" cy="1354680"/>
            <a:chOff x="847440" y="1894320"/>
            <a:chExt cx="1486800" cy="1354680"/>
          </a:xfrm>
        </p:grpSpPr>
        <p:sp>
          <p:nvSpPr>
            <p:cNvPr id="861" name="Google Shape;861;p107"/>
            <p:cNvSpPr/>
            <p:nvPr/>
          </p:nvSpPr>
          <p:spPr>
            <a:xfrm>
              <a:off x="847440" y="1894320"/>
              <a:ext cx="1486800" cy="1354680"/>
            </a:xfrm>
            <a:custGeom>
              <a:avLst/>
              <a:gdLst/>
              <a:ahLst/>
              <a:cxnLst/>
              <a:rect l="l" t="t" r="r" b="b"/>
              <a:pathLst>
                <a:path w="60298" h="54934" extrusionOk="0">
                  <a:moveTo>
                    <a:pt x="30152" y="1"/>
                  </a:moveTo>
                  <a:cubicBezTo>
                    <a:pt x="23124" y="1"/>
                    <a:pt x="16099" y="2679"/>
                    <a:pt x="10742" y="8036"/>
                  </a:cubicBezTo>
                  <a:cubicBezTo>
                    <a:pt x="1" y="18777"/>
                    <a:pt x="1" y="36164"/>
                    <a:pt x="10742" y="46878"/>
                  </a:cubicBezTo>
                  <a:cubicBezTo>
                    <a:pt x="16099" y="52248"/>
                    <a:pt x="23124" y="54933"/>
                    <a:pt x="30152" y="54933"/>
                  </a:cubicBezTo>
                  <a:cubicBezTo>
                    <a:pt x="37181" y="54933"/>
                    <a:pt x="44213" y="52248"/>
                    <a:pt x="49583" y="46878"/>
                  </a:cubicBezTo>
                  <a:cubicBezTo>
                    <a:pt x="60297" y="36164"/>
                    <a:pt x="60297" y="18777"/>
                    <a:pt x="49583" y="8036"/>
                  </a:cubicBezTo>
                  <a:cubicBezTo>
                    <a:pt x="44213" y="2679"/>
                    <a:pt x="37181" y="1"/>
                    <a:pt x="3015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07"/>
            <p:cNvSpPr/>
            <p:nvPr/>
          </p:nvSpPr>
          <p:spPr>
            <a:xfrm>
              <a:off x="1164600" y="2187720"/>
              <a:ext cx="852120" cy="767160"/>
            </a:xfrm>
            <a:custGeom>
              <a:avLst/>
              <a:gdLst/>
              <a:ahLst/>
              <a:cxnLst/>
              <a:rect l="l" t="t" r="r" b="b"/>
              <a:pathLst>
                <a:path w="34557" h="31114" extrusionOk="0">
                  <a:moveTo>
                    <a:pt x="17237" y="438"/>
                  </a:moveTo>
                  <a:cubicBezTo>
                    <a:pt x="23893" y="438"/>
                    <a:pt x="30034" y="4856"/>
                    <a:pt x="31871" y="11569"/>
                  </a:cubicBezTo>
                  <a:cubicBezTo>
                    <a:pt x="34068" y="19624"/>
                    <a:pt x="29294" y="27951"/>
                    <a:pt x="21266" y="30149"/>
                  </a:cubicBezTo>
                  <a:cubicBezTo>
                    <a:pt x="19935" y="30517"/>
                    <a:pt x="18596" y="30693"/>
                    <a:pt x="17277" y="30693"/>
                  </a:cubicBezTo>
                  <a:cubicBezTo>
                    <a:pt x="10637" y="30693"/>
                    <a:pt x="4519" y="26241"/>
                    <a:pt x="2686" y="19543"/>
                  </a:cubicBezTo>
                  <a:cubicBezTo>
                    <a:pt x="489" y="11514"/>
                    <a:pt x="5263" y="3160"/>
                    <a:pt x="13291" y="963"/>
                  </a:cubicBezTo>
                  <a:cubicBezTo>
                    <a:pt x="14607" y="608"/>
                    <a:pt x="15932" y="438"/>
                    <a:pt x="17237" y="438"/>
                  </a:cubicBezTo>
                  <a:close/>
                  <a:moveTo>
                    <a:pt x="17280" y="0"/>
                  </a:moveTo>
                  <a:cubicBezTo>
                    <a:pt x="15926" y="0"/>
                    <a:pt x="14550" y="180"/>
                    <a:pt x="13183" y="556"/>
                  </a:cubicBezTo>
                  <a:cubicBezTo>
                    <a:pt x="4910" y="2808"/>
                    <a:pt x="1" y="11379"/>
                    <a:pt x="2279" y="19652"/>
                  </a:cubicBezTo>
                  <a:cubicBezTo>
                    <a:pt x="4134" y="26553"/>
                    <a:pt x="10425" y="31113"/>
                    <a:pt x="17263" y="31113"/>
                  </a:cubicBezTo>
                  <a:cubicBezTo>
                    <a:pt x="18622" y="31113"/>
                    <a:pt x="20003" y="30933"/>
                    <a:pt x="21374" y="30555"/>
                  </a:cubicBezTo>
                  <a:cubicBezTo>
                    <a:pt x="29647" y="28304"/>
                    <a:pt x="34556" y="19760"/>
                    <a:pt x="32278" y="11487"/>
                  </a:cubicBezTo>
                  <a:cubicBezTo>
                    <a:pt x="30421" y="4582"/>
                    <a:pt x="24123" y="0"/>
                    <a:pt x="17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07"/>
            <p:cNvSpPr/>
            <p:nvPr/>
          </p:nvSpPr>
          <p:spPr>
            <a:xfrm>
              <a:off x="1010160" y="2432520"/>
              <a:ext cx="148320" cy="169920"/>
            </a:xfrm>
            <a:custGeom>
              <a:avLst/>
              <a:gdLst/>
              <a:ahLst/>
              <a:cxnLst/>
              <a:rect l="l" t="t" r="r" b="b"/>
              <a:pathLst>
                <a:path w="6022" h="6900" extrusionOk="0">
                  <a:moveTo>
                    <a:pt x="841" y="0"/>
                  </a:moveTo>
                  <a:cubicBezTo>
                    <a:pt x="787" y="0"/>
                    <a:pt x="678" y="82"/>
                    <a:pt x="597" y="244"/>
                  </a:cubicBezTo>
                  <a:cubicBezTo>
                    <a:pt x="542" y="407"/>
                    <a:pt x="461" y="678"/>
                    <a:pt x="434" y="1058"/>
                  </a:cubicBezTo>
                  <a:cubicBezTo>
                    <a:pt x="407" y="1438"/>
                    <a:pt x="434" y="1763"/>
                    <a:pt x="515" y="2116"/>
                  </a:cubicBezTo>
                  <a:cubicBezTo>
                    <a:pt x="570" y="2441"/>
                    <a:pt x="678" y="2604"/>
                    <a:pt x="814" y="2685"/>
                  </a:cubicBezTo>
                  <a:lnTo>
                    <a:pt x="2740" y="3391"/>
                  </a:lnTo>
                  <a:lnTo>
                    <a:pt x="2740" y="3472"/>
                  </a:lnTo>
                  <a:lnTo>
                    <a:pt x="597" y="3770"/>
                  </a:lnTo>
                  <a:cubicBezTo>
                    <a:pt x="515" y="3770"/>
                    <a:pt x="380" y="3879"/>
                    <a:pt x="271" y="4014"/>
                  </a:cubicBezTo>
                  <a:cubicBezTo>
                    <a:pt x="136" y="4150"/>
                    <a:pt x="54" y="4394"/>
                    <a:pt x="27" y="4774"/>
                  </a:cubicBezTo>
                  <a:cubicBezTo>
                    <a:pt x="0" y="5154"/>
                    <a:pt x="0" y="5506"/>
                    <a:pt x="27" y="5832"/>
                  </a:cubicBezTo>
                  <a:cubicBezTo>
                    <a:pt x="54" y="6184"/>
                    <a:pt x="136" y="6347"/>
                    <a:pt x="271" y="6347"/>
                  </a:cubicBezTo>
                  <a:lnTo>
                    <a:pt x="5262" y="6890"/>
                  </a:lnTo>
                  <a:cubicBezTo>
                    <a:pt x="5281" y="6896"/>
                    <a:pt x="5300" y="6899"/>
                    <a:pt x="5319" y="6899"/>
                  </a:cubicBezTo>
                  <a:cubicBezTo>
                    <a:pt x="5379" y="6899"/>
                    <a:pt x="5431" y="6864"/>
                    <a:pt x="5452" y="6781"/>
                  </a:cubicBezTo>
                  <a:cubicBezTo>
                    <a:pt x="5479" y="6673"/>
                    <a:pt x="5533" y="6510"/>
                    <a:pt x="5560" y="6266"/>
                  </a:cubicBezTo>
                  <a:cubicBezTo>
                    <a:pt x="5588" y="6049"/>
                    <a:pt x="5615" y="5832"/>
                    <a:pt x="5615" y="5696"/>
                  </a:cubicBezTo>
                  <a:cubicBezTo>
                    <a:pt x="5696" y="5045"/>
                    <a:pt x="5669" y="4720"/>
                    <a:pt x="5479" y="4638"/>
                  </a:cubicBezTo>
                  <a:cubicBezTo>
                    <a:pt x="5072" y="4611"/>
                    <a:pt x="4340" y="4584"/>
                    <a:pt x="3255" y="4557"/>
                  </a:cubicBezTo>
                  <a:lnTo>
                    <a:pt x="3255" y="4476"/>
                  </a:lnTo>
                  <a:lnTo>
                    <a:pt x="5343" y="4286"/>
                  </a:lnTo>
                  <a:cubicBezTo>
                    <a:pt x="5452" y="4286"/>
                    <a:pt x="5533" y="4231"/>
                    <a:pt x="5560" y="4204"/>
                  </a:cubicBezTo>
                  <a:cubicBezTo>
                    <a:pt x="5588" y="4177"/>
                    <a:pt x="5615" y="4042"/>
                    <a:pt x="5669" y="3797"/>
                  </a:cubicBezTo>
                  <a:cubicBezTo>
                    <a:pt x="5696" y="3608"/>
                    <a:pt x="5696" y="3391"/>
                    <a:pt x="5669" y="3282"/>
                  </a:cubicBezTo>
                  <a:cubicBezTo>
                    <a:pt x="5615" y="3201"/>
                    <a:pt x="5560" y="3119"/>
                    <a:pt x="5479" y="3092"/>
                  </a:cubicBezTo>
                  <a:lnTo>
                    <a:pt x="3445" y="2441"/>
                  </a:lnTo>
                  <a:lnTo>
                    <a:pt x="3445" y="2387"/>
                  </a:lnTo>
                  <a:cubicBezTo>
                    <a:pt x="4503" y="2577"/>
                    <a:pt x="5262" y="2713"/>
                    <a:pt x="5669" y="2740"/>
                  </a:cubicBezTo>
                  <a:cubicBezTo>
                    <a:pt x="5685" y="2745"/>
                    <a:pt x="5701" y="2748"/>
                    <a:pt x="5717" y="2748"/>
                  </a:cubicBezTo>
                  <a:cubicBezTo>
                    <a:pt x="5853" y="2748"/>
                    <a:pt x="5943" y="2533"/>
                    <a:pt x="5967" y="2143"/>
                  </a:cubicBezTo>
                  <a:cubicBezTo>
                    <a:pt x="6022" y="1709"/>
                    <a:pt x="6022" y="1329"/>
                    <a:pt x="6022" y="1031"/>
                  </a:cubicBezTo>
                  <a:cubicBezTo>
                    <a:pt x="6022" y="705"/>
                    <a:pt x="5994" y="543"/>
                    <a:pt x="5940" y="543"/>
                  </a:cubicBezTo>
                  <a:lnTo>
                    <a:pt x="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4950" rIns="91425" bIns="84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07"/>
            <p:cNvSpPr/>
            <p:nvPr/>
          </p:nvSpPr>
          <p:spPr>
            <a:xfrm>
              <a:off x="1059480" y="2295720"/>
              <a:ext cx="162360" cy="147240"/>
            </a:xfrm>
            <a:custGeom>
              <a:avLst/>
              <a:gdLst/>
              <a:ahLst/>
              <a:cxnLst/>
              <a:rect l="l" t="t" r="r" b="b"/>
              <a:pathLst>
                <a:path w="6592" h="5987" extrusionOk="0">
                  <a:moveTo>
                    <a:pt x="2062" y="1847"/>
                  </a:moveTo>
                  <a:lnTo>
                    <a:pt x="3418" y="2363"/>
                  </a:lnTo>
                  <a:lnTo>
                    <a:pt x="3201" y="2770"/>
                  </a:lnTo>
                  <a:lnTo>
                    <a:pt x="1980" y="2010"/>
                  </a:lnTo>
                  <a:lnTo>
                    <a:pt x="2062" y="1847"/>
                  </a:lnTo>
                  <a:close/>
                  <a:moveTo>
                    <a:pt x="1189" y="1"/>
                  </a:moveTo>
                  <a:cubicBezTo>
                    <a:pt x="1013" y="1"/>
                    <a:pt x="858" y="216"/>
                    <a:pt x="678" y="600"/>
                  </a:cubicBezTo>
                  <a:cubicBezTo>
                    <a:pt x="461" y="1006"/>
                    <a:pt x="299" y="1413"/>
                    <a:pt x="163" y="1766"/>
                  </a:cubicBezTo>
                  <a:cubicBezTo>
                    <a:pt x="27" y="2146"/>
                    <a:pt x="0" y="2363"/>
                    <a:pt x="27" y="2417"/>
                  </a:cubicBezTo>
                  <a:cubicBezTo>
                    <a:pt x="190" y="2580"/>
                    <a:pt x="868" y="3204"/>
                    <a:pt x="2034" y="4288"/>
                  </a:cubicBezTo>
                  <a:cubicBezTo>
                    <a:pt x="3174" y="5373"/>
                    <a:pt x="3825" y="5916"/>
                    <a:pt x="3933" y="5970"/>
                  </a:cubicBezTo>
                  <a:cubicBezTo>
                    <a:pt x="3950" y="5981"/>
                    <a:pt x="3969" y="5987"/>
                    <a:pt x="3990" y="5987"/>
                  </a:cubicBezTo>
                  <a:cubicBezTo>
                    <a:pt x="4072" y="5987"/>
                    <a:pt x="4189" y="5904"/>
                    <a:pt x="4340" y="5753"/>
                  </a:cubicBezTo>
                  <a:cubicBezTo>
                    <a:pt x="4503" y="5536"/>
                    <a:pt x="4665" y="5265"/>
                    <a:pt x="4828" y="4885"/>
                  </a:cubicBezTo>
                  <a:cubicBezTo>
                    <a:pt x="5018" y="4533"/>
                    <a:pt x="5099" y="4288"/>
                    <a:pt x="5099" y="4126"/>
                  </a:cubicBezTo>
                  <a:cubicBezTo>
                    <a:pt x="5099" y="3936"/>
                    <a:pt x="5045" y="3854"/>
                    <a:pt x="4964" y="3773"/>
                  </a:cubicBezTo>
                  <a:lnTo>
                    <a:pt x="4611" y="3529"/>
                  </a:lnTo>
                  <a:lnTo>
                    <a:pt x="4937" y="2851"/>
                  </a:lnTo>
                  <a:lnTo>
                    <a:pt x="5425" y="3041"/>
                  </a:lnTo>
                  <a:cubicBezTo>
                    <a:pt x="5437" y="3044"/>
                    <a:pt x="5449" y="3046"/>
                    <a:pt x="5462" y="3046"/>
                  </a:cubicBezTo>
                  <a:cubicBezTo>
                    <a:pt x="5652" y="3046"/>
                    <a:pt x="5939" y="2663"/>
                    <a:pt x="6320" y="1874"/>
                  </a:cubicBezTo>
                  <a:cubicBezTo>
                    <a:pt x="6537" y="1468"/>
                    <a:pt x="6591" y="1169"/>
                    <a:pt x="6564" y="1006"/>
                  </a:cubicBezTo>
                  <a:cubicBezTo>
                    <a:pt x="6537" y="898"/>
                    <a:pt x="6510" y="871"/>
                    <a:pt x="6456" y="817"/>
                  </a:cubicBezTo>
                  <a:cubicBezTo>
                    <a:pt x="6401" y="817"/>
                    <a:pt x="4665" y="545"/>
                    <a:pt x="1221" y="3"/>
                  </a:cubicBezTo>
                  <a:cubicBezTo>
                    <a:pt x="1210" y="1"/>
                    <a:pt x="1200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3800" rIns="91425" bIns="73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07"/>
            <p:cNvSpPr/>
            <p:nvPr/>
          </p:nvSpPr>
          <p:spPr>
            <a:xfrm>
              <a:off x="1130400" y="2143440"/>
              <a:ext cx="165600" cy="171720"/>
            </a:xfrm>
            <a:custGeom>
              <a:avLst/>
              <a:gdLst/>
              <a:ahLst/>
              <a:cxnLst/>
              <a:rect l="l" t="t" r="r" b="b"/>
              <a:pathLst>
                <a:path w="6728" h="6980" extrusionOk="0">
                  <a:moveTo>
                    <a:pt x="3472" y="1"/>
                  </a:moveTo>
                  <a:cubicBezTo>
                    <a:pt x="3429" y="1"/>
                    <a:pt x="3384" y="6"/>
                    <a:pt x="3337" y="18"/>
                  </a:cubicBezTo>
                  <a:cubicBezTo>
                    <a:pt x="3120" y="18"/>
                    <a:pt x="2903" y="99"/>
                    <a:pt x="2713" y="208"/>
                  </a:cubicBezTo>
                  <a:cubicBezTo>
                    <a:pt x="2279" y="452"/>
                    <a:pt x="1953" y="642"/>
                    <a:pt x="1790" y="859"/>
                  </a:cubicBezTo>
                  <a:cubicBezTo>
                    <a:pt x="1682" y="967"/>
                    <a:pt x="1818" y="1401"/>
                    <a:pt x="2197" y="2133"/>
                  </a:cubicBezTo>
                  <a:cubicBezTo>
                    <a:pt x="2414" y="2513"/>
                    <a:pt x="2496" y="2730"/>
                    <a:pt x="2550" y="2757"/>
                  </a:cubicBezTo>
                  <a:lnTo>
                    <a:pt x="2496" y="2784"/>
                  </a:lnTo>
                  <a:lnTo>
                    <a:pt x="1519" y="1916"/>
                  </a:lnTo>
                  <a:cubicBezTo>
                    <a:pt x="1492" y="1835"/>
                    <a:pt x="1384" y="1808"/>
                    <a:pt x="1275" y="1808"/>
                  </a:cubicBezTo>
                  <a:cubicBezTo>
                    <a:pt x="1112" y="1808"/>
                    <a:pt x="923" y="1916"/>
                    <a:pt x="706" y="2133"/>
                  </a:cubicBezTo>
                  <a:cubicBezTo>
                    <a:pt x="434" y="2459"/>
                    <a:pt x="272" y="2730"/>
                    <a:pt x="136" y="3029"/>
                  </a:cubicBezTo>
                  <a:cubicBezTo>
                    <a:pt x="0" y="3327"/>
                    <a:pt x="0" y="3490"/>
                    <a:pt x="109" y="3598"/>
                  </a:cubicBezTo>
                  <a:lnTo>
                    <a:pt x="3689" y="6934"/>
                  </a:lnTo>
                  <a:cubicBezTo>
                    <a:pt x="3737" y="6966"/>
                    <a:pt x="3775" y="6979"/>
                    <a:pt x="3821" y="6979"/>
                  </a:cubicBezTo>
                  <a:cubicBezTo>
                    <a:pt x="3853" y="6979"/>
                    <a:pt x="3888" y="6973"/>
                    <a:pt x="3933" y="6961"/>
                  </a:cubicBezTo>
                  <a:cubicBezTo>
                    <a:pt x="4015" y="6934"/>
                    <a:pt x="4205" y="6799"/>
                    <a:pt x="4394" y="6555"/>
                  </a:cubicBezTo>
                  <a:cubicBezTo>
                    <a:pt x="4611" y="6311"/>
                    <a:pt x="4801" y="6094"/>
                    <a:pt x="5018" y="5822"/>
                  </a:cubicBezTo>
                  <a:cubicBezTo>
                    <a:pt x="5181" y="5551"/>
                    <a:pt x="5262" y="5361"/>
                    <a:pt x="5154" y="5334"/>
                  </a:cubicBezTo>
                  <a:lnTo>
                    <a:pt x="4394" y="4629"/>
                  </a:lnTo>
                  <a:lnTo>
                    <a:pt x="4367" y="4249"/>
                  </a:lnTo>
                  <a:lnTo>
                    <a:pt x="4367" y="4249"/>
                  </a:lnTo>
                  <a:cubicBezTo>
                    <a:pt x="4910" y="4439"/>
                    <a:pt x="5344" y="4575"/>
                    <a:pt x="5669" y="4656"/>
                  </a:cubicBezTo>
                  <a:cubicBezTo>
                    <a:pt x="5818" y="4683"/>
                    <a:pt x="5934" y="4697"/>
                    <a:pt x="6022" y="4697"/>
                  </a:cubicBezTo>
                  <a:cubicBezTo>
                    <a:pt x="6110" y="4697"/>
                    <a:pt x="6171" y="4683"/>
                    <a:pt x="6212" y="4656"/>
                  </a:cubicBezTo>
                  <a:cubicBezTo>
                    <a:pt x="6293" y="4547"/>
                    <a:pt x="6402" y="4358"/>
                    <a:pt x="6510" y="4086"/>
                  </a:cubicBezTo>
                  <a:cubicBezTo>
                    <a:pt x="6619" y="3815"/>
                    <a:pt x="6673" y="3490"/>
                    <a:pt x="6700" y="3191"/>
                  </a:cubicBezTo>
                  <a:cubicBezTo>
                    <a:pt x="6727" y="2893"/>
                    <a:pt x="6700" y="2676"/>
                    <a:pt x="6619" y="2595"/>
                  </a:cubicBezTo>
                  <a:cubicBezTo>
                    <a:pt x="6510" y="2486"/>
                    <a:pt x="6239" y="2405"/>
                    <a:pt x="5832" y="2378"/>
                  </a:cubicBezTo>
                  <a:cubicBezTo>
                    <a:pt x="5425" y="2350"/>
                    <a:pt x="5100" y="2350"/>
                    <a:pt x="4883" y="2350"/>
                  </a:cubicBezTo>
                  <a:lnTo>
                    <a:pt x="4340" y="2350"/>
                  </a:lnTo>
                  <a:cubicBezTo>
                    <a:pt x="4259" y="1672"/>
                    <a:pt x="4150" y="1157"/>
                    <a:pt x="4096" y="777"/>
                  </a:cubicBezTo>
                  <a:cubicBezTo>
                    <a:pt x="4015" y="452"/>
                    <a:pt x="3933" y="208"/>
                    <a:pt x="3852" y="153"/>
                  </a:cubicBezTo>
                  <a:cubicBezTo>
                    <a:pt x="3746" y="69"/>
                    <a:pt x="362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6025" rIns="91425" bIns="86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07"/>
            <p:cNvSpPr/>
            <p:nvPr/>
          </p:nvSpPr>
          <p:spPr>
            <a:xfrm>
              <a:off x="1246320" y="2054160"/>
              <a:ext cx="156240" cy="167760"/>
            </a:xfrm>
            <a:custGeom>
              <a:avLst/>
              <a:gdLst/>
              <a:ahLst/>
              <a:cxnLst/>
              <a:rect l="l" t="t" r="r" b="b"/>
              <a:pathLst>
                <a:path w="6348" h="6821" extrusionOk="0">
                  <a:moveTo>
                    <a:pt x="3413" y="1"/>
                  </a:moveTo>
                  <a:cubicBezTo>
                    <a:pt x="3396" y="1"/>
                    <a:pt x="3380" y="4"/>
                    <a:pt x="3364" y="12"/>
                  </a:cubicBezTo>
                  <a:lnTo>
                    <a:pt x="625" y="1667"/>
                  </a:lnTo>
                  <a:cubicBezTo>
                    <a:pt x="326" y="1857"/>
                    <a:pt x="136" y="2019"/>
                    <a:pt x="82" y="2128"/>
                  </a:cubicBezTo>
                  <a:cubicBezTo>
                    <a:pt x="1" y="2209"/>
                    <a:pt x="1" y="2345"/>
                    <a:pt x="82" y="2453"/>
                  </a:cubicBezTo>
                  <a:lnTo>
                    <a:pt x="2713" y="6766"/>
                  </a:lnTo>
                  <a:cubicBezTo>
                    <a:pt x="2767" y="6820"/>
                    <a:pt x="2822" y="6820"/>
                    <a:pt x="2930" y="6820"/>
                  </a:cubicBezTo>
                  <a:cubicBezTo>
                    <a:pt x="3039" y="6793"/>
                    <a:pt x="3174" y="6739"/>
                    <a:pt x="3391" y="6603"/>
                  </a:cubicBezTo>
                  <a:lnTo>
                    <a:pt x="6293" y="4840"/>
                  </a:lnTo>
                  <a:cubicBezTo>
                    <a:pt x="6348" y="4786"/>
                    <a:pt x="6348" y="4705"/>
                    <a:pt x="6348" y="4379"/>
                  </a:cubicBezTo>
                  <a:cubicBezTo>
                    <a:pt x="6293" y="4216"/>
                    <a:pt x="6185" y="3945"/>
                    <a:pt x="5995" y="3647"/>
                  </a:cubicBezTo>
                  <a:cubicBezTo>
                    <a:pt x="5809" y="3392"/>
                    <a:pt x="5683" y="3255"/>
                    <a:pt x="5583" y="3255"/>
                  </a:cubicBezTo>
                  <a:cubicBezTo>
                    <a:pt x="5566" y="3255"/>
                    <a:pt x="5550" y="3259"/>
                    <a:pt x="5534" y="3267"/>
                  </a:cubicBezTo>
                  <a:cubicBezTo>
                    <a:pt x="5236" y="3430"/>
                    <a:pt x="4693" y="3810"/>
                    <a:pt x="3961" y="4352"/>
                  </a:cubicBezTo>
                  <a:lnTo>
                    <a:pt x="3690" y="3918"/>
                  </a:lnTo>
                  <a:lnTo>
                    <a:pt x="4937" y="3213"/>
                  </a:lnTo>
                  <a:cubicBezTo>
                    <a:pt x="5046" y="3159"/>
                    <a:pt x="5046" y="3023"/>
                    <a:pt x="4992" y="2860"/>
                  </a:cubicBezTo>
                  <a:cubicBezTo>
                    <a:pt x="4937" y="2697"/>
                    <a:pt x="4829" y="2453"/>
                    <a:pt x="4666" y="2182"/>
                  </a:cubicBezTo>
                  <a:cubicBezTo>
                    <a:pt x="4539" y="1970"/>
                    <a:pt x="4428" y="1857"/>
                    <a:pt x="4321" y="1857"/>
                  </a:cubicBezTo>
                  <a:cubicBezTo>
                    <a:pt x="4291" y="1857"/>
                    <a:pt x="4262" y="1866"/>
                    <a:pt x="4232" y="1884"/>
                  </a:cubicBezTo>
                  <a:cubicBezTo>
                    <a:pt x="4015" y="2019"/>
                    <a:pt x="3581" y="2291"/>
                    <a:pt x="2930" y="2725"/>
                  </a:cubicBezTo>
                  <a:lnTo>
                    <a:pt x="2659" y="2291"/>
                  </a:lnTo>
                  <a:cubicBezTo>
                    <a:pt x="3364" y="1911"/>
                    <a:pt x="3879" y="1640"/>
                    <a:pt x="4178" y="1477"/>
                  </a:cubicBezTo>
                  <a:cubicBezTo>
                    <a:pt x="4259" y="1450"/>
                    <a:pt x="4259" y="1341"/>
                    <a:pt x="4178" y="1124"/>
                  </a:cubicBezTo>
                  <a:cubicBezTo>
                    <a:pt x="4124" y="962"/>
                    <a:pt x="4015" y="690"/>
                    <a:pt x="3825" y="392"/>
                  </a:cubicBezTo>
                  <a:cubicBezTo>
                    <a:pt x="3640" y="137"/>
                    <a:pt x="3513" y="1"/>
                    <a:pt x="3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3875" rIns="91425" bIns="83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07"/>
            <p:cNvSpPr/>
            <p:nvPr/>
          </p:nvSpPr>
          <p:spPr>
            <a:xfrm>
              <a:off x="1375200" y="1998720"/>
              <a:ext cx="149040" cy="155520"/>
            </a:xfrm>
            <a:custGeom>
              <a:avLst/>
              <a:gdLst/>
              <a:ahLst/>
              <a:cxnLst/>
              <a:rect l="l" t="t" r="r" b="b"/>
              <a:pathLst>
                <a:path w="6050" h="6319" extrusionOk="0">
                  <a:moveTo>
                    <a:pt x="4588" y="1"/>
                  </a:moveTo>
                  <a:cubicBezTo>
                    <a:pt x="4476" y="1"/>
                    <a:pt x="4340" y="28"/>
                    <a:pt x="4178" y="82"/>
                  </a:cubicBezTo>
                  <a:cubicBezTo>
                    <a:pt x="3798" y="191"/>
                    <a:pt x="3500" y="354"/>
                    <a:pt x="3228" y="516"/>
                  </a:cubicBezTo>
                  <a:cubicBezTo>
                    <a:pt x="2957" y="733"/>
                    <a:pt x="2849" y="869"/>
                    <a:pt x="2876" y="1005"/>
                  </a:cubicBezTo>
                  <a:lnTo>
                    <a:pt x="3500" y="3202"/>
                  </a:lnTo>
                  <a:cubicBezTo>
                    <a:pt x="3662" y="3825"/>
                    <a:pt x="3771" y="4232"/>
                    <a:pt x="3771" y="4395"/>
                  </a:cubicBezTo>
                  <a:cubicBezTo>
                    <a:pt x="3771" y="4558"/>
                    <a:pt x="3689" y="4693"/>
                    <a:pt x="3554" y="4720"/>
                  </a:cubicBezTo>
                  <a:cubicBezTo>
                    <a:pt x="3520" y="4732"/>
                    <a:pt x="3488" y="4737"/>
                    <a:pt x="3459" y="4737"/>
                  </a:cubicBezTo>
                  <a:cubicBezTo>
                    <a:pt x="3347" y="4737"/>
                    <a:pt x="3266" y="4659"/>
                    <a:pt x="3201" y="4531"/>
                  </a:cubicBezTo>
                  <a:cubicBezTo>
                    <a:pt x="3120" y="4368"/>
                    <a:pt x="2984" y="3988"/>
                    <a:pt x="2822" y="3419"/>
                  </a:cubicBezTo>
                  <a:lnTo>
                    <a:pt x="2171" y="1140"/>
                  </a:lnTo>
                  <a:cubicBezTo>
                    <a:pt x="2143" y="1059"/>
                    <a:pt x="2116" y="1005"/>
                    <a:pt x="2008" y="923"/>
                  </a:cubicBezTo>
                  <a:cubicBezTo>
                    <a:pt x="1933" y="893"/>
                    <a:pt x="1835" y="872"/>
                    <a:pt x="1711" y="872"/>
                  </a:cubicBezTo>
                  <a:cubicBezTo>
                    <a:pt x="1610" y="872"/>
                    <a:pt x="1492" y="886"/>
                    <a:pt x="1357" y="923"/>
                  </a:cubicBezTo>
                  <a:cubicBezTo>
                    <a:pt x="950" y="1032"/>
                    <a:pt x="652" y="1194"/>
                    <a:pt x="380" y="1384"/>
                  </a:cubicBezTo>
                  <a:cubicBezTo>
                    <a:pt x="109" y="1574"/>
                    <a:pt x="1" y="1710"/>
                    <a:pt x="28" y="1845"/>
                  </a:cubicBezTo>
                  <a:lnTo>
                    <a:pt x="814" y="4666"/>
                  </a:lnTo>
                  <a:cubicBezTo>
                    <a:pt x="1004" y="5371"/>
                    <a:pt x="1384" y="5887"/>
                    <a:pt x="1926" y="6131"/>
                  </a:cubicBezTo>
                  <a:cubicBezTo>
                    <a:pt x="2221" y="6249"/>
                    <a:pt x="2548" y="6319"/>
                    <a:pt x="2916" y="6319"/>
                  </a:cubicBezTo>
                  <a:cubicBezTo>
                    <a:pt x="3225" y="6319"/>
                    <a:pt x="3562" y="6269"/>
                    <a:pt x="3934" y="6158"/>
                  </a:cubicBezTo>
                  <a:cubicBezTo>
                    <a:pt x="4747" y="5941"/>
                    <a:pt x="5317" y="5588"/>
                    <a:pt x="5615" y="5100"/>
                  </a:cubicBezTo>
                  <a:cubicBezTo>
                    <a:pt x="5968" y="4639"/>
                    <a:pt x="6049" y="4015"/>
                    <a:pt x="5832" y="3202"/>
                  </a:cubicBezTo>
                  <a:lnTo>
                    <a:pt x="5019" y="299"/>
                  </a:lnTo>
                  <a:cubicBezTo>
                    <a:pt x="4991" y="218"/>
                    <a:pt x="4964" y="164"/>
                    <a:pt x="4856" y="82"/>
                  </a:cubicBezTo>
                  <a:cubicBezTo>
                    <a:pt x="4788" y="28"/>
                    <a:pt x="4700" y="1"/>
                    <a:pt x="4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7750" rIns="91425" bIns="77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07"/>
            <p:cNvSpPr/>
            <p:nvPr/>
          </p:nvSpPr>
          <p:spPr>
            <a:xfrm>
              <a:off x="1541160" y="1991520"/>
              <a:ext cx="128160" cy="140400"/>
            </a:xfrm>
            <a:custGeom>
              <a:avLst/>
              <a:gdLst/>
              <a:ahLst/>
              <a:cxnLst/>
              <a:rect l="l" t="t" r="r" b="b"/>
              <a:pathLst>
                <a:path w="5209" h="5701" extrusionOk="0">
                  <a:moveTo>
                    <a:pt x="2577" y="1361"/>
                  </a:moveTo>
                  <a:cubicBezTo>
                    <a:pt x="2631" y="1361"/>
                    <a:pt x="2713" y="1361"/>
                    <a:pt x="2740" y="1388"/>
                  </a:cubicBezTo>
                  <a:cubicBezTo>
                    <a:pt x="2767" y="1442"/>
                    <a:pt x="2848" y="1496"/>
                    <a:pt x="2876" y="1632"/>
                  </a:cubicBezTo>
                  <a:cubicBezTo>
                    <a:pt x="2930" y="1768"/>
                    <a:pt x="2930" y="1930"/>
                    <a:pt x="2930" y="2174"/>
                  </a:cubicBezTo>
                  <a:cubicBezTo>
                    <a:pt x="2930" y="2419"/>
                    <a:pt x="2903" y="2581"/>
                    <a:pt x="2876" y="2717"/>
                  </a:cubicBezTo>
                  <a:cubicBezTo>
                    <a:pt x="2794" y="2853"/>
                    <a:pt x="2767" y="2934"/>
                    <a:pt x="2713" y="2961"/>
                  </a:cubicBezTo>
                  <a:cubicBezTo>
                    <a:pt x="2631" y="2988"/>
                    <a:pt x="2577" y="2988"/>
                    <a:pt x="2469" y="2988"/>
                  </a:cubicBezTo>
                  <a:lnTo>
                    <a:pt x="2252" y="2988"/>
                  </a:lnTo>
                  <a:lnTo>
                    <a:pt x="2333" y="1361"/>
                  </a:lnTo>
                  <a:close/>
                  <a:moveTo>
                    <a:pt x="2005" y="1"/>
                  </a:moveTo>
                  <a:cubicBezTo>
                    <a:pt x="753" y="1"/>
                    <a:pt x="136" y="113"/>
                    <a:pt x="136" y="357"/>
                  </a:cubicBezTo>
                  <a:lnTo>
                    <a:pt x="0" y="5484"/>
                  </a:lnTo>
                  <a:cubicBezTo>
                    <a:pt x="0" y="5538"/>
                    <a:pt x="27" y="5619"/>
                    <a:pt x="136" y="5646"/>
                  </a:cubicBezTo>
                  <a:cubicBezTo>
                    <a:pt x="190" y="5673"/>
                    <a:pt x="407" y="5701"/>
                    <a:pt x="733" y="5701"/>
                  </a:cubicBezTo>
                  <a:cubicBezTo>
                    <a:pt x="1085" y="5701"/>
                    <a:pt x="1411" y="5701"/>
                    <a:pt x="1709" y="5673"/>
                  </a:cubicBezTo>
                  <a:cubicBezTo>
                    <a:pt x="2035" y="5646"/>
                    <a:pt x="2197" y="5565"/>
                    <a:pt x="2197" y="5511"/>
                  </a:cubicBezTo>
                  <a:lnTo>
                    <a:pt x="2225" y="4317"/>
                  </a:lnTo>
                  <a:lnTo>
                    <a:pt x="2442" y="4317"/>
                  </a:lnTo>
                  <a:cubicBezTo>
                    <a:pt x="2577" y="4326"/>
                    <a:pt x="2701" y="4329"/>
                    <a:pt x="2814" y="4329"/>
                  </a:cubicBezTo>
                  <a:cubicBezTo>
                    <a:pt x="3041" y="4329"/>
                    <a:pt x="3228" y="4317"/>
                    <a:pt x="3391" y="4317"/>
                  </a:cubicBezTo>
                  <a:cubicBezTo>
                    <a:pt x="3554" y="4290"/>
                    <a:pt x="3716" y="4290"/>
                    <a:pt x="3825" y="4263"/>
                  </a:cubicBezTo>
                  <a:cubicBezTo>
                    <a:pt x="3933" y="4209"/>
                    <a:pt x="4096" y="4182"/>
                    <a:pt x="4259" y="4127"/>
                  </a:cubicBezTo>
                  <a:cubicBezTo>
                    <a:pt x="4422" y="4046"/>
                    <a:pt x="4639" y="3910"/>
                    <a:pt x="4801" y="3666"/>
                  </a:cubicBezTo>
                  <a:cubicBezTo>
                    <a:pt x="5045" y="3368"/>
                    <a:pt x="5181" y="2853"/>
                    <a:pt x="5208" y="2147"/>
                  </a:cubicBezTo>
                  <a:cubicBezTo>
                    <a:pt x="5208" y="1605"/>
                    <a:pt x="5154" y="1198"/>
                    <a:pt x="4964" y="873"/>
                  </a:cubicBezTo>
                  <a:cubicBezTo>
                    <a:pt x="4883" y="628"/>
                    <a:pt x="4639" y="411"/>
                    <a:pt x="4259" y="249"/>
                  </a:cubicBezTo>
                  <a:cubicBezTo>
                    <a:pt x="3960" y="113"/>
                    <a:pt x="3337" y="59"/>
                    <a:pt x="2442" y="5"/>
                  </a:cubicBezTo>
                  <a:cubicBezTo>
                    <a:pt x="2288" y="2"/>
                    <a:pt x="2143" y="1"/>
                    <a:pt x="2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0200" rIns="91425" bIns="70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07"/>
            <p:cNvSpPr/>
            <p:nvPr/>
          </p:nvSpPr>
          <p:spPr>
            <a:xfrm>
              <a:off x="1707120" y="2035080"/>
              <a:ext cx="147600" cy="160560"/>
            </a:xfrm>
            <a:custGeom>
              <a:avLst/>
              <a:gdLst/>
              <a:ahLst/>
              <a:cxnLst/>
              <a:rect l="l" t="t" r="r" b="b"/>
              <a:pathLst>
                <a:path w="5995" h="6519" extrusionOk="0">
                  <a:moveTo>
                    <a:pt x="4014" y="2026"/>
                  </a:moveTo>
                  <a:lnTo>
                    <a:pt x="4177" y="2107"/>
                  </a:lnTo>
                  <a:lnTo>
                    <a:pt x="3689" y="3463"/>
                  </a:lnTo>
                  <a:lnTo>
                    <a:pt x="3282" y="3301"/>
                  </a:lnTo>
                  <a:lnTo>
                    <a:pt x="4014" y="2026"/>
                  </a:lnTo>
                  <a:close/>
                  <a:moveTo>
                    <a:pt x="3668" y="0"/>
                  </a:moveTo>
                  <a:cubicBezTo>
                    <a:pt x="3602" y="0"/>
                    <a:pt x="3557" y="15"/>
                    <a:pt x="3526" y="46"/>
                  </a:cubicBezTo>
                  <a:cubicBezTo>
                    <a:pt x="3391" y="209"/>
                    <a:pt x="2794" y="887"/>
                    <a:pt x="1736" y="2080"/>
                  </a:cubicBezTo>
                  <a:cubicBezTo>
                    <a:pt x="678" y="3246"/>
                    <a:pt x="136" y="3897"/>
                    <a:pt x="81" y="4006"/>
                  </a:cubicBezTo>
                  <a:cubicBezTo>
                    <a:pt x="0" y="4114"/>
                    <a:pt x="109" y="4250"/>
                    <a:pt x="326" y="4413"/>
                  </a:cubicBezTo>
                  <a:cubicBezTo>
                    <a:pt x="515" y="4576"/>
                    <a:pt x="787" y="4738"/>
                    <a:pt x="1166" y="4928"/>
                  </a:cubicBezTo>
                  <a:cubicBezTo>
                    <a:pt x="1546" y="5064"/>
                    <a:pt x="1763" y="5145"/>
                    <a:pt x="1953" y="5145"/>
                  </a:cubicBezTo>
                  <a:cubicBezTo>
                    <a:pt x="1989" y="5157"/>
                    <a:pt x="2023" y="5162"/>
                    <a:pt x="2056" y="5162"/>
                  </a:cubicBezTo>
                  <a:cubicBezTo>
                    <a:pt x="2171" y="5162"/>
                    <a:pt x="2263" y="5094"/>
                    <a:pt x="2306" y="5010"/>
                  </a:cubicBezTo>
                  <a:lnTo>
                    <a:pt x="2523" y="4603"/>
                  </a:lnTo>
                  <a:lnTo>
                    <a:pt x="3228" y="4928"/>
                  </a:lnTo>
                  <a:lnTo>
                    <a:pt x="3065" y="5416"/>
                  </a:lnTo>
                  <a:cubicBezTo>
                    <a:pt x="2984" y="5633"/>
                    <a:pt x="3391" y="5932"/>
                    <a:pt x="4231" y="6311"/>
                  </a:cubicBezTo>
                  <a:cubicBezTo>
                    <a:pt x="4553" y="6440"/>
                    <a:pt x="4824" y="6518"/>
                    <a:pt x="5004" y="6518"/>
                  </a:cubicBezTo>
                  <a:cubicBezTo>
                    <a:pt x="5051" y="6518"/>
                    <a:pt x="5093" y="6513"/>
                    <a:pt x="5127" y="6501"/>
                  </a:cubicBezTo>
                  <a:cubicBezTo>
                    <a:pt x="5235" y="6474"/>
                    <a:pt x="5262" y="6447"/>
                    <a:pt x="5289" y="6420"/>
                  </a:cubicBezTo>
                  <a:cubicBezTo>
                    <a:pt x="5316" y="6366"/>
                    <a:pt x="5560" y="4603"/>
                    <a:pt x="5994" y="1158"/>
                  </a:cubicBezTo>
                  <a:cubicBezTo>
                    <a:pt x="5994" y="995"/>
                    <a:pt x="5805" y="805"/>
                    <a:pt x="5398" y="615"/>
                  </a:cubicBezTo>
                  <a:cubicBezTo>
                    <a:pt x="4964" y="398"/>
                    <a:pt x="4557" y="263"/>
                    <a:pt x="4177" y="127"/>
                  </a:cubicBezTo>
                  <a:cubicBezTo>
                    <a:pt x="3940" y="42"/>
                    <a:pt x="3777" y="0"/>
                    <a:pt x="3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80275" rIns="91425" bIns="80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07"/>
            <p:cNvSpPr/>
            <p:nvPr/>
          </p:nvSpPr>
          <p:spPr>
            <a:xfrm>
              <a:off x="1836360" y="2099880"/>
              <a:ext cx="169560" cy="181800"/>
            </a:xfrm>
            <a:custGeom>
              <a:avLst/>
              <a:gdLst/>
              <a:ahLst/>
              <a:cxnLst/>
              <a:rect l="l" t="t" r="r" b="b"/>
              <a:pathLst>
                <a:path w="6890" h="7385" extrusionOk="0">
                  <a:moveTo>
                    <a:pt x="4530" y="2226"/>
                  </a:moveTo>
                  <a:lnTo>
                    <a:pt x="4747" y="2389"/>
                  </a:lnTo>
                  <a:cubicBezTo>
                    <a:pt x="4801" y="2470"/>
                    <a:pt x="4855" y="2578"/>
                    <a:pt x="4855" y="2714"/>
                  </a:cubicBezTo>
                  <a:cubicBezTo>
                    <a:pt x="4855" y="2850"/>
                    <a:pt x="4774" y="3012"/>
                    <a:pt x="4611" y="3175"/>
                  </a:cubicBezTo>
                  <a:cubicBezTo>
                    <a:pt x="4422" y="3416"/>
                    <a:pt x="4244" y="3526"/>
                    <a:pt x="4077" y="3526"/>
                  </a:cubicBezTo>
                  <a:cubicBezTo>
                    <a:pt x="3980" y="3526"/>
                    <a:pt x="3887" y="3489"/>
                    <a:pt x="3797" y="3419"/>
                  </a:cubicBezTo>
                  <a:lnTo>
                    <a:pt x="3635" y="3284"/>
                  </a:lnTo>
                  <a:lnTo>
                    <a:pt x="4530" y="2226"/>
                  </a:lnTo>
                  <a:close/>
                  <a:moveTo>
                    <a:pt x="3552" y="1"/>
                  </a:moveTo>
                  <a:cubicBezTo>
                    <a:pt x="3498" y="1"/>
                    <a:pt x="3455" y="19"/>
                    <a:pt x="3418" y="56"/>
                  </a:cubicBezTo>
                  <a:lnTo>
                    <a:pt x="27" y="3880"/>
                  </a:lnTo>
                  <a:cubicBezTo>
                    <a:pt x="0" y="3962"/>
                    <a:pt x="0" y="4016"/>
                    <a:pt x="27" y="4124"/>
                  </a:cubicBezTo>
                  <a:cubicBezTo>
                    <a:pt x="54" y="4233"/>
                    <a:pt x="244" y="4396"/>
                    <a:pt x="461" y="4613"/>
                  </a:cubicBezTo>
                  <a:cubicBezTo>
                    <a:pt x="705" y="4830"/>
                    <a:pt x="976" y="5047"/>
                    <a:pt x="1248" y="5209"/>
                  </a:cubicBezTo>
                  <a:cubicBezTo>
                    <a:pt x="1455" y="5375"/>
                    <a:pt x="1599" y="5446"/>
                    <a:pt x="1679" y="5446"/>
                  </a:cubicBezTo>
                  <a:cubicBezTo>
                    <a:pt x="1704" y="5446"/>
                    <a:pt x="1723" y="5439"/>
                    <a:pt x="1736" y="5426"/>
                  </a:cubicBezTo>
                  <a:lnTo>
                    <a:pt x="2848" y="4179"/>
                  </a:lnTo>
                  <a:lnTo>
                    <a:pt x="2957" y="4287"/>
                  </a:lnTo>
                  <a:lnTo>
                    <a:pt x="2224" y="5860"/>
                  </a:lnTo>
                  <a:cubicBezTo>
                    <a:pt x="2197" y="5915"/>
                    <a:pt x="2224" y="6023"/>
                    <a:pt x="2306" y="6132"/>
                  </a:cubicBezTo>
                  <a:cubicBezTo>
                    <a:pt x="2360" y="6240"/>
                    <a:pt x="2495" y="6349"/>
                    <a:pt x="2740" y="6566"/>
                  </a:cubicBezTo>
                  <a:cubicBezTo>
                    <a:pt x="3362" y="7102"/>
                    <a:pt x="3781" y="7384"/>
                    <a:pt x="4023" y="7384"/>
                  </a:cubicBezTo>
                  <a:cubicBezTo>
                    <a:pt x="4086" y="7384"/>
                    <a:pt x="4138" y="7365"/>
                    <a:pt x="4177" y="7325"/>
                  </a:cubicBezTo>
                  <a:cubicBezTo>
                    <a:pt x="4340" y="7135"/>
                    <a:pt x="4503" y="6457"/>
                    <a:pt x="4665" y="5345"/>
                  </a:cubicBezTo>
                  <a:cubicBezTo>
                    <a:pt x="4726" y="5351"/>
                    <a:pt x="4790" y="5354"/>
                    <a:pt x="4855" y="5354"/>
                  </a:cubicBezTo>
                  <a:cubicBezTo>
                    <a:pt x="5080" y="5354"/>
                    <a:pt x="5323" y="5315"/>
                    <a:pt x="5533" y="5209"/>
                  </a:cubicBezTo>
                  <a:cubicBezTo>
                    <a:pt x="5805" y="5074"/>
                    <a:pt x="6103" y="4830"/>
                    <a:pt x="6374" y="4531"/>
                  </a:cubicBezTo>
                  <a:cubicBezTo>
                    <a:pt x="6645" y="4206"/>
                    <a:pt x="6808" y="3935"/>
                    <a:pt x="6835" y="3636"/>
                  </a:cubicBezTo>
                  <a:cubicBezTo>
                    <a:pt x="6889" y="3528"/>
                    <a:pt x="6889" y="3365"/>
                    <a:pt x="6889" y="3256"/>
                  </a:cubicBezTo>
                  <a:cubicBezTo>
                    <a:pt x="6889" y="3121"/>
                    <a:pt x="6835" y="2985"/>
                    <a:pt x="6781" y="2850"/>
                  </a:cubicBezTo>
                  <a:cubicBezTo>
                    <a:pt x="6700" y="2687"/>
                    <a:pt x="6645" y="2578"/>
                    <a:pt x="6564" y="2470"/>
                  </a:cubicBezTo>
                  <a:cubicBezTo>
                    <a:pt x="6510" y="2334"/>
                    <a:pt x="6374" y="2199"/>
                    <a:pt x="6238" y="2063"/>
                  </a:cubicBezTo>
                  <a:cubicBezTo>
                    <a:pt x="6076" y="1927"/>
                    <a:pt x="5940" y="1792"/>
                    <a:pt x="5832" y="1683"/>
                  </a:cubicBezTo>
                  <a:cubicBezTo>
                    <a:pt x="5696" y="1575"/>
                    <a:pt x="5452" y="1331"/>
                    <a:pt x="5045" y="1005"/>
                  </a:cubicBezTo>
                  <a:cubicBezTo>
                    <a:pt x="4638" y="625"/>
                    <a:pt x="4313" y="354"/>
                    <a:pt x="3987" y="191"/>
                  </a:cubicBezTo>
                  <a:cubicBezTo>
                    <a:pt x="3791" y="67"/>
                    <a:pt x="3654" y="1"/>
                    <a:pt x="3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07"/>
            <p:cNvSpPr/>
            <p:nvPr/>
          </p:nvSpPr>
          <p:spPr>
            <a:xfrm>
              <a:off x="1947960" y="2217240"/>
              <a:ext cx="162360" cy="140400"/>
            </a:xfrm>
            <a:custGeom>
              <a:avLst/>
              <a:gdLst/>
              <a:ahLst/>
              <a:cxnLst/>
              <a:rect l="l" t="t" r="r" b="b"/>
              <a:pathLst>
                <a:path w="6592" h="5712" extrusionOk="0">
                  <a:moveTo>
                    <a:pt x="4064" y="1"/>
                  </a:moveTo>
                  <a:cubicBezTo>
                    <a:pt x="3996" y="1"/>
                    <a:pt x="3908" y="14"/>
                    <a:pt x="3798" y="39"/>
                  </a:cubicBezTo>
                  <a:cubicBezTo>
                    <a:pt x="3554" y="120"/>
                    <a:pt x="3364" y="201"/>
                    <a:pt x="3093" y="391"/>
                  </a:cubicBezTo>
                  <a:cubicBezTo>
                    <a:pt x="2822" y="554"/>
                    <a:pt x="2659" y="690"/>
                    <a:pt x="2550" y="798"/>
                  </a:cubicBezTo>
                  <a:cubicBezTo>
                    <a:pt x="2442" y="879"/>
                    <a:pt x="2415" y="988"/>
                    <a:pt x="2442" y="1015"/>
                  </a:cubicBezTo>
                  <a:lnTo>
                    <a:pt x="3039" y="1964"/>
                  </a:lnTo>
                  <a:lnTo>
                    <a:pt x="109" y="3809"/>
                  </a:lnTo>
                  <a:cubicBezTo>
                    <a:pt x="28" y="3836"/>
                    <a:pt x="1" y="3917"/>
                    <a:pt x="28" y="3999"/>
                  </a:cubicBezTo>
                  <a:cubicBezTo>
                    <a:pt x="82" y="4080"/>
                    <a:pt x="163" y="4270"/>
                    <a:pt x="353" y="4541"/>
                  </a:cubicBezTo>
                  <a:cubicBezTo>
                    <a:pt x="516" y="4867"/>
                    <a:pt x="706" y="5084"/>
                    <a:pt x="923" y="5355"/>
                  </a:cubicBezTo>
                  <a:cubicBezTo>
                    <a:pt x="1118" y="5599"/>
                    <a:pt x="1248" y="5711"/>
                    <a:pt x="1331" y="5711"/>
                  </a:cubicBezTo>
                  <a:cubicBezTo>
                    <a:pt x="1340" y="5711"/>
                    <a:pt x="1349" y="5710"/>
                    <a:pt x="1357" y="5707"/>
                  </a:cubicBezTo>
                  <a:lnTo>
                    <a:pt x="4232" y="3863"/>
                  </a:lnTo>
                  <a:lnTo>
                    <a:pt x="4774" y="4731"/>
                  </a:lnTo>
                  <a:cubicBezTo>
                    <a:pt x="4802" y="4758"/>
                    <a:pt x="4856" y="4772"/>
                    <a:pt x="4934" y="4772"/>
                  </a:cubicBezTo>
                  <a:cubicBezTo>
                    <a:pt x="5012" y="4772"/>
                    <a:pt x="5114" y="4758"/>
                    <a:pt x="5236" y="4731"/>
                  </a:cubicBezTo>
                  <a:cubicBezTo>
                    <a:pt x="5453" y="4650"/>
                    <a:pt x="5697" y="4514"/>
                    <a:pt x="5941" y="4378"/>
                  </a:cubicBezTo>
                  <a:cubicBezTo>
                    <a:pt x="6185" y="4243"/>
                    <a:pt x="6348" y="4107"/>
                    <a:pt x="6456" y="3999"/>
                  </a:cubicBezTo>
                  <a:cubicBezTo>
                    <a:pt x="6538" y="3917"/>
                    <a:pt x="6592" y="3809"/>
                    <a:pt x="6538" y="3727"/>
                  </a:cubicBezTo>
                  <a:lnTo>
                    <a:pt x="4232" y="66"/>
                  </a:lnTo>
                  <a:cubicBezTo>
                    <a:pt x="4202" y="21"/>
                    <a:pt x="4148" y="1"/>
                    <a:pt x="4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70200" rIns="91425" bIns="70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07"/>
            <p:cNvSpPr/>
            <p:nvPr/>
          </p:nvSpPr>
          <p:spPr>
            <a:xfrm>
              <a:off x="2023560" y="2538360"/>
              <a:ext cx="148320" cy="168480"/>
            </a:xfrm>
            <a:custGeom>
              <a:avLst/>
              <a:gdLst/>
              <a:ahLst/>
              <a:cxnLst/>
              <a:rect l="l" t="t" r="r" b="b"/>
              <a:pathLst>
                <a:path w="6023" h="6846" extrusionOk="0">
                  <a:moveTo>
                    <a:pt x="665" y="0"/>
                  </a:moveTo>
                  <a:cubicBezTo>
                    <a:pt x="600" y="0"/>
                    <a:pt x="564" y="35"/>
                    <a:pt x="543" y="118"/>
                  </a:cubicBezTo>
                  <a:cubicBezTo>
                    <a:pt x="516" y="200"/>
                    <a:pt x="462" y="390"/>
                    <a:pt x="435" y="607"/>
                  </a:cubicBezTo>
                  <a:cubicBezTo>
                    <a:pt x="408" y="851"/>
                    <a:pt x="353" y="1068"/>
                    <a:pt x="353" y="1203"/>
                  </a:cubicBezTo>
                  <a:cubicBezTo>
                    <a:pt x="326" y="1881"/>
                    <a:pt x="353" y="2207"/>
                    <a:pt x="516" y="2315"/>
                  </a:cubicBezTo>
                  <a:cubicBezTo>
                    <a:pt x="923" y="2342"/>
                    <a:pt x="1655" y="2370"/>
                    <a:pt x="2740" y="2370"/>
                  </a:cubicBezTo>
                  <a:lnTo>
                    <a:pt x="2740" y="2451"/>
                  </a:lnTo>
                  <a:lnTo>
                    <a:pt x="652" y="2641"/>
                  </a:lnTo>
                  <a:cubicBezTo>
                    <a:pt x="543" y="2641"/>
                    <a:pt x="462" y="2695"/>
                    <a:pt x="435" y="2722"/>
                  </a:cubicBezTo>
                  <a:cubicBezTo>
                    <a:pt x="408" y="2749"/>
                    <a:pt x="380" y="2885"/>
                    <a:pt x="326" y="3129"/>
                  </a:cubicBezTo>
                  <a:cubicBezTo>
                    <a:pt x="299" y="3319"/>
                    <a:pt x="299" y="3536"/>
                    <a:pt x="326" y="3644"/>
                  </a:cubicBezTo>
                  <a:cubicBezTo>
                    <a:pt x="380" y="3726"/>
                    <a:pt x="435" y="3807"/>
                    <a:pt x="516" y="3834"/>
                  </a:cubicBezTo>
                  <a:lnTo>
                    <a:pt x="2550" y="4458"/>
                  </a:lnTo>
                  <a:lnTo>
                    <a:pt x="2550" y="4512"/>
                  </a:lnTo>
                  <a:cubicBezTo>
                    <a:pt x="1492" y="4323"/>
                    <a:pt x="733" y="4187"/>
                    <a:pt x="326" y="4133"/>
                  </a:cubicBezTo>
                  <a:cubicBezTo>
                    <a:pt x="317" y="4131"/>
                    <a:pt x="308" y="4130"/>
                    <a:pt x="299" y="4130"/>
                  </a:cubicBezTo>
                  <a:cubicBezTo>
                    <a:pt x="152" y="4130"/>
                    <a:pt x="53" y="4347"/>
                    <a:pt x="28" y="4757"/>
                  </a:cubicBezTo>
                  <a:cubicBezTo>
                    <a:pt x="1" y="5190"/>
                    <a:pt x="1" y="5570"/>
                    <a:pt x="1" y="5869"/>
                  </a:cubicBezTo>
                  <a:cubicBezTo>
                    <a:pt x="28" y="6167"/>
                    <a:pt x="55" y="6357"/>
                    <a:pt x="136" y="6357"/>
                  </a:cubicBezTo>
                  <a:lnTo>
                    <a:pt x="5208" y="6845"/>
                  </a:lnTo>
                  <a:cubicBezTo>
                    <a:pt x="5290" y="6845"/>
                    <a:pt x="5398" y="6791"/>
                    <a:pt x="5453" y="6628"/>
                  </a:cubicBezTo>
                  <a:cubicBezTo>
                    <a:pt x="5534" y="6438"/>
                    <a:pt x="5588" y="6167"/>
                    <a:pt x="5615" y="5814"/>
                  </a:cubicBezTo>
                  <a:cubicBezTo>
                    <a:pt x="5670" y="5435"/>
                    <a:pt x="5670" y="5055"/>
                    <a:pt x="5561" y="4757"/>
                  </a:cubicBezTo>
                  <a:cubicBezTo>
                    <a:pt x="5453" y="4458"/>
                    <a:pt x="5344" y="4268"/>
                    <a:pt x="5208" y="4214"/>
                  </a:cubicBezTo>
                  <a:lnTo>
                    <a:pt x="3283" y="3509"/>
                  </a:lnTo>
                  <a:lnTo>
                    <a:pt x="3283" y="3427"/>
                  </a:lnTo>
                  <a:lnTo>
                    <a:pt x="5425" y="3102"/>
                  </a:lnTo>
                  <a:cubicBezTo>
                    <a:pt x="5507" y="3102"/>
                    <a:pt x="5670" y="2993"/>
                    <a:pt x="5751" y="2858"/>
                  </a:cubicBezTo>
                  <a:cubicBezTo>
                    <a:pt x="5887" y="2722"/>
                    <a:pt x="5968" y="2451"/>
                    <a:pt x="5995" y="2071"/>
                  </a:cubicBezTo>
                  <a:cubicBezTo>
                    <a:pt x="6022" y="1692"/>
                    <a:pt x="6022" y="1366"/>
                    <a:pt x="5995" y="1013"/>
                  </a:cubicBezTo>
                  <a:cubicBezTo>
                    <a:pt x="5968" y="688"/>
                    <a:pt x="5887" y="525"/>
                    <a:pt x="5751" y="525"/>
                  </a:cubicBezTo>
                  <a:lnTo>
                    <a:pt x="733" y="10"/>
                  </a:lnTo>
                  <a:cubicBezTo>
                    <a:pt x="707" y="3"/>
                    <a:pt x="685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4225" rIns="91425" bIns="84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07"/>
            <p:cNvSpPr/>
            <p:nvPr/>
          </p:nvSpPr>
          <p:spPr>
            <a:xfrm>
              <a:off x="1962720" y="2698200"/>
              <a:ext cx="161640" cy="145800"/>
            </a:xfrm>
            <a:custGeom>
              <a:avLst/>
              <a:gdLst/>
              <a:ahLst/>
              <a:cxnLst/>
              <a:rect l="l" t="t" r="r" b="b"/>
              <a:pathLst>
                <a:path w="6565" h="5933" extrusionOk="0">
                  <a:moveTo>
                    <a:pt x="3282" y="3218"/>
                  </a:moveTo>
                  <a:lnTo>
                    <a:pt x="4530" y="3978"/>
                  </a:lnTo>
                  <a:lnTo>
                    <a:pt x="4476" y="4140"/>
                  </a:lnTo>
                  <a:lnTo>
                    <a:pt x="3120" y="3625"/>
                  </a:lnTo>
                  <a:lnTo>
                    <a:pt x="3282" y="3218"/>
                  </a:lnTo>
                  <a:close/>
                  <a:moveTo>
                    <a:pt x="2534" y="1"/>
                  </a:moveTo>
                  <a:cubicBezTo>
                    <a:pt x="2439" y="1"/>
                    <a:pt x="2327" y="83"/>
                    <a:pt x="2197" y="234"/>
                  </a:cubicBezTo>
                  <a:cubicBezTo>
                    <a:pt x="2035" y="451"/>
                    <a:pt x="1845" y="750"/>
                    <a:pt x="1682" y="1102"/>
                  </a:cubicBezTo>
                  <a:cubicBezTo>
                    <a:pt x="1519" y="1455"/>
                    <a:pt x="1411" y="1699"/>
                    <a:pt x="1411" y="1862"/>
                  </a:cubicBezTo>
                  <a:cubicBezTo>
                    <a:pt x="1384" y="1997"/>
                    <a:pt x="1438" y="2133"/>
                    <a:pt x="1628" y="2187"/>
                  </a:cubicBezTo>
                  <a:lnTo>
                    <a:pt x="1980" y="2404"/>
                  </a:lnTo>
                  <a:lnTo>
                    <a:pt x="1655" y="3082"/>
                  </a:lnTo>
                  <a:lnTo>
                    <a:pt x="1140" y="2920"/>
                  </a:lnTo>
                  <a:cubicBezTo>
                    <a:pt x="1120" y="2908"/>
                    <a:pt x="1098" y="2902"/>
                    <a:pt x="1075" y="2902"/>
                  </a:cubicBezTo>
                  <a:cubicBezTo>
                    <a:pt x="880" y="2902"/>
                    <a:pt x="581" y="3310"/>
                    <a:pt x="217" y="4086"/>
                  </a:cubicBezTo>
                  <a:cubicBezTo>
                    <a:pt x="55" y="4493"/>
                    <a:pt x="0" y="4791"/>
                    <a:pt x="28" y="4954"/>
                  </a:cubicBezTo>
                  <a:cubicBezTo>
                    <a:pt x="55" y="5062"/>
                    <a:pt x="82" y="5090"/>
                    <a:pt x="136" y="5117"/>
                  </a:cubicBezTo>
                  <a:cubicBezTo>
                    <a:pt x="190" y="5171"/>
                    <a:pt x="1926" y="5442"/>
                    <a:pt x="5371" y="5930"/>
                  </a:cubicBezTo>
                  <a:cubicBezTo>
                    <a:pt x="5383" y="5932"/>
                    <a:pt x="5395" y="5933"/>
                    <a:pt x="5407" y="5933"/>
                  </a:cubicBezTo>
                  <a:cubicBezTo>
                    <a:pt x="5584" y="5933"/>
                    <a:pt x="5761" y="5742"/>
                    <a:pt x="5913" y="5361"/>
                  </a:cubicBezTo>
                  <a:cubicBezTo>
                    <a:pt x="6103" y="4954"/>
                    <a:pt x="6266" y="4547"/>
                    <a:pt x="6402" y="4167"/>
                  </a:cubicBezTo>
                  <a:cubicBezTo>
                    <a:pt x="6510" y="3815"/>
                    <a:pt x="6564" y="3598"/>
                    <a:pt x="6510" y="3544"/>
                  </a:cubicBezTo>
                  <a:cubicBezTo>
                    <a:pt x="6320" y="3408"/>
                    <a:pt x="5642" y="2757"/>
                    <a:pt x="4503" y="1699"/>
                  </a:cubicBezTo>
                  <a:cubicBezTo>
                    <a:pt x="3337" y="614"/>
                    <a:pt x="2713" y="72"/>
                    <a:pt x="2604" y="17"/>
                  </a:cubicBezTo>
                  <a:cubicBezTo>
                    <a:pt x="2582" y="6"/>
                    <a:pt x="2559" y="1"/>
                    <a:pt x="2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3075" rIns="91425" bIns="73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07"/>
            <p:cNvSpPr/>
            <p:nvPr/>
          </p:nvSpPr>
          <p:spPr>
            <a:xfrm>
              <a:off x="1887840" y="2824560"/>
              <a:ext cx="166320" cy="171360"/>
            </a:xfrm>
            <a:custGeom>
              <a:avLst/>
              <a:gdLst/>
              <a:ahLst/>
              <a:cxnLst/>
              <a:rect l="l" t="t" r="r" b="b"/>
              <a:pathLst>
                <a:path w="6755" h="6961" extrusionOk="0">
                  <a:moveTo>
                    <a:pt x="2884" y="1"/>
                  </a:moveTo>
                  <a:cubicBezTo>
                    <a:pt x="2854" y="1"/>
                    <a:pt x="2824" y="7"/>
                    <a:pt x="2794" y="17"/>
                  </a:cubicBezTo>
                  <a:cubicBezTo>
                    <a:pt x="2686" y="71"/>
                    <a:pt x="2523" y="207"/>
                    <a:pt x="2306" y="424"/>
                  </a:cubicBezTo>
                  <a:cubicBezTo>
                    <a:pt x="2116" y="695"/>
                    <a:pt x="1899" y="939"/>
                    <a:pt x="1709" y="1210"/>
                  </a:cubicBezTo>
                  <a:cubicBezTo>
                    <a:pt x="1492" y="1482"/>
                    <a:pt x="1438" y="1671"/>
                    <a:pt x="1519" y="1671"/>
                  </a:cubicBezTo>
                  <a:lnTo>
                    <a:pt x="2306" y="2377"/>
                  </a:lnTo>
                  <a:lnTo>
                    <a:pt x="2387" y="2756"/>
                  </a:lnTo>
                  <a:cubicBezTo>
                    <a:pt x="1845" y="2539"/>
                    <a:pt x="1384" y="2404"/>
                    <a:pt x="1085" y="2349"/>
                  </a:cubicBezTo>
                  <a:cubicBezTo>
                    <a:pt x="936" y="2309"/>
                    <a:pt x="821" y="2288"/>
                    <a:pt x="733" y="2288"/>
                  </a:cubicBezTo>
                  <a:cubicBezTo>
                    <a:pt x="645" y="2288"/>
                    <a:pt x="584" y="2309"/>
                    <a:pt x="543" y="2349"/>
                  </a:cubicBezTo>
                  <a:cubicBezTo>
                    <a:pt x="435" y="2431"/>
                    <a:pt x="353" y="2648"/>
                    <a:pt x="245" y="2919"/>
                  </a:cubicBezTo>
                  <a:cubicBezTo>
                    <a:pt x="136" y="3190"/>
                    <a:pt x="82" y="3489"/>
                    <a:pt x="28" y="3787"/>
                  </a:cubicBezTo>
                  <a:cubicBezTo>
                    <a:pt x="1" y="4113"/>
                    <a:pt x="28" y="4302"/>
                    <a:pt x="136" y="4411"/>
                  </a:cubicBezTo>
                  <a:cubicBezTo>
                    <a:pt x="245" y="4465"/>
                    <a:pt x="516" y="4546"/>
                    <a:pt x="923" y="4574"/>
                  </a:cubicBezTo>
                  <a:cubicBezTo>
                    <a:pt x="1330" y="4601"/>
                    <a:pt x="1628" y="4601"/>
                    <a:pt x="1872" y="4601"/>
                  </a:cubicBezTo>
                  <a:lnTo>
                    <a:pt x="2415" y="4601"/>
                  </a:lnTo>
                  <a:cubicBezTo>
                    <a:pt x="2469" y="5279"/>
                    <a:pt x="2577" y="5794"/>
                    <a:pt x="2659" y="6174"/>
                  </a:cubicBezTo>
                  <a:cubicBezTo>
                    <a:pt x="2713" y="6499"/>
                    <a:pt x="2821" y="6744"/>
                    <a:pt x="2876" y="6825"/>
                  </a:cubicBezTo>
                  <a:cubicBezTo>
                    <a:pt x="3011" y="6961"/>
                    <a:pt x="3147" y="6961"/>
                    <a:pt x="3391" y="6961"/>
                  </a:cubicBezTo>
                  <a:cubicBezTo>
                    <a:pt x="3635" y="6961"/>
                    <a:pt x="3825" y="6852"/>
                    <a:pt x="4042" y="6744"/>
                  </a:cubicBezTo>
                  <a:cubicBezTo>
                    <a:pt x="4476" y="6499"/>
                    <a:pt x="4774" y="6310"/>
                    <a:pt x="4964" y="6093"/>
                  </a:cubicBezTo>
                  <a:cubicBezTo>
                    <a:pt x="5046" y="6011"/>
                    <a:pt x="4910" y="5550"/>
                    <a:pt x="4557" y="4818"/>
                  </a:cubicBezTo>
                  <a:cubicBezTo>
                    <a:pt x="4340" y="4438"/>
                    <a:pt x="4232" y="4248"/>
                    <a:pt x="4205" y="4194"/>
                  </a:cubicBezTo>
                  <a:lnTo>
                    <a:pt x="4232" y="4167"/>
                  </a:lnTo>
                  <a:lnTo>
                    <a:pt x="5235" y="5062"/>
                  </a:lnTo>
                  <a:cubicBezTo>
                    <a:pt x="5263" y="5116"/>
                    <a:pt x="5371" y="5143"/>
                    <a:pt x="5452" y="5143"/>
                  </a:cubicBezTo>
                  <a:cubicBezTo>
                    <a:pt x="5642" y="5143"/>
                    <a:pt x="5832" y="5062"/>
                    <a:pt x="6049" y="4818"/>
                  </a:cubicBezTo>
                  <a:cubicBezTo>
                    <a:pt x="6320" y="4519"/>
                    <a:pt x="6483" y="4248"/>
                    <a:pt x="6619" y="3923"/>
                  </a:cubicBezTo>
                  <a:cubicBezTo>
                    <a:pt x="6754" y="3624"/>
                    <a:pt x="6754" y="3462"/>
                    <a:pt x="6646" y="3353"/>
                  </a:cubicBezTo>
                  <a:lnTo>
                    <a:pt x="3038" y="71"/>
                  </a:lnTo>
                  <a:cubicBezTo>
                    <a:pt x="2987" y="19"/>
                    <a:pt x="2935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5675" rIns="91425" bIns="8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07"/>
            <p:cNvSpPr/>
            <p:nvPr/>
          </p:nvSpPr>
          <p:spPr>
            <a:xfrm>
              <a:off x="1780920" y="2919240"/>
              <a:ext cx="156960" cy="167760"/>
            </a:xfrm>
            <a:custGeom>
              <a:avLst/>
              <a:gdLst/>
              <a:ahLst/>
              <a:cxnLst/>
              <a:rect l="l" t="t" r="r" b="b"/>
              <a:pathLst>
                <a:path w="6375" h="6821" extrusionOk="0">
                  <a:moveTo>
                    <a:pt x="3418" y="0"/>
                  </a:moveTo>
                  <a:cubicBezTo>
                    <a:pt x="3337" y="27"/>
                    <a:pt x="3201" y="82"/>
                    <a:pt x="2957" y="217"/>
                  </a:cubicBezTo>
                  <a:lnTo>
                    <a:pt x="82" y="2035"/>
                  </a:lnTo>
                  <a:cubicBezTo>
                    <a:pt x="1" y="2062"/>
                    <a:pt x="82" y="2197"/>
                    <a:pt x="109" y="2360"/>
                  </a:cubicBezTo>
                  <a:cubicBezTo>
                    <a:pt x="136" y="2523"/>
                    <a:pt x="272" y="2794"/>
                    <a:pt x="489" y="3120"/>
                  </a:cubicBezTo>
                  <a:cubicBezTo>
                    <a:pt x="642" y="3361"/>
                    <a:pt x="760" y="3495"/>
                    <a:pt x="857" y="3495"/>
                  </a:cubicBezTo>
                  <a:cubicBezTo>
                    <a:pt x="880" y="3495"/>
                    <a:pt x="902" y="3488"/>
                    <a:pt x="923" y="3472"/>
                  </a:cubicBezTo>
                  <a:cubicBezTo>
                    <a:pt x="1194" y="3309"/>
                    <a:pt x="1737" y="2930"/>
                    <a:pt x="2496" y="2387"/>
                  </a:cubicBezTo>
                  <a:lnTo>
                    <a:pt x="2767" y="2848"/>
                  </a:lnTo>
                  <a:lnTo>
                    <a:pt x="1493" y="3581"/>
                  </a:lnTo>
                  <a:cubicBezTo>
                    <a:pt x="1411" y="3608"/>
                    <a:pt x="1411" y="3743"/>
                    <a:pt x="1438" y="3933"/>
                  </a:cubicBezTo>
                  <a:cubicBezTo>
                    <a:pt x="1493" y="4096"/>
                    <a:pt x="1601" y="4340"/>
                    <a:pt x="1764" y="4611"/>
                  </a:cubicBezTo>
                  <a:cubicBezTo>
                    <a:pt x="1917" y="4830"/>
                    <a:pt x="2035" y="4926"/>
                    <a:pt x="2146" y="4926"/>
                  </a:cubicBezTo>
                  <a:cubicBezTo>
                    <a:pt x="2173" y="4926"/>
                    <a:pt x="2199" y="4920"/>
                    <a:pt x="2225" y="4910"/>
                  </a:cubicBezTo>
                  <a:cubicBezTo>
                    <a:pt x="2415" y="4774"/>
                    <a:pt x="2849" y="4503"/>
                    <a:pt x="3500" y="4069"/>
                  </a:cubicBezTo>
                  <a:lnTo>
                    <a:pt x="3771" y="4503"/>
                  </a:lnTo>
                  <a:cubicBezTo>
                    <a:pt x="3066" y="4883"/>
                    <a:pt x="2550" y="5181"/>
                    <a:pt x="2252" y="5344"/>
                  </a:cubicBezTo>
                  <a:cubicBezTo>
                    <a:pt x="2171" y="5371"/>
                    <a:pt x="2171" y="5479"/>
                    <a:pt x="2252" y="5669"/>
                  </a:cubicBezTo>
                  <a:cubicBezTo>
                    <a:pt x="2279" y="5859"/>
                    <a:pt x="2415" y="6130"/>
                    <a:pt x="2632" y="6429"/>
                  </a:cubicBezTo>
                  <a:cubicBezTo>
                    <a:pt x="2794" y="6684"/>
                    <a:pt x="2917" y="6820"/>
                    <a:pt x="3017" y="6820"/>
                  </a:cubicBezTo>
                  <a:cubicBezTo>
                    <a:pt x="3034" y="6820"/>
                    <a:pt x="3050" y="6816"/>
                    <a:pt x="3066" y="6808"/>
                  </a:cubicBezTo>
                  <a:lnTo>
                    <a:pt x="5778" y="5100"/>
                  </a:lnTo>
                  <a:cubicBezTo>
                    <a:pt x="6076" y="4937"/>
                    <a:pt x="6239" y="4774"/>
                    <a:pt x="6321" y="4666"/>
                  </a:cubicBezTo>
                  <a:cubicBezTo>
                    <a:pt x="6375" y="4557"/>
                    <a:pt x="6375" y="4421"/>
                    <a:pt x="6321" y="4340"/>
                  </a:cubicBezTo>
                  <a:lnTo>
                    <a:pt x="3635" y="55"/>
                  </a:lnTo>
                  <a:cubicBezTo>
                    <a:pt x="3608" y="0"/>
                    <a:pt x="3527" y="0"/>
                    <a:pt x="3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3875" rIns="91425" bIns="83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07"/>
            <p:cNvSpPr/>
            <p:nvPr/>
          </p:nvSpPr>
          <p:spPr>
            <a:xfrm>
              <a:off x="1660320" y="2987280"/>
              <a:ext cx="147600" cy="155880"/>
            </a:xfrm>
            <a:custGeom>
              <a:avLst/>
              <a:gdLst/>
              <a:ahLst/>
              <a:cxnLst/>
              <a:rect l="l" t="t" r="r" b="b"/>
              <a:pathLst>
                <a:path w="5995" h="6338" extrusionOk="0">
                  <a:moveTo>
                    <a:pt x="3114" y="1"/>
                  </a:moveTo>
                  <a:cubicBezTo>
                    <a:pt x="2788" y="1"/>
                    <a:pt x="2431" y="62"/>
                    <a:pt x="2035" y="181"/>
                  </a:cubicBezTo>
                  <a:cubicBezTo>
                    <a:pt x="1275" y="425"/>
                    <a:pt x="679" y="804"/>
                    <a:pt x="380" y="1266"/>
                  </a:cubicBezTo>
                  <a:cubicBezTo>
                    <a:pt x="82" y="1754"/>
                    <a:pt x="0" y="2351"/>
                    <a:pt x="217" y="3164"/>
                  </a:cubicBezTo>
                  <a:lnTo>
                    <a:pt x="1031" y="6039"/>
                  </a:lnTo>
                  <a:cubicBezTo>
                    <a:pt x="1058" y="6121"/>
                    <a:pt x="1085" y="6175"/>
                    <a:pt x="1194" y="6256"/>
                  </a:cubicBezTo>
                  <a:cubicBezTo>
                    <a:pt x="1262" y="6311"/>
                    <a:pt x="1357" y="6338"/>
                    <a:pt x="1472" y="6338"/>
                  </a:cubicBezTo>
                  <a:cubicBezTo>
                    <a:pt x="1587" y="6338"/>
                    <a:pt x="1723" y="6311"/>
                    <a:pt x="1872" y="6256"/>
                  </a:cubicBezTo>
                  <a:cubicBezTo>
                    <a:pt x="2252" y="6148"/>
                    <a:pt x="2550" y="5985"/>
                    <a:pt x="2821" y="5822"/>
                  </a:cubicBezTo>
                  <a:cubicBezTo>
                    <a:pt x="3093" y="5605"/>
                    <a:pt x="3201" y="5470"/>
                    <a:pt x="3147" y="5334"/>
                  </a:cubicBezTo>
                  <a:lnTo>
                    <a:pt x="2523" y="3137"/>
                  </a:lnTo>
                  <a:cubicBezTo>
                    <a:pt x="2333" y="2513"/>
                    <a:pt x="2252" y="2161"/>
                    <a:pt x="2252" y="1944"/>
                  </a:cubicBezTo>
                  <a:cubicBezTo>
                    <a:pt x="2252" y="1781"/>
                    <a:pt x="2306" y="1645"/>
                    <a:pt x="2442" y="1618"/>
                  </a:cubicBezTo>
                  <a:cubicBezTo>
                    <a:pt x="2476" y="1607"/>
                    <a:pt x="2507" y="1601"/>
                    <a:pt x="2537" y="1601"/>
                  </a:cubicBezTo>
                  <a:cubicBezTo>
                    <a:pt x="2650" y="1601"/>
                    <a:pt x="2735" y="1679"/>
                    <a:pt x="2821" y="1808"/>
                  </a:cubicBezTo>
                  <a:cubicBezTo>
                    <a:pt x="2930" y="1971"/>
                    <a:pt x="3065" y="2351"/>
                    <a:pt x="3228" y="2920"/>
                  </a:cubicBezTo>
                  <a:lnTo>
                    <a:pt x="3879" y="5199"/>
                  </a:lnTo>
                  <a:cubicBezTo>
                    <a:pt x="3906" y="5280"/>
                    <a:pt x="3933" y="5334"/>
                    <a:pt x="4042" y="5416"/>
                  </a:cubicBezTo>
                  <a:cubicBezTo>
                    <a:pt x="4110" y="5456"/>
                    <a:pt x="4191" y="5477"/>
                    <a:pt x="4296" y="5477"/>
                  </a:cubicBezTo>
                  <a:cubicBezTo>
                    <a:pt x="4401" y="5477"/>
                    <a:pt x="4530" y="5456"/>
                    <a:pt x="4693" y="5416"/>
                  </a:cubicBezTo>
                  <a:cubicBezTo>
                    <a:pt x="5045" y="5307"/>
                    <a:pt x="5371" y="5144"/>
                    <a:pt x="5642" y="4954"/>
                  </a:cubicBezTo>
                  <a:cubicBezTo>
                    <a:pt x="5913" y="4765"/>
                    <a:pt x="5995" y="4629"/>
                    <a:pt x="5968" y="4493"/>
                  </a:cubicBezTo>
                  <a:lnTo>
                    <a:pt x="5154" y="1672"/>
                  </a:lnTo>
                  <a:cubicBezTo>
                    <a:pt x="4964" y="967"/>
                    <a:pt x="4584" y="506"/>
                    <a:pt x="4042" y="208"/>
                  </a:cubicBezTo>
                  <a:cubicBezTo>
                    <a:pt x="3763" y="69"/>
                    <a:pt x="3457" y="1"/>
                    <a:pt x="3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8100" rIns="91425" bIns="7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07"/>
            <p:cNvSpPr/>
            <p:nvPr/>
          </p:nvSpPr>
          <p:spPr>
            <a:xfrm>
              <a:off x="1515960" y="3010680"/>
              <a:ext cx="127440" cy="140400"/>
            </a:xfrm>
            <a:custGeom>
              <a:avLst/>
              <a:gdLst/>
              <a:ahLst/>
              <a:cxnLst/>
              <a:rect l="l" t="t" r="r" b="b"/>
              <a:pathLst>
                <a:path w="5182" h="5713" extrusionOk="0">
                  <a:moveTo>
                    <a:pt x="2930" y="2751"/>
                  </a:moveTo>
                  <a:lnTo>
                    <a:pt x="2849" y="4378"/>
                  </a:lnTo>
                  <a:lnTo>
                    <a:pt x="2605" y="4378"/>
                  </a:lnTo>
                  <a:cubicBezTo>
                    <a:pt x="2550" y="4378"/>
                    <a:pt x="2469" y="4378"/>
                    <a:pt x="2442" y="4351"/>
                  </a:cubicBezTo>
                  <a:cubicBezTo>
                    <a:pt x="2415" y="4324"/>
                    <a:pt x="2333" y="4243"/>
                    <a:pt x="2306" y="4107"/>
                  </a:cubicBezTo>
                  <a:cubicBezTo>
                    <a:pt x="2279" y="3971"/>
                    <a:pt x="2225" y="3809"/>
                    <a:pt x="2225" y="3564"/>
                  </a:cubicBezTo>
                  <a:cubicBezTo>
                    <a:pt x="2225" y="3347"/>
                    <a:pt x="2279" y="3158"/>
                    <a:pt x="2306" y="3022"/>
                  </a:cubicBezTo>
                  <a:cubicBezTo>
                    <a:pt x="2388" y="2886"/>
                    <a:pt x="2415" y="2832"/>
                    <a:pt x="2469" y="2805"/>
                  </a:cubicBezTo>
                  <a:cubicBezTo>
                    <a:pt x="2550" y="2751"/>
                    <a:pt x="2605" y="2751"/>
                    <a:pt x="2713" y="2751"/>
                  </a:cubicBezTo>
                  <a:close/>
                  <a:moveTo>
                    <a:pt x="4150" y="0"/>
                  </a:moveTo>
                  <a:cubicBezTo>
                    <a:pt x="3917" y="0"/>
                    <a:pt x="3695" y="19"/>
                    <a:pt x="3445" y="38"/>
                  </a:cubicBezTo>
                  <a:cubicBezTo>
                    <a:pt x="3147" y="93"/>
                    <a:pt x="2984" y="147"/>
                    <a:pt x="2984" y="228"/>
                  </a:cubicBezTo>
                  <a:lnTo>
                    <a:pt x="2984" y="1395"/>
                  </a:lnTo>
                  <a:lnTo>
                    <a:pt x="2767" y="1395"/>
                  </a:lnTo>
                  <a:cubicBezTo>
                    <a:pt x="2632" y="1386"/>
                    <a:pt x="2508" y="1382"/>
                    <a:pt x="2395" y="1382"/>
                  </a:cubicBezTo>
                  <a:cubicBezTo>
                    <a:pt x="2168" y="1382"/>
                    <a:pt x="1981" y="1395"/>
                    <a:pt x="1818" y="1395"/>
                  </a:cubicBezTo>
                  <a:cubicBezTo>
                    <a:pt x="1655" y="1449"/>
                    <a:pt x="1492" y="1449"/>
                    <a:pt x="1384" y="1476"/>
                  </a:cubicBezTo>
                  <a:cubicBezTo>
                    <a:pt x="1275" y="1503"/>
                    <a:pt x="1113" y="1530"/>
                    <a:pt x="950" y="1612"/>
                  </a:cubicBezTo>
                  <a:cubicBezTo>
                    <a:pt x="787" y="1666"/>
                    <a:pt x="570" y="1801"/>
                    <a:pt x="408" y="2046"/>
                  </a:cubicBezTo>
                  <a:cubicBezTo>
                    <a:pt x="136" y="2344"/>
                    <a:pt x="1" y="2859"/>
                    <a:pt x="1" y="3564"/>
                  </a:cubicBezTo>
                  <a:cubicBezTo>
                    <a:pt x="1" y="4107"/>
                    <a:pt x="55" y="4514"/>
                    <a:pt x="245" y="4866"/>
                  </a:cubicBezTo>
                  <a:cubicBezTo>
                    <a:pt x="353" y="5111"/>
                    <a:pt x="570" y="5300"/>
                    <a:pt x="950" y="5463"/>
                  </a:cubicBezTo>
                  <a:cubicBezTo>
                    <a:pt x="1248" y="5599"/>
                    <a:pt x="1872" y="5680"/>
                    <a:pt x="2767" y="5707"/>
                  </a:cubicBezTo>
                  <a:cubicBezTo>
                    <a:pt x="2952" y="5710"/>
                    <a:pt x="3126" y="5712"/>
                    <a:pt x="3288" y="5712"/>
                  </a:cubicBezTo>
                  <a:cubicBezTo>
                    <a:pt x="4484" y="5712"/>
                    <a:pt x="5073" y="5621"/>
                    <a:pt x="5073" y="5382"/>
                  </a:cubicBezTo>
                  <a:lnTo>
                    <a:pt x="5181" y="255"/>
                  </a:lnTo>
                  <a:cubicBezTo>
                    <a:pt x="5181" y="174"/>
                    <a:pt x="5154" y="120"/>
                    <a:pt x="5046" y="93"/>
                  </a:cubicBezTo>
                  <a:cubicBezTo>
                    <a:pt x="4991" y="38"/>
                    <a:pt x="4774" y="11"/>
                    <a:pt x="4449" y="11"/>
                  </a:cubicBezTo>
                  <a:cubicBezTo>
                    <a:pt x="4346" y="3"/>
                    <a:pt x="4247" y="0"/>
                    <a:pt x="4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0200" rIns="91425" bIns="70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07"/>
            <p:cNvSpPr/>
            <p:nvPr/>
          </p:nvSpPr>
          <p:spPr>
            <a:xfrm>
              <a:off x="1329120" y="2949120"/>
              <a:ext cx="146880" cy="160560"/>
            </a:xfrm>
            <a:custGeom>
              <a:avLst/>
              <a:gdLst/>
              <a:ahLst/>
              <a:cxnLst/>
              <a:rect l="l" t="t" r="r" b="b"/>
              <a:pathLst>
                <a:path w="5968" h="6519" extrusionOk="0">
                  <a:moveTo>
                    <a:pt x="2306" y="3055"/>
                  </a:moveTo>
                  <a:lnTo>
                    <a:pt x="2712" y="3217"/>
                  </a:lnTo>
                  <a:lnTo>
                    <a:pt x="2007" y="4492"/>
                  </a:lnTo>
                  <a:lnTo>
                    <a:pt x="1845" y="4411"/>
                  </a:lnTo>
                  <a:lnTo>
                    <a:pt x="2306" y="3055"/>
                  </a:lnTo>
                  <a:close/>
                  <a:moveTo>
                    <a:pt x="947" y="0"/>
                  </a:moveTo>
                  <a:cubicBezTo>
                    <a:pt x="898" y="0"/>
                    <a:pt x="853" y="6"/>
                    <a:pt x="814" y="17"/>
                  </a:cubicBezTo>
                  <a:cubicBezTo>
                    <a:pt x="760" y="44"/>
                    <a:pt x="732" y="71"/>
                    <a:pt x="678" y="98"/>
                  </a:cubicBezTo>
                  <a:cubicBezTo>
                    <a:pt x="651" y="152"/>
                    <a:pt x="461" y="1916"/>
                    <a:pt x="0" y="5360"/>
                  </a:cubicBezTo>
                  <a:cubicBezTo>
                    <a:pt x="0" y="5523"/>
                    <a:pt x="217" y="5740"/>
                    <a:pt x="624" y="5903"/>
                  </a:cubicBezTo>
                  <a:cubicBezTo>
                    <a:pt x="1058" y="6120"/>
                    <a:pt x="1465" y="6255"/>
                    <a:pt x="1845" y="6391"/>
                  </a:cubicBezTo>
                  <a:cubicBezTo>
                    <a:pt x="2082" y="6476"/>
                    <a:pt x="2245" y="6518"/>
                    <a:pt x="2354" y="6518"/>
                  </a:cubicBezTo>
                  <a:cubicBezTo>
                    <a:pt x="2419" y="6518"/>
                    <a:pt x="2465" y="6503"/>
                    <a:pt x="2496" y="6472"/>
                  </a:cubicBezTo>
                  <a:cubicBezTo>
                    <a:pt x="2658" y="6310"/>
                    <a:pt x="3228" y="5631"/>
                    <a:pt x="4286" y="4438"/>
                  </a:cubicBezTo>
                  <a:cubicBezTo>
                    <a:pt x="5289" y="3272"/>
                    <a:pt x="5832" y="2594"/>
                    <a:pt x="5913" y="2485"/>
                  </a:cubicBezTo>
                  <a:cubicBezTo>
                    <a:pt x="5967" y="2377"/>
                    <a:pt x="5886" y="2241"/>
                    <a:pt x="5669" y="2078"/>
                  </a:cubicBezTo>
                  <a:cubicBezTo>
                    <a:pt x="5452" y="1916"/>
                    <a:pt x="5181" y="1699"/>
                    <a:pt x="4828" y="1563"/>
                  </a:cubicBezTo>
                  <a:cubicBezTo>
                    <a:pt x="4448" y="1427"/>
                    <a:pt x="4204" y="1319"/>
                    <a:pt x="4042" y="1319"/>
                  </a:cubicBezTo>
                  <a:cubicBezTo>
                    <a:pt x="3879" y="1319"/>
                    <a:pt x="3770" y="1400"/>
                    <a:pt x="3635" y="1509"/>
                  </a:cubicBezTo>
                  <a:lnTo>
                    <a:pt x="3445" y="1916"/>
                  </a:lnTo>
                  <a:lnTo>
                    <a:pt x="2712" y="1590"/>
                  </a:lnTo>
                  <a:lnTo>
                    <a:pt x="2902" y="1102"/>
                  </a:lnTo>
                  <a:cubicBezTo>
                    <a:pt x="2957" y="885"/>
                    <a:pt x="2550" y="586"/>
                    <a:pt x="1709" y="207"/>
                  </a:cubicBezTo>
                  <a:cubicBezTo>
                    <a:pt x="1387" y="78"/>
                    <a:pt x="1133" y="0"/>
                    <a:pt x="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80275" rIns="91425" bIns="80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07"/>
            <p:cNvSpPr/>
            <p:nvPr/>
          </p:nvSpPr>
          <p:spPr>
            <a:xfrm>
              <a:off x="1177920" y="2861280"/>
              <a:ext cx="168840" cy="182520"/>
            </a:xfrm>
            <a:custGeom>
              <a:avLst/>
              <a:gdLst/>
              <a:ahLst/>
              <a:cxnLst/>
              <a:rect l="l" t="t" r="r" b="b"/>
              <a:pathLst>
                <a:path w="6863" h="7417" extrusionOk="0">
                  <a:moveTo>
                    <a:pt x="2813" y="3958"/>
                  </a:moveTo>
                  <a:cubicBezTo>
                    <a:pt x="2910" y="3958"/>
                    <a:pt x="3003" y="3994"/>
                    <a:pt x="3092" y="4064"/>
                  </a:cubicBezTo>
                  <a:lnTo>
                    <a:pt x="3255" y="4200"/>
                  </a:lnTo>
                  <a:lnTo>
                    <a:pt x="2333" y="5258"/>
                  </a:lnTo>
                  <a:lnTo>
                    <a:pt x="2143" y="5095"/>
                  </a:lnTo>
                  <a:cubicBezTo>
                    <a:pt x="2062" y="5013"/>
                    <a:pt x="2034" y="4932"/>
                    <a:pt x="2034" y="4796"/>
                  </a:cubicBezTo>
                  <a:cubicBezTo>
                    <a:pt x="2034" y="4661"/>
                    <a:pt x="2116" y="4471"/>
                    <a:pt x="2279" y="4308"/>
                  </a:cubicBezTo>
                  <a:cubicBezTo>
                    <a:pt x="2468" y="4068"/>
                    <a:pt x="2646" y="3958"/>
                    <a:pt x="2813" y="3958"/>
                  </a:cubicBezTo>
                  <a:close/>
                  <a:moveTo>
                    <a:pt x="2881" y="0"/>
                  </a:moveTo>
                  <a:cubicBezTo>
                    <a:pt x="2807" y="0"/>
                    <a:pt x="2751" y="26"/>
                    <a:pt x="2712" y="77"/>
                  </a:cubicBezTo>
                  <a:cubicBezTo>
                    <a:pt x="2550" y="267"/>
                    <a:pt x="2387" y="945"/>
                    <a:pt x="2197" y="2057"/>
                  </a:cubicBezTo>
                  <a:cubicBezTo>
                    <a:pt x="2136" y="2051"/>
                    <a:pt x="2075" y="2047"/>
                    <a:pt x="2014" y="2047"/>
                  </a:cubicBezTo>
                  <a:cubicBezTo>
                    <a:pt x="1803" y="2047"/>
                    <a:pt x="1588" y="2087"/>
                    <a:pt x="1356" y="2193"/>
                  </a:cubicBezTo>
                  <a:cubicBezTo>
                    <a:pt x="1085" y="2328"/>
                    <a:pt x="787" y="2572"/>
                    <a:pt x="515" y="2871"/>
                  </a:cubicBezTo>
                  <a:cubicBezTo>
                    <a:pt x="244" y="3223"/>
                    <a:pt x="81" y="3494"/>
                    <a:pt x="27" y="3766"/>
                  </a:cubicBezTo>
                  <a:cubicBezTo>
                    <a:pt x="0" y="3901"/>
                    <a:pt x="0" y="4037"/>
                    <a:pt x="0" y="4173"/>
                  </a:cubicBezTo>
                  <a:cubicBezTo>
                    <a:pt x="0" y="4308"/>
                    <a:pt x="27" y="4444"/>
                    <a:pt x="109" y="4579"/>
                  </a:cubicBezTo>
                  <a:cubicBezTo>
                    <a:pt x="163" y="4715"/>
                    <a:pt x="244" y="4824"/>
                    <a:pt x="298" y="4959"/>
                  </a:cubicBezTo>
                  <a:cubicBezTo>
                    <a:pt x="380" y="5095"/>
                    <a:pt x="515" y="5230"/>
                    <a:pt x="651" y="5366"/>
                  </a:cubicBezTo>
                  <a:cubicBezTo>
                    <a:pt x="814" y="5502"/>
                    <a:pt x="949" y="5637"/>
                    <a:pt x="1058" y="5746"/>
                  </a:cubicBezTo>
                  <a:cubicBezTo>
                    <a:pt x="1194" y="5827"/>
                    <a:pt x="1411" y="6044"/>
                    <a:pt x="1845" y="6424"/>
                  </a:cubicBezTo>
                  <a:cubicBezTo>
                    <a:pt x="2251" y="6776"/>
                    <a:pt x="2577" y="7048"/>
                    <a:pt x="2875" y="7238"/>
                  </a:cubicBezTo>
                  <a:cubicBezTo>
                    <a:pt x="3088" y="7362"/>
                    <a:pt x="3232" y="7416"/>
                    <a:pt x="3336" y="7416"/>
                  </a:cubicBezTo>
                  <a:cubicBezTo>
                    <a:pt x="3391" y="7416"/>
                    <a:pt x="3435" y="7401"/>
                    <a:pt x="3472" y="7373"/>
                  </a:cubicBezTo>
                  <a:lnTo>
                    <a:pt x="6808" y="3494"/>
                  </a:lnTo>
                  <a:cubicBezTo>
                    <a:pt x="6862" y="3440"/>
                    <a:pt x="6862" y="3359"/>
                    <a:pt x="6808" y="3250"/>
                  </a:cubicBezTo>
                  <a:cubicBezTo>
                    <a:pt x="6781" y="3196"/>
                    <a:pt x="6618" y="3033"/>
                    <a:pt x="6374" y="2816"/>
                  </a:cubicBezTo>
                  <a:cubicBezTo>
                    <a:pt x="6130" y="2627"/>
                    <a:pt x="5859" y="2410"/>
                    <a:pt x="5588" y="2247"/>
                  </a:cubicBezTo>
                  <a:cubicBezTo>
                    <a:pt x="5380" y="2081"/>
                    <a:pt x="5237" y="2010"/>
                    <a:pt x="5168" y="2010"/>
                  </a:cubicBezTo>
                  <a:cubicBezTo>
                    <a:pt x="5147" y="2010"/>
                    <a:pt x="5133" y="2017"/>
                    <a:pt x="5127" y="2030"/>
                  </a:cubicBezTo>
                  <a:lnTo>
                    <a:pt x="4096" y="3223"/>
                  </a:lnTo>
                  <a:lnTo>
                    <a:pt x="4014" y="3115"/>
                  </a:lnTo>
                  <a:lnTo>
                    <a:pt x="4693" y="1514"/>
                  </a:lnTo>
                  <a:cubicBezTo>
                    <a:pt x="4720" y="1460"/>
                    <a:pt x="4693" y="1352"/>
                    <a:pt x="4611" y="1243"/>
                  </a:cubicBezTo>
                  <a:cubicBezTo>
                    <a:pt x="4557" y="1162"/>
                    <a:pt x="4421" y="1026"/>
                    <a:pt x="4177" y="809"/>
                  </a:cubicBezTo>
                  <a:cubicBezTo>
                    <a:pt x="3555" y="270"/>
                    <a:pt x="3123" y="0"/>
                    <a:pt x="2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07"/>
            <p:cNvSpPr/>
            <p:nvPr/>
          </p:nvSpPr>
          <p:spPr>
            <a:xfrm>
              <a:off x="1074240" y="2788200"/>
              <a:ext cx="160200" cy="140400"/>
            </a:xfrm>
            <a:custGeom>
              <a:avLst/>
              <a:gdLst/>
              <a:ahLst/>
              <a:cxnLst/>
              <a:rect l="l" t="t" r="r" b="b"/>
              <a:pathLst>
                <a:path w="6511" h="5700" extrusionOk="0">
                  <a:moveTo>
                    <a:pt x="5268" y="1"/>
                  </a:moveTo>
                  <a:cubicBezTo>
                    <a:pt x="5253" y="1"/>
                    <a:pt x="5242" y="9"/>
                    <a:pt x="5236" y="27"/>
                  </a:cubicBezTo>
                  <a:lnTo>
                    <a:pt x="2334" y="1844"/>
                  </a:lnTo>
                  <a:lnTo>
                    <a:pt x="1791" y="1004"/>
                  </a:lnTo>
                  <a:cubicBezTo>
                    <a:pt x="1778" y="949"/>
                    <a:pt x="1730" y="922"/>
                    <a:pt x="1655" y="922"/>
                  </a:cubicBezTo>
                  <a:cubicBezTo>
                    <a:pt x="1581" y="922"/>
                    <a:pt x="1479" y="949"/>
                    <a:pt x="1357" y="1004"/>
                  </a:cubicBezTo>
                  <a:cubicBezTo>
                    <a:pt x="1113" y="1058"/>
                    <a:pt x="869" y="1193"/>
                    <a:pt x="652" y="1329"/>
                  </a:cubicBezTo>
                  <a:cubicBezTo>
                    <a:pt x="408" y="1465"/>
                    <a:pt x="245" y="1600"/>
                    <a:pt x="137" y="1709"/>
                  </a:cubicBezTo>
                  <a:cubicBezTo>
                    <a:pt x="28" y="1817"/>
                    <a:pt x="1" y="1926"/>
                    <a:pt x="28" y="1980"/>
                  </a:cubicBezTo>
                  <a:lnTo>
                    <a:pt x="2334" y="5615"/>
                  </a:lnTo>
                  <a:cubicBezTo>
                    <a:pt x="2377" y="5673"/>
                    <a:pt x="2436" y="5700"/>
                    <a:pt x="2515" y="5700"/>
                  </a:cubicBezTo>
                  <a:cubicBezTo>
                    <a:pt x="2584" y="5700"/>
                    <a:pt x="2667" y="5680"/>
                    <a:pt x="2768" y="5642"/>
                  </a:cubicBezTo>
                  <a:cubicBezTo>
                    <a:pt x="3012" y="5588"/>
                    <a:pt x="3229" y="5479"/>
                    <a:pt x="3500" y="5316"/>
                  </a:cubicBezTo>
                  <a:cubicBezTo>
                    <a:pt x="3771" y="5126"/>
                    <a:pt x="3934" y="4991"/>
                    <a:pt x="4042" y="4909"/>
                  </a:cubicBezTo>
                  <a:cubicBezTo>
                    <a:pt x="4151" y="4801"/>
                    <a:pt x="4178" y="4692"/>
                    <a:pt x="4151" y="4665"/>
                  </a:cubicBezTo>
                  <a:lnTo>
                    <a:pt x="3527" y="3716"/>
                  </a:lnTo>
                  <a:lnTo>
                    <a:pt x="6402" y="1872"/>
                  </a:lnTo>
                  <a:cubicBezTo>
                    <a:pt x="6484" y="1844"/>
                    <a:pt x="6511" y="1790"/>
                    <a:pt x="6484" y="1682"/>
                  </a:cubicBezTo>
                  <a:cubicBezTo>
                    <a:pt x="6456" y="1600"/>
                    <a:pt x="6348" y="1410"/>
                    <a:pt x="6185" y="1139"/>
                  </a:cubicBezTo>
                  <a:cubicBezTo>
                    <a:pt x="5995" y="841"/>
                    <a:pt x="5805" y="597"/>
                    <a:pt x="5588" y="326"/>
                  </a:cubicBezTo>
                  <a:cubicBezTo>
                    <a:pt x="5440" y="113"/>
                    <a:pt x="5325" y="1"/>
                    <a:pt x="5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70200" rIns="91425" bIns="70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07"/>
            <p:cNvSpPr/>
            <p:nvPr/>
          </p:nvSpPr>
          <p:spPr>
            <a:xfrm>
              <a:off x="1351800" y="2460600"/>
              <a:ext cx="479880" cy="245520"/>
            </a:xfrm>
            <a:custGeom>
              <a:avLst/>
              <a:gdLst/>
              <a:ahLst/>
              <a:cxnLst/>
              <a:rect l="l" t="t" r="r" b="b"/>
              <a:pathLst>
                <a:path w="19476" h="9967" extrusionOk="0">
                  <a:moveTo>
                    <a:pt x="13236" y="0"/>
                  </a:moveTo>
                  <a:cubicBezTo>
                    <a:pt x="11810" y="0"/>
                    <a:pt x="10214" y="215"/>
                    <a:pt x="8571" y="667"/>
                  </a:cubicBezTo>
                  <a:cubicBezTo>
                    <a:pt x="3554" y="2051"/>
                    <a:pt x="0" y="5089"/>
                    <a:pt x="651" y="7476"/>
                  </a:cubicBezTo>
                  <a:cubicBezTo>
                    <a:pt x="1087" y="9074"/>
                    <a:pt x="3299" y="9967"/>
                    <a:pt x="6220" y="9967"/>
                  </a:cubicBezTo>
                  <a:cubicBezTo>
                    <a:pt x="7661" y="9967"/>
                    <a:pt x="9274" y="9750"/>
                    <a:pt x="10931" y="9293"/>
                  </a:cubicBezTo>
                  <a:cubicBezTo>
                    <a:pt x="15949" y="7937"/>
                    <a:pt x="19475" y="4899"/>
                    <a:pt x="18824" y="2512"/>
                  </a:cubicBezTo>
                  <a:cubicBezTo>
                    <a:pt x="18386" y="906"/>
                    <a:pt x="16169" y="0"/>
                    <a:pt x="13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07"/>
            <p:cNvSpPr/>
            <p:nvPr/>
          </p:nvSpPr>
          <p:spPr>
            <a:xfrm>
              <a:off x="1361880" y="2459880"/>
              <a:ext cx="458640" cy="245520"/>
            </a:xfrm>
            <a:custGeom>
              <a:avLst/>
              <a:gdLst/>
              <a:ahLst/>
              <a:cxnLst/>
              <a:rect l="l" t="t" r="r" b="b"/>
              <a:pathLst>
                <a:path w="18608" h="9973" extrusionOk="0">
                  <a:moveTo>
                    <a:pt x="11573" y="438"/>
                  </a:moveTo>
                  <a:cubicBezTo>
                    <a:pt x="14053" y="438"/>
                    <a:pt x="16416" y="1170"/>
                    <a:pt x="18173" y="2572"/>
                  </a:cubicBezTo>
                  <a:cubicBezTo>
                    <a:pt x="17007" y="5637"/>
                    <a:pt x="14077" y="8132"/>
                    <a:pt x="10443" y="9136"/>
                  </a:cubicBezTo>
                  <a:cubicBezTo>
                    <a:pt x="9335" y="9436"/>
                    <a:pt x="8207" y="9582"/>
                    <a:pt x="7102" y="9582"/>
                  </a:cubicBezTo>
                  <a:cubicBezTo>
                    <a:pt x="4609" y="9582"/>
                    <a:pt x="2236" y="8837"/>
                    <a:pt x="488" y="7427"/>
                  </a:cubicBezTo>
                  <a:cubicBezTo>
                    <a:pt x="1628" y="4389"/>
                    <a:pt x="4584" y="1894"/>
                    <a:pt x="8192" y="890"/>
                  </a:cubicBezTo>
                  <a:cubicBezTo>
                    <a:pt x="9313" y="587"/>
                    <a:pt x="10455" y="438"/>
                    <a:pt x="11573" y="438"/>
                  </a:cubicBezTo>
                  <a:close/>
                  <a:moveTo>
                    <a:pt x="11585" y="1"/>
                  </a:moveTo>
                  <a:cubicBezTo>
                    <a:pt x="10429" y="1"/>
                    <a:pt x="9247" y="159"/>
                    <a:pt x="8083" y="483"/>
                  </a:cubicBezTo>
                  <a:cubicBezTo>
                    <a:pt x="4286" y="1541"/>
                    <a:pt x="1221" y="4172"/>
                    <a:pt x="27" y="7400"/>
                  </a:cubicBezTo>
                  <a:lnTo>
                    <a:pt x="0" y="7536"/>
                  </a:lnTo>
                  <a:lnTo>
                    <a:pt x="109" y="7644"/>
                  </a:lnTo>
                  <a:cubicBezTo>
                    <a:pt x="1931" y="9166"/>
                    <a:pt x="4418" y="9972"/>
                    <a:pt x="7036" y="9972"/>
                  </a:cubicBezTo>
                  <a:cubicBezTo>
                    <a:pt x="8197" y="9972"/>
                    <a:pt x="9385" y="9814"/>
                    <a:pt x="10551" y="9489"/>
                  </a:cubicBezTo>
                  <a:cubicBezTo>
                    <a:pt x="14349" y="8485"/>
                    <a:pt x="17441" y="5827"/>
                    <a:pt x="18580" y="2572"/>
                  </a:cubicBezTo>
                  <a:lnTo>
                    <a:pt x="18607" y="2436"/>
                  </a:lnTo>
                  <a:lnTo>
                    <a:pt x="18526" y="2355"/>
                  </a:lnTo>
                  <a:cubicBezTo>
                    <a:pt x="16682" y="813"/>
                    <a:pt x="14200" y="1"/>
                    <a:pt x="1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07"/>
            <p:cNvSpPr/>
            <p:nvPr/>
          </p:nvSpPr>
          <p:spPr>
            <a:xfrm>
              <a:off x="1476360" y="2479680"/>
              <a:ext cx="230400" cy="207720"/>
            </a:xfrm>
            <a:custGeom>
              <a:avLst/>
              <a:gdLst/>
              <a:ahLst/>
              <a:cxnLst/>
              <a:rect l="l" t="t" r="r" b="b"/>
              <a:pathLst>
                <a:path w="9359" h="8435" extrusionOk="0">
                  <a:moveTo>
                    <a:pt x="4671" y="1"/>
                  </a:moveTo>
                  <a:cubicBezTo>
                    <a:pt x="4311" y="1"/>
                    <a:pt x="3945" y="47"/>
                    <a:pt x="3581" y="144"/>
                  </a:cubicBezTo>
                  <a:cubicBezTo>
                    <a:pt x="1329" y="767"/>
                    <a:pt x="0" y="3100"/>
                    <a:pt x="624" y="5351"/>
                  </a:cubicBezTo>
                  <a:cubicBezTo>
                    <a:pt x="1121" y="7203"/>
                    <a:pt x="2822" y="8435"/>
                    <a:pt x="4677" y="8435"/>
                  </a:cubicBezTo>
                  <a:cubicBezTo>
                    <a:pt x="5049" y="8435"/>
                    <a:pt x="5428" y="8385"/>
                    <a:pt x="5805" y="8281"/>
                  </a:cubicBezTo>
                  <a:cubicBezTo>
                    <a:pt x="8056" y="7684"/>
                    <a:pt x="9358" y="5351"/>
                    <a:pt x="8761" y="3100"/>
                  </a:cubicBezTo>
                  <a:cubicBezTo>
                    <a:pt x="8239" y="1236"/>
                    <a:pt x="6535" y="1"/>
                    <a:pt x="4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07"/>
            <p:cNvSpPr/>
            <p:nvPr/>
          </p:nvSpPr>
          <p:spPr>
            <a:xfrm>
              <a:off x="1470960" y="2475360"/>
              <a:ext cx="241920" cy="217440"/>
            </a:xfrm>
            <a:custGeom>
              <a:avLst/>
              <a:gdLst/>
              <a:ahLst/>
              <a:cxnLst/>
              <a:rect l="l" t="t" r="r" b="b"/>
              <a:pathLst>
                <a:path w="9820" h="8836" extrusionOk="0">
                  <a:moveTo>
                    <a:pt x="4923" y="365"/>
                  </a:moveTo>
                  <a:cubicBezTo>
                    <a:pt x="6685" y="365"/>
                    <a:pt x="8296" y="1544"/>
                    <a:pt x="8816" y="3306"/>
                  </a:cubicBezTo>
                  <a:cubicBezTo>
                    <a:pt x="9385" y="5449"/>
                    <a:pt x="8138" y="7700"/>
                    <a:pt x="5995" y="8270"/>
                  </a:cubicBezTo>
                  <a:cubicBezTo>
                    <a:pt x="5644" y="8363"/>
                    <a:pt x="5292" y="8408"/>
                    <a:pt x="4945" y="8408"/>
                  </a:cubicBezTo>
                  <a:cubicBezTo>
                    <a:pt x="3168" y="8408"/>
                    <a:pt x="1530" y="7241"/>
                    <a:pt x="1031" y="5449"/>
                  </a:cubicBezTo>
                  <a:cubicBezTo>
                    <a:pt x="461" y="3306"/>
                    <a:pt x="1709" y="1082"/>
                    <a:pt x="3852" y="512"/>
                  </a:cubicBezTo>
                  <a:cubicBezTo>
                    <a:pt x="4210" y="413"/>
                    <a:pt x="4570" y="365"/>
                    <a:pt x="4923" y="365"/>
                  </a:cubicBezTo>
                  <a:close/>
                  <a:moveTo>
                    <a:pt x="4875" y="1"/>
                  </a:moveTo>
                  <a:cubicBezTo>
                    <a:pt x="4491" y="1"/>
                    <a:pt x="4102" y="52"/>
                    <a:pt x="3716" y="160"/>
                  </a:cubicBezTo>
                  <a:cubicBezTo>
                    <a:pt x="1384" y="811"/>
                    <a:pt x="0" y="3252"/>
                    <a:pt x="624" y="5585"/>
                  </a:cubicBezTo>
                  <a:cubicBezTo>
                    <a:pt x="1167" y="7531"/>
                    <a:pt x="2958" y="8836"/>
                    <a:pt x="4891" y="8836"/>
                  </a:cubicBezTo>
                  <a:cubicBezTo>
                    <a:pt x="5274" y="8836"/>
                    <a:pt x="5663" y="8784"/>
                    <a:pt x="6049" y="8677"/>
                  </a:cubicBezTo>
                  <a:cubicBezTo>
                    <a:pt x="8436" y="8026"/>
                    <a:pt x="9819" y="5585"/>
                    <a:pt x="9141" y="3252"/>
                  </a:cubicBezTo>
                  <a:cubicBezTo>
                    <a:pt x="8598" y="1305"/>
                    <a:pt x="6808" y="1"/>
                    <a:pt x="4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07"/>
            <p:cNvSpPr/>
            <p:nvPr/>
          </p:nvSpPr>
          <p:spPr>
            <a:xfrm>
              <a:off x="1323720" y="2589480"/>
              <a:ext cx="51120" cy="27000"/>
            </a:xfrm>
            <a:custGeom>
              <a:avLst/>
              <a:gdLst/>
              <a:ahLst/>
              <a:cxnLst/>
              <a:rect l="l" t="t" r="r" b="b"/>
              <a:pathLst>
                <a:path w="2089" h="1113" extrusionOk="0">
                  <a:moveTo>
                    <a:pt x="2089" y="1112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13675" rIns="91425" bIns="13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07"/>
            <p:cNvSpPr/>
            <p:nvPr/>
          </p:nvSpPr>
          <p:spPr>
            <a:xfrm>
              <a:off x="1317960" y="2585520"/>
              <a:ext cx="63360" cy="36360"/>
            </a:xfrm>
            <a:custGeom>
              <a:avLst/>
              <a:gdLst/>
              <a:ahLst/>
              <a:cxnLst/>
              <a:rect l="l" t="t" r="r" b="b"/>
              <a:pathLst>
                <a:path w="2578" h="1493" extrusionOk="0">
                  <a:moveTo>
                    <a:pt x="238" y="1"/>
                  </a:moveTo>
                  <a:cubicBezTo>
                    <a:pt x="176" y="1"/>
                    <a:pt x="109" y="37"/>
                    <a:pt x="55" y="109"/>
                  </a:cubicBezTo>
                  <a:cubicBezTo>
                    <a:pt x="1" y="190"/>
                    <a:pt x="28" y="299"/>
                    <a:pt x="137" y="380"/>
                  </a:cubicBezTo>
                  <a:lnTo>
                    <a:pt x="2225" y="1492"/>
                  </a:lnTo>
                  <a:lnTo>
                    <a:pt x="2361" y="1492"/>
                  </a:lnTo>
                  <a:cubicBezTo>
                    <a:pt x="2442" y="1492"/>
                    <a:pt x="2469" y="1465"/>
                    <a:pt x="2496" y="1411"/>
                  </a:cubicBezTo>
                  <a:cubicBezTo>
                    <a:pt x="2578" y="1330"/>
                    <a:pt x="2524" y="1221"/>
                    <a:pt x="2442" y="1140"/>
                  </a:cubicBezTo>
                  <a:lnTo>
                    <a:pt x="326" y="28"/>
                  </a:lnTo>
                  <a:cubicBezTo>
                    <a:pt x="299" y="10"/>
                    <a:pt x="26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18350" rIns="91425" bIns="183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07"/>
            <p:cNvSpPr/>
            <p:nvPr/>
          </p:nvSpPr>
          <p:spPr>
            <a:xfrm>
              <a:off x="1346760" y="2542680"/>
              <a:ext cx="54360" cy="40320"/>
            </a:xfrm>
            <a:custGeom>
              <a:avLst/>
              <a:gdLst/>
              <a:ahLst/>
              <a:cxnLst/>
              <a:rect l="l" t="t" r="r" b="b"/>
              <a:pathLst>
                <a:path w="2225" h="1656" extrusionOk="0">
                  <a:moveTo>
                    <a:pt x="2224" y="1655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0150" rIns="91425" bIns="20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07"/>
            <p:cNvSpPr/>
            <p:nvPr/>
          </p:nvSpPr>
          <p:spPr>
            <a:xfrm>
              <a:off x="1341360" y="2538360"/>
              <a:ext cx="64440" cy="50040"/>
            </a:xfrm>
            <a:custGeom>
              <a:avLst/>
              <a:gdLst/>
              <a:ahLst/>
              <a:cxnLst/>
              <a:rect l="l" t="t" r="r" b="b"/>
              <a:pathLst>
                <a:path w="2632" h="2046" extrusionOk="0">
                  <a:moveTo>
                    <a:pt x="216" y="0"/>
                  </a:moveTo>
                  <a:cubicBezTo>
                    <a:pt x="161" y="0"/>
                    <a:pt x="99" y="20"/>
                    <a:pt x="55" y="65"/>
                  </a:cubicBezTo>
                  <a:cubicBezTo>
                    <a:pt x="0" y="146"/>
                    <a:pt x="0" y="282"/>
                    <a:pt x="109" y="336"/>
                  </a:cubicBezTo>
                  <a:lnTo>
                    <a:pt x="2306" y="2018"/>
                  </a:lnTo>
                  <a:cubicBezTo>
                    <a:pt x="2333" y="2045"/>
                    <a:pt x="2387" y="2045"/>
                    <a:pt x="2469" y="2045"/>
                  </a:cubicBezTo>
                  <a:cubicBezTo>
                    <a:pt x="2550" y="2018"/>
                    <a:pt x="2577" y="2018"/>
                    <a:pt x="2577" y="1964"/>
                  </a:cubicBezTo>
                  <a:cubicBezTo>
                    <a:pt x="2631" y="1910"/>
                    <a:pt x="2631" y="1774"/>
                    <a:pt x="2523" y="1693"/>
                  </a:cubicBezTo>
                  <a:lnTo>
                    <a:pt x="326" y="38"/>
                  </a:lnTo>
                  <a:cubicBezTo>
                    <a:pt x="301" y="14"/>
                    <a:pt x="261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5200" rIns="91425" bIns="25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07"/>
            <p:cNvSpPr/>
            <p:nvPr/>
          </p:nvSpPr>
          <p:spPr>
            <a:xfrm>
              <a:off x="1389600" y="2499120"/>
              <a:ext cx="45720" cy="46440"/>
            </a:xfrm>
            <a:custGeom>
              <a:avLst/>
              <a:gdLst/>
              <a:ahLst/>
              <a:cxnLst/>
              <a:rect l="l" t="t" r="r" b="b"/>
              <a:pathLst>
                <a:path w="1872" h="1900" extrusionOk="0">
                  <a:moveTo>
                    <a:pt x="1872" y="1899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3400" rIns="91425" bIns="23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07"/>
            <p:cNvSpPr/>
            <p:nvPr/>
          </p:nvSpPr>
          <p:spPr>
            <a:xfrm>
              <a:off x="1383480" y="2494800"/>
              <a:ext cx="55800" cy="56520"/>
            </a:xfrm>
            <a:custGeom>
              <a:avLst/>
              <a:gdLst/>
              <a:ahLst/>
              <a:cxnLst/>
              <a:rect l="l" t="t" r="r" b="b"/>
              <a:pathLst>
                <a:path w="2279" h="2303" extrusionOk="0">
                  <a:moveTo>
                    <a:pt x="227" y="0"/>
                  </a:moveTo>
                  <a:cubicBezTo>
                    <a:pt x="176" y="0"/>
                    <a:pt x="122" y="14"/>
                    <a:pt x="82" y="41"/>
                  </a:cubicBezTo>
                  <a:cubicBezTo>
                    <a:pt x="0" y="122"/>
                    <a:pt x="0" y="258"/>
                    <a:pt x="82" y="312"/>
                  </a:cubicBezTo>
                  <a:lnTo>
                    <a:pt x="1953" y="2211"/>
                  </a:lnTo>
                  <a:cubicBezTo>
                    <a:pt x="1994" y="2272"/>
                    <a:pt x="2050" y="2302"/>
                    <a:pt x="2098" y="2302"/>
                  </a:cubicBezTo>
                  <a:cubicBezTo>
                    <a:pt x="2114" y="2302"/>
                    <a:pt x="2129" y="2299"/>
                    <a:pt x="2143" y="2292"/>
                  </a:cubicBezTo>
                  <a:cubicBezTo>
                    <a:pt x="2197" y="2292"/>
                    <a:pt x="2224" y="2238"/>
                    <a:pt x="2224" y="2211"/>
                  </a:cubicBezTo>
                  <a:cubicBezTo>
                    <a:pt x="2279" y="2157"/>
                    <a:pt x="2279" y="2021"/>
                    <a:pt x="2224" y="1940"/>
                  </a:cubicBezTo>
                  <a:lnTo>
                    <a:pt x="353" y="41"/>
                  </a:lnTo>
                  <a:cubicBezTo>
                    <a:pt x="326" y="14"/>
                    <a:pt x="278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8425" rIns="91425" bIns="28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07"/>
            <p:cNvSpPr/>
            <p:nvPr/>
          </p:nvSpPr>
          <p:spPr>
            <a:xfrm>
              <a:off x="1438920" y="2460960"/>
              <a:ext cx="39240" cy="53280"/>
            </a:xfrm>
            <a:custGeom>
              <a:avLst/>
              <a:gdLst/>
              <a:ahLst/>
              <a:cxnLst/>
              <a:rect l="l" t="t" r="r" b="b"/>
              <a:pathLst>
                <a:path w="1601" h="2171" extrusionOk="0">
                  <a:moveTo>
                    <a:pt x="1601" y="217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6625" rIns="91425" bIns="26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07"/>
            <p:cNvSpPr/>
            <p:nvPr/>
          </p:nvSpPr>
          <p:spPr>
            <a:xfrm>
              <a:off x="1432800" y="2455560"/>
              <a:ext cx="49680" cy="63000"/>
            </a:xfrm>
            <a:custGeom>
              <a:avLst/>
              <a:gdLst/>
              <a:ahLst/>
              <a:cxnLst/>
              <a:rect l="l" t="t" r="r" b="b"/>
              <a:pathLst>
                <a:path w="2035" h="2562" extrusionOk="0">
                  <a:moveTo>
                    <a:pt x="222" y="0"/>
                  </a:moveTo>
                  <a:cubicBezTo>
                    <a:pt x="186" y="0"/>
                    <a:pt x="147" y="9"/>
                    <a:pt x="109" y="29"/>
                  </a:cubicBezTo>
                  <a:cubicBezTo>
                    <a:pt x="27" y="110"/>
                    <a:pt x="0" y="218"/>
                    <a:pt x="82" y="300"/>
                  </a:cubicBezTo>
                  <a:lnTo>
                    <a:pt x="1682" y="2470"/>
                  </a:lnTo>
                  <a:cubicBezTo>
                    <a:pt x="1702" y="2531"/>
                    <a:pt x="1768" y="2561"/>
                    <a:pt x="1823" y="2561"/>
                  </a:cubicBezTo>
                  <a:cubicBezTo>
                    <a:pt x="1841" y="2561"/>
                    <a:pt x="1858" y="2558"/>
                    <a:pt x="1872" y="2551"/>
                  </a:cubicBezTo>
                  <a:cubicBezTo>
                    <a:pt x="1899" y="2551"/>
                    <a:pt x="1926" y="2551"/>
                    <a:pt x="1926" y="2524"/>
                  </a:cubicBezTo>
                  <a:cubicBezTo>
                    <a:pt x="2007" y="2443"/>
                    <a:pt x="2035" y="2334"/>
                    <a:pt x="1980" y="2253"/>
                  </a:cubicBezTo>
                  <a:lnTo>
                    <a:pt x="380" y="83"/>
                  </a:lnTo>
                  <a:cubicBezTo>
                    <a:pt x="345" y="30"/>
                    <a:pt x="287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1675" rIns="91425" bIns="31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07"/>
            <p:cNvSpPr/>
            <p:nvPr/>
          </p:nvSpPr>
          <p:spPr>
            <a:xfrm>
              <a:off x="1488600" y="2428200"/>
              <a:ext cx="31680" cy="63360"/>
            </a:xfrm>
            <a:custGeom>
              <a:avLst/>
              <a:gdLst/>
              <a:ahLst/>
              <a:cxnLst/>
              <a:rect l="l" t="t" r="r" b="b"/>
              <a:pathLst>
                <a:path w="1303" h="2578" extrusionOk="0">
                  <a:moveTo>
                    <a:pt x="1303" y="2577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1675" rIns="91425" bIns="31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07"/>
            <p:cNvSpPr/>
            <p:nvPr/>
          </p:nvSpPr>
          <p:spPr>
            <a:xfrm>
              <a:off x="1483200" y="2423520"/>
              <a:ext cx="42480" cy="73440"/>
            </a:xfrm>
            <a:custGeom>
              <a:avLst/>
              <a:gdLst/>
              <a:ahLst/>
              <a:cxnLst/>
              <a:rect l="l" t="t" r="r" b="b"/>
              <a:pathLst>
                <a:path w="1737" h="2989" extrusionOk="0">
                  <a:moveTo>
                    <a:pt x="212" y="1"/>
                  </a:moveTo>
                  <a:cubicBezTo>
                    <a:pt x="187" y="1"/>
                    <a:pt x="162" y="4"/>
                    <a:pt x="136" y="11"/>
                  </a:cubicBezTo>
                  <a:cubicBezTo>
                    <a:pt x="55" y="92"/>
                    <a:pt x="1" y="200"/>
                    <a:pt x="55" y="309"/>
                  </a:cubicBezTo>
                  <a:lnTo>
                    <a:pt x="1330" y="2886"/>
                  </a:lnTo>
                  <a:cubicBezTo>
                    <a:pt x="1388" y="2944"/>
                    <a:pt x="1433" y="2989"/>
                    <a:pt x="1494" y="2989"/>
                  </a:cubicBezTo>
                  <a:cubicBezTo>
                    <a:pt x="1517" y="2989"/>
                    <a:pt x="1543" y="2982"/>
                    <a:pt x="1574" y="2967"/>
                  </a:cubicBezTo>
                  <a:lnTo>
                    <a:pt x="1601" y="2967"/>
                  </a:lnTo>
                  <a:cubicBezTo>
                    <a:pt x="1709" y="2913"/>
                    <a:pt x="1737" y="2804"/>
                    <a:pt x="1709" y="2696"/>
                  </a:cubicBezTo>
                  <a:lnTo>
                    <a:pt x="407" y="119"/>
                  </a:lnTo>
                  <a:cubicBezTo>
                    <a:pt x="366" y="36"/>
                    <a:pt x="29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6700" rIns="91425" bIns="36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07"/>
            <p:cNvSpPr/>
            <p:nvPr/>
          </p:nvSpPr>
          <p:spPr>
            <a:xfrm>
              <a:off x="1800360" y="2451600"/>
              <a:ext cx="29880" cy="49680"/>
            </a:xfrm>
            <a:custGeom>
              <a:avLst/>
              <a:gdLst/>
              <a:ahLst/>
              <a:cxnLst/>
              <a:rect l="l" t="t" r="r" b="b"/>
              <a:pathLst>
                <a:path w="1221" h="2036" extrusionOk="0">
                  <a:moveTo>
                    <a:pt x="0" y="2035"/>
                  </a:moveTo>
                  <a:lnTo>
                    <a:pt x="122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4825" rIns="91425" bIns="248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07"/>
            <p:cNvSpPr/>
            <p:nvPr/>
          </p:nvSpPr>
          <p:spPr>
            <a:xfrm>
              <a:off x="1793520" y="2445840"/>
              <a:ext cx="42480" cy="59760"/>
            </a:xfrm>
            <a:custGeom>
              <a:avLst/>
              <a:gdLst/>
              <a:ahLst/>
              <a:cxnLst/>
              <a:rect l="l" t="t" r="r" b="b"/>
              <a:pathLst>
                <a:path w="1736" h="2442" extrusionOk="0">
                  <a:moveTo>
                    <a:pt x="1494" y="1"/>
                  </a:moveTo>
                  <a:cubicBezTo>
                    <a:pt x="1426" y="1"/>
                    <a:pt x="1365" y="37"/>
                    <a:pt x="1329" y="109"/>
                  </a:cubicBezTo>
                  <a:lnTo>
                    <a:pt x="81" y="2143"/>
                  </a:lnTo>
                  <a:cubicBezTo>
                    <a:pt x="0" y="2252"/>
                    <a:pt x="27" y="2333"/>
                    <a:pt x="136" y="2415"/>
                  </a:cubicBezTo>
                  <a:cubicBezTo>
                    <a:pt x="217" y="2442"/>
                    <a:pt x="271" y="2442"/>
                    <a:pt x="298" y="2442"/>
                  </a:cubicBezTo>
                  <a:cubicBezTo>
                    <a:pt x="353" y="2442"/>
                    <a:pt x="407" y="2415"/>
                    <a:pt x="407" y="2333"/>
                  </a:cubicBezTo>
                  <a:lnTo>
                    <a:pt x="1655" y="299"/>
                  </a:lnTo>
                  <a:cubicBezTo>
                    <a:pt x="1736" y="218"/>
                    <a:pt x="1682" y="109"/>
                    <a:pt x="1600" y="28"/>
                  </a:cubicBezTo>
                  <a:cubicBezTo>
                    <a:pt x="1564" y="10"/>
                    <a:pt x="1528" y="1"/>
                    <a:pt x="1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9875" rIns="91425" bIns="29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07"/>
            <p:cNvSpPr/>
            <p:nvPr/>
          </p:nvSpPr>
          <p:spPr>
            <a:xfrm>
              <a:off x="1760040" y="2422800"/>
              <a:ext cx="25920" cy="62640"/>
            </a:xfrm>
            <a:custGeom>
              <a:avLst/>
              <a:gdLst/>
              <a:ahLst/>
              <a:cxnLst/>
              <a:rect l="l" t="t" r="r" b="b"/>
              <a:pathLst>
                <a:path w="1059" h="2551" extrusionOk="0">
                  <a:moveTo>
                    <a:pt x="1" y="2550"/>
                  </a:moveTo>
                  <a:lnTo>
                    <a:pt x="10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1300" rIns="91425" bIns="31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07"/>
            <p:cNvSpPr/>
            <p:nvPr/>
          </p:nvSpPr>
          <p:spPr>
            <a:xfrm>
              <a:off x="1755360" y="2418120"/>
              <a:ext cx="36360" cy="71640"/>
            </a:xfrm>
            <a:custGeom>
              <a:avLst/>
              <a:gdLst/>
              <a:ahLst/>
              <a:cxnLst/>
              <a:rect l="l" t="t" r="r" b="b"/>
              <a:pathLst>
                <a:path w="1492" h="2913" extrusionOk="0">
                  <a:moveTo>
                    <a:pt x="1277" y="1"/>
                  </a:moveTo>
                  <a:cubicBezTo>
                    <a:pt x="1190" y="1"/>
                    <a:pt x="1106" y="36"/>
                    <a:pt x="1085" y="119"/>
                  </a:cubicBezTo>
                  <a:lnTo>
                    <a:pt x="27" y="2642"/>
                  </a:lnTo>
                  <a:cubicBezTo>
                    <a:pt x="0" y="2750"/>
                    <a:pt x="27" y="2886"/>
                    <a:pt x="136" y="2913"/>
                  </a:cubicBezTo>
                  <a:lnTo>
                    <a:pt x="271" y="2913"/>
                  </a:lnTo>
                  <a:cubicBezTo>
                    <a:pt x="298" y="2913"/>
                    <a:pt x="353" y="2886"/>
                    <a:pt x="380" y="2831"/>
                  </a:cubicBezTo>
                  <a:lnTo>
                    <a:pt x="1438" y="282"/>
                  </a:lnTo>
                  <a:cubicBezTo>
                    <a:pt x="1492" y="173"/>
                    <a:pt x="1438" y="38"/>
                    <a:pt x="1356" y="11"/>
                  </a:cubicBezTo>
                  <a:cubicBezTo>
                    <a:pt x="1331" y="4"/>
                    <a:pt x="1303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6000" rIns="91425" bIns="36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07"/>
            <p:cNvSpPr/>
            <p:nvPr/>
          </p:nvSpPr>
          <p:spPr>
            <a:xfrm>
              <a:off x="1711800" y="2406960"/>
              <a:ext cx="15120" cy="63360"/>
            </a:xfrm>
            <a:custGeom>
              <a:avLst/>
              <a:gdLst/>
              <a:ahLst/>
              <a:cxnLst/>
              <a:rect l="l" t="t" r="r" b="b"/>
              <a:pathLst>
                <a:path w="625" h="2578" extrusionOk="0">
                  <a:moveTo>
                    <a:pt x="1" y="2577"/>
                  </a:moveTo>
                  <a:lnTo>
                    <a:pt x="62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1675" rIns="91425" bIns="31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07"/>
            <p:cNvSpPr/>
            <p:nvPr/>
          </p:nvSpPr>
          <p:spPr>
            <a:xfrm>
              <a:off x="1706400" y="2402640"/>
              <a:ext cx="26280" cy="72720"/>
            </a:xfrm>
            <a:custGeom>
              <a:avLst/>
              <a:gdLst/>
              <a:ahLst/>
              <a:cxnLst/>
              <a:rect l="l" t="t" r="r" b="b"/>
              <a:pathLst>
                <a:path w="1086" h="2963" extrusionOk="0">
                  <a:moveTo>
                    <a:pt x="880" y="0"/>
                  </a:moveTo>
                  <a:cubicBezTo>
                    <a:pt x="787" y="0"/>
                    <a:pt x="703" y="71"/>
                    <a:pt x="679" y="141"/>
                  </a:cubicBezTo>
                  <a:lnTo>
                    <a:pt x="28" y="2718"/>
                  </a:lnTo>
                  <a:cubicBezTo>
                    <a:pt x="1" y="2827"/>
                    <a:pt x="82" y="2935"/>
                    <a:pt x="164" y="2962"/>
                  </a:cubicBezTo>
                  <a:lnTo>
                    <a:pt x="272" y="2962"/>
                  </a:lnTo>
                  <a:cubicBezTo>
                    <a:pt x="326" y="2935"/>
                    <a:pt x="381" y="2908"/>
                    <a:pt x="408" y="2827"/>
                  </a:cubicBezTo>
                  <a:lnTo>
                    <a:pt x="1059" y="250"/>
                  </a:lnTo>
                  <a:cubicBezTo>
                    <a:pt x="1086" y="141"/>
                    <a:pt x="1032" y="60"/>
                    <a:pt x="923" y="6"/>
                  </a:cubicBezTo>
                  <a:cubicBezTo>
                    <a:pt x="909" y="2"/>
                    <a:pt x="894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6350" rIns="91425" bIns="363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07"/>
            <p:cNvSpPr/>
            <p:nvPr/>
          </p:nvSpPr>
          <p:spPr>
            <a:xfrm>
              <a:off x="1658880" y="2399040"/>
              <a:ext cx="6480" cy="65880"/>
            </a:xfrm>
            <a:custGeom>
              <a:avLst/>
              <a:gdLst/>
              <a:ahLst/>
              <a:cxnLst/>
              <a:rect l="l" t="t" r="r" b="b"/>
              <a:pathLst>
                <a:path w="272" h="2687" extrusionOk="0">
                  <a:moveTo>
                    <a:pt x="0" y="2686"/>
                  </a:moveTo>
                  <a:lnTo>
                    <a:pt x="27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3100" rIns="91425" bIns="33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07"/>
            <p:cNvSpPr/>
            <p:nvPr/>
          </p:nvSpPr>
          <p:spPr>
            <a:xfrm>
              <a:off x="1653840" y="2394720"/>
              <a:ext cx="15840" cy="74520"/>
            </a:xfrm>
            <a:custGeom>
              <a:avLst/>
              <a:gdLst/>
              <a:ahLst/>
              <a:cxnLst/>
              <a:rect l="l" t="t" r="r" b="b"/>
              <a:pathLst>
                <a:path w="652" h="3039" extrusionOk="0">
                  <a:moveTo>
                    <a:pt x="488" y="0"/>
                  </a:moveTo>
                  <a:cubicBezTo>
                    <a:pt x="380" y="0"/>
                    <a:pt x="271" y="54"/>
                    <a:pt x="271" y="163"/>
                  </a:cubicBezTo>
                  <a:lnTo>
                    <a:pt x="0" y="2848"/>
                  </a:lnTo>
                  <a:cubicBezTo>
                    <a:pt x="0" y="2957"/>
                    <a:pt x="82" y="3038"/>
                    <a:pt x="190" y="3038"/>
                  </a:cubicBezTo>
                  <a:lnTo>
                    <a:pt x="244" y="3038"/>
                  </a:lnTo>
                  <a:cubicBezTo>
                    <a:pt x="326" y="3011"/>
                    <a:pt x="380" y="2957"/>
                    <a:pt x="380" y="2875"/>
                  </a:cubicBezTo>
                  <a:lnTo>
                    <a:pt x="651" y="190"/>
                  </a:lnTo>
                  <a:cubicBezTo>
                    <a:pt x="651" y="109"/>
                    <a:pt x="570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7425" rIns="91425" bIns="37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07"/>
            <p:cNvSpPr/>
            <p:nvPr/>
          </p:nvSpPr>
          <p:spPr>
            <a:xfrm>
              <a:off x="1605600" y="2396160"/>
              <a:ext cx="4320" cy="71280"/>
            </a:xfrm>
            <a:custGeom>
              <a:avLst/>
              <a:gdLst/>
              <a:ahLst/>
              <a:cxnLst/>
              <a:rect l="l" t="t" r="r" b="b"/>
              <a:pathLst>
                <a:path w="191" h="2903" extrusionOk="0">
                  <a:moveTo>
                    <a:pt x="190" y="2903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5625" rIns="91425" bIns="35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07"/>
            <p:cNvSpPr/>
            <p:nvPr/>
          </p:nvSpPr>
          <p:spPr>
            <a:xfrm>
              <a:off x="1600920" y="2392200"/>
              <a:ext cx="14400" cy="79920"/>
            </a:xfrm>
            <a:custGeom>
              <a:avLst/>
              <a:gdLst/>
              <a:ahLst/>
              <a:cxnLst/>
              <a:rect l="l" t="t" r="r" b="b"/>
              <a:pathLst>
                <a:path w="598" h="3256" extrusionOk="0">
                  <a:moveTo>
                    <a:pt x="190" y="1"/>
                  </a:moveTo>
                  <a:cubicBezTo>
                    <a:pt x="82" y="1"/>
                    <a:pt x="0" y="109"/>
                    <a:pt x="0" y="218"/>
                  </a:cubicBezTo>
                  <a:lnTo>
                    <a:pt x="217" y="3093"/>
                  </a:lnTo>
                  <a:cubicBezTo>
                    <a:pt x="217" y="3201"/>
                    <a:pt x="326" y="3256"/>
                    <a:pt x="434" y="3256"/>
                  </a:cubicBezTo>
                  <a:lnTo>
                    <a:pt x="462" y="3256"/>
                  </a:lnTo>
                  <a:cubicBezTo>
                    <a:pt x="516" y="3228"/>
                    <a:pt x="597" y="3120"/>
                    <a:pt x="597" y="3066"/>
                  </a:cubicBezTo>
                  <a:lnTo>
                    <a:pt x="380" y="163"/>
                  </a:lnTo>
                  <a:cubicBezTo>
                    <a:pt x="380" y="82"/>
                    <a:pt x="272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9950" rIns="91425" bIns="39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07"/>
            <p:cNvSpPr/>
            <p:nvPr/>
          </p:nvSpPr>
          <p:spPr>
            <a:xfrm>
              <a:off x="1543320" y="2406960"/>
              <a:ext cx="19080" cy="70560"/>
            </a:xfrm>
            <a:custGeom>
              <a:avLst/>
              <a:gdLst/>
              <a:ahLst/>
              <a:cxnLst/>
              <a:rect l="l" t="t" r="r" b="b"/>
              <a:pathLst>
                <a:path w="788" h="2876" extrusionOk="0">
                  <a:moveTo>
                    <a:pt x="787" y="2876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5275" rIns="91425" bIns="35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07"/>
            <p:cNvSpPr/>
            <p:nvPr/>
          </p:nvSpPr>
          <p:spPr>
            <a:xfrm>
              <a:off x="1538640" y="2401920"/>
              <a:ext cx="29880" cy="79560"/>
            </a:xfrm>
            <a:custGeom>
              <a:avLst/>
              <a:gdLst/>
              <a:ahLst/>
              <a:cxnLst/>
              <a:rect l="l" t="t" r="r" b="b"/>
              <a:pathLst>
                <a:path w="1222" h="3243" extrusionOk="0">
                  <a:moveTo>
                    <a:pt x="217" y="1"/>
                  </a:moveTo>
                  <a:cubicBezTo>
                    <a:pt x="200" y="1"/>
                    <a:pt x="182" y="3"/>
                    <a:pt x="164" y="8"/>
                  </a:cubicBezTo>
                  <a:cubicBezTo>
                    <a:pt x="55" y="35"/>
                    <a:pt x="1" y="143"/>
                    <a:pt x="28" y="252"/>
                  </a:cubicBezTo>
                  <a:lnTo>
                    <a:pt x="815" y="3100"/>
                  </a:lnTo>
                  <a:cubicBezTo>
                    <a:pt x="837" y="3190"/>
                    <a:pt x="915" y="3242"/>
                    <a:pt x="988" y="3242"/>
                  </a:cubicBezTo>
                  <a:cubicBezTo>
                    <a:pt x="1003" y="3242"/>
                    <a:pt x="1018" y="3240"/>
                    <a:pt x="1032" y="3235"/>
                  </a:cubicBezTo>
                  <a:cubicBezTo>
                    <a:pt x="1140" y="3235"/>
                    <a:pt x="1221" y="3100"/>
                    <a:pt x="1167" y="2991"/>
                  </a:cubicBezTo>
                  <a:lnTo>
                    <a:pt x="408" y="143"/>
                  </a:lnTo>
                  <a:cubicBezTo>
                    <a:pt x="363" y="53"/>
                    <a:pt x="29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9950" rIns="91425" bIns="39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07"/>
            <p:cNvSpPr/>
            <p:nvPr/>
          </p:nvSpPr>
          <p:spPr>
            <a:xfrm>
              <a:off x="1812960" y="2548800"/>
              <a:ext cx="51120" cy="27000"/>
            </a:xfrm>
            <a:custGeom>
              <a:avLst/>
              <a:gdLst/>
              <a:ahLst/>
              <a:cxnLst/>
              <a:rect l="l" t="t" r="r" b="b"/>
              <a:pathLst>
                <a:path w="2090" h="1113" extrusionOk="0">
                  <a:moveTo>
                    <a:pt x="1" y="1"/>
                  </a:moveTo>
                  <a:lnTo>
                    <a:pt x="2089" y="1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13675" rIns="91425" bIns="13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07"/>
            <p:cNvSpPr/>
            <p:nvPr/>
          </p:nvSpPr>
          <p:spPr>
            <a:xfrm>
              <a:off x="1806120" y="2543400"/>
              <a:ext cx="63360" cy="36720"/>
            </a:xfrm>
            <a:custGeom>
              <a:avLst/>
              <a:gdLst/>
              <a:ahLst/>
              <a:cxnLst/>
              <a:rect l="l" t="t" r="r" b="b"/>
              <a:pathLst>
                <a:path w="2578" h="1506" extrusionOk="0">
                  <a:moveTo>
                    <a:pt x="190" y="1"/>
                  </a:moveTo>
                  <a:cubicBezTo>
                    <a:pt x="163" y="55"/>
                    <a:pt x="136" y="82"/>
                    <a:pt x="55" y="82"/>
                  </a:cubicBezTo>
                  <a:cubicBezTo>
                    <a:pt x="0" y="191"/>
                    <a:pt x="28" y="272"/>
                    <a:pt x="136" y="353"/>
                  </a:cubicBezTo>
                  <a:lnTo>
                    <a:pt x="2225" y="1465"/>
                  </a:lnTo>
                  <a:cubicBezTo>
                    <a:pt x="2262" y="1494"/>
                    <a:pt x="2300" y="1506"/>
                    <a:pt x="2336" y="1506"/>
                  </a:cubicBezTo>
                  <a:cubicBezTo>
                    <a:pt x="2402" y="1506"/>
                    <a:pt x="2460" y="1464"/>
                    <a:pt x="2496" y="1411"/>
                  </a:cubicBezTo>
                  <a:cubicBezTo>
                    <a:pt x="2577" y="1303"/>
                    <a:pt x="2523" y="1194"/>
                    <a:pt x="2442" y="1140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18350" rIns="91425" bIns="183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07"/>
            <p:cNvSpPr/>
            <p:nvPr/>
          </p:nvSpPr>
          <p:spPr>
            <a:xfrm>
              <a:off x="1786680" y="2582280"/>
              <a:ext cx="53280" cy="40320"/>
            </a:xfrm>
            <a:custGeom>
              <a:avLst/>
              <a:gdLst/>
              <a:ahLst/>
              <a:cxnLst/>
              <a:rect l="l" t="t" r="r" b="b"/>
              <a:pathLst>
                <a:path w="2171" h="1656" extrusionOk="0">
                  <a:moveTo>
                    <a:pt x="1" y="1"/>
                  </a:moveTo>
                  <a:lnTo>
                    <a:pt x="2171" y="1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0150" rIns="91425" bIns="20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07"/>
            <p:cNvSpPr/>
            <p:nvPr/>
          </p:nvSpPr>
          <p:spPr>
            <a:xfrm>
              <a:off x="1780920" y="2578320"/>
              <a:ext cx="65160" cy="50040"/>
            </a:xfrm>
            <a:custGeom>
              <a:avLst/>
              <a:gdLst/>
              <a:ahLst/>
              <a:cxnLst/>
              <a:rect l="l" t="t" r="r" b="b"/>
              <a:pathLst>
                <a:path w="2659" h="2039" extrusionOk="0">
                  <a:moveTo>
                    <a:pt x="191" y="0"/>
                  </a:moveTo>
                  <a:cubicBezTo>
                    <a:pt x="136" y="0"/>
                    <a:pt x="109" y="27"/>
                    <a:pt x="82" y="54"/>
                  </a:cubicBezTo>
                  <a:cubicBezTo>
                    <a:pt x="1" y="136"/>
                    <a:pt x="1" y="271"/>
                    <a:pt x="109" y="326"/>
                  </a:cubicBezTo>
                  <a:lnTo>
                    <a:pt x="2306" y="1980"/>
                  </a:lnTo>
                  <a:cubicBezTo>
                    <a:pt x="2344" y="2018"/>
                    <a:pt x="2393" y="2038"/>
                    <a:pt x="2441" y="2038"/>
                  </a:cubicBezTo>
                  <a:cubicBezTo>
                    <a:pt x="2496" y="2038"/>
                    <a:pt x="2548" y="2011"/>
                    <a:pt x="2577" y="1953"/>
                  </a:cubicBezTo>
                  <a:cubicBezTo>
                    <a:pt x="2659" y="1899"/>
                    <a:pt x="2659" y="1763"/>
                    <a:pt x="2550" y="1682"/>
                  </a:cubicBezTo>
                  <a:lnTo>
                    <a:pt x="353" y="27"/>
                  </a:lnTo>
                  <a:cubicBezTo>
                    <a:pt x="326" y="0"/>
                    <a:pt x="245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5200" rIns="91425" bIns="25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07"/>
            <p:cNvSpPr/>
            <p:nvPr/>
          </p:nvSpPr>
          <p:spPr>
            <a:xfrm>
              <a:off x="1752840" y="2619720"/>
              <a:ext cx="45000" cy="46440"/>
            </a:xfrm>
            <a:custGeom>
              <a:avLst/>
              <a:gdLst/>
              <a:ahLst/>
              <a:cxnLst/>
              <a:rect l="l" t="t" r="r" b="b"/>
              <a:pathLst>
                <a:path w="1845" h="1900" extrusionOk="0">
                  <a:moveTo>
                    <a:pt x="1" y="1"/>
                  </a:moveTo>
                  <a:lnTo>
                    <a:pt x="1845" y="18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3400" rIns="91425" bIns="23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07"/>
            <p:cNvSpPr/>
            <p:nvPr/>
          </p:nvSpPr>
          <p:spPr>
            <a:xfrm>
              <a:off x="1747440" y="2614320"/>
              <a:ext cx="55800" cy="56520"/>
            </a:xfrm>
            <a:custGeom>
              <a:avLst/>
              <a:gdLst/>
              <a:ahLst/>
              <a:cxnLst/>
              <a:rect l="l" t="t" r="r" b="b"/>
              <a:pathLst>
                <a:path w="2279" h="2309" extrusionOk="0">
                  <a:moveTo>
                    <a:pt x="202" y="0"/>
                  </a:moveTo>
                  <a:cubicBezTo>
                    <a:pt x="181" y="0"/>
                    <a:pt x="160" y="7"/>
                    <a:pt x="136" y="23"/>
                  </a:cubicBezTo>
                  <a:cubicBezTo>
                    <a:pt x="109" y="23"/>
                    <a:pt x="82" y="50"/>
                    <a:pt x="82" y="77"/>
                  </a:cubicBezTo>
                  <a:cubicBezTo>
                    <a:pt x="1" y="159"/>
                    <a:pt x="1" y="294"/>
                    <a:pt x="82" y="348"/>
                  </a:cubicBezTo>
                  <a:lnTo>
                    <a:pt x="1953" y="2247"/>
                  </a:lnTo>
                  <a:cubicBezTo>
                    <a:pt x="1981" y="2288"/>
                    <a:pt x="2028" y="2308"/>
                    <a:pt x="2079" y="2308"/>
                  </a:cubicBezTo>
                  <a:cubicBezTo>
                    <a:pt x="2130" y="2308"/>
                    <a:pt x="2184" y="2288"/>
                    <a:pt x="2225" y="2247"/>
                  </a:cubicBezTo>
                  <a:cubicBezTo>
                    <a:pt x="2279" y="2193"/>
                    <a:pt x="2279" y="2057"/>
                    <a:pt x="2225" y="1976"/>
                  </a:cubicBezTo>
                  <a:lnTo>
                    <a:pt x="353" y="77"/>
                  </a:lnTo>
                  <a:cubicBezTo>
                    <a:pt x="296" y="39"/>
                    <a:pt x="252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8425" rIns="91425" bIns="28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07"/>
            <p:cNvSpPr/>
            <p:nvPr/>
          </p:nvSpPr>
          <p:spPr>
            <a:xfrm>
              <a:off x="1710000" y="2651760"/>
              <a:ext cx="39240" cy="52560"/>
            </a:xfrm>
            <a:custGeom>
              <a:avLst/>
              <a:gdLst/>
              <a:ahLst/>
              <a:cxnLst/>
              <a:rect l="l" t="t" r="r" b="b"/>
              <a:pathLst>
                <a:path w="1601" h="2144" extrusionOk="0">
                  <a:moveTo>
                    <a:pt x="1" y="1"/>
                  </a:moveTo>
                  <a:lnTo>
                    <a:pt x="1601" y="214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6275" rIns="91425" bIns="26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07"/>
            <p:cNvSpPr/>
            <p:nvPr/>
          </p:nvSpPr>
          <p:spPr>
            <a:xfrm>
              <a:off x="1703880" y="2646720"/>
              <a:ext cx="49680" cy="63000"/>
            </a:xfrm>
            <a:custGeom>
              <a:avLst/>
              <a:gdLst/>
              <a:ahLst/>
              <a:cxnLst/>
              <a:rect l="l" t="t" r="r" b="b"/>
              <a:pathLst>
                <a:path w="2035" h="2562" extrusionOk="0">
                  <a:moveTo>
                    <a:pt x="239" y="1"/>
                  </a:moveTo>
                  <a:cubicBezTo>
                    <a:pt x="221" y="1"/>
                    <a:pt x="204" y="4"/>
                    <a:pt x="190" y="11"/>
                  </a:cubicBezTo>
                  <a:cubicBezTo>
                    <a:pt x="136" y="11"/>
                    <a:pt x="136" y="11"/>
                    <a:pt x="109" y="65"/>
                  </a:cubicBezTo>
                  <a:cubicBezTo>
                    <a:pt x="55" y="119"/>
                    <a:pt x="0" y="228"/>
                    <a:pt x="82" y="336"/>
                  </a:cubicBezTo>
                  <a:lnTo>
                    <a:pt x="1682" y="2479"/>
                  </a:lnTo>
                  <a:cubicBezTo>
                    <a:pt x="1717" y="2532"/>
                    <a:pt x="1775" y="2562"/>
                    <a:pt x="1841" y="2562"/>
                  </a:cubicBezTo>
                  <a:cubicBezTo>
                    <a:pt x="1877" y="2562"/>
                    <a:pt x="1915" y="2553"/>
                    <a:pt x="1953" y="2533"/>
                  </a:cubicBezTo>
                  <a:cubicBezTo>
                    <a:pt x="2008" y="2452"/>
                    <a:pt x="2035" y="2371"/>
                    <a:pt x="1981" y="2262"/>
                  </a:cubicBezTo>
                  <a:lnTo>
                    <a:pt x="380" y="92"/>
                  </a:lnTo>
                  <a:cubicBezTo>
                    <a:pt x="360" y="31"/>
                    <a:pt x="294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1675" rIns="91425" bIns="31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07"/>
            <p:cNvSpPr/>
            <p:nvPr/>
          </p:nvSpPr>
          <p:spPr>
            <a:xfrm>
              <a:off x="1667160" y="2673720"/>
              <a:ext cx="31680" cy="63360"/>
            </a:xfrm>
            <a:custGeom>
              <a:avLst/>
              <a:gdLst/>
              <a:ahLst/>
              <a:cxnLst/>
              <a:rect l="l" t="t" r="r" b="b"/>
              <a:pathLst>
                <a:path w="1303" h="2578" extrusionOk="0">
                  <a:moveTo>
                    <a:pt x="1" y="1"/>
                  </a:moveTo>
                  <a:lnTo>
                    <a:pt x="1303" y="257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1675" rIns="91425" bIns="31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07"/>
            <p:cNvSpPr/>
            <p:nvPr/>
          </p:nvSpPr>
          <p:spPr>
            <a:xfrm>
              <a:off x="1661760" y="2669040"/>
              <a:ext cx="41760" cy="73080"/>
            </a:xfrm>
            <a:custGeom>
              <a:avLst/>
              <a:gdLst/>
              <a:ahLst/>
              <a:cxnLst/>
              <a:rect l="l" t="t" r="r" b="b"/>
              <a:pathLst>
                <a:path w="1710" h="2977" extrusionOk="0">
                  <a:moveTo>
                    <a:pt x="221" y="0"/>
                  </a:moveTo>
                  <a:cubicBezTo>
                    <a:pt x="202" y="0"/>
                    <a:pt x="183" y="4"/>
                    <a:pt x="163" y="10"/>
                  </a:cubicBezTo>
                  <a:lnTo>
                    <a:pt x="136" y="10"/>
                  </a:lnTo>
                  <a:cubicBezTo>
                    <a:pt x="28" y="64"/>
                    <a:pt x="1" y="173"/>
                    <a:pt x="28" y="281"/>
                  </a:cubicBezTo>
                  <a:lnTo>
                    <a:pt x="1303" y="2858"/>
                  </a:lnTo>
                  <a:cubicBezTo>
                    <a:pt x="1365" y="2941"/>
                    <a:pt x="1443" y="2976"/>
                    <a:pt x="1512" y="2976"/>
                  </a:cubicBezTo>
                  <a:cubicBezTo>
                    <a:pt x="1534" y="2976"/>
                    <a:pt x="1555" y="2973"/>
                    <a:pt x="1574" y="2966"/>
                  </a:cubicBezTo>
                  <a:cubicBezTo>
                    <a:pt x="1682" y="2885"/>
                    <a:pt x="1709" y="2777"/>
                    <a:pt x="1682" y="2695"/>
                  </a:cubicBezTo>
                  <a:lnTo>
                    <a:pt x="408" y="118"/>
                  </a:lnTo>
                  <a:cubicBezTo>
                    <a:pt x="345" y="36"/>
                    <a:pt x="283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6700" rIns="91425" bIns="36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07"/>
            <p:cNvSpPr/>
            <p:nvPr/>
          </p:nvSpPr>
          <p:spPr>
            <a:xfrm>
              <a:off x="1357200" y="2665080"/>
              <a:ext cx="30600" cy="49680"/>
            </a:xfrm>
            <a:custGeom>
              <a:avLst/>
              <a:gdLst/>
              <a:ahLst/>
              <a:cxnLst/>
              <a:rect l="l" t="t" r="r" b="b"/>
              <a:pathLst>
                <a:path w="1248" h="2035" extrusionOk="0">
                  <a:moveTo>
                    <a:pt x="1248" y="0"/>
                  </a:moveTo>
                  <a:lnTo>
                    <a:pt x="0" y="20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4825" rIns="91425" bIns="248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07"/>
            <p:cNvSpPr/>
            <p:nvPr/>
          </p:nvSpPr>
          <p:spPr>
            <a:xfrm>
              <a:off x="1351440" y="2659680"/>
              <a:ext cx="42480" cy="59760"/>
            </a:xfrm>
            <a:custGeom>
              <a:avLst/>
              <a:gdLst/>
              <a:ahLst/>
              <a:cxnLst/>
              <a:rect l="l" t="t" r="r" b="b"/>
              <a:pathLst>
                <a:path w="1737" h="2442" extrusionOk="0">
                  <a:moveTo>
                    <a:pt x="1411" y="0"/>
                  </a:moveTo>
                  <a:cubicBezTo>
                    <a:pt x="1384" y="0"/>
                    <a:pt x="1356" y="27"/>
                    <a:pt x="1329" y="109"/>
                  </a:cubicBezTo>
                  <a:lnTo>
                    <a:pt x="54" y="2143"/>
                  </a:lnTo>
                  <a:cubicBezTo>
                    <a:pt x="0" y="2252"/>
                    <a:pt x="27" y="2333"/>
                    <a:pt x="136" y="2414"/>
                  </a:cubicBezTo>
                  <a:cubicBezTo>
                    <a:pt x="172" y="2432"/>
                    <a:pt x="205" y="2441"/>
                    <a:pt x="236" y="2441"/>
                  </a:cubicBezTo>
                  <a:cubicBezTo>
                    <a:pt x="299" y="2441"/>
                    <a:pt x="353" y="2405"/>
                    <a:pt x="407" y="2333"/>
                  </a:cubicBezTo>
                  <a:lnTo>
                    <a:pt x="1655" y="299"/>
                  </a:lnTo>
                  <a:cubicBezTo>
                    <a:pt x="1736" y="217"/>
                    <a:pt x="1682" y="109"/>
                    <a:pt x="1601" y="27"/>
                  </a:cubicBezTo>
                  <a:cubicBezTo>
                    <a:pt x="1519" y="0"/>
                    <a:pt x="1465" y="0"/>
                    <a:pt x="1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9875" rIns="91425" bIns="29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07"/>
            <p:cNvSpPr/>
            <p:nvPr/>
          </p:nvSpPr>
          <p:spPr>
            <a:xfrm>
              <a:off x="1401480" y="2679840"/>
              <a:ext cx="25920" cy="63360"/>
            </a:xfrm>
            <a:custGeom>
              <a:avLst/>
              <a:gdLst/>
              <a:ahLst/>
              <a:cxnLst/>
              <a:rect l="l" t="t" r="r" b="b"/>
              <a:pathLst>
                <a:path w="1059" h="2578" extrusionOk="0">
                  <a:moveTo>
                    <a:pt x="1058" y="1"/>
                  </a:moveTo>
                  <a:lnTo>
                    <a:pt x="0" y="257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1675" rIns="91425" bIns="31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07"/>
            <p:cNvSpPr/>
            <p:nvPr/>
          </p:nvSpPr>
          <p:spPr>
            <a:xfrm>
              <a:off x="1396080" y="2675880"/>
              <a:ext cx="36360" cy="71640"/>
            </a:xfrm>
            <a:custGeom>
              <a:avLst/>
              <a:gdLst/>
              <a:ahLst/>
              <a:cxnLst/>
              <a:rect l="l" t="t" r="r" b="b"/>
              <a:pathLst>
                <a:path w="1493" h="2925" extrusionOk="0">
                  <a:moveTo>
                    <a:pt x="1221" y="0"/>
                  </a:moveTo>
                  <a:cubicBezTo>
                    <a:pt x="1167" y="0"/>
                    <a:pt x="1140" y="27"/>
                    <a:pt x="1085" y="109"/>
                  </a:cubicBezTo>
                  <a:lnTo>
                    <a:pt x="28" y="2631"/>
                  </a:lnTo>
                  <a:cubicBezTo>
                    <a:pt x="0" y="2740"/>
                    <a:pt x="28" y="2875"/>
                    <a:pt x="136" y="2902"/>
                  </a:cubicBezTo>
                  <a:cubicBezTo>
                    <a:pt x="166" y="2918"/>
                    <a:pt x="199" y="2924"/>
                    <a:pt x="230" y="2924"/>
                  </a:cubicBezTo>
                  <a:cubicBezTo>
                    <a:pt x="312" y="2924"/>
                    <a:pt x="388" y="2880"/>
                    <a:pt x="407" y="2821"/>
                  </a:cubicBezTo>
                  <a:lnTo>
                    <a:pt x="1465" y="271"/>
                  </a:lnTo>
                  <a:cubicBezTo>
                    <a:pt x="1492" y="163"/>
                    <a:pt x="1465" y="27"/>
                    <a:pt x="1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6000" rIns="91425" bIns="36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07"/>
            <p:cNvSpPr/>
            <p:nvPr/>
          </p:nvSpPr>
          <p:spPr>
            <a:xfrm>
              <a:off x="1459800" y="2695320"/>
              <a:ext cx="15840" cy="62640"/>
            </a:xfrm>
            <a:custGeom>
              <a:avLst/>
              <a:gdLst/>
              <a:ahLst/>
              <a:cxnLst/>
              <a:rect l="l" t="t" r="r" b="b"/>
              <a:pathLst>
                <a:path w="652" h="2551" extrusionOk="0">
                  <a:moveTo>
                    <a:pt x="651" y="1"/>
                  </a:moveTo>
                  <a:lnTo>
                    <a:pt x="0" y="25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1300" rIns="91425" bIns="31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07"/>
            <p:cNvSpPr/>
            <p:nvPr/>
          </p:nvSpPr>
          <p:spPr>
            <a:xfrm>
              <a:off x="1455120" y="2689920"/>
              <a:ext cx="26280" cy="72720"/>
            </a:xfrm>
            <a:custGeom>
              <a:avLst/>
              <a:gdLst/>
              <a:ahLst/>
              <a:cxnLst/>
              <a:rect l="l" t="t" r="r" b="b"/>
              <a:pathLst>
                <a:path w="1086" h="2965" extrusionOk="0">
                  <a:moveTo>
                    <a:pt x="814" y="1"/>
                  </a:moveTo>
                  <a:cubicBezTo>
                    <a:pt x="733" y="28"/>
                    <a:pt x="678" y="82"/>
                    <a:pt x="678" y="136"/>
                  </a:cubicBezTo>
                  <a:lnTo>
                    <a:pt x="28" y="2713"/>
                  </a:lnTo>
                  <a:cubicBezTo>
                    <a:pt x="0" y="2822"/>
                    <a:pt x="55" y="2930"/>
                    <a:pt x="163" y="2957"/>
                  </a:cubicBezTo>
                  <a:cubicBezTo>
                    <a:pt x="182" y="2962"/>
                    <a:pt x="200" y="2964"/>
                    <a:pt x="217" y="2964"/>
                  </a:cubicBezTo>
                  <a:cubicBezTo>
                    <a:pt x="299" y="2964"/>
                    <a:pt x="362" y="2912"/>
                    <a:pt x="407" y="2822"/>
                  </a:cubicBezTo>
                  <a:lnTo>
                    <a:pt x="1031" y="245"/>
                  </a:lnTo>
                  <a:cubicBezTo>
                    <a:pt x="1085" y="136"/>
                    <a:pt x="1004" y="28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6350" rIns="91425" bIns="363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07"/>
            <p:cNvSpPr/>
            <p:nvPr/>
          </p:nvSpPr>
          <p:spPr>
            <a:xfrm>
              <a:off x="1522440" y="2700720"/>
              <a:ext cx="6480" cy="65880"/>
            </a:xfrm>
            <a:custGeom>
              <a:avLst/>
              <a:gdLst/>
              <a:ahLst/>
              <a:cxnLst/>
              <a:rect l="l" t="t" r="r" b="b"/>
              <a:pathLst>
                <a:path w="273" h="2687" extrusionOk="0">
                  <a:moveTo>
                    <a:pt x="272" y="1"/>
                  </a:moveTo>
                  <a:lnTo>
                    <a:pt x="1" y="26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3100" rIns="91425" bIns="33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07"/>
            <p:cNvSpPr/>
            <p:nvPr/>
          </p:nvSpPr>
          <p:spPr>
            <a:xfrm>
              <a:off x="1517760" y="2696760"/>
              <a:ext cx="15120" cy="75240"/>
            </a:xfrm>
            <a:custGeom>
              <a:avLst/>
              <a:gdLst/>
              <a:ahLst/>
              <a:cxnLst/>
              <a:rect l="l" t="t" r="r" b="b"/>
              <a:pathLst>
                <a:path w="624" h="3066" extrusionOk="0">
                  <a:moveTo>
                    <a:pt x="407" y="0"/>
                  </a:moveTo>
                  <a:cubicBezTo>
                    <a:pt x="326" y="0"/>
                    <a:pt x="271" y="81"/>
                    <a:pt x="271" y="163"/>
                  </a:cubicBezTo>
                  <a:lnTo>
                    <a:pt x="0" y="2848"/>
                  </a:lnTo>
                  <a:cubicBezTo>
                    <a:pt x="0" y="2957"/>
                    <a:pt x="54" y="3065"/>
                    <a:pt x="163" y="3065"/>
                  </a:cubicBezTo>
                  <a:cubicBezTo>
                    <a:pt x="271" y="3065"/>
                    <a:pt x="353" y="2984"/>
                    <a:pt x="353" y="2875"/>
                  </a:cubicBezTo>
                  <a:lnTo>
                    <a:pt x="624" y="217"/>
                  </a:lnTo>
                  <a:cubicBezTo>
                    <a:pt x="624" y="109"/>
                    <a:pt x="570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7800" rIns="91425" bIns="37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07"/>
            <p:cNvSpPr/>
            <p:nvPr/>
          </p:nvSpPr>
          <p:spPr>
            <a:xfrm>
              <a:off x="1576800" y="2698560"/>
              <a:ext cx="5040" cy="70560"/>
            </a:xfrm>
            <a:custGeom>
              <a:avLst/>
              <a:gdLst/>
              <a:ahLst/>
              <a:cxnLst/>
              <a:rect l="l" t="t" r="r" b="b"/>
              <a:pathLst>
                <a:path w="218" h="2876" extrusionOk="0">
                  <a:moveTo>
                    <a:pt x="1" y="0"/>
                  </a:moveTo>
                  <a:lnTo>
                    <a:pt x="218" y="28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5275" rIns="91425" bIns="35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07"/>
            <p:cNvSpPr/>
            <p:nvPr/>
          </p:nvSpPr>
          <p:spPr>
            <a:xfrm>
              <a:off x="1572120" y="2693160"/>
              <a:ext cx="14400" cy="79920"/>
            </a:xfrm>
            <a:custGeom>
              <a:avLst/>
              <a:gdLst/>
              <a:ahLst/>
              <a:cxnLst/>
              <a:rect l="l" t="t" r="r" b="b"/>
              <a:pathLst>
                <a:path w="597" h="3256" extrusionOk="0">
                  <a:moveTo>
                    <a:pt x="163" y="0"/>
                  </a:moveTo>
                  <a:cubicBezTo>
                    <a:pt x="54" y="28"/>
                    <a:pt x="0" y="136"/>
                    <a:pt x="27" y="217"/>
                  </a:cubicBezTo>
                  <a:lnTo>
                    <a:pt x="244" y="3093"/>
                  </a:lnTo>
                  <a:cubicBezTo>
                    <a:pt x="244" y="3201"/>
                    <a:pt x="326" y="3255"/>
                    <a:pt x="434" y="3255"/>
                  </a:cubicBezTo>
                  <a:cubicBezTo>
                    <a:pt x="543" y="3255"/>
                    <a:pt x="597" y="3147"/>
                    <a:pt x="597" y="3065"/>
                  </a:cubicBezTo>
                  <a:lnTo>
                    <a:pt x="407" y="163"/>
                  </a:lnTo>
                  <a:cubicBezTo>
                    <a:pt x="407" y="82"/>
                    <a:pt x="298" y="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9950" rIns="91425" bIns="39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07"/>
            <p:cNvSpPr/>
            <p:nvPr/>
          </p:nvSpPr>
          <p:spPr>
            <a:xfrm>
              <a:off x="1625040" y="2687760"/>
              <a:ext cx="18360" cy="69840"/>
            </a:xfrm>
            <a:custGeom>
              <a:avLst/>
              <a:gdLst/>
              <a:ahLst/>
              <a:cxnLst/>
              <a:rect l="l" t="t" r="r" b="b"/>
              <a:pathLst>
                <a:path w="761" h="2849" extrusionOk="0">
                  <a:moveTo>
                    <a:pt x="1" y="0"/>
                  </a:moveTo>
                  <a:lnTo>
                    <a:pt x="760" y="28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4900" rIns="91425" bIns="34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07"/>
            <p:cNvSpPr/>
            <p:nvPr/>
          </p:nvSpPr>
          <p:spPr>
            <a:xfrm>
              <a:off x="1619640" y="2683800"/>
              <a:ext cx="29880" cy="79560"/>
            </a:xfrm>
            <a:custGeom>
              <a:avLst/>
              <a:gdLst/>
              <a:ahLst/>
              <a:cxnLst/>
              <a:rect l="l" t="t" r="r" b="b"/>
              <a:pathLst>
                <a:path w="1222" h="3241" extrusionOk="0">
                  <a:moveTo>
                    <a:pt x="207" y="0"/>
                  </a:moveTo>
                  <a:cubicBezTo>
                    <a:pt x="193" y="0"/>
                    <a:pt x="178" y="2"/>
                    <a:pt x="164" y="6"/>
                  </a:cubicBezTo>
                  <a:cubicBezTo>
                    <a:pt x="82" y="60"/>
                    <a:pt x="1" y="141"/>
                    <a:pt x="28" y="250"/>
                  </a:cubicBezTo>
                  <a:lnTo>
                    <a:pt x="815" y="3098"/>
                  </a:lnTo>
                  <a:cubicBezTo>
                    <a:pt x="837" y="3188"/>
                    <a:pt x="915" y="3240"/>
                    <a:pt x="1003" y="3240"/>
                  </a:cubicBezTo>
                  <a:cubicBezTo>
                    <a:pt x="1021" y="3240"/>
                    <a:pt x="1040" y="3238"/>
                    <a:pt x="1059" y="3233"/>
                  </a:cubicBezTo>
                  <a:cubicBezTo>
                    <a:pt x="1140" y="3206"/>
                    <a:pt x="1221" y="3098"/>
                    <a:pt x="1194" y="2989"/>
                  </a:cubicBezTo>
                  <a:lnTo>
                    <a:pt x="408" y="141"/>
                  </a:lnTo>
                  <a:cubicBezTo>
                    <a:pt x="384" y="71"/>
                    <a:pt x="300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9950" rIns="91425" bIns="39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07"/>
            <p:cNvSpPr/>
            <p:nvPr/>
          </p:nvSpPr>
          <p:spPr>
            <a:xfrm>
              <a:off x="1056960" y="2678400"/>
              <a:ext cx="87120" cy="78840"/>
            </a:xfrm>
            <a:custGeom>
              <a:avLst/>
              <a:gdLst/>
              <a:ahLst/>
              <a:cxnLst/>
              <a:rect l="l" t="t" r="r" b="b"/>
              <a:pathLst>
                <a:path w="3554" h="3214" extrusionOk="0">
                  <a:moveTo>
                    <a:pt x="1784" y="0"/>
                  </a:moveTo>
                  <a:cubicBezTo>
                    <a:pt x="1642" y="0"/>
                    <a:pt x="1499" y="20"/>
                    <a:pt x="1357" y="61"/>
                  </a:cubicBezTo>
                  <a:cubicBezTo>
                    <a:pt x="516" y="305"/>
                    <a:pt x="1" y="1173"/>
                    <a:pt x="218" y="2041"/>
                  </a:cubicBezTo>
                  <a:cubicBezTo>
                    <a:pt x="421" y="2740"/>
                    <a:pt x="1073" y="3214"/>
                    <a:pt x="1771" y="3214"/>
                  </a:cubicBezTo>
                  <a:cubicBezTo>
                    <a:pt x="1912" y="3214"/>
                    <a:pt x="2056" y="3194"/>
                    <a:pt x="2198" y="3153"/>
                  </a:cubicBezTo>
                  <a:cubicBezTo>
                    <a:pt x="3039" y="2909"/>
                    <a:pt x="3554" y="2041"/>
                    <a:pt x="3310" y="1173"/>
                  </a:cubicBezTo>
                  <a:cubicBezTo>
                    <a:pt x="3129" y="474"/>
                    <a:pt x="2481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600" rIns="91425" bIns="396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07"/>
            <p:cNvSpPr/>
            <p:nvPr/>
          </p:nvSpPr>
          <p:spPr>
            <a:xfrm>
              <a:off x="2047680" y="2408040"/>
              <a:ext cx="87120" cy="78480"/>
            </a:xfrm>
            <a:custGeom>
              <a:avLst/>
              <a:gdLst/>
              <a:ahLst/>
              <a:cxnLst/>
              <a:rect l="l" t="t" r="r" b="b"/>
              <a:pathLst>
                <a:path w="3554" h="3196" extrusionOk="0">
                  <a:moveTo>
                    <a:pt x="1755" y="0"/>
                  </a:moveTo>
                  <a:cubicBezTo>
                    <a:pt x="1625" y="0"/>
                    <a:pt x="1491" y="14"/>
                    <a:pt x="1356" y="43"/>
                  </a:cubicBezTo>
                  <a:cubicBezTo>
                    <a:pt x="515" y="287"/>
                    <a:pt x="0" y="1155"/>
                    <a:pt x="244" y="2023"/>
                  </a:cubicBezTo>
                  <a:cubicBezTo>
                    <a:pt x="447" y="2722"/>
                    <a:pt x="1081" y="3196"/>
                    <a:pt x="1772" y="3196"/>
                  </a:cubicBezTo>
                  <a:cubicBezTo>
                    <a:pt x="1912" y="3196"/>
                    <a:pt x="2055" y="3176"/>
                    <a:pt x="2197" y="3135"/>
                  </a:cubicBezTo>
                  <a:cubicBezTo>
                    <a:pt x="3065" y="2891"/>
                    <a:pt x="3553" y="2023"/>
                    <a:pt x="3336" y="1155"/>
                  </a:cubicBezTo>
                  <a:cubicBezTo>
                    <a:pt x="3129" y="441"/>
                    <a:pt x="2491" y="0"/>
                    <a:pt x="17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1" name="Google Shape;931;p107"/>
          <p:cNvSpPr/>
          <p:nvPr/>
        </p:nvSpPr>
        <p:spPr>
          <a:xfrm>
            <a:off x="1218600" y="3924360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107"/>
          <p:cNvSpPr/>
          <p:nvPr/>
        </p:nvSpPr>
        <p:spPr>
          <a:xfrm>
            <a:off x="8128534" y="294076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07"/>
          <p:cNvSpPr/>
          <p:nvPr/>
        </p:nvSpPr>
        <p:spPr>
          <a:xfrm>
            <a:off x="7309080" y="1233000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4" name="Google Shape;934;p107"/>
          <p:cNvGrpSpPr/>
          <p:nvPr/>
        </p:nvGrpSpPr>
        <p:grpSpPr>
          <a:xfrm>
            <a:off x="7035304" y="3706144"/>
            <a:ext cx="2020577" cy="1781684"/>
            <a:chOff x="6880192" y="3447878"/>
            <a:chExt cx="2020577" cy="1781684"/>
          </a:xfrm>
        </p:grpSpPr>
        <p:grpSp>
          <p:nvGrpSpPr>
            <p:cNvPr id="935" name="Google Shape;935;p107"/>
            <p:cNvGrpSpPr/>
            <p:nvPr/>
          </p:nvGrpSpPr>
          <p:grpSpPr>
            <a:xfrm>
              <a:off x="6880192" y="3447878"/>
              <a:ext cx="2020577" cy="1781684"/>
              <a:chOff x="6880192" y="3447878"/>
              <a:chExt cx="2020577" cy="1781684"/>
            </a:xfrm>
          </p:grpSpPr>
          <p:sp>
            <p:nvSpPr>
              <p:cNvPr id="936" name="Google Shape;936;p107"/>
              <p:cNvSpPr/>
              <p:nvPr/>
            </p:nvSpPr>
            <p:spPr>
              <a:xfrm rot="1370400">
                <a:off x="7052760" y="3724920"/>
                <a:ext cx="1675440" cy="1227600"/>
              </a:xfrm>
              <a:custGeom>
                <a:avLst/>
                <a:gdLst/>
                <a:ahLst/>
                <a:cxnLst/>
                <a:rect l="l" t="t" r="r" b="b"/>
                <a:pathLst>
                  <a:path w="73968" h="54201" extrusionOk="0">
                    <a:moveTo>
                      <a:pt x="64978" y="0"/>
                    </a:moveTo>
                    <a:cubicBezTo>
                      <a:pt x="64829" y="0"/>
                      <a:pt x="64679" y="6"/>
                      <a:pt x="64528" y="19"/>
                    </a:cubicBezTo>
                    <a:lnTo>
                      <a:pt x="5127" y="5254"/>
                    </a:lnTo>
                    <a:cubicBezTo>
                      <a:pt x="2170" y="5525"/>
                      <a:pt x="0" y="8129"/>
                      <a:pt x="244" y="11085"/>
                    </a:cubicBezTo>
                    <a:lnTo>
                      <a:pt x="3581" y="49303"/>
                    </a:lnTo>
                    <a:cubicBezTo>
                      <a:pt x="3839" y="52097"/>
                      <a:pt x="6245" y="54200"/>
                      <a:pt x="9009" y="54200"/>
                    </a:cubicBezTo>
                    <a:cubicBezTo>
                      <a:pt x="9142" y="54200"/>
                      <a:pt x="9277" y="54195"/>
                      <a:pt x="9412" y="54185"/>
                    </a:cubicBezTo>
                    <a:lnTo>
                      <a:pt x="68841" y="48950"/>
                    </a:lnTo>
                    <a:cubicBezTo>
                      <a:pt x="71770" y="48679"/>
                      <a:pt x="73967" y="46075"/>
                      <a:pt x="73696" y="43119"/>
                    </a:cubicBezTo>
                    <a:lnTo>
                      <a:pt x="70360" y="4901"/>
                    </a:lnTo>
                    <a:cubicBezTo>
                      <a:pt x="70102" y="2097"/>
                      <a:pt x="67722" y="0"/>
                      <a:pt x="649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107"/>
              <p:cNvSpPr/>
              <p:nvPr/>
            </p:nvSpPr>
            <p:spPr>
              <a:xfrm rot="1370400">
                <a:off x="7030080" y="4125600"/>
                <a:ext cx="1636200" cy="686520"/>
              </a:xfrm>
              <a:custGeom>
                <a:avLst/>
                <a:gdLst/>
                <a:ahLst/>
                <a:cxnLst/>
                <a:rect l="l" t="t" r="r" b="b"/>
                <a:pathLst>
                  <a:path w="72232" h="30326" extrusionOk="0">
                    <a:moveTo>
                      <a:pt x="70116" y="1"/>
                    </a:moveTo>
                    <a:lnTo>
                      <a:pt x="1" y="6158"/>
                    </a:lnTo>
                    <a:lnTo>
                      <a:pt x="2116" y="30325"/>
                    </a:lnTo>
                    <a:lnTo>
                      <a:pt x="72232" y="24195"/>
                    </a:lnTo>
                    <a:lnTo>
                      <a:pt x="701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8" name="Google Shape;938;p107"/>
            <p:cNvSpPr/>
            <p:nvPr/>
          </p:nvSpPr>
          <p:spPr>
            <a:xfrm rot="1083600">
              <a:off x="7289640" y="3874680"/>
              <a:ext cx="144432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moda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07"/>
            <p:cNvSpPr/>
            <p:nvPr/>
          </p:nvSpPr>
          <p:spPr>
            <a:xfrm rot="1084200">
              <a:off x="7419600" y="4016160"/>
              <a:ext cx="111600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designed by: </a:t>
              </a: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07"/>
            <p:cNvSpPr/>
            <p:nvPr/>
          </p:nvSpPr>
          <p:spPr>
            <a:xfrm rot="960600">
              <a:off x="7146360" y="4228920"/>
              <a:ext cx="12499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OLD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07"/>
            <p:cNvSpPr/>
            <p:nvPr/>
          </p:nvSpPr>
          <p:spPr>
            <a:xfrm rot="960600">
              <a:off x="6995160" y="4458240"/>
              <a:ext cx="15685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>
                  <a:solidFill>
                    <a:schemeClr val="dk2"/>
                  </a:solidFill>
                  <a:latin typeface="Titan One"/>
                  <a:ea typeface="Titan One"/>
                  <a:cs typeface="Titan One"/>
                  <a:sym typeface="Titan One"/>
                </a:rPr>
                <a:t>FASHIONED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407A1493-3874-A56A-F5F3-0BA5C3B24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10" y="1248468"/>
            <a:ext cx="6113585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0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17"/>
          <p:cNvSpPr/>
          <p:nvPr/>
        </p:nvSpPr>
        <p:spPr>
          <a:xfrm>
            <a:off x="1514520" y="867600"/>
            <a:ext cx="6114600" cy="2683080"/>
          </a:xfrm>
          <a:prstGeom prst="roundRect">
            <a:avLst>
              <a:gd name="adj" fmla="val 1509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117"/>
          <p:cNvSpPr txBox="1">
            <a:spLocks noGrp="1"/>
          </p:cNvSpPr>
          <p:nvPr>
            <p:ph type="title" idx="4294967295"/>
          </p:nvPr>
        </p:nvSpPr>
        <p:spPr>
          <a:xfrm>
            <a:off x="2064600" y="1122120"/>
            <a:ext cx="5030640" cy="10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Titan One"/>
              <a:buNone/>
            </a:pPr>
            <a:r>
              <a:rPr lang="pt-BR" sz="68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Obrigado!</a:t>
            </a:r>
            <a:endParaRPr sz="6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5" name="Google Shape;1155;p117"/>
          <p:cNvGrpSpPr/>
          <p:nvPr/>
        </p:nvGrpSpPr>
        <p:grpSpPr>
          <a:xfrm>
            <a:off x="3416400" y="3016440"/>
            <a:ext cx="365400" cy="365400"/>
            <a:chOff x="3416400" y="3016440"/>
            <a:chExt cx="365400" cy="365400"/>
          </a:xfrm>
        </p:grpSpPr>
        <p:grpSp>
          <p:nvGrpSpPr>
            <p:cNvPr id="1156" name="Google Shape;1156;p117"/>
            <p:cNvGrpSpPr/>
            <p:nvPr/>
          </p:nvGrpSpPr>
          <p:grpSpPr>
            <a:xfrm>
              <a:off x="3416400" y="3016440"/>
              <a:ext cx="365400" cy="365400"/>
              <a:chOff x="3416400" y="3016440"/>
              <a:chExt cx="365400" cy="365400"/>
            </a:xfrm>
          </p:grpSpPr>
          <p:sp>
            <p:nvSpPr>
              <p:cNvPr id="1157" name="Google Shape;1157;p117"/>
              <p:cNvSpPr/>
              <p:nvPr/>
            </p:nvSpPr>
            <p:spPr>
              <a:xfrm>
                <a:off x="3589200" y="3080520"/>
                <a:ext cx="124920" cy="301320"/>
              </a:xfrm>
              <a:custGeom>
                <a:avLst/>
                <a:gdLst/>
                <a:ahLst/>
                <a:cxnLst/>
                <a:rect l="l" t="t" r="r" b="b"/>
                <a:pathLst>
                  <a:path w="6527" h="15727" extrusionOk="0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117"/>
              <p:cNvSpPr/>
              <p:nvPr/>
            </p:nvSpPr>
            <p:spPr>
              <a:xfrm>
                <a:off x="3416400" y="3016440"/>
                <a:ext cx="365400" cy="365400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5" extrusionOk="0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9" name="Google Shape;1159;p117"/>
            <p:cNvGrpSpPr/>
            <p:nvPr/>
          </p:nvGrpSpPr>
          <p:grpSpPr>
            <a:xfrm>
              <a:off x="3416400" y="3016440"/>
              <a:ext cx="365400" cy="365400"/>
              <a:chOff x="3416400" y="3016440"/>
              <a:chExt cx="365400" cy="365400"/>
            </a:xfrm>
          </p:grpSpPr>
          <p:sp>
            <p:nvSpPr>
              <p:cNvPr id="1160" name="Google Shape;1160;p117"/>
              <p:cNvSpPr/>
              <p:nvPr/>
            </p:nvSpPr>
            <p:spPr>
              <a:xfrm>
                <a:off x="3589200" y="3080520"/>
                <a:ext cx="124920" cy="301320"/>
              </a:xfrm>
              <a:custGeom>
                <a:avLst/>
                <a:gdLst/>
                <a:ahLst/>
                <a:cxnLst/>
                <a:rect l="l" t="t" r="r" b="b"/>
                <a:pathLst>
                  <a:path w="6527" h="15727" extrusionOk="0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117"/>
              <p:cNvSpPr/>
              <p:nvPr/>
            </p:nvSpPr>
            <p:spPr>
              <a:xfrm>
                <a:off x="3416400" y="3016440"/>
                <a:ext cx="365400" cy="365400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5" extrusionOk="0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62" name="Google Shape;1162;p117"/>
          <p:cNvGrpSpPr/>
          <p:nvPr/>
        </p:nvGrpSpPr>
        <p:grpSpPr>
          <a:xfrm>
            <a:off x="4060440" y="3016440"/>
            <a:ext cx="365400" cy="365400"/>
            <a:chOff x="4060440" y="3016440"/>
            <a:chExt cx="365400" cy="365400"/>
          </a:xfrm>
        </p:grpSpPr>
        <p:grpSp>
          <p:nvGrpSpPr>
            <p:cNvPr id="1163" name="Google Shape;1163;p117"/>
            <p:cNvGrpSpPr/>
            <p:nvPr/>
          </p:nvGrpSpPr>
          <p:grpSpPr>
            <a:xfrm>
              <a:off x="4060440" y="3016440"/>
              <a:ext cx="365400" cy="365400"/>
              <a:chOff x="4060440" y="3016440"/>
              <a:chExt cx="365400" cy="365400"/>
            </a:xfrm>
          </p:grpSpPr>
          <p:sp>
            <p:nvSpPr>
              <p:cNvPr id="1164" name="Google Shape;1164;p117"/>
              <p:cNvSpPr/>
              <p:nvPr/>
            </p:nvSpPr>
            <p:spPr>
              <a:xfrm>
                <a:off x="4125240" y="3081240"/>
                <a:ext cx="235440" cy="23544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117"/>
              <p:cNvSpPr/>
              <p:nvPr/>
            </p:nvSpPr>
            <p:spPr>
              <a:xfrm>
                <a:off x="4189680" y="3145680"/>
                <a:ext cx="10692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53625" rIns="91425" bIns="536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117"/>
              <p:cNvSpPr/>
              <p:nvPr/>
            </p:nvSpPr>
            <p:spPr>
              <a:xfrm>
                <a:off x="4060440" y="3016440"/>
                <a:ext cx="365400" cy="365400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7" name="Google Shape;1167;p117"/>
            <p:cNvGrpSpPr/>
            <p:nvPr/>
          </p:nvGrpSpPr>
          <p:grpSpPr>
            <a:xfrm>
              <a:off x="4060440" y="3016440"/>
              <a:ext cx="365400" cy="365400"/>
              <a:chOff x="4060440" y="3016440"/>
              <a:chExt cx="365400" cy="365400"/>
            </a:xfrm>
          </p:grpSpPr>
          <p:sp>
            <p:nvSpPr>
              <p:cNvPr id="1168" name="Google Shape;1168;p117"/>
              <p:cNvSpPr/>
              <p:nvPr/>
            </p:nvSpPr>
            <p:spPr>
              <a:xfrm>
                <a:off x="4125240" y="3081240"/>
                <a:ext cx="235440" cy="23544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117"/>
              <p:cNvSpPr/>
              <p:nvPr/>
            </p:nvSpPr>
            <p:spPr>
              <a:xfrm>
                <a:off x="4189680" y="3145680"/>
                <a:ext cx="10692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53625" rIns="91425" bIns="536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117"/>
              <p:cNvSpPr/>
              <p:nvPr/>
            </p:nvSpPr>
            <p:spPr>
              <a:xfrm>
                <a:off x="4060440" y="3016440"/>
                <a:ext cx="365400" cy="365400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71" name="Google Shape;1171;p117"/>
          <p:cNvGrpSpPr/>
          <p:nvPr/>
        </p:nvGrpSpPr>
        <p:grpSpPr>
          <a:xfrm>
            <a:off x="4697280" y="3016440"/>
            <a:ext cx="365400" cy="365400"/>
            <a:chOff x="4697280" y="3016440"/>
            <a:chExt cx="365400" cy="365400"/>
          </a:xfrm>
        </p:grpSpPr>
        <p:grpSp>
          <p:nvGrpSpPr>
            <p:cNvPr id="1172" name="Google Shape;1172;p117"/>
            <p:cNvGrpSpPr/>
            <p:nvPr/>
          </p:nvGrpSpPr>
          <p:grpSpPr>
            <a:xfrm>
              <a:off x="4697280" y="3016440"/>
              <a:ext cx="365400" cy="365400"/>
              <a:chOff x="4697280" y="3016440"/>
              <a:chExt cx="365400" cy="365400"/>
            </a:xfrm>
          </p:grpSpPr>
          <p:sp>
            <p:nvSpPr>
              <p:cNvPr id="1173" name="Google Shape;1173;p117"/>
              <p:cNvSpPr/>
              <p:nvPr/>
            </p:nvSpPr>
            <p:spPr>
              <a:xfrm>
                <a:off x="4775760" y="3081240"/>
                <a:ext cx="205920" cy="235440"/>
              </a:xfrm>
              <a:custGeom>
                <a:avLst/>
                <a:gdLst/>
                <a:ahLst/>
                <a:cxnLst/>
                <a:rect l="l" t="t" r="r" b="b"/>
                <a:pathLst>
                  <a:path w="118084" h="134948" extrusionOk="0">
                    <a:moveTo>
                      <a:pt x="69703" y="1"/>
                    </a:moveTo>
                    <a:cubicBezTo>
                      <a:pt x="69732" y="18483"/>
                      <a:pt x="69791" y="73192"/>
                      <a:pt x="69614" y="94277"/>
                    </a:cubicBezTo>
                    <a:cubicBezTo>
                      <a:pt x="69555" y="101848"/>
                      <a:pt x="66627" y="108827"/>
                      <a:pt x="61393" y="113914"/>
                    </a:cubicBezTo>
                    <a:cubicBezTo>
                      <a:pt x="56291" y="118871"/>
                      <a:pt x="49391" y="121638"/>
                      <a:pt x="41981" y="121638"/>
                    </a:cubicBezTo>
                    <a:cubicBezTo>
                      <a:pt x="41788" y="121638"/>
                      <a:pt x="41595" y="121636"/>
                      <a:pt x="41402" y="121632"/>
                    </a:cubicBezTo>
                    <a:cubicBezTo>
                      <a:pt x="26527" y="121336"/>
                      <a:pt x="14462" y="109005"/>
                      <a:pt x="14491" y="94159"/>
                    </a:cubicBezTo>
                    <a:cubicBezTo>
                      <a:pt x="14491" y="82094"/>
                      <a:pt x="22387" y="71477"/>
                      <a:pt x="33950" y="67988"/>
                    </a:cubicBezTo>
                    <a:lnTo>
                      <a:pt x="33861" y="54473"/>
                    </a:lnTo>
                    <a:cubicBezTo>
                      <a:pt x="25522" y="56070"/>
                      <a:pt x="17360" y="60949"/>
                      <a:pt x="11238" y="68224"/>
                    </a:cubicBezTo>
                    <a:cubicBezTo>
                      <a:pt x="3401" y="77480"/>
                      <a:pt x="1" y="88984"/>
                      <a:pt x="1864" y="99837"/>
                    </a:cubicBezTo>
                    <a:cubicBezTo>
                      <a:pt x="3668" y="109951"/>
                      <a:pt x="8961" y="119148"/>
                      <a:pt x="16857" y="125772"/>
                    </a:cubicBezTo>
                    <a:cubicBezTo>
                      <a:pt x="23901" y="131741"/>
                      <a:pt x="32192" y="134947"/>
                      <a:pt x="40396" y="134947"/>
                    </a:cubicBezTo>
                    <a:cubicBezTo>
                      <a:pt x="41215" y="134947"/>
                      <a:pt x="42034" y="134915"/>
                      <a:pt x="42851" y="134851"/>
                    </a:cubicBezTo>
                    <a:cubicBezTo>
                      <a:pt x="66893" y="133017"/>
                      <a:pt x="82508" y="116634"/>
                      <a:pt x="82596" y="93183"/>
                    </a:cubicBezTo>
                    <a:lnTo>
                      <a:pt x="82626" y="43738"/>
                    </a:lnTo>
                    <a:cubicBezTo>
                      <a:pt x="82626" y="40066"/>
                      <a:pt x="85620" y="37517"/>
                      <a:pt x="88833" y="37517"/>
                    </a:cubicBezTo>
                    <a:cubicBezTo>
                      <a:pt x="90045" y="37517"/>
                      <a:pt x="91289" y="37880"/>
                      <a:pt x="92414" y="38681"/>
                    </a:cubicBezTo>
                    <a:cubicBezTo>
                      <a:pt x="100014" y="44064"/>
                      <a:pt x="111163" y="46104"/>
                      <a:pt x="118083" y="46873"/>
                    </a:cubicBezTo>
                    <a:lnTo>
                      <a:pt x="118083" y="34127"/>
                    </a:lnTo>
                    <a:cubicBezTo>
                      <a:pt x="112405" y="32530"/>
                      <a:pt x="106432" y="30697"/>
                      <a:pt x="101197" y="27503"/>
                    </a:cubicBezTo>
                    <a:cubicBezTo>
                      <a:pt x="91320" y="21441"/>
                      <a:pt x="85228" y="12214"/>
                      <a:pt x="83069" y="30"/>
                    </a:cubicBezTo>
                    <a:lnTo>
                      <a:pt x="83069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117"/>
              <p:cNvSpPr/>
              <p:nvPr/>
            </p:nvSpPr>
            <p:spPr>
              <a:xfrm>
                <a:off x="4697280" y="3016440"/>
                <a:ext cx="365400" cy="365400"/>
              </a:xfrm>
              <a:custGeom>
                <a:avLst/>
                <a:gdLst/>
                <a:ahLst/>
                <a:cxnLst/>
                <a:rect l="l" t="t" r="r" b="b"/>
                <a:pathLst>
                  <a:path w="209403" h="209403" extrusionOk="0">
                    <a:moveTo>
                      <a:pt x="108469" y="24836"/>
                    </a:moveTo>
                    <a:cubicBezTo>
                      <a:pt x="108549" y="24836"/>
                      <a:pt x="108628" y="24838"/>
                      <a:pt x="108708" y="24841"/>
                    </a:cubicBezTo>
                    <a:lnTo>
                      <a:pt x="132248" y="24841"/>
                    </a:lnTo>
                    <a:cubicBezTo>
                      <a:pt x="132267" y="24841"/>
                      <a:pt x="132287" y="24841"/>
                      <a:pt x="132306" y="24841"/>
                    </a:cubicBezTo>
                    <a:cubicBezTo>
                      <a:pt x="136154" y="24841"/>
                      <a:pt x="139377" y="27758"/>
                      <a:pt x="139789" y="31583"/>
                    </a:cubicBezTo>
                    <a:cubicBezTo>
                      <a:pt x="140794" y="42082"/>
                      <a:pt x="144993" y="49445"/>
                      <a:pt x="152653" y="54147"/>
                    </a:cubicBezTo>
                    <a:cubicBezTo>
                      <a:pt x="156556" y="56542"/>
                      <a:pt x="161406" y="57991"/>
                      <a:pt x="166463" y="59411"/>
                    </a:cubicBezTo>
                    <a:cubicBezTo>
                      <a:pt x="167557" y="59736"/>
                      <a:pt x="168651" y="59973"/>
                      <a:pt x="169775" y="60150"/>
                    </a:cubicBezTo>
                    <a:cubicBezTo>
                      <a:pt x="173028" y="60357"/>
                      <a:pt x="175512" y="63078"/>
                      <a:pt x="175453" y="66331"/>
                    </a:cubicBezTo>
                    <a:lnTo>
                      <a:pt x="175453" y="90787"/>
                    </a:lnTo>
                    <a:cubicBezTo>
                      <a:pt x="175453" y="92414"/>
                      <a:pt x="174802" y="94011"/>
                      <a:pt x="173620" y="95194"/>
                    </a:cubicBezTo>
                    <a:cubicBezTo>
                      <a:pt x="172462" y="96322"/>
                      <a:pt x="170909" y="96969"/>
                      <a:pt x="169292" y="96969"/>
                    </a:cubicBezTo>
                    <a:cubicBezTo>
                      <a:pt x="169256" y="96969"/>
                      <a:pt x="169220" y="96969"/>
                      <a:pt x="169184" y="96968"/>
                    </a:cubicBezTo>
                    <a:cubicBezTo>
                      <a:pt x="168444" y="96968"/>
                      <a:pt x="154871" y="96702"/>
                      <a:pt x="141888" y="91970"/>
                    </a:cubicBezTo>
                    <a:cubicBezTo>
                      <a:pt x="141720" y="91905"/>
                      <a:pt x="141550" y="91875"/>
                      <a:pt x="141384" y="91875"/>
                    </a:cubicBezTo>
                    <a:cubicBezTo>
                      <a:pt x="140646" y="91875"/>
                      <a:pt x="139996" y="92474"/>
                      <a:pt x="139996" y="93271"/>
                    </a:cubicBezTo>
                    <a:lnTo>
                      <a:pt x="139966" y="130444"/>
                    </a:lnTo>
                    <a:cubicBezTo>
                      <a:pt x="139848" y="160371"/>
                      <a:pt x="119265" y="182077"/>
                      <a:pt x="88776" y="184443"/>
                    </a:cubicBezTo>
                    <a:cubicBezTo>
                      <a:pt x="87653" y="184532"/>
                      <a:pt x="86529" y="184561"/>
                      <a:pt x="85405" y="184561"/>
                    </a:cubicBezTo>
                    <a:cubicBezTo>
                      <a:pt x="61481" y="184561"/>
                      <a:pt x="39095" y="164896"/>
                      <a:pt x="34629" y="139168"/>
                    </a:cubicBezTo>
                    <a:cubicBezTo>
                      <a:pt x="32116" y="124707"/>
                      <a:pt x="36522" y="109507"/>
                      <a:pt x="46724" y="97441"/>
                    </a:cubicBezTo>
                    <a:cubicBezTo>
                      <a:pt x="56803" y="85541"/>
                      <a:pt x="70647" y="78721"/>
                      <a:pt x="84747" y="78721"/>
                    </a:cubicBezTo>
                    <a:cubicBezTo>
                      <a:pt x="84839" y="78721"/>
                      <a:pt x="84930" y="78721"/>
                      <a:pt x="85021" y="78722"/>
                    </a:cubicBezTo>
                    <a:cubicBezTo>
                      <a:pt x="88392" y="78722"/>
                      <a:pt x="91142" y="81472"/>
                      <a:pt x="91172" y="84873"/>
                    </a:cubicBezTo>
                    <a:lnTo>
                      <a:pt x="91349" y="108856"/>
                    </a:lnTo>
                    <a:cubicBezTo>
                      <a:pt x="91349" y="112641"/>
                      <a:pt x="88658" y="116013"/>
                      <a:pt x="84902" y="116545"/>
                    </a:cubicBezTo>
                    <a:cubicBezTo>
                      <a:pt x="77125" y="117580"/>
                      <a:pt x="71447" y="124441"/>
                      <a:pt x="71890" y="132277"/>
                    </a:cubicBezTo>
                    <a:cubicBezTo>
                      <a:pt x="72334" y="140114"/>
                      <a:pt x="78751" y="146295"/>
                      <a:pt x="86618" y="146443"/>
                    </a:cubicBezTo>
                    <a:cubicBezTo>
                      <a:pt x="86736" y="146445"/>
                      <a:pt x="86855" y="146446"/>
                      <a:pt x="86973" y="146446"/>
                    </a:cubicBezTo>
                    <a:cubicBezTo>
                      <a:pt x="91096" y="146446"/>
                      <a:pt x="94919" y="144946"/>
                      <a:pt x="97707" y="142243"/>
                    </a:cubicBezTo>
                    <a:cubicBezTo>
                      <a:pt x="100605" y="139434"/>
                      <a:pt x="102143" y="135619"/>
                      <a:pt x="102173" y="131390"/>
                    </a:cubicBezTo>
                    <a:cubicBezTo>
                      <a:pt x="102380" y="106047"/>
                      <a:pt x="102291" y="31790"/>
                      <a:pt x="102291" y="31051"/>
                    </a:cubicBezTo>
                    <a:cubicBezTo>
                      <a:pt x="102291" y="28419"/>
                      <a:pt x="103917" y="26083"/>
                      <a:pt x="106401" y="25196"/>
                    </a:cubicBezTo>
                    <a:cubicBezTo>
                      <a:pt x="107067" y="24956"/>
                      <a:pt x="107756" y="24836"/>
                      <a:pt x="108469" y="24836"/>
                    </a:cubicBezTo>
                    <a:close/>
                    <a:moveTo>
                      <a:pt x="33831" y="0"/>
                    </a:moveTo>
                    <a:cubicBezTo>
                      <a:pt x="15141" y="0"/>
                      <a:pt x="0" y="15141"/>
                      <a:pt x="0" y="33831"/>
                    </a:cubicBezTo>
                    <a:lnTo>
                      <a:pt x="0" y="175601"/>
                    </a:lnTo>
                    <a:cubicBezTo>
                      <a:pt x="0" y="194261"/>
                      <a:pt x="15141" y="209402"/>
                      <a:pt x="33831" y="209402"/>
                    </a:cubicBezTo>
                    <a:lnTo>
                      <a:pt x="175601" y="209402"/>
                    </a:lnTo>
                    <a:cubicBezTo>
                      <a:pt x="194261" y="209402"/>
                      <a:pt x="209402" y="194261"/>
                      <a:pt x="209402" y="175601"/>
                    </a:cubicBezTo>
                    <a:lnTo>
                      <a:pt x="209402" y="33831"/>
                    </a:lnTo>
                    <a:cubicBezTo>
                      <a:pt x="209402" y="15141"/>
                      <a:pt x="194261" y="0"/>
                      <a:pt x="1756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5" name="Google Shape;1175;p117"/>
            <p:cNvGrpSpPr/>
            <p:nvPr/>
          </p:nvGrpSpPr>
          <p:grpSpPr>
            <a:xfrm>
              <a:off x="4697280" y="3016440"/>
              <a:ext cx="365400" cy="365400"/>
              <a:chOff x="4697280" y="3016440"/>
              <a:chExt cx="365400" cy="365400"/>
            </a:xfrm>
          </p:grpSpPr>
          <p:sp>
            <p:nvSpPr>
              <p:cNvPr id="1176" name="Google Shape;1176;p117"/>
              <p:cNvSpPr/>
              <p:nvPr/>
            </p:nvSpPr>
            <p:spPr>
              <a:xfrm>
                <a:off x="4775760" y="3081240"/>
                <a:ext cx="205920" cy="235440"/>
              </a:xfrm>
              <a:custGeom>
                <a:avLst/>
                <a:gdLst/>
                <a:ahLst/>
                <a:cxnLst/>
                <a:rect l="l" t="t" r="r" b="b"/>
                <a:pathLst>
                  <a:path w="118084" h="134948" extrusionOk="0">
                    <a:moveTo>
                      <a:pt x="69703" y="1"/>
                    </a:moveTo>
                    <a:cubicBezTo>
                      <a:pt x="69732" y="18483"/>
                      <a:pt x="69791" y="73192"/>
                      <a:pt x="69614" y="94277"/>
                    </a:cubicBezTo>
                    <a:cubicBezTo>
                      <a:pt x="69555" y="101848"/>
                      <a:pt x="66627" y="108827"/>
                      <a:pt x="61393" y="113914"/>
                    </a:cubicBezTo>
                    <a:cubicBezTo>
                      <a:pt x="56291" y="118871"/>
                      <a:pt x="49391" y="121638"/>
                      <a:pt x="41981" y="121638"/>
                    </a:cubicBezTo>
                    <a:cubicBezTo>
                      <a:pt x="41788" y="121638"/>
                      <a:pt x="41595" y="121636"/>
                      <a:pt x="41402" y="121632"/>
                    </a:cubicBezTo>
                    <a:cubicBezTo>
                      <a:pt x="26527" y="121336"/>
                      <a:pt x="14462" y="109005"/>
                      <a:pt x="14491" y="94159"/>
                    </a:cubicBezTo>
                    <a:cubicBezTo>
                      <a:pt x="14491" y="82094"/>
                      <a:pt x="22387" y="71477"/>
                      <a:pt x="33950" y="67988"/>
                    </a:cubicBezTo>
                    <a:lnTo>
                      <a:pt x="33861" y="54473"/>
                    </a:lnTo>
                    <a:cubicBezTo>
                      <a:pt x="25522" y="56070"/>
                      <a:pt x="17360" y="60949"/>
                      <a:pt x="11238" y="68224"/>
                    </a:cubicBezTo>
                    <a:cubicBezTo>
                      <a:pt x="3401" y="77480"/>
                      <a:pt x="1" y="88984"/>
                      <a:pt x="1864" y="99837"/>
                    </a:cubicBezTo>
                    <a:cubicBezTo>
                      <a:pt x="3668" y="109951"/>
                      <a:pt x="8961" y="119148"/>
                      <a:pt x="16857" y="125772"/>
                    </a:cubicBezTo>
                    <a:cubicBezTo>
                      <a:pt x="23901" y="131741"/>
                      <a:pt x="32192" y="134947"/>
                      <a:pt x="40396" y="134947"/>
                    </a:cubicBezTo>
                    <a:cubicBezTo>
                      <a:pt x="41215" y="134947"/>
                      <a:pt x="42034" y="134915"/>
                      <a:pt x="42851" y="134851"/>
                    </a:cubicBezTo>
                    <a:cubicBezTo>
                      <a:pt x="66893" y="133017"/>
                      <a:pt x="82508" y="116634"/>
                      <a:pt x="82596" y="93183"/>
                    </a:cubicBezTo>
                    <a:lnTo>
                      <a:pt x="82626" y="43738"/>
                    </a:lnTo>
                    <a:cubicBezTo>
                      <a:pt x="82626" y="40066"/>
                      <a:pt x="85620" y="37517"/>
                      <a:pt x="88833" y="37517"/>
                    </a:cubicBezTo>
                    <a:cubicBezTo>
                      <a:pt x="90045" y="37517"/>
                      <a:pt x="91289" y="37880"/>
                      <a:pt x="92414" y="38681"/>
                    </a:cubicBezTo>
                    <a:cubicBezTo>
                      <a:pt x="100014" y="44064"/>
                      <a:pt x="111163" y="46104"/>
                      <a:pt x="118083" y="46873"/>
                    </a:cubicBezTo>
                    <a:lnTo>
                      <a:pt x="118083" y="34127"/>
                    </a:lnTo>
                    <a:cubicBezTo>
                      <a:pt x="112405" y="32530"/>
                      <a:pt x="106432" y="30697"/>
                      <a:pt x="101197" y="27503"/>
                    </a:cubicBezTo>
                    <a:cubicBezTo>
                      <a:pt x="91320" y="21441"/>
                      <a:pt x="85228" y="12214"/>
                      <a:pt x="83069" y="30"/>
                    </a:cubicBezTo>
                    <a:lnTo>
                      <a:pt x="8306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117"/>
              <p:cNvSpPr/>
              <p:nvPr/>
            </p:nvSpPr>
            <p:spPr>
              <a:xfrm>
                <a:off x="4697280" y="3016440"/>
                <a:ext cx="365400" cy="365400"/>
              </a:xfrm>
              <a:custGeom>
                <a:avLst/>
                <a:gdLst/>
                <a:ahLst/>
                <a:cxnLst/>
                <a:rect l="l" t="t" r="r" b="b"/>
                <a:pathLst>
                  <a:path w="209403" h="209403" extrusionOk="0">
                    <a:moveTo>
                      <a:pt x="108469" y="24836"/>
                    </a:moveTo>
                    <a:cubicBezTo>
                      <a:pt x="108549" y="24836"/>
                      <a:pt x="108628" y="24838"/>
                      <a:pt x="108708" y="24841"/>
                    </a:cubicBezTo>
                    <a:lnTo>
                      <a:pt x="132248" y="24841"/>
                    </a:lnTo>
                    <a:cubicBezTo>
                      <a:pt x="132267" y="24841"/>
                      <a:pt x="132287" y="24841"/>
                      <a:pt x="132306" y="24841"/>
                    </a:cubicBezTo>
                    <a:cubicBezTo>
                      <a:pt x="136154" y="24841"/>
                      <a:pt x="139377" y="27758"/>
                      <a:pt x="139789" y="31583"/>
                    </a:cubicBezTo>
                    <a:cubicBezTo>
                      <a:pt x="140794" y="42082"/>
                      <a:pt x="144993" y="49445"/>
                      <a:pt x="152653" y="54147"/>
                    </a:cubicBezTo>
                    <a:cubicBezTo>
                      <a:pt x="156556" y="56542"/>
                      <a:pt x="161406" y="57991"/>
                      <a:pt x="166463" y="59411"/>
                    </a:cubicBezTo>
                    <a:cubicBezTo>
                      <a:pt x="167557" y="59736"/>
                      <a:pt x="168651" y="59973"/>
                      <a:pt x="169775" y="60150"/>
                    </a:cubicBezTo>
                    <a:cubicBezTo>
                      <a:pt x="173028" y="60357"/>
                      <a:pt x="175512" y="63078"/>
                      <a:pt x="175453" y="66331"/>
                    </a:cubicBezTo>
                    <a:lnTo>
                      <a:pt x="175453" y="90787"/>
                    </a:lnTo>
                    <a:cubicBezTo>
                      <a:pt x="175453" y="92414"/>
                      <a:pt x="174802" y="94011"/>
                      <a:pt x="173620" y="95194"/>
                    </a:cubicBezTo>
                    <a:cubicBezTo>
                      <a:pt x="172462" y="96322"/>
                      <a:pt x="170909" y="96969"/>
                      <a:pt x="169292" y="96969"/>
                    </a:cubicBezTo>
                    <a:cubicBezTo>
                      <a:pt x="169256" y="96969"/>
                      <a:pt x="169220" y="96969"/>
                      <a:pt x="169184" y="96968"/>
                    </a:cubicBezTo>
                    <a:cubicBezTo>
                      <a:pt x="168444" y="96968"/>
                      <a:pt x="154871" y="96702"/>
                      <a:pt x="141888" y="91970"/>
                    </a:cubicBezTo>
                    <a:cubicBezTo>
                      <a:pt x="141720" y="91905"/>
                      <a:pt x="141550" y="91875"/>
                      <a:pt x="141384" y="91875"/>
                    </a:cubicBezTo>
                    <a:cubicBezTo>
                      <a:pt x="140646" y="91875"/>
                      <a:pt x="139996" y="92474"/>
                      <a:pt x="139996" y="93271"/>
                    </a:cubicBezTo>
                    <a:lnTo>
                      <a:pt x="139966" y="130444"/>
                    </a:lnTo>
                    <a:cubicBezTo>
                      <a:pt x="139848" y="160371"/>
                      <a:pt x="119265" y="182077"/>
                      <a:pt x="88776" y="184443"/>
                    </a:cubicBezTo>
                    <a:cubicBezTo>
                      <a:pt x="87653" y="184532"/>
                      <a:pt x="86529" y="184561"/>
                      <a:pt x="85405" y="184561"/>
                    </a:cubicBezTo>
                    <a:cubicBezTo>
                      <a:pt x="61481" y="184561"/>
                      <a:pt x="39095" y="164896"/>
                      <a:pt x="34629" y="139168"/>
                    </a:cubicBezTo>
                    <a:cubicBezTo>
                      <a:pt x="32116" y="124707"/>
                      <a:pt x="36522" y="109507"/>
                      <a:pt x="46724" y="97441"/>
                    </a:cubicBezTo>
                    <a:cubicBezTo>
                      <a:pt x="56803" y="85541"/>
                      <a:pt x="70647" y="78721"/>
                      <a:pt x="84747" y="78721"/>
                    </a:cubicBezTo>
                    <a:cubicBezTo>
                      <a:pt x="84839" y="78721"/>
                      <a:pt x="84930" y="78721"/>
                      <a:pt x="85021" y="78722"/>
                    </a:cubicBezTo>
                    <a:cubicBezTo>
                      <a:pt x="88392" y="78722"/>
                      <a:pt x="91142" y="81472"/>
                      <a:pt x="91172" y="84873"/>
                    </a:cubicBezTo>
                    <a:lnTo>
                      <a:pt x="91349" y="108856"/>
                    </a:lnTo>
                    <a:cubicBezTo>
                      <a:pt x="91349" y="112641"/>
                      <a:pt x="88658" y="116013"/>
                      <a:pt x="84902" y="116545"/>
                    </a:cubicBezTo>
                    <a:cubicBezTo>
                      <a:pt x="77125" y="117580"/>
                      <a:pt x="71447" y="124441"/>
                      <a:pt x="71890" y="132277"/>
                    </a:cubicBezTo>
                    <a:cubicBezTo>
                      <a:pt x="72334" y="140114"/>
                      <a:pt x="78751" y="146295"/>
                      <a:pt x="86618" y="146443"/>
                    </a:cubicBezTo>
                    <a:cubicBezTo>
                      <a:pt x="86736" y="146445"/>
                      <a:pt x="86855" y="146446"/>
                      <a:pt x="86973" y="146446"/>
                    </a:cubicBezTo>
                    <a:cubicBezTo>
                      <a:pt x="91096" y="146446"/>
                      <a:pt x="94919" y="144946"/>
                      <a:pt x="97707" y="142243"/>
                    </a:cubicBezTo>
                    <a:cubicBezTo>
                      <a:pt x="100605" y="139434"/>
                      <a:pt x="102143" y="135619"/>
                      <a:pt x="102173" y="131390"/>
                    </a:cubicBezTo>
                    <a:cubicBezTo>
                      <a:pt x="102380" y="106047"/>
                      <a:pt x="102291" y="31790"/>
                      <a:pt x="102291" y="31051"/>
                    </a:cubicBezTo>
                    <a:cubicBezTo>
                      <a:pt x="102291" y="28419"/>
                      <a:pt x="103917" y="26083"/>
                      <a:pt x="106401" y="25196"/>
                    </a:cubicBezTo>
                    <a:cubicBezTo>
                      <a:pt x="107067" y="24956"/>
                      <a:pt x="107756" y="24836"/>
                      <a:pt x="108469" y="24836"/>
                    </a:cubicBezTo>
                    <a:close/>
                    <a:moveTo>
                      <a:pt x="33831" y="0"/>
                    </a:moveTo>
                    <a:cubicBezTo>
                      <a:pt x="15141" y="0"/>
                      <a:pt x="0" y="15141"/>
                      <a:pt x="0" y="33831"/>
                    </a:cubicBezTo>
                    <a:lnTo>
                      <a:pt x="0" y="175601"/>
                    </a:lnTo>
                    <a:cubicBezTo>
                      <a:pt x="0" y="194261"/>
                      <a:pt x="15141" y="209402"/>
                      <a:pt x="33831" y="209402"/>
                    </a:cubicBezTo>
                    <a:lnTo>
                      <a:pt x="175601" y="209402"/>
                    </a:lnTo>
                    <a:cubicBezTo>
                      <a:pt x="194261" y="209402"/>
                      <a:pt x="209402" y="194261"/>
                      <a:pt x="209402" y="175601"/>
                    </a:cubicBezTo>
                    <a:lnTo>
                      <a:pt x="209402" y="33831"/>
                    </a:lnTo>
                    <a:cubicBezTo>
                      <a:pt x="209402" y="15141"/>
                      <a:pt x="194261" y="0"/>
                      <a:pt x="1756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8" name="Google Shape;1178;p117"/>
          <p:cNvSpPr/>
          <p:nvPr/>
        </p:nvSpPr>
        <p:spPr>
          <a:xfrm>
            <a:off x="2213280" y="3681000"/>
            <a:ext cx="471744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</a:t>
            </a:r>
            <a:r>
              <a:rPr lang="pt-BR"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This presentation template was created by </a:t>
            </a:r>
            <a:r>
              <a:rPr lang="pt-BR" sz="1200" b="1" i="0" u="sng" strike="noStrike" cap="none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Slidesgo</a:t>
            </a:r>
            <a:r>
              <a:rPr lang="pt-BR"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including icons by</a:t>
            </a:r>
            <a:r>
              <a:rPr lang="pt-BR" sz="12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pt-BR" sz="1200" b="1" i="0" u="sng" strike="noStrike" cap="none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4"/>
              </a:rPr>
              <a:t>Flaticon</a:t>
            </a:r>
            <a:r>
              <a:rPr lang="pt-BR"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infographics &amp; images by </a:t>
            </a:r>
            <a:r>
              <a:rPr lang="pt-BR" sz="1200" b="1" i="0" u="sng" strike="noStrike" cap="none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5"/>
              </a:rPr>
              <a:t>Freepik</a:t>
            </a:r>
            <a:r>
              <a:rPr lang="pt-BR" sz="12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9" name="Google Shape;1179;p117"/>
          <p:cNvGrpSpPr/>
          <p:nvPr/>
        </p:nvGrpSpPr>
        <p:grpSpPr>
          <a:xfrm>
            <a:off x="470522" y="1227584"/>
            <a:ext cx="2023557" cy="1963111"/>
            <a:chOff x="470522" y="1227584"/>
            <a:chExt cx="2023557" cy="1963111"/>
          </a:xfrm>
        </p:grpSpPr>
        <p:sp>
          <p:nvSpPr>
            <p:cNvPr id="1180" name="Google Shape;1180;p117"/>
            <p:cNvSpPr/>
            <p:nvPr/>
          </p:nvSpPr>
          <p:spPr>
            <a:xfrm rot="1619400">
              <a:off x="706680" y="1502640"/>
              <a:ext cx="1551240" cy="1413000"/>
            </a:xfrm>
            <a:custGeom>
              <a:avLst/>
              <a:gdLst/>
              <a:ahLst/>
              <a:cxnLst/>
              <a:rect l="l" t="t" r="r" b="b"/>
              <a:pathLst>
                <a:path w="60298" h="54934" extrusionOk="0">
                  <a:moveTo>
                    <a:pt x="30152" y="1"/>
                  </a:moveTo>
                  <a:cubicBezTo>
                    <a:pt x="23124" y="1"/>
                    <a:pt x="16099" y="2679"/>
                    <a:pt x="10742" y="8036"/>
                  </a:cubicBezTo>
                  <a:cubicBezTo>
                    <a:pt x="1" y="18777"/>
                    <a:pt x="1" y="36164"/>
                    <a:pt x="10742" y="46878"/>
                  </a:cubicBezTo>
                  <a:cubicBezTo>
                    <a:pt x="16099" y="52248"/>
                    <a:pt x="23124" y="54933"/>
                    <a:pt x="30152" y="54933"/>
                  </a:cubicBezTo>
                  <a:cubicBezTo>
                    <a:pt x="37181" y="54933"/>
                    <a:pt x="44213" y="52248"/>
                    <a:pt x="49583" y="46878"/>
                  </a:cubicBezTo>
                  <a:cubicBezTo>
                    <a:pt x="60297" y="36164"/>
                    <a:pt x="60297" y="18777"/>
                    <a:pt x="49583" y="8036"/>
                  </a:cubicBezTo>
                  <a:cubicBezTo>
                    <a:pt x="44213" y="2679"/>
                    <a:pt x="37181" y="1"/>
                    <a:pt x="3015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17"/>
            <p:cNvSpPr/>
            <p:nvPr/>
          </p:nvSpPr>
          <p:spPr>
            <a:xfrm rot="1619400">
              <a:off x="1037880" y="1808640"/>
              <a:ext cx="888840" cy="800280"/>
            </a:xfrm>
            <a:custGeom>
              <a:avLst/>
              <a:gdLst/>
              <a:ahLst/>
              <a:cxnLst/>
              <a:rect l="l" t="t" r="r" b="b"/>
              <a:pathLst>
                <a:path w="34557" h="31114" extrusionOk="0">
                  <a:moveTo>
                    <a:pt x="17237" y="438"/>
                  </a:moveTo>
                  <a:cubicBezTo>
                    <a:pt x="23893" y="438"/>
                    <a:pt x="30034" y="4856"/>
                    <a:pt x="31871" y="11569"/>
                  </a:cubicBezTo>
                  <a:cubicBezTo>
                    <a:pt x="34068" y="19624"/>
                    <a:pt x="29294" y="27951"/>
                    <a:pt x="21266" y="30149"/>
                  </a:cubicBezTo>
                  <a:cubicBezTo>
                    <a:pt x="19935" y="30517"/>
                    <a:pt x="18596" y="30693"/>
                    <a:pt x="17277" y="30693"/>
                  </a:cubicBezTo>
                  <a:cubicBezTo>
                    <a:pt x="10637" y="30693"/>
                    <a:pt x="4519" y="26241"/>
                    <a:pt x="2686" y="19543"/>
                  </a:cubicBezTo>
                  <a:cubicBezTo>
                    <a:pt x="489" y="11514"/>
                    <a:pt x="5263" y="3160"/>
                    <a:pt x="13291" y="963"/>
                  </a:cubicBezTo>
                  <a:cubicBezTo>
                    <a:pt x="14607" y="608"/>
                    <a:pt x="15932" y="438"/>
                    <a:pt x="17237" y="438"/>
                  </a:cubicBezTo>
                  <a:close/>
                  <a:moveTo>
                    <a:pt x="17280" y="0"/>
                  </a:moveTo>
                  <a:cubicBezTo>
                    <a:pt x="15926" y="0"/>
                    <a:pt x="14550" y="180"/>
                    <a:pt x="13183" y="556"/>
                  </a:cubicBezTo>
                  <a:cubicBezTo>
                    <a:pt x="4910" y="2808"/>
                    <a:pt x="1" y="11379"/>
                    <a:pt x="2279" y="19652"/>
                  </a:cubicBezTo>
                  <a:cubicBezTo>
                    <a:pt x="4134" y="26553"/>
                    <a:pt x="10425" y="31113"/>
                    <a:pt x="17263" y="31113"/>
                  </a:cubicBezTo>
                  <a:cubicBezTo>
                    <a:pt x="18622" y="31113"/>
                    <a:pt x="20003" y="30933"/>
                    <a:pt x="21374" y="30555"/>
                  </a:cubicBezTo>
                  <a:cubicBezTo>
                    <a:pt x="29647" y="28304"/>
                    <a:pt x="34556" y="19760"/>
                    <a:pt x="32278" y="11487"/>
                  </a:cubicBezTo>
                  <a:cubicBezTo>
                    <a:pt x="30421" y="4582"/>
                    <a:pt x="24123" y="0"/>
                    <a:pt x="17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17"/>
            <p:cNvSpPr/>
            <p:nvPr/>
          </p:nvSpPr>
          <p:spPr>
            <a:xfrm rot="1619400">
              <a:off x="959760" y="1829880"/>
              <a:ext cx="154440" cy="177120"/>
            </a:xfrm>
            <a:custGeom>
              <a:avLst/>
              <a:gdLst/>
              <a:ahLst/>
              <a:cxnLst/>
              <a:rect l="l" t="t" r="r" b="b"/>
              <a:pathLst>
                <a:path w="6022" h="6900" extrusionOk="0">
                  <a:moveTo>
                    <a:pt x="841" y="0"/>
                  </a:moveTo>
                  <a:cubicBezTo>
                    <a:pt x="787" y="0"/>
                    <a:pt x="678" y="82"/>
                    <a:pt x="597" y="244"/>
                  </a:cubicBezTo>
                  <a:cubicBezTo>
                    <a:pt x="542" y="407"/>
                    <a:pt x="461" y="678"/>
                    <a:pt x="434" y="1058"/>
                  </a:cubicBezTo>
                  <a:cubicBezTo>
                    <a:pt x="407" y="1438"/>
                    <a:pt x="434" y="1763"/>
                    <a:pt x="515" y="2116"/>
                  </a:cubicBezTo>
                  <a:cubicBezTo>
                    <a:pt x="570" y="2441"/>
                    <a:pt x="678" y="2604"/>
                    <a:pt x="814" y="2685"/>
                  </a:cubicBezTo>
                  <a:lnTo>
                    <a:pt x="2740" y="3391"/>
                  </a:lnTo>
                  <a:lnTo>
                    <a:pt x="2740" y="3472"/>
                  </a:lnTo>
                  <a:lnTo>
                    <a:pt x="597" y="3770"/>
                  </a:lnTo>
                  <a:cubicBezTo>
                    <a:pt x="515" y="3770"/>
                    <a:pt x="380" y="3879"/>
                    <a:pt x="271" y="4014"/>
                  </a:cubicBezTo>
                  <a:cubicBezTo>
                    <a:pt x="136" y="4150"/>
                    <a:pt x="54" y="4394"/>
                    <a:pt x="27" y="4774"/>
                  </a:cubicBezTo>
                  <a:cubicBezTo>
                    <a:pt x="0" y="5154"/>
                    <a:pt x="0" y="5506"/>
                    <a:pt x="27" y="5832"/>
                  </a:cubicBezTo>
                  <a:cubicBezTo>
                    <a:pt x="54" y="6184"/>
                    <a:pt x="136" y="6347"/>
                    <a:pt x="271" y="6347"/>
                  </a:cubicBezTo>
                  <a:lnTo>
                    <a:pt x="5262" y="6890"/>
                  </a:lnTo>
                  <a:cubicBezTo>
                    <a:pt x="5281" y="6896"/>
                    <a:pt x="5300" y="6899"/>
                    <a:pt x="5319" y="6899"/>
                  </a:cubicBezTo>
                  <a:cubicBezTo>
                    <a:pt x="5379" y="6899"/>
                    <a:pt x="5431" y="6864"/>
                    <a:pt x="5452" y="6781"/>
                  </a:cubicBezTo>
                  <a:cubicBezTo>
                    <a:pt x="5479" y="6673"/>
                    <a:pt x="5533" y="6510"/>
                    <a:pt x="5560" y="6266"/>
                  </a:cubicBezTo>
                  <a:cubicBezTo>
                    <a:pt x="5588" y="6049"/>
                    <a:pt x="5615" y="5832"/>
                    <a:pt x="5615" y="5696"/>
                  </a:cubicBezTo>
                  <a:cubicBezTo>
                    <a:pt x="5696" y="5045"/>
                    <a:pt x="5669" y="4720"/>
                    <a:pt x="5479" y="4638"/>
                  </a:cubicBezTo>
                  <a:cubicBezTo>
                    <a:pt x="5072" y="4611"/>
                    <a:pt x="4340" y="4584"/>
                    <a:pt x="3255" y="4557"/>
                  </a:cubicBezTo>
                  <a:lnTo>
                    <a:pt x="3255" y="4476"/>
                  </a:lnTo>
                  <a:lnTo>
                    <a:pt x="5343" y="4286"/>
                  </a:lnTo>
                  <a:cubicBezTo>
                    <a:pt x="5452" y="4286"/>
                    <a:pt x="5533" y="4231"/>
                    <a:pt x="5560" y="4204"/>
                  </a:cubicBezTo>
                  <a:cubicBezTo>
                    <a:pt x="5588" y="4177"/>
                    <a:pt x="5615" y="4042"/>
                    <a:pt x="5669" y="3797"/>
                  </a:cubicBezTo>
                  <a:cubicBezTo>
                    <a:pt x="5696" y="3608"/>
                    <a:pt x="5696" y="3391"/>
                    <a:pt x="5669" y="3282"/>
                  </a:cubicBezTo>
                  <a:cubicBezTo>
                    <a:pt x="5615" y="3201"/>
                    <a:pt x="5560" y="3119"/>
                    <a:pt x="5479" y="3092"/>
                  </a:cubicBezTo>
                  <a:lnTo>
                    <a:pt x="3445" y="2441"/>
                  </a:lnTo>
                  <a:lnTo>
                    <a:pt x="3445" y="2387"/>
                  </a:lnTo>
                  <a:cubicBezTo>
                    <a:pt x="4503" y="2577"/>
                    <a:pt x="5262" y="2713"/>
                    <a:pt x="5669" y="2740"/>
                  </a:cubicBezTo>
                  <a:cubicBezTo>
                    <a:pt x="5685" y="2745"/>
                    <a:pt x="5701" y="2748"/>
                    <a:pt x="5717" y="2748"/>
                  </a:cubicBezTo>
                  <a:cubicBezTo>
                    <a:pt x="5853" y="2748"/>
                    <a:pt x="5943" y="2533"/>
                    <a:pt x="5967" y="2143"/>
                  </a:cubicBezTo>
                  <a:cubicBezTo>
                    <a:pt x="6022" y="1709"/>
                    <a:pt x="6022" y="1329"/>
                    <a:pt x="6022" y="1031"/>
                  </a:cubicBezTo>
                  <a:cubicBezTo>
                    <a:pt x="6022" y="705"/>
                    <a:pt x="5994" y="543"/>
                    <a:pt x="5940" y="543"/>
                  </a:cubicBezTo>
                  <a:lnTo>
                    <a:pt x="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8550" rIns="91425" bIns="8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17"/>
            <p:cNvSpPr/>
            <p:nvPr/>
          </p:nvSpPr>
          <p:spPr>
            <a:xfrm rot="1619400">
              <a:off x="1074960" y="1731240"/>
              <a:ext cx="169200" cy="153720"/>
            </a:xfrm>
            <a:custGeom>
              <a:avLst/>
              <a:gdLst/>
              <a:ahLst/>
              <a:cxnLst/>
              <a:rect l="l" t="t" r="r" b="b"/>
              <a:pathLst>
                <a:path w="6592" h="5987" extrusionOk="0">
                  <a:moveTo>
                    <a:pt x="2062" y="1847"/>
                  </a:moveTo>
                  <a:lnTo>
                    <a:pt x="3418" y="2363"/>
                  </a:lnTo>
                  <a:lnTo>
                    <a:pt x="3201" y="2770"/>
                  </a:lnTo>
                  <a:lnTo>
                    <a:pt x="1980" y="2010"/>
                  </a:lnTo>
                  <a:lnTo>
                    <a:pt x="2062" y="1847"/>
                  </a:lnTo>
                  <a:close/>
                  <a:moveTo>
                    <a:pt x="1189" y="1"/>
                  </a:moveTo>
                  <a:cubicBezTo>
                    <a:pt x="1013" y="1"/>
                    <a:pt x="858" y="216"/>
                    <a:pt x="678" y="600"/>
                  </a:cubicBezTo>
                  <a:cubicBezTo>
                    <a:pt x="461" y="1006"/>
                    <a:pt x="299" y="1413"/>
                    <a:pt x="163" y="1766"/>
                  </a:cubicBezTo>
                  <a:cubicBezTo>
                    <a:pt x="27" y="2146"/>
                    <a:pt x="0" y="2363"/>
                    <a:pt x="27" y="2417"/>
                  </a:cubicBezTo>
                  <a:cubicBezTo>
                    <a:pt x="190" y="2580"/>
                    <a:pt x="868" y="3204"/>
                    <a:pt x="2034" y="4288"/>
                  </a:cubicBezTo>
                  <a:cubicBezTo>
                    <a:pt x="3174" y="5373"/>
                    <a:pt x="3825" y="5916"/>
                    <a:pt x="3933" y="5970"/>
                  </a:cubicBezTo>
                  <a:cubicBezTo>
                    <a:pt x="3950" y="5981"/>
                    <a:pt x="3969" y="5987"/>
                    <a:pt x="3990" y="5987"/>
                  </a:cubicBezTo>
                  <a:cubicBezTo>
                    <a:pt x="4072" y="5987"/>
                    <a:pt x="4189" y="5904"/>
                    <a:pt x="4340" y="5753"/>
                  </a:cubicBezTo>
                  <a:cubicBezTo>
                    <a:pt x="4503" y="5536"/>
                    <a:pt x="4665" y="5265"/>
                    <a:pt x="4828" y="4885"/>
                  </a:cubicBezTo>
                  <a:cubicBezTo>
                    <a:pt x="5018" y="4533"/>
                    <a:pt x="5099" y="4288"/>
                    <a:pt x="5099" y="4126"/>
                  </a:cubicBezTo>
                  <a:cubicBezTo>
                    <a:pt x="5099" y="3936"/>
                    <a:pt x="5045" y="3854"/>
                    <a:pt x="4964" y="3773"/>
                  </a:cubicBezTo>
                  <a:lnTo>
                    <a:pt x="4611" y="3529"/>
                  </a:lnTo>
                  <a:lnTo>
                    <a:pt x="4937" y="2851"/>
                  </a:lnTo>
                  <a:lnTo>
                    <a:pt x="5425" y="3041"/>
                  </a:lnTo>
                  <a:cubicBezTo>
                    <a:pt x="5437" y="3044"/>
                    <a:pt x="5449" y="3046"/>
                    <a:pt x="5462" y="3046"/>
                  </a:cubicBezTo>
                  <a:cubicBezTo>
                    <a:pt x="5652" y="3046"/>
                    <a:pt x="5939" y="2663"/>
                    <a:pt x="6320" y="1874"/>
                  </a:cubicBezTo>
                  <a:cubicBezTo>
                    <a:pt x="6537" y="1468"/>
                    <a:pt x="6591" y="1169"/>
                    <a:pt x="6564" y="1006"/>
                  </a:cubicBezTo>
                  <a:cubicBezTo>
                    <a:pt x="6537" y="898"/>
                    <a:pt x="6510" y="871"/>
                    <a:pt x="6456" y="817"/>
                  </a:cubicBezTo>
                  <a:cubicBezTo>
                    <a:pt x="6401" y="817"/>
                    <a:pt x="4665" y="545"/>
                    <a:pt x="1221" y="3"/>
                  </a:cubicBezTo>
                  <a:cubicBezTo>
                    <a:pt x="1210" y="1"/>
                    <a:pt x="1200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7025" rIns="91425" bIns="77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17"/>
            <p:cNvSpPr/>
            <p:nvPr/>
          </p:nvSpPr>
          <p:spPr>
            <a:xfrm rot="1619400">
              <a:off x="1206720" y="1622520"/>
              <a:ext cx="172800" cy="179280"/>
            </a:xfrm>
            <a:custGeom>
              <a:avLst/>
              <a:gdLst/>
              <a:ahLst/>
              <a:cxnLst/>
              <a:rect l="l" t="t" r="r" b="b"/>
              <a:pathLst>
                <a:path w="6728" h="6980" extrusionOk="0">
                  <a:moveTo>
                    <a:pt x="3472" y="1"/>
                  </a:moveTo>
                  <a:cubicBezTo>
                    <a:pt x="3429" y="1"/>
                    <a:pt x="3384" y="6"/>
                    <a:pt x="3337" y="18"/>
                  </a:cubicBezTo>
                  <a:cubicBezTo>
                    <a:pt x="3120" y="18"/>
                    <a:pt x="2903" y="99"/>
                    <a:pt x="2713" y="208"/>
                  </a:cubicBezTo>
                  <a:cubicBezTo>
                    <a:pt x="2279" y="452"/>
                    <a:pt x="1953" y="642"/>
                    <a:pt x="1790" y="859"/>
                  </a:cubicBezTo>
                  <a:cubicBezTo>
                    <a:pt x="1682" y="967"/>
                    <a:pt x="1818" y="1401"/>
                    <a:pt x="2197" y="2133"/>
                  </a:cubicBezTo>
                  <a:cubicBezTo>
                    <a:pt x="2414" y="2513"/>
                    <a:pt x="2496" y="2730"/>
                    <a:pt x="2550" y="2757"/>
                  </a:cubicBezTo>
                  <a:lnTo>
                    <a:pt x="2496" y="2784"/>
                  </a:lnTo>
                  <a:lnTo>
                    <a:pt x="1519" y="1916"/>
                  </a:lnTo>
                  <a:cubicBezTo>
                    <a:pt x="1492" y="1835"/>
                    <a:pt x="1384" y="1808"/>
                    <a:pt x="1275" y="1808"/>
                  </a:cubicBezTo>
                  <a:cubicBezTo>
                    <a:pt x="1112" y="1808"/>
                    <a:pt x="923" y="1916"/>
                    <a:pt x="706" y="2133"/>
                  </a:cubicBezTo>
                  <a:cubicBezTo>
                    <a:pt x="434" y="2459"/>
                    <a:pt x="272" y="2730"/>
                    <a:pt x="136" y="3029"/>
                  </a:cubicBezTo>
                  <a:cubicBezTo>
                    <a:pt x="0" y="3327"/>
                    <a:pt x="0" y="3490"/>
                    <a:pt x="109" y="3598"/>
                  </a:cubicBezTo>
                  <a:lnTo>
                    <a:pt x="3689" y="6934"/>
                  </a:lnTo>
                  <a:cubicBezTo>
                    <a:pt x="3737" y="6966"/>
                    <a:pt x="3775" y="6979"/>
                    <a:pt x="3821" y="6979"/>
                  </a:cubicBezTo>
                  <a:cubicBezTo>
                    <a:pt x="3853" y="6979"/>
                    <a:pt x="3888" y="6973"/>
                    <a:pt x="3933" y="6961"/>
                  </a:cubicBezTo>
                  <a:cubicBezTo>
                    <a:pt x="4015" y="6934"/>
                    <a:pt x="4205" y="6799"/>
                    <a:pt x="4394" y="6555"/>
                  </a:cubicBezTo>
                  <a:cubicBezTo>
                    <a:pt x="4611" y="6311"/>
                    <a:pt x="4801" y="6094"/>
                    <a:pt x="5018" y="5822"/>
                  </a:cubicBezTo>
                  <a:cubicBezTo>
                    <a:pt x="5181" y="5551"/>
                    <a:pt x="5262" y="5361"/>
                    <a:pt x="5154" y="5334"/>
                  </a:cubicBezTo>
                  <a:lnTo>
                    <a:pt x="4394" y="4629"/>
                  </a:lnTo>
                  <a:lnTo>
                    <a:pt x="4367" y="4249"/>
                  </a:lnTo>
                  <a:lnTo>
                    <a:pt x="4367" y="4249"/>
                  </a:lnTo>
                  <a:cubicBezTo>
                    <a:pt x="4910" y="4439"/>
                    <a:pt x="5344" y="4575"/>
                    <a:pt x="5669" y="4656"/>
                  </a:cubicBezTo>
                  <a:cubicBezTo>
                    <a:pt x="5818" y="4683"/>
                    <a:pt x="5934" y="4697"/>
                    <a:pt x="6022" y="4697"/>
                  </a:cubicBezTo>
                  <a:cubicBezTo>
                    <a:pt x="6110" y="4697"/>
                    <a:pt x="6171" y="4683"/>
                    <a:pt x="6212" y="4656"/>
                  </a:cubicBezTo>
                  <a:cubicBezTo>
                    <a:pt x="6293" y="4547"/>
                    <a:pt x="6402" y="4358"/>
                    <a:pt x="6510" y="4086"/>
                  </a:cubicBezTo>
                  <a:cubicBezTo>
                    <a:pt x="6619" y="3815"/>
                    <a:pt x="6673" y="3490"/>
                    <a:pt x="6700" y="3191"/>
                  </a:cubicBezTo>
                  <a:cubicBezTo>
                    <a:pt x="6727" y="2893"/>
                    <a:pt x="6700" y="2676"/>
                    <a:pt x="6619" y="2595"/>
                  </a:cubicBezTo>
                  <a:cubicBezTo>
                    <a:pt x="6510" y="2486"/>
                    <a:pt x="6239" y="2405"/>
                    <a:pt x="5832" y="2378"/>
                  </a:cubicBezTo>
                  <a:cubicBezTo>
                    <a:pt x="5425" y="2350"/>
                    <a:pt x="5100" y="2350"/>
                    <a:pt x="4883" y="2350"/>
                  </a:cubicBezTo>
                  <a:lnTo>
                    <a:pt x="4340" y="2350"/>
                  </a:lnTo>
                  <a:cubicBezTo>
                    <a:pt x="4259" y="1672"/>
                    <a:pt x="4150" y="1157"/>
                    <a:pt x="4096" y="777"/>
                  </a:cubicBezTo>
                  <a:cubicBezTo>
                    <a:pt x="4015" y="452"/>
                    <a:pt x="3933" y="208"/>
                    <a:pt x="3852" y="153"/>
                  </a:cubicBezTo>
                  <a:cubicBezTo>
                    <a:pt x="3746" y="69"/>
                    <a:pt x="362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9625" rIns="91425" bIns="89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17"/>
            <p:cNvSpPr/>
            <p:nvPr/>
          </p:nvSpPr>
          <p:spPr>
            <a:xfrm rot="1619400">
              <a:off x="1358280" y="1592280"/>
              <a:ext cx="163080" cy="175320"/>
            </a:xfrm>
            <a:custGeom>
              <a:avLst/>
              <a:gdLst/>
              <a:ahLst/>
              <a:cxnLst/>
              <a:rect l="l" t="t" r="r" b="b"/>
              <a:pathLst>
                <a:path w="6348" h="6821" extrusionOk="0">
                  <a:moveTo>
                    <a:pt x="3413" y="1"/>
                  </a:moveTo>
                  <a:cubicBezTo>
                    <a:pt x="3396" y="1"/>
                    <a:pt x="3380" y="4"/>
                    <a:pt x="3364" y="12"/>
                  </a:cubicBezTo>
                  <a:lnTo>
                    <a:pt x="625" y="1667"/>
                  </a:lnTo>
                  <a:cubicBezTo>
                    <a:pt x="326" y="1857"/>
                    <a:pt x="136" y="2019"/>
                    <a:pt x="82" y="2128"/>
                  </a:cubicBezTo>
                  <a:cubicBezTo>
                    <a:pt x="1" y="2209"/>
                    <a:pt x="1" y="2345"/>
                    <a:pt x="82" y="2453"/>
                  </a:cubicBezTo>
                  <a:lnTo>
                    <a:pt x="2713" y="6766"/>
                  </a:lnTo>
                  <a:cubicBezTo>
                    <a:pt x="2767" y="6820"/>
                    <a:pt x="2822" y="6820"/>
                    <a:pt x="2930" y="6820"/>
                  </a:cubicBezTo>
                  <a:cubicBezTo>
                    <a:pt x="3039" y="6793"/>
                    <a:pt x="3174" y="6739"/>
                    <a:pt x="3391" y="6603"/>
                  </a:cubicBezTo>
                  <a:lnTo>
                    <a:pt x="6293" y="4840"/>
                  </a:lnTo>
                  <a:cubicBezTo>
                    <a:pt x="6348" y="4786"/>
                    <a:pt x="6348" y="4705"/>
                    <a:pt x="6348" y="4379"/>
                  </a:cubicBezTo>
                  <a:cubicBezTo>
                    <a:pt x="6293" y="4216"/>
                    <a:pt x="6185" y="3945"/>
                    <a:pt x="5995" y="3647"/>
                  </a:cubicBezTo>
                  <a:cubicBezTo>
                    <a:pt x="5809" y="3392"/>
                    <a:pt x="5683" y="3255"/>
                    <a:pt x="5583" y="3255"/>
                  </a:cubicBezTo>
                  <a:cubicBezTo>
                    <a:pt x="5566" y="3255"/>
                    <a:pt x="5550" y="3259"/>
                    <a:pt x="5534" y="3267"/>
                  </a:cubicBezTo>
                  <a:cubicBezTo>
                    <a:pt x="5236" y="3430"/>
                    <a:pt x="4693" y="3810"/>
                    <a:pt x="3961" y="4352"/>
                  </a:cubicBezTo>
                  <a:lnTo>
                    <a:pt x="3690" y="3918"/>
                  </a:lnTo>
                  <a:lnTo>
                    <a:pt x="4937" y="3213"/>
                  </a:lnTo>
                  <a:cubicBezTo>
                    <a:pt x="5046" y="3159"/>
                    <a:pt x="5046" y="3023"/>
                    <a:pt x="4992" y="2860"/>
                  </a:cubicBezTo>
                  <a:cubicBezTo>
                    <a:pt x="4937" y="2697"/>
                    <a:pt x="4829" y="2453"/>
                    <a:pt x="4666" y="2182"/>
                  </a:cubicBezTo>
                  <a:cubicBezTo>
                    <a:pt x="4539" y="1970"/>
                    <a:pt x="4428" y="1857"/>
                    <a:pt x="4321" y="1857"/>
                  </a:cubicBezTo>
                  <a:cubicBezTo>
                    <a:pt x="4291" y="1857"/>
                    <a:pt x="4262" y="1866"/>
                    <a:pt x="4232" y="1884"/>
                  </a:cubicBezTo>
                  <a:cubicBezTo>
                    <a:pt x="4015" y="2019"/>
                    <a:pt x="3581" y="2291"/>
                    <a:pt x="2930" y="2725"/>
                  </a:cubicBezTo>
                  <a:lnTo>
                    <a:pt x="2659" y="2291"/>
                  </a:lnTo>
                  <a:cubicBezTo>
                    <a:pt x="3364" y="1911"/>
                    <a:pt x="3879" y="1640"/>
                    <a:pt x="4178" y="1477"/>
                  </a:cubicBezTo>
                  <a:cubicBezTo>
                    <a:pt x="4259" y="1450"/>
                    <a:pt x="4259" y="1341"/>
                    <a:pt x="4178" y="1124"/>
                  </a:cubicBezTo>
                  <a:cubicBezTo>
                    <a:pt x="4124" y="962"/>
                    <a:pt x="4015" y="690"/>
                    <a:pt x="3825" y="392"/>
                  </a:cubicBezTo>
                  <a:cubicBezTo>
                    <a:pt x="3640" y="137"/>
                    <a:pt x="3513" y="1"/>
                    <a:pt x="3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7825" rIns="91425" bIns="878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17"/>
            <p:cNvSpPr/>
            <p:nvPr/>
          </p:nvSpPr>
          <p:spPr>
            <a:xfrm rot="1619400">
              <a:off x="1508040" y="1600920"/>
              <a:ext cx="155160" cy="162360"/>
            </a:xfrm>
            <a:custGeom>
              <a:avLst/>
              <a:gdLst/>
              <a:ahLst/>
              <a:cxnLst/>
              <a:rect l="l" t="t" r="r" b="b"/>
              <a:pathLst>
                <a:path w="6050" h="6319" extrusionOk="0">
                  <a:moveTo>
                    <a:pt x="4588" y="1"/>
                  </a:moveTo>
                  <a:cubicBezTo>
                    <a:pt x="4476" y="1"/>
                    <a:pt x="4340" y="28"/>
                    <a:pt x="4178" y="82"/>
                  </a:cubicBezTo>
                  <a:cubicBezTo>
                    <a:pt x="3798" y="191"/>
                    <a:pt x="3500" y="354"/>
                    <a:pt x="3228" y="516"/>
                  </a:cubicBezTo>
                  <a:cubicBezTo>
                    <a:pt x="2957" y="733"/>
                    <a:pt x="2849" y="869"/>
                    <a:pt x="2876" y="1005"/>
                  </a:cubicBezTo>
                  <a:lnTo>
                    <a:pt x="3500" y="3202"/>
                  </a:lnTo>
                  <a:cubicBezTo>
                    <a:pt x="3662" y="3825"/>
                    <a:pt x="3771" y="4232"/>
                    <a:pt x="3771" y="4395"/>
                  </a:cubicBezTo>
                  <a:cubicBezTo>
                    <a:pt x="3771" y="4558"/>
                    <a:pt x="3689" y="4693"/>
                    <a:pt x="3554" y="4720"/>
                  </a:cubicBezTo>
                  <a:cubicBezTo>
                    <a:pt x="3520" y="4732"/>
                    <a:pt x="3488" y="4737"/>
                    <a:pt x="3459" y="4737"/>
                  </a:cubicBezTo>
                  <a:cubicBezTo>
                    <a:pt x="3347" y="4737"/>
                    <a:pt x="3266" y="4659"/>
                    <a:pt x="3201" y="4531"/>
                  </a:cubicBezTo>
                  <a:cubicBezTo>
                    <a:pt x="3120" y="4368"/>
                    <a:pt x="2984" y="3988"/>
                    <a:pt x="2822" y="3419"/>
                  </a:cubicBezTo>
                  <a:lnTo>
                    <a:pt x="2171" y="1140"/>
                  </a:lnTo>
                  <a:cubicBezTo>
                    <a:pt x="2143" y="1059"/>
                    <a:pt x="2116" y="1005"/>
                    <a:pt x="2008" y="923"/>
                  </a:cubicBezTo>
                  <a:cubicBezTo>
                    <a:pt x="1933" y="893"/>
                    <a:pt x="1835" y="872"/>
                    <a:pt x="1711" y="872"/>
                  </a:cubicBezTo>
                  <a:cubicBezTo>
                    <a:pt x="1610" y="872"/>
                    <a:pt x="1492" y="886"/>
                    <a:pt x="1357" y="923"/>
                  </a:cubicBezTo>
                  <a:cubicBezTo>
                    <a:pt x="950" y="1032"/>
                    <a:pt x="652" y="1194"/>
                    <a:pt x="380" y="1384"/>
                  </a:cubicBezTo>
                  <a:cubicBezTo>
                    <a:pt x="109" y="1574"/>
                    <a:pt x="1" y="1710"/>
                    <a:pt x="28" y="1845"/>
                  </a:cubicBezTo>
                  <a:lnTo>
                    <a:pt x="814" y="4666"/>
                  </a:lnTo>
                  <a:cubicBezTo>
                    <a:pt x="1004" y="5371"/>
                    <a:pt x="1384" y="5887"/>
                    <a:pt x="1926" y="6131"/>
                  </a:cubicBezTo>
                  <a:cubicBezTo>
                    <a:pt x="2221" y="6249"/>
                    <a:pt x="2548" y="6319"/>
                    <a:pt x="2916" y="6319"/>
                  </a:cubicBezTo>
                  <a:cubicBezTo>
                    <a:pt x="3225" y="6319"/>
                    <a:pt x="3562" y="6269"/>
                    <a:pt x="3934" y="6158"/>
                  </a:cubicBezTo>
                  <a:cubicBezTo>
                    <a:pt x="4747" y="5941"/>
                    <a:pt x="5317" y="5588"/>
                    <a:pt x="5615" y="5100"/>
                  </a:cubicBezTo>
                  <a:cubicBezTo>
                    <a:pt x="5968" y="4639"/>
                    <a:pt x="6049" y="4015"/>
                    <a:pt x="5832" y="3202"/>
                  </a:cubicBezTo>
                  <a:lnTo>
                    <a:pt x="5019" y="299"/>
                  </a:lnTo>
                  <a:cubicBezTo>
                    <a:pt x="4991" y="218"/>
                    <a:pt x="4964" y="164"/>
                    <a:pt x="4856" y="82"/>
                  </a:cubicBezTo>
                  <a:cubicBezTo>
                    <a:pt x="4788" y="28"/>
                    <a:pt x="4700" y="1"/>
                    <a:pt x="4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1350" rIns="91425" bIns="813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17"/>
            <p:cNvSpPr/>
            <p:nvPr/>
          </p:nvSpPr>
          <p:spPr>
            <a:xfrm rot="1619400">
              <a:off x="1670400" y="1668600"/>
              <a:ext cx="133560" cy="146160"/>
            </a:xfrm>
            <a:custGeom>
              <a:avLst/>
              <a:gdLst/>
              <a:ahLst/>
              <a:cxnLst/>
              <a:rect l="l" t="t" r="r" b="b"/>
              <a:pathLst>
                <a:path w="5209" h="5701" extrusionOk="0">
                  <a:moveTo>
                    <a:pt x="2577" y="1361"/>
                  </a:moveTo>
                  <a:cubicBezTo>
                    <a:pt x="2631" y="1361"/>
                    <a:pt x="2713" y="1361"/>
                    <a:pt x="2740" y="1388"/>
                  </a:cubicBezTo>
                  <a:cubicBezTo>
                    <a:pt x="2767" y="1442"/>
                    <a:pt x="2848" y="1496"/>
                    <a:pt x="2876" y="1632"/>
                  </a:cubicBezTo>
                  <a:cubicBezTo>
                    <a:pt x="2930" y="1768"/>
                    <a:pt x="2930" y="1930"/>
                    <a:pt x="2930" y="2174"/>
                  </a:cubicBezTo>
                  <a:cubicBezTo>
                    <a:pt x="2930" y="2419"/>
                    <a:pt x="2903" y="2581"/>
                    <a:pt x="2876" y="2717"/>
                  </a:cubicBezTo>
                  <a:cubicBezTo>
                    <a:pt x="2794" y="2853"/>
                    <a:pt x="2767" y="2934"/>
                    <a:pt x="2713" y="2961"/>
                  </a:cubicBezTo>
                  <a:cubicBezTo>
                    <a:pt x="2631" y="2988"/>
                    <a:pt x="2577" y="2988"/>
                    <a:pt x="2469" y="2988"/>
                  </a:cubicBezTo>
                  <a:lnTo>
                    <a:pt x="2252" y="2988"/>
                  </a:lnTo>
                  <a:lnTo>
                    <a:pt x="2333" y="1361"/>
                  </a:lnTo>
                  <a:close/>
                  <a:moveTo>
                    <a:pt x="2005" y="1"/>
                  </a:moveTo>
                  <a:cubicBezTo>
                    <a:pt x="753" y="1"/>
                    <a:pt x="136" y="113"/>
                    <a:pt x="136" y="357"/>
                  </a:cubicBezTo>
                  <a:lnTo>
                    <a:pt x="0" y="5484"/>
                  </a:lnTo>
                  <a:cubicBezTo>
                    <a:pt x="0" y="5538"/>
                    <a:pt x="27" y="5619"/>
                    <a:pt x="136" y="5646"/>
                  </a:cubicBezTo>
                  <a:cubicBezTo>
                    <a:pt x="190" y="5673"/>
                    <a:pt x="407" y="5701"/>
                    <a:pt x="733" y="5701"/>
                  </a:cubicBezTo>
                  <a:cubicBezTo>
                    <a:pt x="1085" y="5701"/>
                    <a:pt x="1411" y="5701"/>
                    <a:pt x="1709" y="5673"/>
                  </a:cubicBezTo>
                  <a:cubicBezTo>
                    <a:pt x="2035" y="5646"/>
                    <a:pt x="2197" y="5565"/>
                    <a:pt x="2197" y="5511"/>
                  </a:cubicBezTo>
                  <a:lnTo>
                    <a:pt x="2225" y="4317"/>
                  </a:lnTo>
                  <a:lnTo>
                    <a:pt x="2442" y="4317"/>
                  </a:lnTo>
                  <a:cubicBezTo>
                    <a:pt x="2577" y="4326"/>
                    <a:pt x="2701" y="4329"/>
                    <a:pt x="2814" y="4329"/>
                  </a:cubicBezTo>
                  <a:cubicBezTo>
                    <a:pt x="3041" y="4329"/>
                    <a:pt x="3228" y="4317"/>
                    <a:pt x="3391" y="4317"/>
                  </a:cubicBezTo>
                  <a:cubicBezTo>
                    <a:pt x="3554" y="4290"/>
                    <a:pt x="3716" y="4290"/>
                    <a:pt x="3825" y="4263"/>
                  </a:cubicBezTo>
                  <a:cubicBezTo>
                    <a:pt x="3933" y="4209"/>
                    <a:pt x="4096" y="4182"/>
                    <a:pt x="4259" y="4127"/>
                  </a:cubicBezTo>
                  <a:cubicBezTo>
                    <a:pt x="4422" y="4046"/>
                    <a:pt x="4639" y="3910"/>
                    <a:pt x="4801" y="3666"/>
                  </a:cubicBezTo>
                  <a:cubicBezTo>
                    <a:pt x="5045" y="3368"/>
                    <a:pt x="5181" y="2853"/>
                    <a:pt x="5208" y="2147"/>
                  </a:cubicBezTo>
                  <a:cubicBezTo>
                    <a:pt x="5208" y="1605"/>
                    <a:pt x="5154" y="1198"/>
                    <a:pt x="4964" y="873"/>
                  </a:cubicBezTo>
                  <a:cubicBezTo>
                    <a:pt x="4883" y="628"/>
                    <a:pt x="4639" y="411"/>
                    <a:pt x="4259" y="249"/>
                  </a:cubicBezTo>
                  <a:cubicBezTo>
                    <a:pt x="3960" y="113"/>
                    <a:pt x="3337" y="59"/>
                    <a:pt x="2442" y="5"/>
                  </a:cubicBezTo>
                  <a:cubicBezTo>
                    <a:pt x="2288" y="2"/>
                    <a:pt x="2143" y="1"/>
                    <a:pt x="2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3075" rIns="91425" bIns="73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17"/>
            <p:cNvSpPr/>
            <p:nvPr/>
          </p:nvSpPr>
          <p:spPr>
            <a:xfrm rot="1619400">
              <a:off x="1798200" y="1791360"/>
              <a:ext cx="153720" cy="167400"/>
            </a:xfrm>
            <a:custGeom>
              <a:avLst/>
              <a:gdLst/>
              <a:ahLst/>
              <a:cxnLst/>
              <a:rect l="l" t="t" r="r" b="b"/>
              <a:pathLst>
                <a:path w="5995" h="6519" extrusionOk="0">
                  <a:moveTo>
                    <a:pt x="4014" y="2026"/>
                  </a:moveTo>
                  <a:lnTo>
                    <a:pt x="4177" y="2107"/>
                  </a:lnTo>
                  <a:lnTo>
                    <a:pt x="3689" y="3463"/>
                  </a:lnTo>
                  <a:lnTo>
                    <a:pt x="3282" y="3301"/>
                  </a:lnTo>
                  <a:lnTo>
                    <a:pt x="4014" y="2026"/>
                  </a:lnTo>
                  <a:close/>
                  <a:moveTo>
                    <a:pt x="3668" y="0"/>
                  </a:moveTo>
                  <a:cubicBezTo>
                    <a:pt x="3602" y="0"/>
                    <a:pt x="3557" y="15"/>
                    <a:pt x="3526" y="46"/>
                  </a:cubicBezTo>
                  <a:cubicBezTo>
                    <a:pt x="3391" y="209"/>
                    <a:pt x="2794" y="887"/>
                    <a:pt x="1736" y="2080"/>
                  </a:cubicBezTo>
                  <a:cubicBezTo>
                    <a:pt x="678" y="3246"/>
                    <a:pt x="136" y="3897"/>
                    <a:pt x="81" y="4006"/>
                  </a:cubicBezTo>
                  <a:cubicBezTo>
                    <a:pt x="0" y="4114"/>
                    <a:pt x="109" y="4250"/>
                    <a:pt x="326" y="4413"/>
                  </a:cubicBezTo>
                  <a:cubicBezTo>
                    <a:pt x="515" y="4576"/>
                    <a:pt x="787" y="4738"/>
                    <a:pt x="1166" y="4928"/>
                  </a:cubicBezTo>
                  <a:cubicBezTo>
                    <a:pt x="1546" y="5064"/>
                    <a:pt x="1763" y="5145"/>
                    <a:pt x="1953" y="5145"/>
                  </a:cubicBezTo>
                  <a:cubicBezTo>
                    <a:pt x="1989" y="5157"/>
                    <a:pt x="2023" y="5162"/>
                    <a:pt x="2056" y="5162"/>
                  </a:cubicBezTo>
                  <a:cubicBezTo>
                    <a:pt x="2171" y="5162"/>
                    <a:pt x="2263" y="5094"/>
                    <a:pt x="2306" y="5010"/>
                  </a:cubicBezTo>
                  <a:lnTo>
                    <a:pt x="2523" y="4603"/>
                  </a:lnTo>
                  <a:lnTo>
                    <a:pt x="3228" y="4928"/>
                  </a:lnTo>
                  <a:lnTo>
                    <a:pt x="3065" y="5416"/>
                  </a:lnTo>
                  <a:cubicBezTo>
                    <a:pt x="2984" y="5633"/>
                    <a:pt x="3391" y="5932"/>
                    <a:pt x="4231" y="6311"/>
                  </a:cubicBezTo>
                  <a:cubicBezTo>
                    <a:pt x="4553" y="6440"/>
                    <a:pt x="4824" y="6518"/>
                    <a:pt x="5004" y="6518"/>
                  </a:cubicBezTo>
                  <a:cubicBezTo>
                    <a:pt x="5051" y="6518"/>
                    <a:pt x="5093" y="6513"/>
                    <a:pt x="5127" y="6501"/>
                  </a:cubicBezTo>
                  <a:cubicBezTo>
                    <a:pt x="5235" y="6474"/>
                    <a:pt x="5262" y="6447"/>
                    <a:pt x="5289" y="6420"/>
                  </a:cubicBezTo>
                  <a:cubicBezTo>
                    <a:pt x="5316" y="6366"/>
                    <a:pt x="5560" y="4603"/>
                    <a:pt x="5994" y="1158"/>
                  </a:cubicBezTo>
                  <a:cubicBezTo>
                    <a:pt x="5994" y="995"/>
                    <a:pt x="5805" y="805"/>
                    <a:pt x="5398" y="615"/>
                  </a:cubicBezTo>
                  <a:cubicBezTo>
                    <a:pt x="4964" y="398"/>
                    <a:pt x="4557" y="263"/>
                    <a:pt x="4177" y="127"/>
                  </a:cubicBezTo>
                  <a:cubicBezTo>
                    <a:pt x="3940" y="42"/>
                    <a:pt x="3777" y="0"/>
                    <a:pt x="3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83875" rIns="91425" bIns="83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17"/>
            <p:cNvSpPr/>
            <p:nvPr/>
          </p:nvSpPr>
          <p:spPr>
            <a:xfrm rot="1619400">
              <a:off x="1881000" y="1916280"/>
              <a:ext cx="176760" cy="189720"/>
            </a:xfrm>
            <a:custGeom>
              <a:avLst/>
              <a:gdLst/>
              <a:ahLst/>
              <a:cxnLst/>
              <a:rect l="l" t="t" r="r" b="b"/>
              <a:pathLst>
                <a:path w="6890" h="7385" extrusionOk="0">
                  <a:moveTo>
                    <a:pt x="4530" y="2226"/>
                  </a:moveTo>
                  <a:lnTo>
                    <a:pt x="4747" y="2389"/>
                  </a:lnTo>
                  <a:cubicBezTo>
                    <a:pt x="4801" y="2470"/>
                    <a:pt x="4855" y="2578"/>
                    <a:pt x="4855" y="2714"/>
                  </a:cubicBezTo>
                  <a:cubicBezTo>
                    <a:pt x="4855" y="2850"/>
                    <a:pt x="4774" y="3012"/>
                    <a:pt x="4611" y="3175"/>
                  </a:cubicBezTo>
                  <a:cubicBezTo>
                    <a:pt x="4422" y="3416"/>
                    <a:pt x="4244" y="3526"/>
                    <a:pt x="4077" y="3526"/>
                  </a:cubicBezTo>
                  <a:cubicBezTo>
                    <a:pt x="3980" y="3526"/>
                    <a:pt x="3887" y="3489"/>
                    <a:pt x="3797" y="3419"/>
                  </a:cubicBezTo>
                  <a:lnTo>
                    <a:pt x="3635" y="3284"/>
                  </a:lnTo>
                  <a:lnTo>
                    <a:pt x="4530" y="2226"/>
                  </a:lnTo>
                  <a:close/>
                  <a:moveTo>
                    <a:pt x="3552" y="1"/>
                  </a:moveTo>
                  <a:cubicBezTo>
                    <a:pt x="3498" y="1"/>
                    <a:pt x="3455" y="19"/>
                    <a:pt x="3418" y="56"/>
                  </a:cubicBezTo>
                  <a:lnTo>
                    <a:pt x="27" y="3880"/>
                  </a:lnTo>
                  <a:cubicBezTo>
                    <a:pt x="0" y="3962"/>
                    <a:pt x="0" y="4016"/>
                    <a:pt x="27" y="4124"/>
                  </a:cubicBezTo>
                  <a:cubicBezTo>
                    <a:pt x="54" y="4233"/>
                    <a:pt x="244" y="4396"/>
                    <a:pt x="461" y="4613"/>
                  </a:cubicBezTo>
                  <a:cubicBezTo>
                    <a:pt x="705" y="4830"/>
                    <a:pt x="976" y="5047"/>
                    <a:pt x="1248" y="5209"/>
                  </a:cubicBezTo>
                  <a:cubicBezTo>
                    <a:pt x="1455" y="5375"/>
                    <a:pt x="1599" y="5446"/>
                    <a:pt x="1679" y="5446"/>
                  </a:cubicBezTo>
                  <a:cubicBezTo>
                    <a:pt x="1704" y="5446"/>
                    <a:pt x="1723" y="5439"/>
                    <a:pt x="1736" y="5426"/>
                  </a:cubicBezTo>
                  <a:lnTo>
                    <a:pt x="2848" y="4179"/>
                  </a:lnTo>
                  <a:lnTo>
                    <a:pt x="2957" y="4287"/>
                  </a:lnTo>
                  <a:lnTo>
                    <a:pt x="2224" y="5860"/>
                  </a:lnTo>
                  <a:cubicBezTo>
                    <a:pt x="2197" y="5915"/>
                    <a:pt x="2224" y="6023"/>
                    <a:pt x="2306" y="6132"/>
                  </a:cubicBezTo>
                  <a:cubicBezTo>
                    <a:pt x="2360" y="6240"/>
                    <a:pt x="2495" y="6349"/>
                    <a:pt x="2740" y="6566"/>
                  </a:cubicBezTo>
                  <a:cubicBezTo>
                    <a:pt x="3362" y="7102"/>
                    <a:pt x="3781" y="7384"/>
                    <a:pt x="4023" y="7384"/>
                  </a:cubicBezTo>
                  <a:cubicBezTo>
                    <a:pt x="4086" y="7384"/>
                    <a:pt x="4138" y="7365"/>
                    <a:pt x="4177" y="7325"/>
                  </a:cubicBezTo>
                  <a:cubicBezTo>
                    <a:pt x="4340" y="7135"/>
                    <a:pt x="4503" y="6457"/>
                    <a:pt x="4665" y="5345"/>
                  </a:cubicBezTo>
                  <a:cubicBezTo>
                    <a:pt x="4726" y="5351"/>
                    <a:pt x="4790" y="5354"/>
                    <a:pt x="4855" y="5354"/>
                  </a:cubicBezTo>
                  <a:cubicBezTo>
                    <a:pt x="5080" y="5354"/>
                    <a:pt x="5323" y="5315"/>
                    <a:pt x="5533" y="5209"/>
                  </a:cubicBezTo>
                  <a:cubicBezTo>
                    <a:pt x="5805" y="5074"/>
                    <a:pt x="6103" y="4830"/>
                    <a:pt x="6374" y="4531"/>
                  </a:cubicBezTo>
                  <a:cubicBezTo>
                    <a:pt x="6645" y="4206"/>
                    <a:pt x="6808" y="3935"/>
                    <a:pt x="6835" y="3636"/>
                  </a:cubicBezTo>
                  <a:cubicBezTo>
                    <a:pt x="6889" y="3528"/>
                    <a:pt x="6889" y="3365"/>
                    <a:pt x="6889" y="3256"/>
                  </a:cubicBezTo>
                  <a:cubicBezTo>
                    <a:pt x="6889" y="3121"/>
                    <a:pt x="6835" y="2985"/>
                    <a:pt x="6781" y="2850"/>
                  </a:cubicBezTo>
                  <a:cubicBezTo>
                    <a:pt x="6700" y="2687"/>
                    <a:pt x="6645" y="2578"/>
                    <a:pt x="6564" y="2470"/>
                  </a:cubicBezTo>
                  <a:cubicBezTo>
                    <a:pt x="6510" y="2334"/>
                    <a:pt x="6374" y="2199"/>
                    <a:pt x="6238" y="2063"/>
                  </a:cubicBezTo>
                  <a:cubicBezTo>
                    <a:pt x="6076" y="1927"/>
                    <a:pt x="5940" y="1792"/>
                    <a:pt x="5832" y="1683"/>
                  </a:cubicBezTo>
                  <a:cubicBezTo>
                    <a:pt x="5696" y="1575"/>
                    <a:pt x="5452" y="1331"/>
                    <a:pt x="5045" y="1005"/>
                  </a:cubicBezTo>
                  <a:cubicBezTo>
                    <a:pt x="4638" y="625"/>
                    <a:pt x="4313" y="354"/>
                    <a:pt x="3987" y="191"/>
                  </a:cubicBezTo>
                  <a:cubicBezTo>
                    <a:pt x="3791" y="67"/>
                    <a:pt x="3654" y="1"/>
                    <a:pt x="3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17"/>
            <p:cNvSpPr/>
            <p:nvPr/>
          </p:nvSpPr>
          <p:spPr>
            <a:xfrm rot="1619400">
              <a:off x="1939680" y="2079360"/>
              <a:ext cx="169200" cy="146520"/>
            </a:xfrm>
            <a:custGeom>
              <a:avLst/>
              <a:gdLst/>
              <a:ahLst/>
              <a:cxnLst/>
              <a:rect l="l" t="t" r="r" b="b"/>
              <a:pathLst>
                <a:path w="6592" h="5712" extrusionOk="0">
                  <a:moveTo>
                    <a:pt x="4064" y="1"/>
                  </a:moveTo>
                  <a:cubicBezTo>
                    <a:pt x="3996" y="1"/>
                    <a:pt x="3908" y="14"/>
                    <a:pt x="3798" y="39"/>
                  </a:cubicBezTo>
                  <a:cubicBezTo>
                    <a:pt x="3554" y="120"/>
                    <a:pt x="3364" y="201"/>
                    <a:pt x="3093" y="391"/>
                  </a:cubicBezTo>
                  <a:cubicBezTo>
                    <a:pt x="2822" y="554"/>
                    <a:pt x="2659" y="690"/>
                    <a:pt x="2550" y="798"/>
                  </a:cubicBezTo>
                  <a:cubicBezTo>
                    <a:pt x="2442" y="879"/>
                    <a:pt x="2415" y="988"/>
                    <a:pt x="2442" y="1015"/>
                  </a:cubicBezTo>
                  <a:lnTo>
                    <a:pt x="3039" y="1964"/>
                  </a:lnTo>
                  <a:lnTo>
                    <a:pt x="109" y="3809"/>
                  </a:lnTo>
                  <a:cubicBezTo>
                    <a:pt x="28" y="3836"/>
                    <a:pt x="1" y="3917"/>
                    <a:pt x="28" y="3999"/>
                  </a:cubicBezTo>
                  <a:cubicBezTo>
                    <a:pt x="82" y="4080"/>
                    <a:pt x="163" y="4270"/>
                    <a:pt x="353" y="4541"/>
                  </a:cubicBezTo>
                  <a:cubicBezTo>
                    <a:pt x="516" y="4867"/>
                    <a:pt x="706" y="5084"/>
                    <a:pt x="923" y="5355"/>
                  </a:cubicBezTo>
                  <a:cubicBezTo>
                    <a:pt x="1118" y="5599"/>
                    <a:pt x="1248" y="5711"/>
                    <a:pt x="1331" y="5711"/>
                  </a:cubicBezTo>
                  <a:cubicBezTo>
                    <a:pt x="1340" y="5711"/>
                    <a:pt x="1349" y="5710"/>
                    <a:pt x="1357" y="5707"/>
                  </a:cubicBezTo>
                  <a:lnTo>
                    <a:pt x="4232" y="3863"/>
                  </a:lnTo>
                  <a:lnTo>
                    <a:pt x="4774" y="4731"/>
                  </a:lnTo>
                  <a:cubicBezTo>
                    <a:pt x="4802" y="4758"/>
                    <a:pt x="4856" y="4772"/>
                    <a:pt x="4934" y="4772"/>
                  </a:cubicBezTo>
                  <a:cubicBezTo>
                    <a:pt x="5012" y="4772"/>
                    <a:pt x="5114" y="4758"/>
                    <a:pt x="5236" y="4731"/>
                  </a:cubicBezTo>
                  <a:cubicBezTo>
                    <a:pt x="5453" y="4650"/>
                    <a:pt x="5697" y="4514"/>
                    <a:pt x="5941" y="4378"/>
                  </a:cubicBezTo>
                  <a:cubicBezTo>
                    <a:pt x="6185" y="4243"/>
                    <a:pt x="6348" y="4107"/>
                    <a:pt x="6456" y="3999"/>
                  </a:cubicBezTo>
                  <a:cubicBezTo>
                    <a:pt x="6538" y="3917"/>
                    <a:pt x="6592" y="3809"/>
                    <a:pt x="6538" y="3727"/>
                  </a:cubicBezTo>
                  <a:lnTo>
                    <a:pt x="4232" y="66"/>
                  </a:lnTo>
                  <a:cubicBezTo>
                    <a:pt x="4202" y="21"/>
                    <a:pt x="4148" y="1"/>
                    <a:pt x="4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73425" rIns="91425" bIns="73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17"/>
            <p:cNvSpPr/>
            <p:nvPr/>
          </p:nvSpPr>
          <p:spPr>
            <a:xfrm rot="1619400">
              <a:off x="1851840" y="2408400"/>
              <a:ext cx="154440" cy="175680"/>
            </a:xfrm>
            <a:custGeom>
              <a:avLst/>
              <a:gdLst/>
              <a:ahLst/>
              <a:cxnLst/>
              <a:rect l="l" t="t" r="r" b="b"/>
              <a:pathLst>
                <a:path w="6023" h="6846" extrusionOk="0">
                  <a:moveTo>
                    <a:pt x="665" y="0"/>
                  </a:moveTo>
                  <a:cubicBezTo>
                    <a:pt x="600" y="0"/>
                    <a:pt x="564" y="35"/>
                    <a:pt x="543" y="118"/>
                  </a:cubicBezTo>
                  <a:cubicBezTo>
                    <a:pt x="516" y="200"/>
                    <a:pt x="462" y="390"/>
                    <a:pt x="435" y="607"/>
                  </a:cubicBezTo>
                  <a:cubicBezTo>
                    <a:pt x="408" y="851"/>
                    <a:pt x="353" y="1068"/>
                    <a:pt x="353" y="1203"/>
                  </a:cubicBezTo>
                  <a:cubicBezTo>
                    <a:pt x="326" y="1881"/>
                    <a:pt x="353" y="2207"/>
                    <a:pt x="516" y="2315"/>
                  </a:cubicBezTo>
                  <a:cubicBezTo>
                    <a:pt x="923" y="2342"/>
                    <a:pt x="1655" y="2370"/>
                    <a:pt x="2740" y="2370"/>
                  </a:cubicBezTo>
                  <a:lnTo>
                    <a:pt x="2740" y="2451"/>
                  </a:lnTo>
                  <a:lnTo>
                    <a:pt x="652" y="2641"/>
                  </a:lnTo>
                  <a:cubicBezTo>
                    <a:pt x="543" y="2641"/>
                    <a:pt x="462" y="2695"/>
                    <a:pt x="435" y="2722"/>
                  </a:cubicBezTo>
                  <a:cubicBezTo>
                    <a:pt x="408" y="2749"/>
                    <a:pt x="380" y="2885"/>
                    <a:pt x="326" y="3129"/>
                  </a:cubicBezTo>
                  <a:cubicBezTo>
                    <a:pt x="299" y="3319"/>
                    <a:pt x="299" y="3536"/>
                    <a:pt x="326" y="3644"/>
                  </a:cubicBezTo>
                  <a:cubicBezTo>
                    <a:pt x="380" y="3726"/>
                    <a:pt x="435" y="3807"/>
                    <a:pt x="516" y="3834"/>
                  </a:cubicBezTo>
                  <a:lnTo>
                    <a:pt x="2550" y="4458"/>
                  </a:lnTo>
                  <a:lnTo>
                    <a:pt x="2550" y="4512"/>
                  </a:lnTo>
                  <a:cubicBezTo>
                    <a:pt x="1492" y="4323"/>
                    <a:pt x="733" y="4187"/>
                    <a:pt x="326" y="4133"/>
                  </a:cubicBezTo>
                  <a:cubicBezTo>
                    <a:pt x="317" y="4131"/>
                    <a:pt x="308" y="4130"/>
                    <a:pt x="299" y="4130"/>
                  </a:cubicBezTo>
                  <a:cubicBezTo>
                    <a:pt x="152" y="4130"/>
                    <a:pt x="53" y="4347"/>
                    <a:pt x="28" y="4757"/>
                  </a:cubicBezTo>
                  <a:cubicBezTo>
                    <a:pt x="1" y="5190"/>
                    <a:pt x="1" y="5570"/>
                    <a:pt x="1" y="5869"/>
                  </a:cubicBezTo>
                  <a:cubicBezTo>
                    <a:pt x="28" y="6167"/>
                    <a:pt x="55" y="6357"/>
                    <a:pt x="136" y="6357"/>
                  </a:cubicBezTo>
                  <a:lnTo>
                    <a:pt x="5208" y="6845"/>
                  </a:lnTo>
                  <a:cubicBezTo>
                    <a:pt x="5290" y="6845"/>
                    <a:pt x="5398" y="6791"/>
                    <a:pt x="5453" y="6628"/>
                  </a:cubicBezTo>
                  <a:cubicBezTo>
                    <a:pt x="5534" y="6438"/>
                    <a:pt x="5588" y="6167"/>
                    <a:pt x="5615" y="5814"/>
                  </a:cubicBezTo>
                  <a:cubicBezTo>
                    <a:pt x="5670" y="5435"/>
                    <a:pt x="5670" y="5055"/>
                    <a:pt x="5561" y="4757"/>
                  </a:cubicBezTo>
                  <a:cubicBezTo>
                    <a:pt x="5453" y="4458"/>
                    <a:pt x="5344" y="4268"/>
                    <a:pt x="5208" y="4214"/>
                  </a:cubicBezTo>
                  <a:lnTo>
                    <a:pt x="3283" y="3509"/>
                  </a:lnTo>
                  <a:lnTo>
                    <a:pt x="3283" y="3427"/>
                  </a:lnTo>
                  <a:lnTo>
                    <a:pt x="5425" y="3102"/>
                  </a:lnTo>
                  <a:cubicBezTo>
                    <a:pt x="5507" y="3102"/>
                    <a:pt x="5670" y="2993"/>
                    <a:pt x="5751" y="2858"/>
                  </a:cubicBezTo>
                  <a:cubicBezTo>
                    <a:pt x="5887" y="2722"/>
                    <a:pt x="5968" y="2451"/>
                    <a:pt x="5995" y="2071"/>
                  </a:cubicBezTo>
                  <a:cubicBezTo>
                    <a:pt x="6022" y="1692"/>
                    <a:pt x="6022" y="1366"/>
                    <a:pt x="5995" y="1013"/>
                  </a:cubicBezTo>
                  <a:cubicBezTo>
                    <a:pt x="5968" y="688"/>
                    <a:pt x="5887" y="525"/>
                    <a:pt x="5751" y="525"/>
                  </a:cubicBezTo>
                  <a:lnTo>
                    <a:pt x="733" y="10"/>
                  </a:lnTo>
                  <a:cubicBezTo>
                    <a:pt x="707" y="3"/>
                    <a:pt x="685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7825" rIns="91425" bIns="878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17"/>
            <p:cNvSpPr/>
            <p:nvPr/>
          </p:nvSpPr>
          <p:spPr>
            <a:xfrm rot="1619400">
              <a:off x="1724400" y="2532960"/>
              <a:ext cx="168480" cy="152280"/>
            </a:xfrm>
            <a:custGeom>
              <a:avLst/>
              <a:gdLst/>
              <a:ahLst/>
              <a:cxnLst/>
              <a:rect l="l" t="t" r="r" b="b"/>
              <a:pathLst>
                <a:path w="6565" h="5933" extrusionOk="0">
                  <a:moveTo>
                    <a:pt x="3282" y="3218"/>
                  </a:moveTo>
                  <a:lnTo>
                    <a:pt x="4530" y="3978"/>
                  </a:lnTo>
                  <a:lnTo>
                    <a:pt x="4476" y="4140"/>
                  </a:lnTo>
                  <a:lnTo>
                    <a:pt x="3120" y="3625"/>
                  </a:lnTo>
                  <a:lnTo>
                    <a:pt x="3282" y="3218"/>
                  </a:lnTo>
                  <a:close/>
                  <a:moveTo>
                    <a:pt x="2534" y="1"/>
                  </a:moveTo>
                  <a:cubicBezTo>
                    <a:pt x="2439" y="1"/>
                    <a:pt x="2327" y="83"/>
                    <a:pt x="2197" y="234"/>
                  </a:cubicBezTo>
                  <a:cubicBezTo>
                    <a:pt x="2035" y="451"/>
                    <a:pt x="1845" y="750"/>
                    <a:pt x="1682" y="1102"/>
                  </a:cubicBezTo>
                  <a:cubicBezTo>
                    <a:pt x="1519" y="1455"/>
                    <a:pt x="1411" y="1699"/>
                    <a:pt x="1411" y="1862"/>
                  </a:cubicBezTo>
                  <a:cubicBezTo>
                    <a:pt x="1384" y="1997"/>
                    <a:pt x="1438" y="2133"/>
                    <a:pt x="1628" y="2187"/>
                  </a:cubicBezTo>
                  <a:lnTo>
                    <a:pt x="1980" y="2404"/>
                  </a:lnTo>
                  <a:lnTo>
                    <a:pt x="1655" y="3082"/>
                  </a:lnTo>
                  <a:lnTo>
                    <a:pt x="1140" y="2920"/>
                  </a:lnTo>
                  <a:cubicBezTo>
                    <a:pt x="1120" y="2908"/>
                    <a:pt x="1098" y="2902"/>
                    <a:pt x="1075" y="2902"/>
                  </a:cubicBezTo>
                  <a:cubicBezTo>
                    <a:pt x="880" y="2902"/>
                    <a:pt x="581" y="3310"/>
                    <a:pt x="217" y="4086"/>
                  </a:cubicBezTo>
                  <a:cubicBezTo>
                    <a:pt x="55" y="4493"/>
                    <a:pt x="0" y="4791"/>
                    <a:pt x="28" y="4954"/>
                  </a:cubicBezTo>
                  <a:cubicBezTo>
                    <a:pt x="55" y="5062"/>
                    <a:pt x="82" y="5090"/>
                    <a:pt x="136" y="5117"/>
                  </a:cubicBezTo>
                  <a:cubicBezTo>
                    <a:pt x="190" y="5171"/>
                    <a:pt x="1926" y="5442"/>
                    <a:pt x="5371" y="5930"/>
                  </a:cubicBezTo>
                  <a:cubicBezTo>
                    <a:pt x="5383" y="5932"/>
                    <a:pt x="5395" y="5933"/>
                    <a:pt x="5407" y="5933"/>
                  </a:cubicBezTo>
                  <a:cubicBezTo>
                    <a:pt x="5584" y="5933"/>
                    <a:pt x="5761" y="5742"/>
                    <a:pt x="5913" y="5361"/>
                  </a:cubicBezTo>
                  <a:cubicBezTo>
                    <a:pt x="6103" y="4954"/>
                    <a:pt x="6266" y="4547"/>
                    <a:pt x="6402" y="4167"/>
                  </a:cubicBezTo>
                  <a:cubicBezTo>
                    <a:pt x="6510" y="3815"/>
                    <a:pt x="6564" y="3598"/>
                    <a:pt x="6510" y="3544"/>
                  </a:cubicBezTo>
                  <a:cubicBezTo>
                    <a:pt x="6320" y="3408"/>
                    <a:pt x="5642" y="2757"/>
                    <a:pt x="4503" y="1699"/>
                  </a:cubicBezTo>
                  <a:cubicBezTo>
                    <a:pt x="3337" y="614"/>
                    <a:pt x="2713" y="72"/>
                    <a:pt x="2604" y="17"/>
                  </a:cubicBezTo>
                  <a:cubicBezTo>
                    <a:pt x="2582" y="6"/>
                    <a:pt x="2559" y="1"/>
                    <a:pt x="2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6300" rIns="91425" bIns="7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17"/>
            <p:cNvSpPr/>
            <p:nvPr/>
          </p:nvSpPr>
          <p:spPr>
            <a:xfrm rot="1619400">
              <a:off x="1588320" y="2614680"/>
              <a:ext cx="173520" cy="178920"/>
            </a:xfrm>
            <a:custGeom>
              <a:avLst/>
              <a:gdLst/>
              <a:ahLst/>
              <a:cxnLst/>
              <a:rect l="l" t="t" r="r" b="b"/>
              <a:pathLst>
                <a:path w="6755" h="6961" extrusionOk="0">
                  <a:moveTo>
                    <a:pt x="2884" y="1"/>
                  </a:moveTo>
                  <a:cubicBezTo>
                    <a:pt x="2854" y="1"/>
                    <a:pt x="2824" y="7"/>
                    <a:pt x="2794" y="17"/>
                  </a:cubicBezTo>
                  <a:cubicBezTo>
                    <a:pt x="2686" y="71"/>
                    <a:pt x="2523" y="207"/>
                    <a:pt x="2306" y="424"/>
                  </a:cubicBezTo>
                  <a:cubicBezTo>
                    <a:pt x="2116" y="695"/>
                    <a:pt x="1899" y="939"/>
                    <a:pt x="1709" y="1210"/>
                  </a:cubicBezTo>
                  <a:cubicBezTo>
                    <a:pt x="1492" y="1482"/>
                    <a:pt x="1438" y="1671"/>
                    <a:pt x="1519" y="1671"/>
                  </a:cubicBezTo>
                  <a:lnTo>
                    <a:pt x="2306" y="2377"/>
                  </a:lnTo>
                  <a:lnTo>
                    <a:pt x="2387" y="2756"/>
                  </a:lnTo>
                  <a:cubicBezTo>
                    <a:pt x="1845" y="2539"/>
                    <a:pt x="1384" y="2404"/>
                    <a:pt x="1085" y="2349"/>
                  </a:cubicBezTo>
                  <a:cubicBezTo>
                    <a:pt x="936" y="2309"/>
                    <a:pt x="821" y="2288"/>
                    <a:pt x="733" y="2288"/>
                  </a:cubicBezTo>
                  <a:cubicBezTo>
                    <a:pt x="645" y="2288"/>
                    <a:pt x="584" y="2309"/>
                    <a:pt x="543" y="2349"/>
                  </a:cubicBezTo>
                  <a:cubicBezTo>
                    <a:pt x="435" y="2431"/>
                    <a:pt x="353" y="2648"/>
                    <a:pt x="245" y="2919"/>
                  </a:cubicBezTo>
                  <a:cubicBezTo>
                    <a:pt x="136" y="3190"/>
                    <a:pt x="82" y="3489"/>
                    <a:pt x="28" y="3787"/>
                  </a:cubicBezTo>
                  <a:cubicBezTo>
                    <a:pt x="1" y="4113"/>
                    <a:pt x="28" y="4302"/>
                    <a:pt x="136" y="4411"/>
                  </a:cubicBezTo>
                  <a:cubicBezTo>
                    <a:pt x="245" y="4465"/>
                    <a:pt x="516" y="4546"/>
                    <a:pt x="923" y="4574"/>
                  </a:cubicBezTo>
                  <a:cubicBezTo>
                    <a:pt x="1330" y="4601"/>
                    <a:pt x="1628" y="4601"/>
                    <a:pt x="1872" y="4601"/>
                  </a:cubicBezTo>
                  <a:lnTo>
                    <a:pt x="2415" y="4601"/>
                  </a:lnTo>
                  <a:cubicBezTo>
                    <a:pt x="2469" y="5279"/>
                    <a:pt x="2577" y="5794"/>
                    <a:pt x="2659" y="6174"/>
                  </a:cubicBezTo>
                  <a:cubicBezTo>
                    <a:pt x="2713" y="6499"/>
                    <a:pt x="2821" y="6744"/>
                    <a:pt x="2876" y="6825"/>
                  </a:cubicBezTo>
                  <a:cubicBezTo>
                    <a:pt x="3011" y="6961"/>
                    <a:pt x="3147" y="6961"/>
                    <a:pt x="3391" y="6961"/>
                  </a:cubicBezTo>
                  <a:cubicBezTo>
                    <a:pt x="3635" y="6961"/>
                    <a:pt x="3825" y="6852"/>
                    <a:pt x="4042" y="6744"/>
                  </a:cubicBezTo>
                  <a:cubicBezTo>
                    <a:pt x="4476" y="6499"/>
                    <a:pt x="4774" y="6310"/>
                    <a:pt x="4964" y="6093"/>
                  </a:cubicBezTo>
                  <a:cubicBezTo>
                    <a:pt x="5046" y="6011"/>
                    <a:pt x="4910" y="5550"/>
                    <a:pt x="4557" y="4818"/>
                  </a:cubicBezTo>
                  <a:cubicBezTo>
                    <a:pt x="4340" y="4438"/>
                    <a:pt x="4232" y="4248"/>
                    <a:pt x="4205" y="4194"/>
                  </a:cubicBezTo>
                  <a:lnTo>
                    <a:pt x="4232" y="4167"/>
                  </a:lnTo>
                  <a:lnTo>
                    <a:pt x="5235" y="5062"/>
                  </a:lnTo>
                  <a:cubicBezTo>
                    <a:pt x="5263" y="5116"/>
                    <a:pt x="5371" y="5143"/>
                    <a:pt x="5452" y="5143"/>
                  </a:cubicBezTo>
                  <a:cubicBezTo>
                    <a:pt x="5642" y="5143"/>
                    <a:pt x="5832" y="5062"/>
                    <a:pt x="6049" y="4818"/>
                  </a:cubicBezTo>
                  <a:cubicBezTo>
                    <a:pt x="6320" y="4519"/>
                    <a:pt x="6483" y="4248"/>
                    <a:pt x="6619" y="3923"/>
                  </a:cubicBezTo>
                  <a:cubicBezTo>
                    <a:pt x="6754" y="3624"/>
                    <a:pt x="6754" y="3462"/>
                    <a:pt x="6646" y="3353"/>
                  </a:cubicBezTo>
                  <a:lnTo>
                    <a:pt x="3038" y="71"/>
                  </a:lnTo>
                  <a:cubicBezTo>
                    <a:pt x="2987" y="19"/>
                    <a:pt x="2935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9625" rIns="91425" bIns="89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17"/>
            <p:cNvSpPr/>
            <p:nvPr/>
          </p:nvSpPr>
          <p:spPr>
            <a:xfrm rot="1619400">
              <a:off x="1445400" y="2649960"/>
              <a:ext cx="163800" cy="175320"/>
            </a:xfrm>
            <a:custGeom>
              <a:avLst/>
              <a:gdLst/>
              <a:ahLst/>
              <a:cxnLst/>
              <a:rect l="l" t="t" r="r" b="b"/>
              <a:pathLst>
                <a:path w="6375" h="6821" extrusionOk="0">
                  <a:moveTo>
                    <a:pt x="3418" y="0"/>
                  </a:moveTo>
                  <a:cubicBezTo>
                    <a:pt x="3337" y="27"/>
                    <a:pt x="3201" y="82"/>
                    <a:pt x="2957" y="217"/>
                  </a:cubicBezTo>
                  <a:lnTo>
                    <a:pt x="82" y="2035"/>
                  </a:lnTo>
                  <a:cubicBezTo>
                    <a:pt x="1" y="2062"/>
                    <a:pt x="82" y="2197"/>
                    <a:pt x="109" y="2360"/>
                  </a:cubicBezTo>
                  <a:cubicBezTo>
                    <a:pt x="136" y="2523"/>
                    <a:pt x="272" y="2794"/>
                    <a:pt x="489" y="3120"/>
                  </a:cubicBezTo>
                  <a:cubicBezTo>
                    <a:pt x="642" y="3361"/>
                    <a:pt x="760" y="3495"/>
                    <a:pt x="857" y="3495"/>
                  </a:cubicBezTo>
                  <a:cubicBezTo>
                    <a:pt x="880" y="3495"/>
                    <a:pt x="902" y="3488"/>
                    <a:pt x="923" y="3472"/>
                  </a:cubicBezTo>
                  <a:cubicBezTo>
                    <a:pt x="1194" y="3309"/>
                    <a:pt x="1737" y="2930"/>
                    <a:pt x="2496" y="2387"/>
                  </a:cubicBezTo>
                  <a:lnTo>
                    <a:pt x="2767" y="2848"/>
                  </a:lnTo>
                  <a:lnTo>
                    <a:pt x="1493" y="3581"/>
                  </a:lnTo>
                  <a:cubicBezTo>
                    <a:pt x="1411" y="3608"/>
                    <a:pt x="1411" y="3743"/>
                    <a:pt x="1438" y="3933"/>
                  </a:cubicBezTo>
                  <a:cubicBezTo>
                    <a:pt x="1493" y="4096"/>
                    <a:pt x="1601" y="4340"/>
                    <a:pt x="1764" y="4611"/>
                  </a:cubicBezTo>
                  <a:cubicBezTo>
                    <a:pt x="1917" y="4830"/>
                    <a:pt x="2035" y="4926"/>
                    <a:pt x="2146" y="4926"/>
                  </a:cubicBezTo>
                  <a:cubicBezTo>
                    <a:pt x="2173" y="4926"/>
                    <a:pt x="2199" y="4920"/>
                    <a:pt x="2225" y="4910"/>
                  </a:cubicBezTo>
                  <a:cubicBezTo>
                    <a:pt x="2415" y="4774"/>
                    <a:pt x="2849" y="4503"/>
                    <a:pt x="3500" y="4069"/>
                  </a:cubicBezTo>
                  <a:lnTo>
                    <a:pt x="3771" y="4503"/>
                  </a:lnTo>
                  <a:cubicBezTo>
                    <a:pt x="3066" y="4883"/>
                    <a:pt x="2550" y="5181"/>
                    <a:pt x="2252" y="5344"/>
                  </a:cubicBezTo>
                  <a:cubicBezTo>
                    <a:pt x="2171" y="5371"/>
                    <a:pt x="2171" y="5479"/>
                    <a:pt x="2252" y="5669"/>
                  </a:cubicBezTo>
                  <a:cubicBezTo>
                    <a:pt x="2279" y="5859"/>
                    <a:pt x="2415" y="6130"/>
                    <a:pt x="2632" y="6429"/>
                  </a:cubicBezTo>
                  <a:cubicBezTo>
                    <a:pt x="2794" y="6684"/>
                    <a:pt x="2917" y="6820"/>
                    <a:pt x="3017" y="6820"/>
                  </a:cubicBezTo>
                  <a:cubicBezTo>
                    <a:pt x="3034" y="6820"/>
                    <a:pt x="3050" y="6816"/>
                    <a:pt x="3066" y="6808"/>
                  </a:cubicBezTo>
                  <a:lnTo>
                    <a:pt x="5778" y="5100"/>
                  </a:lnTo>
                  <a:cubicBezTo>
                    <a:pt x="6076" y="4937"/>
                    <a:pt x="6239" y="4774"/>
                    <a:pt x="6321" y="4666"/>
                  </a:cubicBezTo>
                  <a:cubicBezTo>
                    <a:pt x="6375" y="4557"/>
                    <a:pt x="6375" y="4421"/>
                    <a:pt x="6321" y="4340"/>
                  </a:cubicBezTo>
                  <a:lnTo>
                    <a:pt x="3635" y="55"/>
                  </a:lnTo>
                  <a:cubicBezTo>
                    <a:pt x="3608" y="0"/>
                    <a:pt x="3527" y="0"/>
                    <a:pt x="3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7825" rIns="91425" bIns="878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17"/>
            <p:cNvSpPr/>
            <p:nvPr/>
          </p:nvSpPr>
          <p:spPr>
            <a:xfrm rot="1619400">
              <a:off x="1305000" y="2654280"/>
              <a:ext cx="153720" cy="162720"/>
            </a:xfrm>
            <a:custGeom>
              <a:avLst/>
              <a:gdLst/>
              <a:ahLst/>
              <a:cxnLst/>
              <a:rect l="l" t="t" r="r" b="b"/>
              <a:pathLst>
                <a:path w="5995" h="6338" extrusionOk="0">
                  <a:moveTo>
                    <a:pt x="3114" y="1"/>
                  </a:moveTo>
                  <a:cubicBezTo>
                    <a:pt x="2788" y="1"/>
                    <a:pt x="2431" y="62"/>
                    <a:pt x="2035" y="181"/>
                  </a:cubicBezTo>
                  <a:cubicBezTo>
                    <a:pt x="1275" y="425"/>
                    <a:pt x="679" y="804"/>
                    <a:pt x="380" y="1266"/>
                  </a:cubicBezTo>
                  <a:cubicBezTo>
                    <a:pt x="82" y="1754"/>
                    <a:pt x="0" y="2351"/>
                    <a:pt x="217" y="3164"/>
                  </a:cubicBezTo>
                  <a:lnTo>
                    <a:pt x="1031" y="6039"/>
                  </a:lnTo>
                  <a:cubicBezTo>
                    <a:pt x="1058" y="6121"/>
                    <a:pt x="1085" y="6175"/>
                    <a:pt x="1194" y="6256"/>
                  </a:cubicBezTo>
                  <a:cubicBezTo>
                    <a:pt x="1262" y="6311"/>
                    <a:pt x="1357" y="6338"/>
                    <a:pt x="1472" y="6338"/>
                  </a:cubicBezTo>
                  <a:cubicBezTo>
                    <a:pt x="1587" y="6338"/>
                    <a:pt x="1723" y="6311"/>
                    <a:pt x="1872" y="6256"/>
                  </a:cubicBezTo>
                  <a:cubicBezTo>
                    <a:pt x="2252" y="6148"/>
                    <a:pt x="2550" y="5985"/>
                    <a:pt x="2821" y="5822"/>
                  </a:cubicBezTo>
                  <a:cubicBezTo>
                    <a:pt x="3093" y="5605"/>
                    <a:pt x="3201" y="5470"/>
                    <a:pt x="3147" y="5334"/>
                  </a:cubicBezTo>
                  <a:lnTo>
                    <a:pt x="2523" y="3137"/>
                  </a:lnTo>
                  <a:cubicBezTo>
                    <a:pt x="2333" y="2513"/>
                    <a:pt x="2252" y="2161"/>
                    <a:pt x="2252" y="1944"/>
                  </a:cubicBezTo>
                  <a:cubicBezTo>
                    <a:pt x="2252" y="1781"/>
                    <a:pt x="2306" y="1645"/>
                    <a:pt x="2442" y="1618"/>
                  </a:cubicBezTo>
                  <a:cubicBezTo>
                    <a:pt x="2476" y="1607"/>
                    <a:pt x="2507" y="1601"/>
                    <a:pt x="2537" y="1601"/>
                  </a:cubicBezTo>
                  <a:cubicBezTo>
                    <a:pt x="2650" y="1601"/>
                    <a:pt x="2735" y="1679"/>
                    <a:pt x="2821" y="1808"/>
                  </a:cubicBezTo>
                  <a:cubicBezTo>
                    <a:pt x="2930" y="1971"/>
                    <a:pt x="3065" y="2351"/>
                    <a:pt x="3228" y="2920"/>
                  </a:cubicBezTo>
                  <a:lnTo>
                    <a:pt x="3879" y="5199"/>
                  </a:lnTo>
                  <a:cubicBezTo>
                    <a:pt x="3906" y="5280"/>
                    <a:pt x="3933" y="5334"/>
                    <a:pt x="4042" y="5416"/>
                  </a:cubicBezTo>
                  <a:cubicBezTo>
                    <a:pt x="4110" y="5456"/>
                    <a:pt x="4191" y="5477"/>
                    <a:pt x="4296" y="5477"/>
                  </a:cubicBezTo>
                  <a:cubicBezTo>
                    <a:pt x="4401" y="5477"/>
                    <a:pt x="4530" y="5456"/>
                    <a:pt x="4693" y="5416"/>
                  </a:cubicBezTo>
                  <a:cubicBezTo>
                    <a:pt x="5045" y="5307"/>
                    <a:pt x="5371" y="5144"/>
                    <a:pt x="5642" y="4954"/>
                  </a:cubicBezTo>
                  <a:cubicBezTo>
                    <a:pt x="5913" y="4765"/>
                    <a:pt x="5995" y="4629"/>
                    <a:pt x="5968" y="4493"/>
                  </a:cubicBezTo>
                  <a:lnTo>
                    <a:pt x="5154" y="1672"/>
                  </a:lnTo>
                  <a:cubicBezTo>
                    <a:pt x="4964" y="967"/>
                    <a:pt x="4584" y="506"/>
                    <a:pt x="4042" y="208"/>
                  </a:cubicBezTo>
                  <a:cubicBezTo>
                    <a:pt x="3763" y="69"/>
                    <a:pt x="3457" y="1"/>
                    <a:pt x="3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1350" rIns="91425" bIns="813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17"/>
            <p:cNvSpPr/>
            <p:nvPr/>
          </p:nvSpPr>
          <p:spPr>
            <a:xfrm rot="1619400">
              <a:off x="1164240" y="2603880"/>
              <a:ext cx="132840" cy="146520"/>
            </a:xfrm>
            <a:custGeom>
              <a:avLst/>
              <a:gdLst/>
              <a:ahLst/>
              <a:cxnLst/>
              <a:rect l="l" t="t" r="r" b="b"/>
              <a:pathLst>
                <a:path w="5182" h="5713" extrusionOk="0">
                  <a:moveTo>
                    <a:pt x="2930" y="2751"/>
                  </a:moveTo>
                  <a:lnTo>
                    <a:pt x="2849" y="4378"/>
                  </a:lnTo>
                  <a:lnTo>
                    <a:pt x="2605" y="4378"/>
                  </a:lnTo>
                  <a:cubicBezTo>
                    <a:pt x="2550" y="4378"/>
                    <a:pt x="2469" y="4378"/>
                    <a:pt x="2442" y="4351"/>
                  </a:cubicBezTo>
                  <a:cubicBezTo>
                    <a:pt x="2415" y="4324"/>
                    <a:pt x="2333" y="4243"/>
                    <a:pt x="2306" y="4107"/>
                  </a:cubicBezTo>
                  <a:cubicBezTo>
                    <a:pt x="2279" y="3971"/>
                    <a:pt x="2225" y="3809"/>
                    <a:pt x="2225" y="3564"/>
                  </a:cubicBezTo>
                  <a:cubicBezTo>
                    <a:pt x="2225" y="3347"/>
                    <a:pt x="2279" y="3158"/>
                    <a:pt x="2306" y="3022"/>
                  </a:cubicBezTo>
                  <a:cubicBezTo>
                    <a:pt x="2388" y="2886"/>
                    <a:pt x="2415" y="2832"/>
                    <a:pt x="2469" y="2805"/>
                  </a:cubicBezTo>
                  <a:cubicBezTo>
                    <a:pt x="2550" y="2751"/>
                    <a:pt x="2605" y="2751"/>
                    <a:pt x="2713" y="2751"/>
                  </a:cubicBezTo>
                  <a:close/>
                  <a:moveTo>
                    <a:pt x="4150" y="0"/>
                  </a:moveTo>
                  <a:cubicBezTo>
                    <a:pt x="3917" y="0"/>
                    <a:pt x="3695" y="19"/>
                    <a:pt x="3445" y="38"/>
                  </a:cubicBezTo>
                  <a:cubicBezTo>
                    <a:pt x="3147" y="93"/>
                    <a:pt x="2984" y="147"/>
                    <a:pt x="2984" y="228"/>
                  </a:cubicBezTo>
                  <a:lnTo>
                    <a:pt x="2984" y="1395"/>
                  </a:lnTo>
                  <a:lnTo>
                    <a:pt x="2767" y="1395"/>
                  </a:lnTo>
                  <a:cubicBezTo>
                    <a:pt x="2632" y="1386"/>
                    <a:pt x="2508" y="1382"/>
                    <a:pt x="2395" y="1382"/>
                  </a:cubicBezTo>
                  <a:cubicBezTo>
                    <a:pt x="2168" y="1382"/>
                    <a:pt x="1981" y="1395"/>
                    <a:pt x="1818" y="1395"/>
                  </a:cubicBezTo>
                  <a:cubicBezTo>
                    <a:pt x="1655" y="1449"/>
                    <a:pt x="1492" y="1449"/>
                    <a:pt x="1384" y="1476"/>
                  </a:cubicBezTo>
                  <a:cubicBezTo>
                    <a:pt x="1275" y="1503"/>
                    <a:pt x="1113" y="1530"/>
                    <a:pt x="950" y="1612"/>
                  </a:cubicBezTo>
                  <a:cubicBezTo>
                    <a:pt x="787" y="1666"/>
                    <a:pt x="570" y="1801"/>
                    <a:pt x="408" y="2046"/>
                  </a:cubicBezTo>
                  <a:cubicBezTo>
                    <a:pt x="136" y="2344"/>
                    <a:pt x="1" y="2859"/>
                    <a:pt x="1" y="3564"/>
                  </a:cubicBezTo>
                  <a:cubicBezTo>
                    <a:pt x="1" y="4107"/>
                    <a:pt x="55" y="4514"/>
                    <a:pt x="245" y="4866"/>
                  </a:cubicBezTo>
                  <a:cubicBezTo>
                    <a:pt x="353" y="5111"/>
                    <a:pt x="570" y="5300"/>
                    <a:pt x="950" y="5463"/>
                  </a:cubicBezTo>
                  <a:cubicBezTo>
                    <a:pt x="1248" y="5599"/>
                    <a:pt x="1872" y="5680"/>
                    <a:pt x="2767" y="5707"/>
                  </a:cubicBezTo>
                  <a:cubicBezTo>
                    <a:pt x="2952" y="5710"/>
                    <a:pt x="3126" y="5712"/>
                    <a:pt x="3288" y="5712"/>
                  </a:cubicBezTo>
                  <a:cubicBezTo>
                    <a:pt x="4484" y="5712"/>
                    <a:pt x="5073" y="5621"/>
                    <a:pt x="5073" y="5382"/>
                  </a:cubicBezTo>
                  <a:lnTo>
                    <a:pt x="5181" y="255"/>
                  </a:lnTo>
                  <a:cubicBezTo>
                    <a:pt x="5181" y="174"/>
                    <a:pt x="5154" y="120"/>
                    <a:pt x="5046" y="93"/>
                  </a:cubicBezTo>
                  <a:cubicBezTo>
                    <a:pt x="4991" y="38"/>
                    <a:pt x="4774" y="11"/>
                    <a:pt x="4449" y="11"/>
                  </a:cubicBezTo>
                  <a:cubicBezTo>
                    <a:pt x="4346" y="3"/>
                    <a:pt x="4247" y="0"/>
                    <a:pt x="4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3425" rIns="91425" bIns="73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17"/>
            <p:cNvSpPr/>
            <p:nvPr/>
          </p:nvSpPr>
          <p:spPr>
            <a:xfrm rot="1619400">
              <a:off x="1014120" y="2461680"/>
              <a:ext cx="153360" cy="167400"/>
            </a:xfrm>
            <a:custGeom>
              <a:avLst/>
              <a:gdLst/>
              <a:ahLst/>
              <a:cxnLst/>
              <a:rect l="l" t="t" r="r" b="b"/>
              <a:pathLst>
                <a:path w="5968" h="6519" extrusionOk="0">
                  <a:moveTo>
                    <a:pt x="2306" y="3055"/>
                  </a:moveTo>
                  <a:lnTo>
                    <a:pt x="2712" y="3217"/>
                  </a:lnTo>
                  <a:lnTo>
                    <a:pt x="2007" y="4492"/>
                  </a:lnTo>
                  <a:lnTo>
                    <a:pt x="1845" y="4411"/>
                  </a:lnTo>
                  <a:lnTo>
                    <a:pt x="2306" y="3055"/>
                  </a:lnTo>
                  <a:close/>
                  <a:moveTo>
                    <a:pt x="947" y="0"/>
                  </a:moveTo>
                  <a:cubicBezTo>
                    <a:pt x="898" y="0"/>
                    <a:pt x="853" y="6"/>
                    <a:pt x="814" y="17"/>
                  </a:cubicBezTo>
                  <a:cubicBezTo>
                    <a:pt x="760" y="44"/>
                    <a:pt x="732" y="71"/>
                    <a:pt x="678" y="98"/>
                  </a:cubicBezTo>
                  <a:cubicBezTo>
                    <a:pt x="651" y="152"/>
                    <a:pt x="461" y="1916"/>
                    <a:pt x="0" y="5360"/>
                  </a:cubicBezTo>
                  <a:cubicBezTo>
                    <a:pt x="0" y="5523"/>
                    <a:pt x="217" y="5740"/>
                    <a:pt x="624" y="5903"/>
                  </a:cubicBezTo>
                  <a:cubicBezTo>
                    <a:pt x="1058" y="6120"/>
                    <a:pt x="1465" y="6255"/>
                    <a:pt x="1845" y="6391"/>
                  </a:cubicBezTo>
                  <a:cubicBezTo>
                    <a:pt x="2082" y="6476"/>
                    <a:pt x="2245" y="6518"/>
                    <a:pt x="2354" y="6518"/>
                  </a:cubicBezTo>
                  <a:cubicBezTo>
                    <a:pt x="2419" y="6518"/>
                    <a:pt x="2465" y="6503"/>
                    <a:pt x="2496" y="6472"/>
                  </a:cubicBezTo>
                  <a:cubicBezTo>
                    <a:pt x="2658" y="6310"/>
                    <a:pt x="3228" y="5631"/>
                    <a:pt x="4286" y="4438"/>
                  </a:cubicBezTo>
                  <a:cubicBezTo>
                    <a:pt x="5289" y="3272"/>
                    <a:pt x="5832" y="2594"/>
                    <a:pt x="5913" y="2485"/>
                  </a:cubicBezTo>
                  <a:cubicBezTo>
                    <a:pt x="5967" y="2377"/>
                    <a:pt x="5886" y="2241"/>
                    <a:pt x="5669" y="2078"/>
                  </a:cubicBezTo>
                  <a:cubicBezTo>
                    <a:pt x="5452" y="1916"/>
                    <a:pt x="5181" y="1699"/>
                    <a:pt x="4828" y="1563"/>
                  </a:cubicBezTo>
                  <a:cubicBezTo>
                    <a:pt x="4448" y="1427"/>
                    <a:pt x="4204" y="1319"/>
                    <a:pt x="4042" y="1319"/>
                  </a:cubicBezTo>
                  <a:cubicBezTo>
                    <a:pt x="3879" y="1319"/>
                    <a:pt x="3770" y="1400"/>
                    <a:pt x="3635" y="1509"/>
                  </a:cubicBezTo>
                  <a:lnTo>
                    <a:pt x="3445" y="1916"/>
                  </a:lnTo>
                  <a:lnTo>
                    <a:pt x="2712" y="1590"/>
                  </a:lnTo>
                  <a:lnTo>
                    <a:pt x="2902" y="1102"/>
                  </a:lnTo>
                  <a:cubicBezTo>
                    <a:pt x="2957" y="885"/>
                    <a:pt x="2550" y="586"/>
                    <a:pt x="1709" y="207"/>
                  </a:cubicBezTo>
                  <a:cubicBezTo>
                    <a:pt x="1387" y="78"/>
                    <a:pt x="1133" y="0"/>
                    <a:pt x="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83875" rIns="91425" bIns="83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17"/>
            <p:cNvSpPr/>
            <p:nvPr/>
          </p:nvSpPr>
          <p:spPr>
            <a:xfrm rot="1619400">
              <a:off x="908640" y="2312640"/>
              <a:ext cx="176400" cy="190440"/>
            </a:xfrm>
            <a:custGeom>
              <a:avLst/>
              <a:gdLst/>
              <a:ahLst/>
              <a:cxnLst/>
              <a:rect l="l" t="t" r="r" b="b"/>
              <a:pathLst>
                <a:path w="6863" h="7417" extrusionOk="0">
                  <a:moveTo>
                    <a:pt x="2813" y="3958"/>
                  </a:moveTo>
                  <a:cubicBezTo>
                    <a:pt x="2910" y="3958"/>
                    <a:pt x="3003" y="3994"/>
                    <a:pt x="3092" y="4064"/>
                  </a:cubicBezTo>
                  <a:lnTo>
                    <a:pt x="3255" y="4200"/>
                  </a:lnTo>
                  <a:lnTo>
                    <a:pt x="2333" y="5258"/>
                  </a:lnTo>
                  <a:lnTo>
                    <a:pt x="2143" y="5095"/>
                  </a:lnTo>
                  <a:cubicBezTo>
                    <a:pt x="2062" y="5013"/>
                    <a:pt x="2034" y="4932"/>
                    <a:pt x="2034" y="4796"/>
                  </a:cubicBezTo>
                  <a:cubicBezTo>
                    <a:pt x="2034" y="4661"/>
                    <a:pt x="2116" y="4471"/>
                    <a:pt x="2279" y="4308"/>
                  </a:cubicBezTo>
                  <a:cubicBezTo>
                    <a:pt x="2468" y="4068"/>
                    <a:pt x="2646" y="3958"/>
                    <a:pt x="2813" y="3958"/>
                  </a:cubicBezTo>
                  <a:close/>
                  <a:moveTo>
                    <a:pt x="2881" y="0"/>
                  </a:moveTo>
                  <a:cubicBezTo>
                    <a:pt x="2807" y="0"/>
                    <a:pt x="2751" y="26"/>
                    <a:pt x="2712" y="77"/>
                  </a:cubicBezTo>
                  <a:cubicBezTo>
                    <a:pt x="2550" y="267"/>
                    <a:pt x="2387" y="945"/>
                    <a:pt x="2197" y="2057"/>
                  </a:cubicBezTo>
                  <a:cubicBezTo>
                    <a:pt x="2136" y="2051"/>
                    <a:pt x="2075" y="2047"/>
                    <a:pt x="2014" y="2047"/>
                  </a:cubicBezTo>
                  <a:cubicBezTo>
                    <a:pt x="1803" y="2047"/>
                    <a:pt x="1588" y="2087"/>
                    <a:pt x="1356" y="2193"/>
                  </a:cubicBezTo>
                  <a:cubicBezTo>
                    <a:pt x="1085" y="2328"/>
                    <a:pt x="787" y="2572"/>
                    <a:pt x="515" y="2871"/>
                  </a:cubicBezTo>
                  <a:cubicBezTo>
                    <a:pt x="244" y="3223"/>
                    <a:pt x="81" y="3494"/>
                    <a:pt x="27" y="3766"/>
                  </a:cubicBezTo>
                  <a:cubicBezTo>
                    <a:pt x="0" y="3901"/>
                    <a:pt x="0" y="4037"/>
                    <a:pt x="0" y="4173"/>
                  </a:cubicBezTo>
                  <a:cubicBezTo>
                    <a:pt x="0" y="4308"/>
                    <a:pt x="27" y="4444"/>
                    <a:pt x="109" y="4579"/>
                  </a:cubicBezTo>
                  <a:cubicBezTo>
                    <a:pt x="163" y="4715"/>
                    <a:pt x="244" y="4824"/>
                    <a:pt x="298" y="4959"/>
                  </a:cubicBezTo>
                  <a:cubicBezTo>
                    <a:pt x="380" y="5095"/>
                    <a:pt x="515" y="5230"/>
                    <a:pt x="651" y="5366"/>
                  </a:cubicBezTo>
                  <a:cubicBezTo>
                    <a:pt x="814" y="5502"/>
                    <a:pt x="949" y="5637"/>
                    <a:pt x="1058" y="5746"/>
                  </a:cubicBezTo>
                  <a:cubicBezTo>
                    <a:pt x="1194" y="5827"/>
                    <a:pt x="1411" y="6044"/>
                    <a:pt x="1845" y="6424"/>
                  </a:cubicBezTo>
                  <a:cubicBezTo>
                    <a:pt x="2251" y="6776"/>
                    <a:pt x="2577" y="7048"/>
                    <a:pt x="2875" y="7238"/>
                  </a:cubicBezTo>
                  <a:cubicBezTo>
                    <a:pt x="3088" y="7362"/>
                    <a:pt x="3232" y="7416"/>
                    <a:pt x="3336" y="7416"/>
                  </a:cubicBezTo>
                  <a:cubicBezTo>
                    <a:pt x="3391" y="7416"/>
                    <a:pt x="3435" y="7401"/>
                    <a:pt x="3472" y="7373"/>
                  </a:cubicBezTo>
                  <a:lnTo>
                    <a:pt x="6808" y="3494"/>
                  </a:lnTo>
                  <a:cubicBezTo>
                    <a:pt x="6862" y="3440"/>
                    <a:pt x="6862" y="3359"/>
                    <a:pt x="6808" y="3250"/>
                  </a:cubicBezTo>
                  <a:cubicBezTo>
                    <a:pt x="6781" y="3196"/>
                    <a:pt x="6618" y="3033"/>
                    <a:pt x="6374" y="2816"/>
                  </a:cubicBezTo>
                  <a:cubicBezTo>
                    <a:pt x="6130" y="2627"/>
                    <a:pt x="5859" y="2410"/>
                    <a:pt x="5588" y="2247"/>
                  </a:cubicBezTo>
                  <a:cubicBezTo>
                    <a:pt x="5380" y="2081"/>
                    <a:pt x="5237" y="2010"/>
                    <a:pt x="5168" y="2010"/>
                  </a:cubicBezTo>
                  <a:cubicBezTo>
                    <a:pt x="5147" y="2010"/>
                    <a:pt x="5133" y="2017"/>
                    <a:pt x="5127" y="2030"/>
                  </a:cubicBezTo>
                  <a:lnTo>
                    <a:pt x="4096" y="3223"/>
                  </a:lnTo>
                  <a:lnTo>
                    <a:pt x="4014" y="3115"/>
                  </a:lnTo>
                  <a:lnTo>
                    <a:pt x="4693" y="1514"/>
                  </a:lnTo>
                  <a:cubicBezTo>
                    <a:pt x="4720" y="1460"/>
                    <a:pt x="4693" y="1352"/>
                    <a:pt x="4611" y="1243"/>
                  </a:cubicBezTo>
                  <a:cubicBezTo>
                    <a:pt x="4557" y="1162"/>
                    <a:pt x="4421" y="1026"/>
                    <a:pt x="4177" y="809"/>
                  </a:cubicBezTo>
                  <a:cubicBezTo>
                    <a:pt x="3555" y="270"/>
                    <a:pt x="3123" y="0"/>
                    <a:pt x="2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17"/>
            <p:cNvSpPr/>
            <p:nvPr/>
          </p:nvSpPr>
          <p:spPr>
            <a:xfrm rot="1619400">
              <a:off x="857160" y="2196000"/>
              <a:ext cx="167040" cy="146160"/>
            </a:xfrm>
            <a:custGeom>
              <a:avLst/>
              <a:gdLst/>
              <a:ahLst/>
              <a:cxnLst/>
              <a:rect l="l" t="t" r="r" b="b"/>
              <a:pathLst>
                <a:path w="6511" h="5700" extrusionOk="0">
                  <a:moveTo>
                    <a:pt x="5268" y="1"/>
                  </a:moveTo>
                  <a:cubicBezTo>
                    <a:pt x="5253" y="1"/>
                    <a:pt x="5242" y="9"/>
                    <a:pt x="5236" y="27"/>
                  </a:cubicBezTo>
                  <a:lnTo>
                    <a:pt x="2334" y="1844"/>
                  </a:lnTo>
                  <a:lnTo>
                    <a:pt x="1791" y="1004"/>
                  </a:lnTo>
                  <a:cubicBezTo>
                    <a:pt x="1778" y="949"/>
                    <a:pt x="1730" y="922"/>
                    <a:pt x="1655" y="922"/>
                  </a:cubicBezTo>
                  <a:cubicBezTo>
                    <a:pt x="1581" y="922"/>
                    <a:pt x="1479" y="949"/>
                    <a:pt x="1357" y="1004"/>
                  </a:cubicBezTo>
                  <a:cubicBezTo>
                    <a:pt x="1113" y="1058"/>
                    <a:pt x="869" y="1193"/>
                    <a:pt x="652" y="1329"/>
                  </a:cubicBezTo>
                  <a:cubicBezTo>
                    <a:pt x="408" y="1465"/>
                    <a:pt x="245" y="1600"/>
                    <a:pt x="137" y="1709"/>
                  </a:cubicBezTo>
                  <a:cubicBezTo>
                    <a:pt x="28" y="1817"/>
                    <a:pt x="1" y="1926"/>
                    <a:pt x="28" y="1980"/>
                  </a:cubicBezTo>
                  <a:lnTo>
                    <a:pt x="2334" y="5615"/>
                  </a:lnTo>
                  <a:cubicBezTo>
                    <a:pt x="2377" y="5673"/>
                    <a:pt x="2436" y="5700"/>
                    <a:pt x="2515" y="5700"/>
                  </a:cubicBezTo>
                  <a:cubicBezTo>
                    <a:pt x="2584" y="5700"/>
                    <a:pt x="2667" y="5680"/>
                    <a:pt x="2768" y="5642"/>
                  </a:cubicBezTo>
                  <a:cubicBezTo>
                    <a:pt x="3012" y="5588"/>
                    <a:pt x="3229" y="5479"/>
                    <a:pt x="3500" y="5316"/>
                  </a:cubicBezTo>
                  <a:cubicBezTo>
                    <a:pt x="3771" y="5126"/>
                    <a:pt x="3934" y="4991"/>
                    <a:pt x="4042" y="4909"/>
                  </a:cubicBezTo>
                  <a:cubicBezTo>
                    <a:pt x="4151" y="4801"/>
                    <a:pt x="4178" y="4692"/>
                    <a:pt x="4151" y="4665"/>
                  </a:cubicBezTo>
                  <a:lnTo>
                    <a:pt x="3527" y="3716"/>
                  </a:lnTo>
                  <a:lnTo>
                    <a:pt x="6402" y="1872"/>
                  </a:lnTo>
                  <a:cubicBezTo>
                    <a:pt x="6484" y="1844"/>
                    <a:pt x="6511" y="1790"/>
                    <a:pt x="6484" y="1682"/>
                  </a:cubicBezTo>
                  <a:cubicBezTo>
                    <a:pt x="6456" y="1600"/>
                    <a:pt x="6348" y="1410"/>
                    <a:pt x="6185" y="1139"/>
                  </a:cubicBezTo>
                  <a:cubicBezTo>
                    <a:pt x="5995" y="841"/>
                    <a:pt x="5805" y="597"/>
                    <a:pt x="5588" y="326"/>
                  </a:cubicBezTo>
                  <a:cubicBezTo>
                    <a:pt x="5440" y="113"/>
                    <a:pt x="5325" y="1"/>
                    <a:pt x="5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73075" rIns="91425" bIns="73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17"/>
            <p:cNvSpPr/>
            <p:nvPr/>
          </p:nvSpPr>
          <p:spPr>
            <a:xfrm rot="1619400">
              <a:off x="1227240" y="2092320"/>
              <a:ext cx="500760" cy="255960"/>
            </a:xfrm>
            <a:custGeom>
              <a:avLst/>
              <a:gdLst/>
              <a:ahLst/>
              <a:cxnLst/>
              <a:rect l="l" t="t" r="r" b="b"/>
              <a:pathLst>
                <a:path w="19476" h="9967" extrusionOk="0">
                  <a:moveTo>
                    <a:pt x="13236" y="0"/>
                  </a:moveTo>
                  <a:cubicBezTo>
                    <a:pt x="11810" y="0"/>
                    <a:pt x="10214" y="215"/>
                    <a:pt x="8571" y="667"/>
                  </a:cubicBezTo>
                  <a:cubicBezTo>
                    <a:pt x="3554" y="2051"/>
                    <a:pt x="0" y="5089"/>
                    <a:pt x="651" y="7476"/>
                  </a:cubicBezTo>
                  <a:cubicBezTo>
                    <a:pt x="1087" y="9074"/>
                    <a:pt x="3299" y="9967"/>
                    <a:pt x="6220" y="9967"/>
                  </a:cubicBezTo>
                  <a:cubicBezTo>
                    <a:pt x="7661" y="9967"/>
                    <a:pt x="9274" y="9750"/>
                    <a:pt x="10931" y="9293"/>
                  </a:cubicBezTo>
                  <a:cubicBezTo>
                    <a:pt x="15949" y="7937"/>
                    <a:pt x="19475" y="4899"/>
                    <a:pt x="18824" y="2512"/>
                  </a:cubicBezTo>
                  <a:cubicBezTo>
                    <a:pt x="18386" y="906"/>
                    <a:pt x="16169" y="0"/>
                    <a:pt x="13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17"/>
            <p:cNvSpPr/>
            <p:nvPr/>
          </p:nvSpPr>
          <p:spPr>
            <a:xfrm rot="1619400">
              <a:off x="1238400" y="2091240"/>
              <a:ext cx="478440" cy="256320"/>
            </a:xfrm>
            <a:custGeom>
              <a:avLst/>
              <a:gdLst/>
              <a:ahLst/>
              <a:cxnLst/>
              <a:rect l="l" t="t" r="r" b="b"/>
              <a:pathLst>
                <a:path w="18608" h="9973" extrusionOk="0">
                  <a:moveTo>
                    <a:pt x="11573" y="438"/>
                  </a:moveTo>
                  <a:cubicBezTo>
                    <a:pt x="14053" y="438"/>
                    <a:pt x="16416" y="1170"/>
                    <a:pt x="18173" y="2572"/>
                  </a:cubicBezTo>
                  <a:cubicBezTo>
                    <a:pt x="17007" y="5637"/>
                    <a:pt x="14077" y="8132"/>
                    <a:pt x="10443" y="9136"/>
                  </a:cubicBezTo>
                  <a:cubicBezTo>
                    <a:pt x="9335" y="9436"/>
                    <a:pt x="8207" y="9582"/>
                    <a:pt x="7102" y="9582"/>
                  </a:cubicBezTo>
                  <a:cubicBezTo>
                    <a:pt x="4609" y="9582"/>
                    <a:pt x="2236" y="8837"/>
                    <a:pt x="488" y="7427"/>
                  </a:cubicBezTo>
                  <a:cubicBezTo>
                    <a:pt x="1628" y="4389"/>
                    <a:pt x="4584" y="1894"/>
                    <a:pt x="8192" y="890"/>
                  </a:cubicBezTo>
                  <a:cubicBezTo>
                    <a:pt x="9313" y="587"/>
                    <a:pt x="10455" y="438"/>
                    <a:pt x="11573" y="438"/>
                  </a:cubicBezTo>
                  <a:close/>
                  <a:moveTo>
                    <a:pt x="11585" y="1"/>
                  </a:moveTo>
                  <a:cubicBezTo>
                    <a:pt x="10429" y="1"/>
                    <a:pt x="9247" y="159"/>
                    <a:pt x="8083" y="483"/>
                  </a:cubicBezTo>
                  <a:cubicBezTo>
                    <a:pt x="4286" y="1541"/>
                    <a:pt x="1221" y="4172"/>
                    <a:pt x="27" y="7400"/>
                  </a:cubicBezTo>
                  <a:lnTo>
                    <a:pt x="0" y="7536"/>
                  </a:lnTo>
                  <a:lnTo>
                    <a:pt x="109" y="7644"/>
                  </a:lnTo>
                  <a:cubicBezTo>
                    <a:pt x="1931" y="9166"/>
                    <a:pt x="4418" y="9972"/>
                    <a:pt x="7036" y="9972"/>
                  </a:cubicBezTo>
                  <a:cubicBezTo>
                    <a:pt x="8197" y="9972"/>
                    <a:pt x="9385" y="9814"/>
                    <a:pt x="10551" y="9489"/>
                  </a:cubicBezTo>
                  <a:cubicBezTo>
                    <a:pt x="14349" y="8485"/>
                    <a:pt x="17441" y="5827"/>
                    <a:pt x="18580" y="2572"/>
                  </a:cubicBezTo>
                  <a:lnTo>
                    <a:pt x="18607" y="2436"/>
                  </a:lnTo>
                  <a:lnTo>
                    <a:pt x="18526" y="2355"/>
                  </a:lnTo>
                  <a:cubicBezTo>
                    <a:pt x="16682" y="813"/>
                    <a:pt x="14200" y="1"/>
                    <a:pt x="1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17"/>
            <p:cNvSpPr/>
            <p:nvPr/>
          </p:nvSpPr>
          <p:spPr>
            <a:xfrm rot="1619400">
              <a:off x="1357200" y="2112120"/>
              <a:ext cx="240480" cy="216720"/>
            </a:xfrm>
            <a:custGeom>
              <a:avLst/>
              <a:gdLst/>
              <a:ahLst/>
              <a:cxnLst/>
              <a:rect l="l" t="t" r="r" b="b"/>
              <a:pathLst>
                <a:path w="9359" h="8435" extrusionOk="0">
                  <a:moveTo>
                    <a:pt x="4671" y="1"/>
                  </a:moveTo>
                  <a:cubicBezTo>
                    <a:pt x="4311" y="1"/>
                    <a:pt x="3945" y="47"/>
                    <a:pt x="3581" y="144"/>
                  </a:cubicBezTo>
                  <a:cubicBezTo>
                    <a:pt x="1329" y="767"/>
                    <a:pt x="0" y="3100"/>
                    <a:pt x="624" y="5351"/>
                  </a:cubicBezTo>
                  <a:cubicBezTo>
                    <a:pt x="1121" y="7203"/>
                    <a:pt x="2822" y="8435"/>
                    <a:pt x="4677" y="8435"/>
                  </a:cubicBezTo>
                  <a:cubicBezTo>
                    <a:pt x="5049" y="8435"/>
                    <a:pt x="5428" y="8385"/>
                    <a:pt x="5805" y="8281"/>
                  </a:cubicBezTo>
                  <a:cubicBezTo>
                    <a:pt x="8056" y="7684"/>
                    <a:pt x="9358" y="5351"/>
                    <a:pt x="8761" y="3100"/>
                  </a:cubicBezTo>
                  <a:cubicBezTo>
                    <a:pt x="8239" y="1236"/>
                    <a:pt x="6535" y="1"/>
                    <a:pt x="4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17"/>
            <p:cNvSpPr/>
            <p:nvPr/>
          </p:nvSpPr>
          <p:spPr>
            <a:xfrm rot="1619400">
              <a:off x="1351080" y="2107440"/>
              <a:ext cx="252360" cy="227160"/>
            </a:xfrm>
            <a:custGeom>
              <a:avLst/>
              <a:gdLst/>
              <a:ahLst/>
              <a:cxnLst/>
              <a:rect l="l" t="t" r="r" b="b"/>
              <a:pathLst>
                <a:path w="9820" h="8836" extrusionOk="0">
                  <a:moveTo>
                    <a:pt x="4923" y="365"/>
                  </a:moveTo>
                  <a:cubicBezTo>
                    <a:pt x="6685" y="365"/>
                    <a:pt x="8296" y="1544"/>
                    <a:pt x="8816" y="3306"/>
                  </a:cubicBezTo>
                  <a:cubicBezTo>
                    <a:pt x="9385" y="5449"/>
                    <a:pt x="8138" y="7700"/>
                    <a:pt x="5995" y="8270"/>
                  </a:cubicBezTo>
                  <a:cubicBezTo>
                    <a:pt x="5644" y="8363"/>
                    <a:pt x="5292" y="8408"/>
                    <a:pt x="4945" y="8408"/>
                  </a:cubicBezTo>
                  <a:cubicBezTo>
                    <a:pt x="3168" y="8408"/>
                    <a:pt x="1530" y="7241"/>
                    <a:pt x="1031" y="5449"/>
                  </a:cubicBezTo>
                  <a:cubicBezTo>
                    <a:pt x="461" y="3306"/>
                    <a:pt x="1709" y="1082"/>
                    <a:pt x="3852" y="512"/>
                  </a:cubicBezTo>
                  <a:cubicBezTo>
                    <a:pt x="4210" y="413"/>
                    <a:pt x="4570" y="365"/>
                    <a:pt x="4923" y="365"/>
                  </a:cubicBezTo>
                  <a:close/>
                  <a:moveTo>
                    <a:pt x="4875" y="1"/>
                  </a:moveTo>
                  <a:cubicBezTo>
                    <a:pt x="4491" y="1"/>
                    <a:pt x="4102" y="52"/>
                    <a:pt x="3716" y="160"/>
                  </a:cubicBezTo>
                  <a:cubicBezTo>
                    <a:pt x="1384" y="811"/>
                    <a:pt x="0" y="3252"/>
                    <a:pt x="624" y="5585"/>
                  </a:cubicBezTo>
                  <a:cubicBezTo>
                    <a:pt x="1167" y="7531"/>
                    <a:pt x="2958" y="8836"/>
                    <a:pt x="4891" y="8836"/>
                  </a:cubicBezTo>
                  <a:cubicBezTo>
                    <a:pt x="5274" y="8836"/>
                    <a:pt x="5663" y="8784"/>
                    <a:pt x="6049" y="8677"/>
                  </a:cubicBezTo>
                  <a:cubicBezTo>
                    <a:pt x="8436" y="8026"/>
                    <a:pt x="9819" y="5585"/>
                    <a:pt x="9141" y="3252"/>
                  </a:cubicBezTo>
                  <a:cubicBezTo>
                    <a:pt x="8598" y="1305"/>
                    <a:pt x="6808" y="1"/>
                    <a:pt x="4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17"/>
            <p:cNvSpPr/>
            <p:nvPr/>
          </p:nvSpPr>
          <p:spPr>
            <a:xfrm rot="1619400">
              <a:off x="1216440" y="2109960"/>
              <a:ext cx="53280" cy="28440"/>
            </a:xfrm>
            <a:custGeom>
              <a:avLst/>
              <a:gdLst/>
              <a:ahLst/>
              <a:cxnLst/>
              <a:rect l="l" t="t" r="r" b="b"/>
              <a:pathLst>
                <a:path w="2089" h="1113" extrusionOk="0">
                  <a:moveTo>
                    <a:pt x="2089" y="1112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14400" rIns="91425" bIns="14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17"/>
            <p:cNvSpPr/>
            <p:nvPr/>
          </p:nvSpPr>
          <p:spPr>
            <a:xfrm rot="1619400">
              <a:off x="1209600" y="2105640"/>
              <a:ext cx="65880" cy="38160"/>
            </a:xfrm>
            <a:custGeom>
              <a:avLst/>
              <a:gdLst/>
              <a:ahLst/>
              <a:cxnLst/>
              <a:rect l="l" t="t" r="r" b="b"/>
              <a:pathLst>
                <a:path w="2578" h="1493" extrusionOk="0">
                  <a:moveTo>
                    <a:pt x="238" y="1"/>
                  </a:moveTo>
                  <a:cubicBezTo>
                    <a:pt x="176" y="1"/>
                    <a:pt x="109" y="37"/>
                    <a:pt x="55" y="109"/>
                  </a:cubicBezTo>
                  <a:cubicBezTo>
                    <a:pt x="1" y="190"/>
                    <a:pt x="28" y="299"/>
                    <a:pt x="137" y="380"/>
                  </a:cubicBezTo>
                  <a:lnTo>
                    <a:pt x="2225" y="1492"/>
                  </a:lnTo>
                  <a:lnTo>
                    <a:pt x="2361" y="1492"/>
                  </a:lnTo>
                  <a:cubicBezTo>
                    <a:pt x="2442" y="1492"/>
                    <a:pt x="2469" y="1465"/>
                    <a:pt x="2496" y="1411"/>
                  </a:cubicBezTo>
                  <a:cubicBezTo>
                    <a:pt x="2578" y="1330"/>
                    <a:pt x="2524" y="1221"/>
                    <a:pt x="2442" y="1140"/>
                  </a:cubicBezTo>
                  <a:lnTo>
                    <a:pt x="326" y="28"/>
                  </a:lnTo>
                  <a:cubicBezTo>
                    <a:pt x="299" y="10"/>
                    <a:pt x="26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19075" rIns="91425" bIns="19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17"/>
            <p:cNvSpPr/>
            <p:nvPr/>
          </p:nvSpPr>
          <p:spPr>
            <a:xfrm rot="1619400">
              <a:off x="1256040" y="2077200"/>
              <a:ext cx="56880" cy="42120"/>
            </a:xfrm>
            <a:custGeom>
              <a:avLst/>
              <a:gdLst/>
              <a:ahLst/>
              <a:cxnLst/>
              <a:rect l="l" t="t" r="r" b="b"/>
              <a:pathLst>
                <a:path w="2225" h="1656" extrusionOk="0">
                  <a:moveTo>
                    <a:pt x="2224" y="1655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1225" rIns="91425" bIns="21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17"/>
            <p:cNvSpPr/>
            <p:nvPr/>
          </p:nvSpPr>
          <p:spPr>
            <a:xfrm rot="1619400">
              <a:off x="1250280" y="2072520"/>
              <a:ext cx="67320" cy="52200"/>
            </a:xfrm>
            <a:custGeom>
              <a:avLst/>
              <a:gdLst/>
              <a:ahLst/>
              <a:cxnLst/>
              <a:rect l="l" t="t" r="r" b="b"/>
              <a:pathLst>
                <a:path w="2632" h="2046" extrusionOk="0">
                  <a:moveTo>
                    <a:pt x="216" y="0"/>
                  </a:moveTo>
                  <a:cubicBezTo>
                    <a:pt x="161" y="0"/>
                    <a:pt x="99" y="20"/>
                    <a:pt x="55" y="65"/>
                  </a:cubicBezTo>
                  <a:cubicBezTo>
                    <a:pt x="0" y="146"/>
                    <a:pt x="0" y="282"/>
                    <a:pt x="109" y="336"/>
                  </a:cubicBezTo>
                  <a:lnTo>
                    <a:pt x="2306" y="2018"/>
                  </a:lnTo>
                  <a:cubicBezTo>
                    <a:pt x="2333" y="2045"/>
                    <a:pt x="2387" y="2045"/>
                    <a:pt x="2469" y="2045"/>
                  </a:cubicBezTo>
                  <a:cubicBezTo>
                    <a:pt x="2550" y="2018"/>
                    <a:pt x="2577" y="2018"/>
                    <a:pt x="2577" y="1964"/>
                  </a:cubicBezTo>
                  <a:cubicBezTo>
                    <a:pt x="2631" y="1910"/>
                    <a:pt x="2631" y="1774"/>
                    <a:pt x="2523" y="1693"/>
                  </a:cubicBezTo>
                  <a:lnTo>
                    <a:pt x="326" y="38"/>
                  </a:lnTo>
                  <a:cubicBezTo>
                    <a:pt x="301" y="14"/>
                    <a:pt x="261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6275" rIns="91425" bIns="26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17"/>
            <p:cNvSpPr/>
            <p:nvPr/>
          </p:nvSpPr>
          <p:spPr>
            <a:xfrm rot="1619400">
              <a:off x="1315800" y="2054520"/>
              <a:ext cx="47880" cy="48600"/>
            </a:xfrm>
            <a:custGeom>
              <a:avLst/>
              <a:gdLst/>
              <a:ahLst/>
              <a:cxnLst/>
              <a:rect l="l" t="t" r="r" b="b"/>
              <a:pathLst>
                <a:path w="1872" h="1900" extrusionOk="0">
                  <a:moveTo>
                    <a:pt x="1872" y="1899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4475" rIns="91425" bIns="244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17"/>
            <p:cNvSpPr/>
            <p:nvPr/>
          </p:nvSpPr>
          <p:spPr>
            <a:xfrm rot="1619400">
              <a:off x="1308960" y="2049480"/>
              <a:ext cx="58320" cy="59040"/>
            </a:xfrm>
            <a:custGeom>
              <a:avLst/>
              <a:gdLst/>
              <a:ahLst/>
              <a:cxnLst/>
              <a:rect l="l" t="t" r="r" b="b"/>
              <a:pathLst>
                <a:path w="2279" h="2303" extrusionOk="0">
                  <a:moveTo>
                    <a:pt x="227" y="0"/>
                  </a:moveTo>
                  <a:cubicBezTo>
                    <a:pt x="176" y="0"/>
                    <a:pt x="122" y="14"/>
                    <a:pt x="82" y="41"/>
                  </a:cubicBezTo>
                  <a:cubicBezTo>
                    <a:pt x="0" y="122"/>
                    <a:pt x="0" y="258"/>
                    <a:pt x="82" y="312"/>
                  </a:cubicBezTo>
                  <a:lnTo>
                    <a:pt x="1953" y="2211"/>
                  </a:lnTo>
                  <a:cubicBezTo>
                    <a:pt x="1994" y="2272"/>
                    <a:pt x="2050" y="2302"/>
                    <a:pt x="2098" y="2302"/>
                  </a:cubicBezTo>
                  <a:cubicBezTo>
                    <a:pt x="2114" y="2302"/>
                    <a:pt x="2129" y="2299"/>
                    <a:pt x="2143" y="2292"/>
                  </a:cubicBezTo>
                  <a:cubicBezTo>
                    <a:pt x="2197" y="2292"/>
                    <a:pt x="2224" y="2238"/>
                    <a:pt x="2224" y="2211"/>
                  </a:cubicBezTo>
                  <a:cubicBezTo>
                    <a:pt x="2279" y="2157"/>
                    <a:pt x="2279" y="2021"/>
                    <a:pt x="2224" y="1940"/>
                  </a:cubicBezTo>
                  <a:lnTo>
                    <a:pt x="353" y="41"/>
                  </a:lnTo>
                  <a:cubicBezTo>
                    <a:pt x="326" y="14"/>
                    <a:pt x="278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9500" rIns="91425" bIns="295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17"/>
            <p:cNvSpPr/>
            <p:nvPr/>
          </p:nvSpPr>
          <p:spPr>
            <a:xfrm rot="1619400">
              <a:off x="1378440" y="2040840"/>
              <a:ext cx="40680" cy="55440"/>
            </a:xfrm>
            <a:custGeom>
              <a:avLst/>
              <a:gdLst/>
              <a:ahLst/>
              <a:cxnLst/>
              <a:rect l="l" t="t" r="r" b="b"/>
              <a:pathLst>
                <a:path w="1601" h="2171" extrusionOk="0">
                  <a:moveTo>
                    <a:pt x="1601" y="217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7700" rIns="91425" bIns="27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17"/>
            <p:cNvSpPr/>
            <p:nvPr/>
          </p:nvSpPr>
          <p:spPr>
            <a:xfrm rot="1619400">
              <a:off x="1372680" y="2034720"/>
              <a:ext cx="51840" cy="65520"/>
            </a:xfrm>
            <a:custGeom>
              <a:avLst/>
              <a:gdLst/>
              <a:ahLst/>
              <a:cxnLst/>
              <a:rect l="l" t="t" r="r" b="b"/>
              <a:pathLst>
                <a:path w="2035" h="2562" extrusionOk="0">
                  <a:moveTo>
                    <a:pt x="222" y="0"/>
                  </a:moveTo>
                  <a:cubicBezTo>
                    <a:pt x="186" y="0"/>
                    <a:pt x="147" y="9"/>
                    <a:pt x="109" y="29"/>
                  </a:cubicBezTo>
                  <a:cubicBezTo>
                    <a:pt x="27" y="110"/>
                    <a:pt x="0" y="218"/>
                    <a:pt x="82" y="300"/>
                  </a:cubicBezTo>
                  <a:lnTo>
                    <a:pt x="1682" y="2470"/>
                  </a:lnTo>
                  <a:cubicBezTo>
                    <a:pt x="1702" y="2531"/>
                    <a:pt x="1768" y="2561"/>
                    <a:pt x="1823" y="2561"/>
                  </a:cubicBezTo>
                  <a:cubicBezTo>
                    <a:pt x="1841" y="2561"/>
                    <a:pt x="1858" y="2558"/>
                    <a:pt x="1872" y="2551"/>
                  </a:cubicBezTo>
                  <a:cubicBezTo>
                    <a:pt x="1899" y="2551"/>
                    <a:pt x="1926" y="2551"/>
                    <a:pt x="1926" y="2524"/>
                  </a:cubicBezTo>
                  <a:cubicBezTo>
                    <a:pt x="2007" y="2443"/>
                    <a:pt x="2035" y="2334"/>
                    <a:pt x="1980" y="2253"/>
                  </a:cubicBezTo>
                  <a:lnTo>
                    <a:pt x="380" y="83"/>
                  </a:lnTo>
                  <a:cubicBezTo>
                    <a:pt x="345" y="30"/>
                    <a:pt x="287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2750" rIns="91425" bIns="32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17"/>
            <p:cNvSpPr/>
            <p:nvPr/>
          </p:nvSpPr>
          <p:spPr>
            <a:xfrm rot="1619400">
              <a:off x="1438200" y="2031120"/>
              <a:ext cx="33120" cy="65880"/>
            </a:xfrm>
            <a:custGeom>
              <a:avLst/>
              <a:gdLst/>
              <a:ahLst/>
              <a:cxnLst/>
              <a:rect l="l" t="t" r="r" b="b"/>
              <a:pathLst>
                <a:path w="1303" h="2578" extrusionOk="0">
                  <a:moveTo>
                    <a:pt x="1303" y="2577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3100" rIns="91425" bIns="33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17"/>
            <p:cNvSpPr/>
            <p:nvPr/>
          </p:nvSpPr>
          <p:spPr>
            <a:xfrm rot="1619400">
              <a:off x="1432440" y="2026080"/>
              <a:ext cx="44280" cy="76680"/>
            </a:xfrm>
            <a:custGeom>
              <a:avLst/>
              <a:gdLst/>
              <a:ahLst/>
              <a:cxnLst/>
              <a:rect l="l" t="t" r="r" b="b"/>
              <a:pathLst>
                <a:path w="1737" h="2989" extrusionOk="0">
                  <a:moveTo>
                    <a:pt x="212" y="1"/>
                  </a:moveTo>
                  <a:cubicBezTo>
                    <a:pt x="187" y="1"/>
                    <a:pt x="162" y="4"/>
                    <a:pt x="136" y="11"/>
                  </a:cubicBezTo>
                  <a:cubicBezTo>
                    <a:pt x="55" y="92"/>
                    <a:pt x="1" y="200"/>
                    <a:pt x="55" y="309"/>
                  </a:cubicBezTo>
                  <a:lnTo>
                    <a:pt x="1330" y="2886"/>
                  </a:lnTo>
                  <a:cubicBezTo>
                    <a:pt x="1388" y="2944"/>
                    <a:pt x="1433" y="2989"/>
                    <a:pt x="1494" y="2989"/>
                  </a:cubicBezTo>
                  <a:cubicBezTo>
                    <a:pt x="1517" y="2989"/>
                    <a:pt x="1543" y="2982"/>
                    <a:pt x="1574" y="2967"/>
                  </a:cubicBezTo>
                  <a:lnTo>
                    <a:pt x="1601" y="2967"/>
                  </a:lnTo>
                  <a:cubicBezTo>
                    <a:pt x="1709" y="2913"/>
                    <a:pt x="1737" y="2804"/>
                    <a:pt x="1709" y="2696"/>
                  </a:cubicBezTo>
                  <a:lnTo>
                    <a:pt x="407" y="119"/>
                  </a:lnTo>
                  <a:cubicBezTo>
                    <a:pt x="366" y="36"/>
                    <a:pt x="29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8500" rIns="91425" bIns="385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17"/>
            <p:cNvSpPr/>
            <p:nvPr/>
          </p:nvSpPr>
          <p:spPr>
            <a:xfrm rot="1619400">
              <a:off x="1720080" y="2201040"/>
              <a:ext cx="30960" cy="52200"/>
            </a:xfrm>
            <a:custGeom>
              <a:avLst/>
              <a:gdLst/>
              <a:ahLst/>
              <a:cxnLst/>
              <a:rect l="l" t="t" r="r" b="b"/>
              <a:pathLst>
                <a:path w="1221" h="2036" extrusionOk="0">
                  <a:moveTo>
                    <a:pt x="0" y="2035"/>
                  </a:moveTo>
                  <a:lnTo>
                    <a:pt x="122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6275" rIns="91425" bIns="26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17"/>
            <p:cNvSpPr/>
            <p:nvPr/>
          </p:nvSpPr>
          <p:spPr>
            <a:xfrm rot="1619400">
              <a:off x="1713600" y="2194560"/>
              <a:ext cx="44280" cy="62640"/>
            </a:xfrm>
            <a:custGeom>
              <a:avLst/>
              <a:gdLst/>
              <a:ahLst/>
              <a:cxnLst/>
              <a:rect l="l" t="t" r="r" b="b"/>
              <a:pathLst>
                <a:path w="1736" h="2442" extrusionOk="0">
                  <a:moveTo>
                    <a:pt x="1494" y="1"/>
                  </a:moveTo>
                  <a:cubicBezTo>
                    <a:pt x="1426" y="1"/>
                    <a:pt x="1365" y="37"/>
                    <a:pt x="1329" y="109"/>
                  </a:cubicBezTo>
                  <a:lnTo>
                    <a:pt x="81" y="2143"/>
                  </a:lnTo>
                  <a:cubicBezTo>
                    <a:pt x="0" y="2252"/>
                    <a:pt x="27" y="2333"/>
                    <a:pt x="136" y="2415"/>
                  </a:cubicBezTo>
                  <a:cubicBezTo>
                    <a:pt x="217" y="2442"/>
                    <a:pt x="271" y="2442"/>
                    <a:pt x="298" y="2442"/>
                  </a:cubicBezTo>
                  <a:cubicBezTo>
                    <a:pt x="353" y="2442"/>
                    <a:pt x="407" y="2415"/>
                    <a:pt x="407" y="2333"/>
                  </a:cubicBezTo>
                  <a:lnTo>
                    <a:pt x="1655" y="299"/>
                  </a:lnTo>
                  <a:cubicBezTo>
                    <a:pt x="1736" y="218"/>
                    <a:pt x="1682" y="109"/>
                    <a:pt x="1600" y="28"/>
                  </a:cubicBezTo>
                  <a:cubicBezTo>
                    <a:pt x="1564" y="10"/>
                    <a:pt x="1528" y="1"/>
                    <a:pt x="1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1300" rIns="91425" bIns="31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17"/>
            <p:cNvSpPr/>
            <p:nvPr/>
          </p:nvSpPr>
          <p:spPr>
            <a:xfrm rot="1619400">
              <a:off x="1693440" y="2153880"/>
              <a:ext cx="27000" cy="65160"/>
            </a:xfrm>
            <a:custGeom>
              <a:avLst/>
              <a:gdLst/>
              <a:ahLst/>
              <a:cxnLst/>
              <a:rect l="l" t="t" r="r" b="b"/>
              <a:pathLst>
                <a:path w="1059" h="2551" extrusionOk="0">
                  <a:moveTo>
                    <a:pt x="1" y="2550"/>
                  </a:moveTo>
                  <a:lnTo>
                    <a:pt x="10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2750" rIns="91425" bIns="32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17"/>
            <p:cNvSpPr/>
            <p:nvPr/>
          </p:nvSpPr>
          <p:spPr>
            <a:xfrm rot="1619400">
              <a:off x="1689120" y="2148840"/>
              <a:ext cx="38160" cy="74520"/>
            </a:xfrm>
            <a:custGeom>
              <a:avLst/>
              <a:gdLst/>
              <a:ahLst/>
              <a:cxnLst/>
              <a:rect l="l" t="t" r="r" b="b"/>
              <a:pathLst>
                <a:path w="1492" h="2913" extrusionOk="0">
                  <a:moveTo>
                    <a:pt x="1277" y="1"/>
                  </a:moveTo>
                  <a:cubicBezTo>
                    <a:pt x="1190" y="1"/>
                    <a:pt x="1106" y="36"/>
                    <a:pt x="1085" y="119"/>
                  </a:cubicBezTo>
                  <a:lnTo>
                    <a:pt x="27" y="2642"/>
                  </a:lnTo>
                  <a:cubicBezTo>
                    <a:pt x="0" y="2750"/>
                    <a:pt x="27" y="2886"/>
                    <a:pt x="136" y="2913"/>
                  </a:cubicBezTo>
                  <a:lnTo>
                    <a:pt x="271" y="2913"/>
                  </a:lnTo>
                  <a:cubicBezTo>
                    <a:pt x="298" y="2913"/>
                    <a:pt x="353" y="2886"/>
                    <a:pt x="380" y="2831"/>
                  </a:cubicBezTo>
                  <a:lnTo>
                    <a:pt x="1438" y="282"/>
                  </a:lnTo>
                  <a:cubicBezTo>
                    <a:pt x="1492" y="173"/>
                    <a:pt x="1438" y="38"/>
                    <a:pt x="1356" y="11"/>
                  </a:cubicBezTo>
                  <a:cubicBezTo>
                    <a:pt x="1331" y="4"/>
                    <a:pt x="1303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7425" rIns="91425" bIns="37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17"/>
            <p:cNvSpPr/>
            <p:nvPr/>
          </p:nvSpPr>
          <p:spPr>
            <a:xfrm rot="1619400">
              <a:off x="1657080" y="2113560"/>
              <a:ext cx="15840" cy="65880"/>
            </a:xfrm>
            <a:custGeom>
              <a:avLst/>
              <a:gdLst/>
              <a:ahLst/>
              <a:cxnLst/>
              <a:rect l="l" t="t" r="r" b="b"/>
              <a:pathLst>
                <a:path w="625" h="2578" extrusionOk="0">
                  <a:moveTo>
                    <a:pt x="1" y="2577"/>
                  </a:moveTo>
                  <a:lnTo>
                    <a:pt x="62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3100" rIns="91425" bIns="33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17"/>
            <p:cNvSpPr/>
            <p:nvPr/>
          </p:nvSpPr>
          <p:spPr>
            <a:xfrm rot="1619400">
              <a:off x="1650960" y="2108880"/>
              <a:ext cx="27720" cy="75960"/>
            </a:xfrm>
            <a:custGeom>
              <a:avLst/>
              <a:gdLst/>
              <a:ahLst/>
              <a:cxnLst/>
              <a:rect l="l" t="t" r="r" b="b"/>
              <a:pathLst>
                <a:path w="1086" h="2963" extrusionOk="0">
                  <a:moveTo>
                    <a:pt x="880" y="0"/>
                  </a:moveTo>
                  <a:cubicBezTo>
                    <a:pt x="787" y="0"/>
                    <a:pt x="703" y="71"/>
                    <a:pt x="679" y="141"/>
                  </a:cubicBezTo>
                  <a:lnTo>
                    <a:pt x="28" y="2718"/>
                  </a:lnTo>
                  <a:cubicBezTo>
                    <a:pt x="1" y="2827"/>
                    <a:pt x="82" y="2935"/>
                    <a:pt x="164" y="2962"/>
                  </a:cubicBezTo>
                  <a:lnTo>
                    <a:pt x="272" y="2962"/>
                  </a:lnTo>
                  <a:cubicBezTo>
                    <a:pt x="326" y="2935"/>
                    <a:pt x="381" y="2908"/>
                    <a:pt x="408" y="2827"/>
                  </a:cubicBezTo>
                  <a:lnTo>
                    <a:pt x="1059" y="250"/>
                  </a:lnTo>
                  <a:cubicBezTo>
                    <a:pt x="1086" y="141"/>
                    <a:pt x="1032" y="60"/>
                    <a:pt x="923" y="6"/>
                  </a:cubicBezTo>
                  <a:cubicBezTo>
                    <a:pt x="909" y="2"/>
                    <a:pt x="894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8150" rIns="91425" bIns="38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17"/>
            <p:cNvSpPr/>
            <p:nvPr/>
          </p:nvSpPr>
          <p:spPr>
            <a:xfrm rot="1619400">
              <a:off x="1611360" y="2078280"/>
              <a:ext cx="6480" cy="68760"/>
            </a:xfrm>
            <a:custGeom>
              <a:avLst/>
              <a:gdLst/>
              <a:ahLst/>
              <a:cxnLst/>
              <a:rect l="l" t="t" r="r" b="b"/>
              <a:pathLst>
                <a:path w="272" h="2687" extrusionOk="0">
                  <a:moveTo>
                    <a:pt x="0" y="2686"/>
                  </a:moveTo>
                  <a:lnTo>
                    <a:pt x="27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4550" rIns="91425" bIns="34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17"/>
            <p:cNvSpPr/>
            <p:nvPr/>
          </p:nvSpPr>
          <p:spPr>
            <a:xfrm rot="1619400">
              <a:off x="1605960" y="2073960"/>
              <a:ext cx="16560" cy="77760"/>
            </a:xfrm>
            <a:custGeom>
              <a:avLst/>
              <a:gdLst/>
              <a:ahLst/>
              <a:cxnLst/>
              <a:rect l="l" t="t" r="r" b="b"/>
              <a:pathLst>
                <a:path w="652" h="3039" extrusionOk="0">
                  <a:moveTo>
                    <a:pt x="488" y="0"/>
                  </a:moveTo>
                  <a:cubicBezTo>
                    <a:pt x="380" y="0"/>
                    <a:pt x="271" y="54"/>
                    <a:pt x="271" y="163"/>
                  </a:cubicBezTo>
                  <a:lnTo>
                    <a:pt x="0" y="2848"/>
                  </a:lnTo>
                  <a:cubicBezTo>
                    <a:pt x="0" y="2957"/>
                    <a:pt x="82" y="3038"/>
                    <a:pt x="190" y="3038"/>
                  </a:cubicBezTo>
                  <a:lnTo>
                    <a:pt x="244" y="3038"/>
                  </a:lnTo>
                  <a:cubicBezTo>
                    <a:pt x="326" y="3011"/>
                    <a:pt x="380" y="2957"/>
                    <a:pt x="380" y="2875"/>
                  </a:cubicBezTo>
                  <a:lnTo>
                    <a:pt x="651" y="190"/>
                  </a:lnTo>
                  <a:cubicBezTo>
                    <a:pt x="651" y="109"/>
                    <a:pt x="570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8875" rIns="91425" bIns="38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17"/>
            <p:cNvSpPr/>
            <p:nvPr/>
          </p:nvSpPr>
          <p:spPr>
            <a:xfrm rot="1619400">
              <a:off x="1561680" y="2049840"/>
              <a:ext cx="4680" cy="74160"/>
            </a:xfrm>
            <a:custGeom>
              <a:avLst/>
              <a:gdLst/>
              <a:ahLst/>
              <a:cxnLst/>
              <a:rect l="l" t="t" r="r" b="b"/>
              <a:pathLst>
                <a:path w="191" h="2903" extrusionOk="0">
                  <a:moveTo>
                    <a:pt x="190" y="2903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7075" rIns="91425" bIns="37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17"/>
            <p:cNvSpPr/>
            <p:nvPr/>
          </p:nvSpPr>
          <p:spPr>
            <a:xfrm rot="1619400">
              <a:off x="1557000" y="2045880"/>
              <a:ext cx="15120" cy="83520"/>
            </a:xfrm>
            <a:custGeom>
              <a:avLst/>
              <a:gdLst/>
              <a:ahLst/>
              <a:cxnLst/>
              <a:rect l="l" t="t" r="r" b="b"/>
              <a:pathLst>
                <a:path w="598" h="3256" extrusionOk="0">
                  <a:moveTo>
                    <a:pt x="190" y="1"/>
                  </a:moveTo>
                  <a:cubicBezTo>
                    <a:pt x="82" y="1"/>
                    <a:pt x="0" y="109"/>
                    <a:pt x="0" y="218"/>
                  </a:cubicBezTo>
                  <a:lnTo>
                    <a:pt x="217" y="3093"/>
                  </a:lnTo>
                  <a:cubicBezTo>
                    <a:pt x="217" y="3201"/>
                    <a:pt x="326" y="3256"/>
                    <a:pt x="434" y="3256"/>
                  </a:cubicBezTo>
                  <a:lnTo>
                    <a:pt x="462" y="3256"/>
                  </a:lnTo>
                  <a:cubicBezTo>
                    <a:pt x="516" y="3228"/>
                    <a:pt x="597" y="3120"/>
                    <a:pt x="597" y="3066"/>
                  </a:cubicBezTo>
                  <a:lnTo>
                    <a:pt x="380" y="163"/>
                  </a:lnTo>
                  <a:cubicBezTo>
                    <a:pt x="380" y="82"/>
                    <a:pt x="272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1750" rIns="91425" bIns="41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17"/>
            <p:cNvSpPr/>
            <p:nvPr/>
          </p:nvSpPr>
          <p:spPr>
            <a:xfrm rot="1619400">
              <a:off x="1498320" y="2034000"/>
              <a:ext cx="19800" cy="73800"/>
            </a:xfrm>
            <a:custGeom>
              <a:avLst/>
              <a:gdLst/>
              <a:ahLst/>
              <a:cxnLst/>
              <a:rect l="l" t="t" r="r" b="b"/>
              <a:pathLst>
                <a:path w="788" h="2876" extrusionOk="0">
                  <a:moveTo>
                    <a:pt x="787" y="2876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7075" rIns="91425" bIns="37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17"/>
            <p:cNvSpPr/>
            <p:nvPr/>
          </p:nvSpPr>
          <p:spPr>
            <a:xfrm rot="1619400">
              <a:off x="1493280" y="2028960"/>
              <a:ext cx="30960" cy="83160"/>
            </a:xfrm>
            <a:custGeom>
              <a:avLst/>
              <a:gdLst/>
              <a:ahLst/>
              <a:cxnLst/>
              <a:rect l="l" t="t" r="r" b="b"/>
              <a:pathLst>
                <a:path w="1222" h="3243" extrusionOk="0">
                  <a:moveTo>
                    <a:pt x="217" y="1"/>
                  </a:moveTo>
                  <a:cubicBezTo>
                    <a:pt x="200" y="1"/>
                    <a:pt x="182" y="3"/>
                    <a:pt x="164" y="8"/>
                  </a:cubicBezTo>
                  <a:cubicBezTo>
                    <a:pt x="55" y="35"/>
                    <a:pt x="1" y="143"/>
                    <a:pt x="28" y="252"/>
                  </a:cubicBezTo>
                  <a:lnTo>
                    <a:pt x="815" y="3100"/>
                  </a:lnTo>
                  <a:cubicBezTo>
                    <a:pt x="837" y="3190"/>
                    <a:pt x="915" y="3242"/>
                    <a:pt x="988" y="3242"/>
                  </a:cubicBezTo>
                  <a:cubicBezTo>
                    <a:pt x="1003" y="3242"/>
                    <a:pt x="1018" y="3240"/>
                    <a:pt x="1032" y="3235"/>
                  </a:cubicBezTo>
                  <a:cubicBezTo>
                    <a:pt x="1140" y="3235"/>
                    <a:pt x="1221" y="3100"/>
                    <a:pt x="1167" y="2991"/>
                  </a:cubicBezTo>
                  <a:lnTo>
                    <a:pt x="408" y="143"/>
                  </a:lnTo>
                  <a:cubicBezTo>
                    <a:pt x="363" y="53"/>
                    <a:pt x="29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1750" rIns="91425" bIns="41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17"/>
            <p:cNvSpPr/>
            <p:nvPr/>
          </p:nvSpPr>
          <p:spPr>
            <a:xfrm rot="1619400">
              <a:off x="1690200" y="2303640"/>
              <a:ext cx="53280" cy="28440"/>
            </a:xfrm>
            <a:custGeom>
              <a:avLst/>
              <a:gdLst/>
              <a:ahLst/>
              <a:cxnLst/>
              <a:rect l="l" t="t" r="r" b="b"/>
              <a:pathLst>
                <a:path w="2090" h="1113" extrusionOk="0">
                  <a:moveTo>
                    <a:pt x="1" y="1"/>
                  </a:moveTo>
                  <a:lnTo>
                    <a:pt x="2089" y="1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14400" rIns="91425" bIns="14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17"/>
            <p:cNvSpPr/>
            <p:nvPr/>
          </p:nvSpPr>
          <p:spPr>
            <a:xfrm rot="1619400">
              <a:off x="1683360" y="2297520"/>
              <a:ext cx="65880" cy="38520"/>
            </a:xfrm>
            <a:custGeom>
              <a:avLst/>
              <a:gdLst/>
              <a:ahLst/>
              <a:cxnLst/>
              <a:rect l="l" t="t" r="r" b="b"/>
              <a:pathLst>
                <a:path w="2578" h="1506" extrusionOk="0">
                  <a:moveTo>
                    <a:pt x="190" y="1"/>
                  </a:moveTo>
                  <a:cubicBezTo>
                    <a:pt x="163" y="55"/>
                    <a:pt x="136" y="82"/>
                    <a:pt x="55" y="82"/>
                  </a:cubicBezTo>
                  <a:cubicBezTo>
                    <a:pt x="0" y="191"/>
                    <a:pt x="28" y="272"/>
                    <a:pt x="136" y="353"/>
                  </a:cubicBezTo>
                  <a:lnTo>
                    <a:pt x="2225" y="1465"/>
                  </a:lnTo>
                  <a:cubicBezTo>
                    <a:pt x="2262" y="1494"/>
                    <a:pt x="2300" y="1506"/>
                    <a:pt x="2336" y="1506"/>
                  </a:cubicBezTo>
                  <a:cubicBezTo>
                    <a:pt x="2402" y="1506"/>
                    <a:pt x="2460" y="1464"/>
                    <a:pt x="2496" y="1411"/>
                  </a:cubicBezTo>
                  <a:cubicBezTo>
                    <a:pt x="2577" y="1303"/>
                    <a:pt x="2523" y="1194"/>
                    <a:pt x="2442" y="1140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19425" rIns="91425" bIns="19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17"/>
            <p:cNvSpPr/>
            <p:nvPr/>
          </p:nvSpPr>
          <p:spPr>
            <a:xfrm rot="1619400">
              <a:off x="1647000" y="2322000"/>
              <a:ext cx="55440" cy="42120"/>
            </a:xfrm>
            <a:custGeom>
              <a:avLst/>
              <a:gdLst/>
              <a:ahLst/>
              <a:cxnLst/>
              <a:rect l="l" t="t" r="r" b="b"/>
              <a:pathLst>
                <a:path w="2171" h="1656" extrusionOk="0">
                  <a:moveTo>
                    <a:pt x="1" y="1"/>
                  </a:moveTo>
                  <a:lnTo>
                    <a:pt x="2171" y="1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1225" rIns="91425" bIns="21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17"/>
            <p:cNvSpPr/>
            <p:nvPr/>
          </p:nvSpPr>
          <p:spPr>
            <a:xfrm rot="1619400">
              <a:off x="1640160" y="2317680"/>
              <a:ext cx="68040" cy="52200"/>
            </a:xfrm>
            <a:custGeom>
              <a:avLst/>
              <a:gdLst/>
              <a:ahLst/>
              <a:cxnLst/>
              <a:rect l="l" t="t" r="r" b="b"/>
              <a:pathLst>
                <a:path w="2659" h="2039" extrusionOk="0">
                  <a:moveTo>
                    <a:pt x="191" y="0"/>
                  </a:moveTo>
                  <a:cubicBezTo>
                    <a:pt x="136" y="0"/>
                    <a:pt x="109" y="27"/>
                    <a:pt x="82" y="54"/>
                  </a:cubicBezTo>
                  <a:cubicBezTo>
                    <a:pt x="1" y="136"/>
                    <a:pt x="1" y="271"/>
                    <a:pt x="109" y="326"/>
                  </a:cubicBezTo>
                  <a:lnTo>
                    <a:pt x="2306" y="1980"/>
                  </a:lnTo>
                  <a:cubicBezTo>
                    <a:pt x="2344" y="2018"/>
                    <a:pt x="2393" y="2038"/>
                    <a:pt x="2441" y="2038"/>
                  </a:cubicBezTo>
                  <a:cubicBezTo>
                    <a:pt x="2496" y="2038"/>
                    <a:pt x="2548" y="2011"/>
                    <a:pt x="2577" y="1953"/>
                  </a:cubicBezTo>
                  <a:cubicBezTo>
                    <a:pt x="2659" y="1899"/>
                    <a:pt x="2659" y="1763"/>
                    <a:pt x="2550" y="1682"/>
                  </a:cubicBezTo>
                  <a:lnTo>
                    <a:pt x="353" y="27"/>
                  </a:lnTo>
                  <a:cubicBezTo>
                    <a:pt x="326" y="0"/>
                    <a:pt x="245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6275" rIns="91425" bIns="26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17"/>
            <p:cNvSpPr/>
            <p:nvPr/>
          </p:nvSpPr>
          <p:spPr>
            <a:xfrm rot="1619400">
              <a:off x="1596600" y="2338560"/>
              <a:ext cx="47160" cy="48600"/>
            </a:xfrm>
            <a:custGeom>
              <a:avLst/>
              <a:gdLst/>
              <a:ahLst/>
              <a:cxnLst/>
              <a:rect l="l" t="t" r="r" b="b"/>
              <a:pathLst>
                <a:path w="1845" h="1900" extrusionOk="0">
                  <a:moveTo>
                    <a:pt x="1" y="1"/>
                  </a:moveTo>
                  <a:lnTo>
                    <a:pt x="1845" y="18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4475" rIns="91425" bIns="244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17"/>
            <p:cNvSpPr/>
            <p:nvPr/>
          </p:nvSpPr>
          <p:spPr>
            <a:xfrm rot="1619400">
              <a:off x="1590840" y="2332800"/>
              <a:ext cx="58320" cy="59040"/>
            </a:xfrm>
            <a:custGeom>
              <a:avLst/>
              <a:gdLst/>
              <a:ahLst/>
              <a:cxnLst/>
              <a:rect l="l" t="t" r="r" b="b"/>
              <a:pathLst>
                <a:path w="2279" h="2309" extrusionOk="0">
                  <a:moveTo>
                    <a:pt x="202" y="0"/>
                  </a:moveTo>
                  <a:cubicBezTo>
                    <a:pt x="181" y="0"/>
                    <a:pt x="160" y="7"/>
                    <a:pt x="136" y="23"/>
                  </a:cubicBezTo>
                  <a:cubicBezTo>
                    <a:pt x="109" y="23"/>
                    <a:pt x="82" y="50"/>
                    <a:pt x="82" y="77"/>
                  </a:cubicBezTo>
                  <a:cubicBezTo>
                    <a:pt x="1" y="159"/>
                    <a:pt x="1" y="294"/>
                    <a:pt x="82" y="348"/>
                  </a:cubicBezTo>
                  <a:lnTo>
                    <a:pt x="1953" y="2247"/>
                  </a:lnTo>
                  <a:cubicBezTo>
                    <a:pt x="1981" y="2288"/>
                    <a:pt x="2028" y="2308"/>
                    <a:pt x="2079" y="2308"/>
                  </a:cubicBezTo>
                  <a:cubicBezTo>
                    <a:pt x="2130" y="2308"/>
                    <a:pt x="2184" y="2288"/>
                    <a:pt x="2225" y="2247"/>
                  </a:cubicBezTo>
                  <a:cubicBezTo>
                    <a:pt x="2279" y="2193"/>
                    <a:pt x="2279" y="2057"/>
                    <a:pt x="2225" y="1976"/>
                  </a:cubicBezTo>
                  <a:lnTo>
                    <a:pt x="353" y="77"/>
                  </a:lnTo>
                  <a:cubicBezTo>
                    <a:pt x="296" y="39"/>
                    <a:pt x="252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9500" rIns="91425" bIns="295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17"/>
            <p:cNvSpPr/>
            <p:nvPr/>
          </p:nvSpPr>
          <p:spPr>
            <a:xfrm rot="1619400">
              <a:off x="1540440" y="2346120"/>
              <a:ext cx="40680" cy="54720"/>
            </a:xfrm>
            <a:custGeom>
              <a:avLst/>
              <a:gdLst/>
              <a:ahLst/>
              <a:cxnLst/>
              <a:rect l="l" t="t" r="r" b="b"/>
              <a:pathLst>
                <a:path w="1601" h="2144" extrusionOk="0">
                  <a:moveTo>
                    <a:pt x="1" y="1"/>
                  </a:moveTo>
                  <a:lnTo>
                    <a:pt x="1601" y="214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7350" rIns="91425" bIns="273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17"/>
            <p:cNvSpPr/>
            <p:nvPr/>
          </p:nvSpPr>
          <p:spPr>
            <a:xfrm rot="1619400">
              <a:off x="1533960" y="2340720"/>
              <a:ext cx="51840" cy="65520"/>
            </a:xfrm>
            <a:custGeom>
              <a:avLst/>
              <a:gdLst/>
              <a:ahLst/>
              <a:cxnLst/>
              <a:rect l="l" t="t" r="r" b="b"/>
              <a:pathLst>
                <a:path w="2035" h="2562" extrusionOk="0">
                  <a:moveTo>
                    <a:pt x="239" y="1"/>
                  </a:moveTo>
                  <a:cubicBezTo>
                    <a:pt x="221" y="1"/>
                    <a:pt x="204" y="4"/>
                    <a:pt x="190" y="11"/>
                  </a:cubicBezTo>
                  <a:cubicBezTo>
                    <a:pt x="136" y="11"/>
                    <a:pt x="136" y="11"/>
                    <a:pt x="109" y="65"/>
                  </a:cubicBezTo>
                  <a:cubicBezTo>
                    <a:pt x="55" y="119"/>
                    <a:pt x="0" y="228"/>
                    <a:pt x="82" y="336"/>
                  </a:cubicBezTo>
                  <a:lnTo>
                    <a:pt x="1682" y="2479"/>
                  </a:lnTo>
                  <a:cubicBezTo>
                    <a:pt x="1717" y="2532"/>
                    <a:pt x="1775" y="2562"/>
                    <a:pt x="1841" y="2562"/>
                  </a:cubicBezTo>
                  <a:cubicBezTo>
                    <a:pt x="1877" y="2562"/>
                    <a:pt x="1915" y="2553"/>
                    <a:pt x="1953" y="2533"/>
                  </a:cubicBezTo>
                  <a:cubicBezTo>
                    <a:pt x="2008" y="2452"/>
                    <a:pt x="2035" y="2371"/>
                    <a:pt x="1981" y="2262"/>
                  </a:cubicBezTo>
                  <a:lnTo>
                    <a:pt x="380" y="92"/>
                  </a:lnTo>
                  <a:cubicBezTo>
                    <a:pt x="360" y="31"/>
                    <a:pt x="294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2750" rIns="91425" bIns="32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17"/>
            <p:cNvSpPr/>
            <p:nvPr/>
          </p:nvSpPr>
          <p:spPr>
            <a:xfrm rot="1619400">
              <a:off x="1487880" y="2343960"/>
              <a:ext cx="33120" cy="65880"/>
            </a:xfrm>
            <a:custGeom>
              <a:avLst/>
              <a:gdLst/>
              <a:ahLst/>
              <a:cxnLst/>
              <a:rect l="l" t="t" r="r" b="b"/>
              <a:pathLst>
                <a:path w="1303" h="2578" extrusionOk="0">
                  <a:moveTo>
                    <a:pt x="1" y="1"/>
                  </a:moveTo>
                  <a:lnTo>
                    <a:pt x="1303" y="257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3100" rIns="91425" bIns="33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17"/>
            <p:cNvSpPr/>
            <p:nvPr/>
          </p:nvSpPr>
          <p:spPr>
            <a:xfrm rot="1619400">
              <a:off x="1482480" y="2338560"/>
              <a:ext cx="43560" cy="76320"/>
            </a:xfrm>
            <a:custGeom>
              <a:avLst/>
              <a:gdLst/>
              <a:ahLst/>
              <a:cxnLst/>
              <a:rect l="l" t="t" r="r" b="b"/>
              <a:pathLst>
                <a:path w="1710" h="2977" extrusionOk="0">
                  <a:moveTo>
                    <a:pt x="221" y="0"/>
                  </a:moveTo>
                  <a:cubicBezTo>
                    <a:pt x="202" y="0"/>
                    <a:pt x="183" y="4"/>
                    <a:pt x="163" y="10"/>
                  </a:cubicBezTo>
                  <a:lnTo>
                    <a:pt x="136" y="10"/>
                  </a:lnTo>
                  <a:cubicBezTo>
                    <a:pt x="28" y="64"/>
                    <a:pt x="1" y="173"/>
                    <a:pt x="28" y="281"/>
                  </a:cubicBezTo>
                  <a:lnTo>
                    <a:pt x="1303" y="2858"/>
                  </a:lnTo>
                  <a:cubicBezTo>
                    <a:pt x="1365" y="2941"/>
                    <a:pt x="1443" y="2976"/>
                    <a:pt x="1512" y="2976"/>
                  </a:cubicBezTo>
                  <a:cubicBezTo>
                    <a:pt x="1534" y="2976"/>
                    <a:pt x="1555" y="2973"/>
                    <a:pt x="1574" y="2966"/>
                  </a:cubicBezTo>
                  <a:cubicBezTo>
                    <a:pt x="1682" y="2885"/>
                    <a:pt x="1709" y="2777"/>
                    <a:pt x="1682" y="2695"/>
                  </a:cubicBezTo>
                  <a:lnTo>
                    <a:pt x="408" y="118"/>
                  </a:lnTo>
                  <a:cubicBezTo>
                    <a:pt x="345" y="36"/>
                    <a:pt x="283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8150" rIns="91425" bIns="38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17"/>
            <p:cNvSpPr/>
            <p:nvPr/>
          </p:nvSpPr>
          <p:spPr>
            <a:xfrm rot="1619400">
              <a:off x="1207440" y="2189880"/>
              <a:ext cx="31680" cy="51840"/>
            </a:xfrm>
            <a:custGeom>
              <a:avLst/>
              <a:gdLst/>
              <a:ahLst/>
              <a:cxnLst/>
              <a:rect l="l" t="t" r="r" b="b"/>
              <a:pathLst>
                <a:path w="1248" h="2035" extrusionOk="0">
                  <a:moveTo>
                    <a:pt x="1248" y="0"/>
                  </a:moveTo>
                  <a:lnTo>
                    <a:pt x="0" y="20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17"/>
            <p:cNvSpPr/>
            <p:nvPr/>
          </p:nvSpPr>
          <p:spPr>
            <a:xfrm rot="1619400">
              <a:off x="1200960" y="2184120"/>
              <a:ext cx="44280" cy="62640"/>
            </a:xfrm>
            <a:custGeom>
              <a:avLst/>
              <a:gdLst/>
              <a:ahLst/>
              <a:cxnLst/>
              <a:rect l="l" t="t" r="r" b="b"/>
              <a:pathLst>
                <a:path w="1737" h="2442" extrusionOk="0">
                  <a:moveTo>
                    <a:pt x="1411" y="0"/>
                  </a:moveTo>
                  <a:cubicBezTo>
                    <a:pt x="1384" y="0"/>
                    <a:pt x="1356" y="27"/>
                    <a:pt x="1329" y="109"/>
                  </a:cubicBezTo>
                  <a:lnTo>
                    <a:pt x="54" y="2143"/>
                  </a:lnTo>
                  <a:cubicBezTo>
                    <a:pt x="0" y="2252"/>
                    <a:pt x="27" y="2333"/>
                    <a:pt x="136" y="2414"/>
                  </a:cubicBezTo>
                  <a:cubicBezTo>
                    <a:pt x="172" y="2432"/>
                    <a:pt x="205" y="2441"/>
                    <a:pt x="236" y="2441"/>
                  </a:cubicBezTo>
                  <a:cubicBezTo>
                    <a:pt x="299" y="2441"/>
                    <a:pt x="353" y="2405"/>
                    <a:pt x="407" y="2333"/>
                  </a:cubicBezTo>
                  <a:lnTo>
                    <a:pt x="1655" y="299"/>
                  </a:lnTo>
                  <a:cubicBezTo>
                    <a:pt x="1736" y="217"/>
                    <a:pt x="1682" y="109"/>
                    <a:pt x="1601" y="27"/>
                  </a:cubicBezTo>
                  <a:cubicBezTo>
                    <a:pt x="1519" y="0"/>
                    <a:pt x="1465" y="0"/>
                    <a:pt x="1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1300" rIns="91425" bIns="31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17"/>
            <p:cNvSpPr/>
            <p:nvPr/>
          </p:nvSpPr>
          <p:spPr>
            <a:xfrm rot="1619400">
              <a:off x="1238760" y="2222640"/>
              <a:ext cx="27000" cy="65880"/>
            </a:xfrm>
            <a:custGeom>
              <a:avLst/>
              <a:gdLst/>
              <a:ahLst/>
              <a:cxnLst/>
              <a:rect l="l" t="t" r="r" b="b"/>
              <a:pathLst>
                <a:path w="1059" h="2578" extrusionOk="0">
                  <a:moveTo>
                    <a:pt x="1058" y="1"/>
                  </a:moveTo>
                  <a:lnTo>
                    <a:pt x="0" y="257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3100" rIns="91425" bIns="33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17"/>
            <p:cNvSpPr/>
            <p:nvPr/>
          </p:nvSpPr>
          <p:spPr>
            <a:xfrm rot="1619400">
              <a:off x="1233000" y="2218320"/>
              <a:ext cx="38160" cy="74880"/>
            </a:xfrm>
            <a:custGeom>
              <a:avLst/>
              <a:gdLst/>
              <a:ahLst/>
              <a:cxnLst/>
              <a:rect l="l" t="t" r="r" b="b"/>
              <a:pathLst>
                <a:path w="1493" h="2925" extrusionOk="0">
                  <a:moveTo>
                    <a:pt x="1221" y="0"/>
                  </a:moveTo>
                  <a:cubicBezTo>
                    <a:pt x="1167" y="0"/>
                    <a:pt x="1140" y="27"/>
                    <a:pt x="1085" y="109"/>
                  </a:cubicBezTo>
                  <a:lnTo>
                    <a:pt x="28" y="2631"/>
                  </a:lnTo>
                  <a:cubicBezTo>
                    <a:pt x="0" y="2740"/>
                    <a:pt x="28" y="2875"/>
                    <a:pt x="136" y="2902"/>
                  </a:cubicBezTo>
                  <a:cubicBezTo>
                    <a:pt x="166" y="2918"/>
                    <a:pt x="199" y="2924"/>
                    <a:pt x="230" y="2924"/>
                  </a:cubicBezTo>
                  <a:cubicBezTo>
                    <a:pt x="312" y="2924"/>
                    <a:pt x="388" y="2880"/>
                    <a:pt x="407" y="2821"/>
                  </a:cubicBezTo>
                  <a:lnTo>
                    <a:pt x="1465" y="271"/>
                  </a:lnTo>
                  <a:cubicBezTo>
                    <a:pt x="1492" y="163"/>
                    <a:pt x="1465" y="27"/>
                    <a:pt x="1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7425" rIns="91425" bIns="37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17"/>
            <p:cNvSpPr/>
            <p:nvPr/>
          </p:nvSpPr>
          <p:spPr>
            <a:xfrm rot="1619400">
              <a:off x="1286280" y="2262240"/>
              <a:ext cx="16560" cy="65160"/>
            </a:xfrm>
            <a:custGeom>
              <a:avLst/>
              <a:gdLst/>
              <a:ahLst/>
              <a:cxnLst/>
              <a:rect l="l" t="t" r="r" b="b"/>
              <a:pathLst>
                <a:path w="652" h="2551" extrusionOk="0">
                  <a:moveTo>
                    <a:pt x="651" y="1"/>
                  </a:moveTo>
                  <a:lnTo>
                    <a:pt x="0" y="25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2750" rIns="91425" bIns="32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17"/>
            <p:cNvSpPr/>
            <p:nvPr/>
          </p:nvSpPr>
          <p:spPr>
            <a:xfrm rot="1619400">
              <a:off x="1281240" y="2256840"/>
              <a:ext cx="27720" cy="75960"/>
            </a:xfrm>
            <a:custGeom>
              <a:avLst/>
              <a:gdLst/>
              <a:ahLst/>
              <a:cxnLst/>
              <a:rect l="l" t="t" r="r" b="b"/>
              <a:pathLst>
                <a:path w="1086" h="2965" extrusionOk="0">
                  <a:moveTo>
                    <a:pt x="814" y="1"/>
                  </a:moveTo>
                  <a:cubicBezTo>
                    <a:pt x="733" y="28"/>
                    <a:pt x="678" y="82"/>
                    <a:pt x="678" y="136"/>
                  </a:cubicBezTo>
                  <a:lnTo>
                    <a:pt x="28" y="2713"/>
                  </a:lnTo>
                  <a:cubicBezTo>
                    <a:pt x="0" y="2822"/>
                    <a:pt x="55" y="2930"/>
                    <a:pt x="163" y="2957"/>
                  </a:cubicBezTo>
                  <a:cubicBezTo>
                    <a:pt x="182" y="2962"/>
                    <a:pt x="200" y="2964"/>
                    <a:pt x="217" y="2964"/>
                  </a:cubicBezTo>
                  <a:cubicBezTo>
                    <a:pt x="299" y="2964"/>
                    <a:pt x="362" y="2912"/>
                    <a:pt x="407" y="2822"/>
                  </a:cubicBezTo>
                  <a:lnTo>
                    <a:pt x="1031" y="245"/>
                  </a:lnTo>
                  <a:cubicBezTo>
                    <a:pt x="1085" y="136"/>
                    <a:pt x="1004" y="28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8150" rIns="91425" bIns="38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17"/>
            <p:cNvSpPr/>
            <p:nvPr/>
          </p:nvSpPr>
          <p:spPr>
            <a:xfrm rot="1619400">
              <a:off x="1341720" y="2294280"/>
              <a:ext cx="6840" cy="68760"/>
            </a:xfrm>
            <a:custGeom>
              <a:avLst/>
              <a:gdLst/>
              <a:ahLst/>
              <a:cxnLst/>
              <a:rect l="l" t="t" r="r" b="b"/>
              <a:pathLst>
                <a:path w="273" h="2687" extrusionOk="0">
                  <a:moveTo>
                    <a:pt x="272" y="1"/>
                  </a:moveTo>
                  <a:lnTo>
                    <a:pt x="1" y="26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4550" rIns="91425" bIns="34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17"/>
            <p:cNvSpPr/>
            <p:nvPr/>
          </p:nvSpPr>
          <p:spPr>
            <a:xfrm rot="1619400">
              <a:off x="1336680" y="2290320"/>
              <a:ext cx="15840" cy="78480"/>
            </a:xfrm>
            <a:custGeom>
              <a:avLst/>
              <a:gdLst/>
              <a:ahLst/>
              <a:cxnLst/>
              <a:rect l="l" t="t" r="r" b="b"/>
              <a:pathLst>
                <a:path w="624" h="3066" extrusionOk="0">
                  <a:moveTo>
                    <a:pt x="407" y="0"/>
                  </a:moveTo>
                  <a:cubicBezTo>
                    <a:pt x="326" y="0"/>
                    <a:pt x="271" y="81"/>
                    <a:pt x="271" y="163"/>
                  </a:cubicBezTo>
                  <a:lnTo>
                    <a:pt x="0" y="2848"/>
                  </a:lnTo>
                  <a:cubicBezTo>
                    <a:pt x="0" y="2957"/>
                    <a:pt x="54" y="3065"/>
                    <a:pt x="163" y="3065"/>
                  </a:cubicBezTo>
                  <a:cubicBezTo>
                    <a:pt x="271" y="3065"/>
                    <a:pt x="353" y="2984"/>
                    <a:pt x="353" y="2875"/>
                  </a:cubicBezTo>
                  <a:lnTo>
                    <a:pt x="624" y="217"/>
                  </a:lnTo>
                  <a:cubicBezTo>
                    <a:pt x="624" y="109"/>
                    <a:pt x="570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17"/>
            <p:cNvSpPr/>
            <p:nvPr/>
          </p:nvSpPr>
          <p:spPr>
            <a:xfrm rot="1619400">
              <a:off x="1391760" y="2317680"/>
              <a:ext cx="5400" cy="73800"/>
            </a:xfrm>
            <a:custGeom>
              <a:avLst/>
              <a:gdLst/>
              <a:ahLst/>
              <a:cxnLst/>
              <a:rect l="l" t="t" r="r" b="b"/>
              <a:pathLst>
                <a:path w="218" h="2876" extrusionOk="0">
                  <a:moveTo>
                    <a:pt x="1" y="0"/>
                  </a:moveTo>
                  <a:lnTo>
                    <a:pt x="218" y="28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7075" rIns="91425" bIns="37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17"/>
            <p:cNvSpPr/>
            <p:nvPr/>
          </p:nvSpPr>
          <p:spPr>
            <a:xfrm rot="1619400">
              <a:off x="1387440" y="2311920"/>
              <a:ext cx="15120" cy="83520"/>
            </a:xfrm>
            <a:custGeom>
              <a:avLst/>
              <a:gdLst/>
              <a:ahLst/>
              <a:cxnLst/>
              <a:rect l="l" t="t" r="r" b="b"/>
              <a:pathLst>
                <a:path w="597" h="3256" extrusionOk="0">
                  <a:moveTo>
                    <a:pt x="163" y="0"/>
                  </a:moveTo>
                  <a:cubicBezTo>
                    <a:pt x="54" y="28"/>
                    <a:pt x="0" y="136"/>
                    <a:pt x="27" y="217"/>
                  </a:cubicBezTo>
                  <a:lnTo>
                    <a:pt x="244" y="3093"/>
                  </a:lnTo>
                  <a:cubicBezTo>
                    <a:pt x="244" y="3201"/>
                    <a:pt x="326" y="3255"/>
                    <a:pt x="434" y="3255"/>
                  </a:cubicBezTo>
                  <a:cubicBezTo>
                    <a:pt x="543" y="3255"/>
                    <a:pt x="597" y="3147"/>
                    <a:pt x="597" y="3065"/>
                  </a:cubicBezTo>
                  <a:lnTo>
                    <a:pt x="407" y="163"/>
                  </a:lnTo>
                  <a:cubicBezTo>
                    <a:pt x="407" y="82"/>
                    <a:pt x="298" y="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1750" rIns="91425" bIns="41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17"/>
            <p:cNvSpPr/>
            <p:nvPr/>
          </p:nvSpPr>
          <p:spPr>
            <a:xfrm rot="1619400">
              <a:off x="1441440" y="2333520"/>
              <a:ext cx="19080" cy="73080"/>
            </a:xfrm>
            <a:custGeom>
              <a:avLst/>
              <a:gdLst/>
              <a:ahLst/>
              <a:cxnLst/>
              <a:rect l="l" t="t" r="r" b="b"/>
              <a:pathLst>
                <a:path w="761" h="2849" extrusionOk="0">
                  <a:moveTo>
                    <a:pt x="1" y="0"/>
                  </a:moveTo>
                  <a:lnTo>
                    <a:pt x="760" y="28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6700" rIns="91425" bIns="36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17"/>
            <p:cNvSpPr/>
            <p:nvPr/>
          </p:nvSpPr>
          <p:spPr>
            <a:xfrm rot="1619400">
              <a:off x="1435320" y="2329200"/>
              <a:ext cx="30960" cy="83160"/>
            </a:xfrm>
            <a:custGeom>
              <a:avLst/>
              <a:gdLst/>
              <a:ahLst/>
              <a:cxnLst/>
              <a:rect l="l" t="t" r="r" b="b"/>
              <a:pathLst>
                <a:path w="1222" h="3241" extrusionOk="0">
                  <a:moveTo>
                    <a:pt x="207" y="0"/>
                  </a:moveTo>
                  <a:cubicBezTo>
                    <a:pt x="193" y="0"/>
                    <a:pt x="178" y="2"/>
                    <a:pt x="164" y="6"/>
                  </a:cubicBezTo>
                  <a:cubicBezTo>
                    <a:pt x="82" y="60"/>
                    <a:pt x="1" y="141"/>
                    <a:pt x="28" y="250"/>
                  </a:cubicBezTo>
                  <a:lnTo>
                    <a:pt x="815" y="3098"/>
                  </a:lnTo>
                  <a:cubicBezTo>
                    <a:pt x="837" y="3188"/>
                    <a:pt x="915" y="3240"/>
                    <a:pt x="1003" y="3240"/>
                  </a:cubicBezTo>
                  <a:cubicBezTo>
                    <a:pt x="1021" y="3240"/>
                    <a:pt x="1040" y="3238"/>
                    <a:pt x="1059" y="3233"/>
                  </a:cubicBezTo>
                  <a:cubicBezTo>
                    <a:pt x="1140" y="3206"/>
                    <a:pt x="1221" y="3098"/>
                    <a:pt x="1194" y="2989"/>
                  </a:cubicBezTo>
                  <a:lnTo>
                    <a:pt x="408" y="141"/>
                  </a:lnTo>
                  <a:cubicBezTo>
                    <a:pt x="384" y="71"/>
                    <a:pt x="300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1750" rIns="91425" bIns="41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17"/>
            <p:cNvSpPr/>
            <p:nvPr/>
          </p:nvSpPr>
          <p:spPr>
            <a:xfrm rot="1619400">
              <a:off x="911880" y="2071440"/>
              <a:ext cx="91080" cy="82440"/>
            </a:xfrm>
            <a:custGeom>
              <a:avLst/>
              <a:gdLst/>
              <a:ahLst/>
              <a:cxnLst/>
              <a:rect l="l" t="t" r="r" b="b"/>
              <a:pathLst>
                <a:path w="3554" h="3214" extrusionOk="0">
                  <a:moveTo>
                    <a:pt x="1784" y="0"/>
                  </a:moveTo>
                  <a:cubicBezTo>
                    <a:pt x="1642" y="0"/>
                    <a:pt x="1499" y="20"/>
                    <a:pt x="1357" y="61"/>
                  </a:cubicBezTo>
                  <a:cubicBezTo>
                    <a:pt x="516" y="305"/>
                    <a:pt x="1" y="1173"/>
                    <a:pt x="218" y="2041"/>
                  </a:cubicBezTo>
                  <a:cubicBezTo>
                    <a:pt x="421" y="2740"/>
                    <a:pt x="1073" y="3214"/>
                    <a:pt x="1771" y="3214"/>
                  </a:cubicBezTo>
                  <a:cubicBezTo>
                    <a:pt x="1912" y="3214"/>
                    <a:pt x="2056" y="3194"/>
                    <a:pt x="2198" y="3153"/>
                  </a:cubicBezTo>
                  <a:cubicBezTo>
                    <a:pt x="3039" y="2909"/>
                    <a:pt x="3554" y="2041"/>
                    <a:pt x="3310" y="1173"/>
                  </a:cubicBezTo>
                  <a:cubicBezTo>
                    <a:pt x="3129" y="474"/>
                    <a:pt x="2481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1400" rIns="91425" bIns="4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17"/>
            <p:cNvSpPr/>
            <p:nvPr/>
          </p:nvSpPr>
          <p:spPr>
            <a:xfrm rot="1619400">
              <a:off x="1960920" y="2289600"/>
              <a:ext cx="91080" cy="81720"/>
            </a:xfrm>
            <a:custGeom>
              <a:avLst/>
              <a:gdLst/>
              <a:ahLst/>
              <a:cxnLst/>
              <a:rect l="l" t="t" r="r" b="b"/>
              <a:pathLst>
                <a:path w="3554" h="3196" extrusionOk="0">
                  <a:moveTo>
                    <a:pt x="1755" y="0"/>
                  </a:moveTo>
                  <a:cubicBezTo>
                    <a:pt x="1625" y="0"/>
                    <a:pt x="1491" y="14"/>
                    <a:pt x="1356" y="43"/>
                  </a:cubicBezTo>
                  <a:cubicBezTo>
                    <a:pt x="515" y="287"/>
                    <a:pt x="0" y="1155"/>
                    <a:pt x="244" y="2023"/>
                  </a:cubicBezTo>
                  <a:cubicBezTo>
                    <a:pt x="447" y="2722"/>
                    <a:pt x="1081" y="3196"/>
                    <a:pt x="1772" y="3196"/>
                  </a:cubicBezTo>
                  <a:cubicBezTo>
                    <a:pt x="1912" y="3196"/>
                    <a:pt x="2055" y="3176"/>
                    <a:pt x="2197" y="3135"/>
                  </a:cubicBezTo>
                  <a:cubicBezTo>
                    <a:pt x="3065" y="2891"/>
                    <a:pt x="3553" y="2023"/>
                    <a:pt x="3336" y="1155"/>
                  </a:cubicBezTo>
                  <a:cubicBezTo>
                    <a:pt x="3129" y="441"/>
                    <a:pt x="2491" y="0"/>
                    <a:pt x="17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1025" rIns="91425" bIns="41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0" name="Google Shape;1250;p117"/>
          <p:cNvGrpSpPr/>
          <p:nvPr/>
        </p:nvGrpSpPr>
        <p:grpSpPr>
          <a:xfrm>
            <a:off x="6068248" y="2062806"/>
            <a:ext cx="2377984" cy="1931747"/>
            <a:chOff x="6068248" y="2062806"/>
            <a:chExt cx="2377984" cy="1931747"/>
          </a:xfrm>
        </p:grpSpPr>
        <p:grpSp>
          <p:nvGrpSpPr>
            <p:cNvPr id="1251" name="Google Shape;1251;p117"/>
            <p:cNvGrpSpPr/>
            <p:nvPr/>
          </p:nvGrpSpPr>
          <p:grpSpPr>
            <a:xfrm>
              <a:off x="6068248" y="2062806"/>
              <a:ext cx="2377984" cy="1931747"/>
              <a:chOff x="6068248" y="2062806"/>
              <a:chExt cx="2377984" cy="1931747"/>
            </a:xfrm>
          </p:grpSpPr>
          <p:sp>
            <p:nvSpPr>
              <p:cNvPr id="1252" name="Google Shape;1252;p117"/>
              <p:cNvSpPr/>
              <p:nvPr/>
            </p:nvSpPr>
            <p:spPr>
              <a:xfrm rot="-1077600">
                <a:off x="6584760" y="3174120"/>
                <a:ext cx="195120" cy="227160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8061" extrusionOk="0">
                    <a:moveTo>
                      <a:pt x="3465" y="0"/>
                    </a:moveTo>
                    <a:cubicBezTo>
                      <a:pt x="3465" y="3096"/>
                      <a:pt x="2251" y="4036"/>
                      <a:pt x="0" y="4036"/>
                    </a:cubicBezTo>
                    <a:cubicBezTo>
                      <a:pt x="2822" y="4036"/>
                      <a:pt x="3465" y="6144"/>
                      <a:pt x="3465" y="8061"/>
                    </a:cubicBezTo>
                    <a:cubicBezTo>
                      <a:pt x="3465" y="4774"/>
                      <a:pt x="5013" y="4036"/>
                      <a:pt x="6930" y="4036"/>
                    </a:cubicBezTo>
                    <a:cubicBezTo>
                      <a:pt x="4096" y="4012"/>
                      <a:pt x="3465" y="1917"/>
                      <a:pt x="3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117"/>
              <p:cNvSpPr/>
              <p:nvPr/>
            </p:nvSpPr>
            <p:spPr>
              <a:xfrm rot="-1077600">
                <a:off x="6228360" y="2346840"/>
                <a:ext cx="2057760" cy="1363680"/>
              </a:xfrm>
              <a:custGeom>
                <a:avLst/>
                <a:gdLst/>
                <a:ahLst/>
                <a:cxnLst/>
                <a:rect l="l" t="t" r="r" b="b"/>
                <a:pathLst>
                  <a:path w="95900" h="63551" extrusionOk="0">
                    <a:moveTo>
                      <a:pt x="34270" y="1"/>
                    </a:moveTo>
                    <a:cubicBezTo>
                      <a:pt x="20917" y="1"/>
                      <a:pt x="9998" y="5037"/>
                      <a:pt x="6110" y="14313"/>
                    </a:cubicBezTo>
                    <a:cubicBezTo>
                      <a:pt x="1" y="28964"/>
                      <a:pt x="13770" y="48660"/>
                      <a:pt x="36871" y="58326"/>
                    </a:cubicBezTo>
                    <a:cubicBezTo>
                      <a:pt x="45344" y="61861"/>
                      <a:pt x="53899" y="63550"/>
                      <a:pt x="61638" y="63550"/>
                    </a:cubicBezTo>
                    <a:cubicBezTo>
                      <a:pt x="74996" y="63550"/>
                      <a:pt x="85921" y="58515"/>
                      <a:pt x="89790" y="49238"/>
                    </a:cubicBezTo>
                    <a:cubicBezTo>
                      <a:pt x="95899" y="34557"/>
                      <a:pt x="82130" y="14861"/>
                      <a:pt x="59029" y="5225"/>
                    </a:cubicBezTo>
                    <a:cubicBezTo>
                      <a:pt x="50556" y="1691"/>
                      <a:pt x="42004" y="1"/>
                      <a:pt x="342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117"/>
              <p:cNvSpPr/>
              <p:nvPr/>
            </p:nvSpPr>
            <p:spPr>
              <a:xfrm rot="-1077600">
                <a:off x="6442560" y="2708280"/>
                <a:ext cx="145800" cy="136440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374" extrusionOk="0">
                    <a:moveTo>
                      <a:pt x="4547" y="0"/>
                    </a:moveTo>
                    <a:cubicBezTo>
                      <a:pt x="4498" y="0"/>
                      <a:pt x="4441" y="8"/>
                      <a:pt x="4378" y="20"/>
                    </a:cubicBezTo>
                    <a:cubicBezTo>
                      <a:pt x="4226" y="51"/>
                      <a:pt x="4013" y="172"/>
                      <a:pt x="3739" y="324"/>
                    </a:cubicBezTo>
                    <a:cubicBezTo>
                      <a:pt x="3466" y="476"/>
                      <a:pt x="3253" y="659"/>
                      <a:pt x="3040" y="902"/>
                    </a:cubicBezTo>
                    <a:cubicBezTo>
                      <a:pt x="2858" y="1115"/>
                      <a:pt x="2797" y="1267"/>
                      <a:pt x="2827" y="1388"/>
                    </a:cubicBezTo>
                    <a:lnTo>
                      <a:pt x="3283" y="2938"/>
                    </a:lnTo>
                    <a:lnTo>
                      <a:pt x="3223" y="2999"/>
                    </a:lnTo>
                    <a:lnTo>
                      <a:pt x="1976" y="1844"/>
                    </a:lnTo>
                    <a:cubicBezTo>
                      <a:pt x="1916" y="1783"/>
                      <a:pt x="1794" y="1783"/>
                      <a:pt x="1642" y="1783"/>
                    </a:cubicBezTo>
                    <a:cubicBezTo>
                      <a:pt x="1490" y="1783"/>
                      <a:pt x="1277" y="1905"/>
                      <a:pt x="1004" y="2057"/>
                    </a:cubicBezTo>
                    <a:cubicBezTo>
                      <a:pt x="730" y="2178"/>
                      <a:pt x="457" y="2391"/>
                      <a:pt x="274" y="2574"/>
                    </a:cubicBezTo>
                    <a:cubicBezTo>
                      <a:pt x="92" y="2756"/>
                      <a:pt x="1" y="2908"/>
                      <a:pt x="61" y="2999"/>
                    </a:cubicBezTo>
                    <a:lnTo>
                      <a:pt x="2128" y="6343"/>
                    </a:lnTo>
                    <a:cubicBezTo>
                      <a:pt x="2128" y="6373"/>
                      <a:pt x="2220" y="6373"/>
                      <a:pt x="2280" y="6373"/>
                    </a:cubicBezTo>
                    <a:cubicBezTo>
                      <a:pt x="2372" y="6373"/>
                      <a:pt x="2463" y="6312"/>
                      <a:pt x="2676" y="6191"/>
                    </a:cubicBezTo>
                    <a:cubicBezTo>
                      <a:pt x="2858" y="6069"/>
                      <a:pt x="2979" y="6008"/>
                      <a:pt x="3101" y="5917"/>
                    </a:cubicBezTo>
                    <a:cubicBezTo>
                      <a:pt x="3557" y="5613"/>
                      <a:pt x="3770" y="5431"/>
                      <a:pt x="3770" y="5279"/>
                    </a:cubicBezTo>
                    <a:cubicBezTo>
                      <a:pt x="3618" y="5005"/>
                      <a:pt x="3283" y="4549"/>
                      <a:pt x="2736" y="3850"/>
                    </a:cubicBezTo>
                    <a:lnTo>
                      <a:pt x="2797" y="3820"/>
                    </a:lnTo>
                    <a:lnTo>
                      <a:pt x="3952" y="5005"/>
                    </a:lnTo>
                    <a:cubicBezTo>
                      <a:pt x="4013" y="5036"/>
                      <a:pt x="4074" y="5066"/>
                      <a:pt x="4104" y="5066"/>
                    </a:cubicBezTo>
                    <a:cubicBezTo>
                      <a:pt x="4195" y="5066"/>
                      <a:pt x="4317" y="5036"/>
                      <a:pt x="4469" y="4914"/>
                    </a:cubicBezTo>
                    <a:cubicBezTo>
                      <a:pt x="4621" y="4823"/>
                      <a:pt x="4712" y="4732"/>
                      <a:pt x="4803" y="4671"/>
                    </a:cubicBezTo>
                    <a:cubicBezTo>
                      <a:pt x="4864" y="4580"/>
                      <a:pt x="4925" y="4549"/>
                      <a:pt x="4864" y="4458"/>
                    </a:cubicBezTo>
                    <a:lnTo>
                      <a:pt x="4317" y="2908"/>
                    </a:lnTo>
                    <a:lnTo>
                      <a:pt x="4347" y="2878"/>
                    </a:lnTo>
                    <a:cubicBezTo>
                      <a:pt x="4712" y="3637"/>
                      <a:pt x="4986" y="4154"/>
                      <a:pt x="5168" y="4428"/>
                    </a:cubicBezTo>
                    <a:cubicBezTo>
                      <a:pt x="5196" y="4456"/>
                      <a:pt x="5233" y="4470"/>
                      <a:pt x="5280" y="4470"/>
                    </a:cubicBezTo>
                    <a:cubicBezTo>
                      <a:pt x="5384" y="4470"/>
                      <a:pt x="5536" y="4402"/>
                      <a:pt x="5745" y="4276"/>
                    </a:cubicBezTo>
                    <a:cubicBezTo>
                      <a:pt x="6049" y="4093"/>
                      <a:pt x="6323" y="3911"/>
                      <a:pt x="6505" y="3759"/>
                    </a:cubicBezTo>
                    <a:cubicBezTo>
                      <a:pt x="6688" y="3607"/>
                      <a:pt x="6809" y="3485"/>
                      <a:pt x="6779" y="3455"/>
                    </a:cubicBezTo>
                    <a:lnTo>
                      <a:pt x="4682" y="51"/>
                    </a:lnTo>
                    <a:cubicBezTo>
                      <a:pt x="4664" y="15"/>
                      <a:pt x="4615" y="0"/>
                      <a:pt x="45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68400" rIns="91425" bIns="68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117"/>
              <p:cNvSpPr/>
              <p:nvPr/>
            </p:nvSpPr>
            <p:spPr>
              <a:xfrm rot="-1077600">
                <a:off x="6567840" y="2638080"/>
                <a:ext cx="100800" cy="10800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5047" extrusionOk="0">
                    <a:moveTo>
                      <a:pt x="1672" y="1672"/>
                    </a:moveTo>
                    <a:lnTo>
                      <a:pt x="2098" y="2675"/>
                    </a:lnTo>
                    <a:lnTo>
                      <a:pt x="1763" y="2797"/>
                    </a:lnTo>
                    <a:lnTo>
                      <a:pt x="1520" y="1703"/>
                    </a:lnTo>
                    <a:lnTo>
                      <a:pt x="1672" y="1672"/>
                    </a:lnTo>
                    <a:close/>
                    <a:moveTo>
                      <a:pt x="2090" y="0"/>
                    </a:moveTo>
                    <a:cubicBezTo>
                      <a:pt x="1976" y="0"/>
                      <a:pt x="1824" y="31"/>
                      <a:pt x="1642" y="92"/>
                    </a:cubicBezTo>
                    <a:cubicBezTo>
                      <a:pt x="1247" y="213"/>
                      <a:pt x="912" y="335"/>
                      <a:pt x="608" y="487"/>
                    </a:cubicBezTo>
                    <a:cubicBezTo>
                      <a:pt x="274" y="639"/>
                      <a:pt x="122" y="700"/>
                      <a:pt x="122" y="791"/>
                    </a:cubicBezTo>
                    <a:cubicBezTo>
                      <a:pt x="122" y="973"/>
                      <a:pt x="92" y="1642"/>
                      <a:pt x="31" y="2918"/>
                    </a:cubicBezTo>
                    <a:cubicBezTo>
                      <a:pt x="0" y="4165"/>
                      <a:pt x="0" y="4864"/>
                      <a:pt x="31" y="4924"/>
                    </a:cubicBezTo>
                    <a:cubicBezTo>
                      <a:pt x="92" y="4985"/>
                      <a:pt x="183" y="5046"/>
                      <a:pt x="426" y="5046"/>
                    </a:cubicBezTo>
                    <a:cubicBezTo>
                      <a:pt x="639" y="5046"/>
                      <a:pt x="943" y="5016"/>
                      <a:pt x="1247" y="4894"/>
                    </a:cubicBezTo>
                    <a:cubicBezTo>
                      <a:pt x="1551" y="4803"/>
                      <a:pt x="1794" y="4712"/>
                      <a:pt x="1915" y="4621"/>
                    </a:cubicBezTo>
                    <a:cubicBezTo>
                      <a:pt x="2006" y="4560"/>
                      <a:pt x="2067" y="4438"/>
                      <a:pt x="2067" y="4286"/>
                    </a:cubicBezTo>
                    <a:lnTo>
                      <a:pt x="1976" y="3921"/>
                    </a:lnTo>
                    <a:lnTo>
                      <a:pt x="2584" y="3739"/>
                    </a:lnTo>
                    <a:lnTo>
                      <a:pt x="2736" y="4134"/>
                    </a:lnTo>
                    <a:cubicBezTo>
                      <a:pt x="2759" y="4192"/>
                      <a:pt x="2834" y="4219"/>
                      <a:pt x="2959" y="4219"/>
                    </a:cubicBezTo>
                    <a:cubicBezTo>
                      <a:pt x="3166" y="4219"/>
                      <a:pt x="3509" y="4145"/>
                      <a:pt x="3982" y="4013"/>
                    </a:cubicBezTo>
                    <a:cubicBezTo>
                      <a:pt x="4377" y="3891"/>
                      <a:pt x="4590" y="3769"/>
                      <a:pt x="4681" y="3678"/>
                    </a:cubicBezTo>
                    <a:cubicBezTo>
                      <a:pt x="4712" y="3587"/>
                      <a:pt x="4712" y="3557"/>
                      <a:pt x="4712" y="3526"/>
                    </a:cubicBezTo>
                    <a:cubicBezTo>
                      <a:pt x="4712" y="3466"/>
                      <a:pt x="3921" y="2341"/>
                      <a:pt x="2310" y="92"/>
                    </a:cubicBezTo>
                    <a:cubicBezTo>
                      <a:pt x="2280" y="31"/>
                      <a:pt x="2204" y="0"/>
                      <a:pt x="2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4000" rIns="91425" bIns="540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117"/>
              <p:cNvSpPr/>
              <p:nvPr/>
            </p:nvSpPr>
            <p:spPr>
              <a:xfrm rot="-1077600">
                <a:off x="6649920" y="2587680"/>
                <a:ext cx="105840" cy="10116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725" extrusionOk="0">
                    <a:moveTo>
                      <a:pt x="2845" y="1"/>
                    </a:moveTo>
                    <a:cubicBezTo>
                      <a:pt x="2762" y="1"/>
                      <a:pt x="2686" y="4"/>
                      <a:pt x="2615" y="13"/>
                    </a:cubicBezTo>
                    <a:cubicBezTo>
                      <a:pt x="2493" y="44"/>
                      <a:pt x="2402" y="348"/>
                      <a:pt x="2189" y="1016"/>
                    </a:cubicBezTo>
                    <a:cubicBezTo>
                      <a:pt x="2128" y="1351"/>
                      <a:pt x="2098" y="1503"/>
                      <a:pt x="2098" y="1533"/>
                    </a:cubicBezTo>
                    <a:lnTo>
                      <a:pt x="2037" y="1533"/>
                    </a:lnTo>
                    <a:lnTo>
                      <a:pt x="1885" y="500"/>
                    </a:lnTo>
                    <a:cubicBezTo>
                      <a:pt x="1885" y="439"/>
                      <a:pt x="1855" y="408"/>
                      <a:pt x="1794" y="317"/>
                    </a:cubicBezTo>
                    <a:cubicBezTo>
                      <a:pt x="1708" y="274"/>
                      <a:pt x="1592" y="231"/>
                      <a:pt x="1434" y="231"/>
                    </a:cubicBezTo>
                    <a:cubicBezTo>
                      <a:pt x="1369" y="231"/>
                      <a:pt x="1297" y="239"/>
                      <a:pt x="1217" y="257"/>
                    </a:cubicBezTo>
                    <a:cubicBezTo>
                      <a:pt x="882" y="287"/>
                      <a:pt x="578" y="348"/>
                      <a:pt x="335" y="469"/>
                    </a:cubicBezTo>
                    <a:cubicBezTo>
                      <a:pt x="122" y="591"/>
                      <a:pt x="1" y="712"/>
                      <a:pt x="1" y="804"/>
                    </a:cubicBezTo>
                    <a:lnTo>
                      <a:pt x="548" y="4603"/>
                    </a:lnTo>
                    <a:cubicBezTo>
                      <a:pt x="578" y="4664"/>
                      <a:pt x="609" y="4725"/>
                      <a:pt x="700" y="4725"/>
                    </a:cubicBezTo>
                    <a:cubicBezTo>
                      <a:pt x="761" y="4725"/>
                      <a:pt x="943" y="4725"/>
                      <a:pt x="1217" y="4694"/>
                    </a:cubicBezTo>
                    <a:cubicBezTo>
                      <a:pt x="1520" y="4664"/>
                      <a:pt x="1794" y="4603"/>
                      <a:pt x="2068" y="4542"/>
                    </a:cubicBezTo>
                    <a:cubicBezTo>
                      <a:pt x="2311" y="4451"/>
                      <a:pt x="2432" y="4421"/>
                      <a:pt x="2432" y="4421"/>
                    </a:cubicBezTo>
                    <a:lnTo>
                      <a:pt x="2311" y="3630"/>
                    </a:lnTo>
                    <a:lnTo>
                      <a:pt x="2524" y="3357"/>
                    </a:lnTo>
                    <a:cubicBezTo>
                      <a:pt x="2736" y="3752"/>
                      <a:pt x="2979" y="4056"/>
                      <a:pt x="3131" y="4238"/>
                    </a:cubicBezTo>
                    <a:cubicBezTo>
                      <a:pt x="3283" y="4421"/>
                      <a:pt x="3375" y="4512"/>
                      <a:pt x="3466" y="4512"/>
                    </a:cubicBezTo>
                    <a:cubicBezTo>
                      <a:pt x="3618" y="4512"/>
                      <a:pt x="3770" y="4421"/>
                      <a:pt x="3983" y="4299"/>
                    </a:cubicBezTo>
                    <a:cubicBezTo>
                      <a:pt x="4226" y="4147"/>
                      <a:pt x="4438" y="4056"/>
                      <a:pt x="4651" y="3843"/>
                    </a:cubicBezTo>
                    <a:cubicBezTo>
                      <a:pt x="4834" y="3661"/>
                      <a:pt x="4955" y="3539"/>
                      <a:pt x="4894" y="3448"/>
                    </a:cubicBezTo>
                    <a:cubicBezTo>
                      <a:pt x="4864" y="3326"/>
                      <a:pt x="4742" y="3174"/>
                      <a:pt x="4499" y="2931"/>
                    </a:cubicBezTo>
                    <a:cubicBezTo>
                      <a:pt x="4226" y="2719"/>
                      <a:pt x="4043" y="2567"/>
                      <a:pt x="3891" y="2445"/>
                    </a:cubicBezTo>
                    <a:cubicBezTo>
                      <a:pt x="3739" y="2323"/>
                      <a:pt x="3618" y="2263"/>
                      <a:pt x="3496" y="2171"/>
                    </a:cubicBezTo>
                    <a:cubicBezTo>
                      <a:pt x="3800" y="1716"/>
                      <a:pt x="4043" y="1381"/>
                      <a:pt x="4165" y="1108"/>
                    </a:cubicBezTo>
                    <a:cubicBezTo>
                      <a:pt x="4287" y="834"/>
                      <a:pt x="4378" y="652"/>
                      <a:pt x="4378" y="591"/>
                    </a:cubicBezTo>
                    <a:cubicBezTo>
                      <a:pt x="4317" y="439"/>
                      <a:pt x="4256" y="317"/>
                      <a:pt x="4104" y="257"/>
                    </a:cubicBezTo>
                    <a:cubicBezTo>
                      <a:pt x="3952" y="135"/>
                      <a:pt x="3770" y="105"/>
                      <a:pt x="3557" y="44"/>
                    </a:cubicBezTo>
                    <a:cubicBezTo>
                      <a:pt x="3278" y="22"/>
                      <a:pt x="3044" y="1"/>
                      <a:pt x="2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0750" rIns="91425" bIns="507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117"/>
              <p:cNvSpPr/>
              <p:nvPr/>
            </p:nvSpPr>
            <p:spPr>
              <a:xfrm rot="-1077600">
                <a:off x="6753240" y="2551320"/>
                <a:ext cx="80640" cy="96120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4499" extrusionOk="0">
                    <a:moveTo>
                      <a:pt x="3466" y="0"/>
                    </a:moveTo>
                    <a:lnTo>
                      <a:pt x="730" y="31"/>
                    </a:lnTo>
                    <a:cubicBezTo>
                      <a:pt x="457" y="31"/>
                      <a:pt x="275" y="92"/>
                      <a:pt x="153" y="122"/>
                    </a:cubicBezTo>
                    <a:cubicBezTo>
                      <a:pt x="31" y="152"/>
                      <a:pt x="1" y="244"/>
                      <a:pt x="1" y="335"/>
                    </a:cubicBezTo>
                    <a:lnTo>
                      <a:pt x="92" y="4286"/>
                    </a:lnTo>
                    <a:cubicBezTo>
                      <a:pt x="92" y="4377"/>
                      <a:pt x="123" y="4408"/>
                      <a:pt x="183" y="4438"/>
                    </a:cubicBezTo>
                    <a:cubicBezTo>
                      <a:pt x="275" y="4499"/>
                      <a:pt x="427" y="4499"/>
                      <a:pt x="639" y="4499"/>
                    </a:cubicBezTo>
                    <a:lnTo>
                      <a:pt x="3527" y="4438"/>
                    </a:lnTo>
                    <a:cubicBezTo>
                      <a:pt x="3618" y="4438"/>
                      <a:pt x="3679" y="4256"/>
                      <a:pt x="3709" y="4104"/>
                    </a:cubicBezTo>
                    <a:cubicBezTo>
                      <a:pt x="3770" y="3952"/>
                      <a:pt x="3770" y="3769"/>
                      <a:pt x="3770" y="3465"/>
                    </a:cubicBezTo>
                    <a:cubicBezTo>
                      <a:pt x="3770" y="3192"/>
                      <a:pt x="3709" y="3040"/>
                      <a:pt x="3618" y="3040"/>
                    </a:cubicBezTo>
                    <a:cubicBezTo>
                      <a:pt x="3314" y="3040"/>
                      <a:pt x="2767" y="3070"/>
                      <a:pt x="1977" y="3162"/>
                    </a:cubicBezTo>
                    <a:lnTo>
                      <a:pt x="1977" y="2766"/>
                    </a:lnTo>
                    <a:lnTo>
                      <a:pt x="3193" y="2766"/>
                    </a:lnTo>
                    <a:cubicBezTo>
                      <a:pt x="3284" y="2766"/>
                      <a:pt x="3314" y="2736"/>
                      <a:pt x="3375" y="2584"/>
                    </a:cubicBezTo>
                    <a:cubicBezTo>
                      <a:pt x="3466" y="2432"/>
                      <a:pt x="3466" y="2250"/>
                      <a:pt x="3466" y="1976"/>
                    </a:cubicBezTo>
                    <a:cubicBezTo>
                      <a:pt x="3466" y="1703"/>
                      <a:pt x="3375" y="1611"/>
                      <a:pt x="3284" y="1611"/>
                    </a:cubicBezTo>
                    <a:cubicBezTo>
                      <a:pt x="3041" y="1611"/>
                      <a:pt x="2615" y="1642"/>
                      <a:pt x="1946" y="1672"/>
                    </a:cubicBezTo>
                    <a:lnTo>
                      <a:pt x="1946" y="1247"/>
                    </a:lnTo>
                    <a:cubicBezTo>
                      <a:pt x="2615" y="1307"/>
                      <a:pt x="3132" y="1307"/>
                      <a:pt x="3436" y="1307"/>
                    </a:cubicBezTo>
                    <a:cubicBezTo>
                      <a:pt x="3496" y="1307"/>
                      <a:pt x="3527" y="1216"/>
                      <a:pt x="3557" y="1064"/>
                    </a:cubicBezTo>
                    <a:cubicBezTo>
                      <a:pt x="3618" y="912"/>
                      <a:pt x="3618" y="730"/>
                      <a:pt x="3618" y="426"/>
                    </a:cubicBezTo>
                    <a:cubicBezTo>
                      <a:pt x="3618" y="152"/>
                      <a:pt x="3557" y="0"/>
                      <a:pt x="34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225" rIns="91425" bIns="48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117"/>
              <p:cNvSpPr/>
              <p:nvPr/>
            </p:nvSpPr>
            <p:spPr>
              <a:xfrm rot="-1077600">
                <a:off x="6840000" y="2522520"/>
                <a:ext cx="100800" cy="9756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565" extrusionOk="0">
                    <a:moveTo>
                      <a:pt x="1151" y="0"/>
                    </a:moveTo>
                    <a:cubicBezTo>
                      <a:pt x="970" y="0"/>
                      <a:pt x="800" y="15"/>
                      <a:pt x="639" y="50"/>
                    </a:cubicBezTo>
                    <a:cubicBezTo>
                      <a:pt x="366" y="142"/>
                      <a:pt x="214" y="202"/>
                      <a:pt x="214" y="324"/>
                    </a:cubicBezTo>
                    <a:lnTo>
                      <a:pt x="31" y="2604"/>
                    </a:lnTo>
                    <a:cubicBezTo>
                      <a:pt x="1" y="3181"/>
                      <a:pt x="153" y="3637"/>
                      <a:pt x="487" y="3971"/>
                    </a:cubicBezTo>
                    <a:cubicBezTo>
                      <a:pt x="822" y="4275"/>
                      <a:pt x="1369" y="4488"/>
                      <a:pt x="2098" y="4549"/>
                    </a:cubicBezTo>
                    <a:cubicBezTo>
                      <a:pt x="2218" y="4559"/>
                      <a:pt x="2335" y="4564"/>
                      <a:pt x="2447" y="4564"/>
                    </a:cubicBezTo>
                    <a:cubicBezTo>
                      <a:pt x="2990" y="4564"/>
                      <a:pt x="3443" y="4446"/>
                      <a:pt x="3770" y="4245"/>
                    </a:cubicBezTo>
                    <a:cubicBezTo>
                      <a:pt x="4165" y="3971"/>
                      <a:pt x="4378" y="3546"/>
                      <a:pt x="4530" y="2938"/>
                    </a:cubicBezTo>
                    <a:lnTo>
                      <a:pt x="4712" y="597"/>
                    </a:lnTo>
                    <a:cubicBezTo>
                      <a:pt x="4712" y="537"/>
                      <a:pt x="4652" y="476"/>
                      <a:pt x="4621" y="385"/>
                    </a:cubicBezTo>
                    <a:cubicBezTo>
                      <a:pt x="4560" y="263"/>
                      <a:pt x="4408" y="233"/>
                      <a:pt x="4104" y="202"/>
                    </a:cubicBezTo>
                    <a:cubicBezTo>
                      <a:pt x="3966" y="190"/>
                      <a:pt x="3833" y="182"/>
                      <a:pt x="3705" y="182"/>
                    </a:cubicBezTo>
                    <a:cubicBezTo>
                      <a:pt x="3523" y="182"/>
                      <a:pt x="3353" y="197"/>
                      <a:pt x="3193" y="233"/>
                    </a:cubicBezTo>
                    <a:cubicBezTo>
                      <a:pt x="2919" y="324"/>
                      <a:pt x="2767" y="385"/>
                      <a:pt x="2767" y="506"/>
                    </a:cubicBezTo>
                    <a:lnTo>
                      <a:pt x="2615" y="2300"/>
                    </a:lnTo>
                    <a:cubicBezTo>
                      <a:pt x="2585" y="2786"/>
                      <a:pt x="2554" y="3090"/>
                      <a:pt x="2493" y="3242"/>
                    </a:cubicBezTo>
                    <a:cubicBezTo>
                      <a:pt x="2463" y="3363"/>
                      <a:pt x="2341" y="3424"/>
                      <a:pt x="2250" y="3424"/>
                    </a:cubicBezTo>
                    <a:cubicBezTo>
                      <a:pt x="2129" y="3424"/>
                      <a:pt x="2037" y="3363"/>
                      <a:pt x="2007" y="3212"/>
                    </a:cubicBezTo>
                    <a:cubicBezTo>
                      <a:pt x="1977" y="3060"/>
                      <a:pt x="1977" y="2695"/>
                      <a:pt x="2007" y="2239"/>
                    </a:cubicBezTo>
                    <a:lnTo>
                      <a:pt x="2159" y="385"/>
                    </a:lnTo>
                    <a:cubicBezTo>
                      <a:pt x="2159" y="354"/>
                      <a:pt x="2129" y="263"/>
                      <a:pt x="2068" y="202"/>
                    </a:cubicBezTo>
                    <a:cubicBezTo>
                      <a:pt x="2007" y="81"/>
                      <a:pt x="1825" y="50"/>
                      <a:pt x="1551" y="20"/>
                    </a:cubicBezTo>
                    <a:cubicBezTo>
                      <a:pt x="1413" y="7"/>
                      <a:pt x="1279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950" rIns="91425" bIns="489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117"/>
              <p:cNvSpPr/>
              <p:nvPr/>
            </p:nvSpPr>
            <p:spPr>
              <a:xfrm rot="-1077600">
                <a:off x="6939720" y="2501280"/>
                <a:ext cx="104040" cy="95760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4480" extrusionOk="0">
                    <a:moveTo>
                      <a:pt x="2402" y="1197"/>
                    </a:moveTo>
                    <a:lnTo>
                      <a:pt x="2584" y="1228"/>
                    </a:lnTo>
                    <a:cubicBezTo>
                      <a:pt x="2645" y="1228"/>
                      <a:pt x="2706" y="1228"/>
                      <a:pt x="2736" y="1258"/>
                    </a:cubicBezTo>
                    <a:cubicBezTo>
                      <a:pt x="2767" y="1319"/>
                      <a:pt x="2797" y="1380"/>
                      <a:pt x="2858" y="1471"/>
                    </a:cubicBezTo>
                    <a:cubicBezTo>
                      <a:pt x="2888" y="1531"/>
                      <a:pt x="2888" y="1683"/>
                      <a:pt x="2858" y="1896"/>
                    </a:cubicBezTo>
                    <a:cubicBezTo>
                      <a:pt x="2858" y="2079"/>
                      <a:pt x="2767" y="2231"/>
                      <a:pt x="2736" y="2291"/>
                    </a:cubicBezTo>
                    <a:cubicBezTo>
                      <a:pt x="2706" y="2383"/>
                      <a:pt x="2615" y="2443"/>
                      <a:pt x="2584" y="2443"/>
                    </a:cubicBezTo>
                    <a:lnTo>
                      <a:pt x="2402" y="2443"/>
                    </a:lnTo>
                    <a:lnTo>
                      <a:pt x="2250" y="2413"/>
                    </a:lnTo>
                    <a:lnTo>
                      <a:pt x="2402" y="1197"/>
                    </a:lnTo>
                    <a:close/>
                    <a:moveTo>
                      <a:pt x="1202" y="0"/>
                    </a:moveTo>
                    <a:cubicBezTo>
                      <a:pt x="900" y="0"/>
                      <a:pt x="745" y="46"/>
                      <a:pt x="730" y="133"/>
                    </a:cubicBezTo>
                    <a:lnTo>
                      <a:pt x="31" y="4085"/>
                    </a:lnTo>
                    <a:cubicBezTo>
                      <a:pt x="1" y="4176"/>
                      <a:pt x="31" y="4206"/>
                      <a:pt x="122" y="4237"/>
                    </a:cubicBezTo>
                    <a:cubicBezTo>
                      <a:pt x="183" y="4328"/>
                      <a:pt x="365" y="4358"/>
                      <a:pt x="639" y="4389"/>
                    </a:cubicBezTo>
                    <a:cubicBezTo>
                      <a:pt x="913" y="4419"/>
                      <a:pt x="1217" y="4480"/>
                      <a:pt x="1490" y="4480"/>
                    </a:cubicBezTo>
                    <a:cubicBezTo>
                      <a:pt x="1764" y="4480"/>
                      <a:pt x="1916" y="4419"/>
                      <a:pt x="1916" y="4389"/>
                    </a:cubicBezTo>
                    <a:lnTo>
                      <a:pt x="2068" y="3477"/>
                    </a:lnTo>
                    <a:lnTo>
                      <a:pt x="2189" y="3507"/>
                    </a:lnTo>
                    <a:cubicBezTo>
                      <a:pt x="2554" y="3598"/>
                      <a:pt x="2828" y="3629"/>
                      <a:pt x="3010" y="3629"/>
                    </a:cubicBezTo>
                    <a:lnTo>
                      <a:pt x="3375" y="3629"/>
                    </a:lnTo>
                    <a:cubicBezTo>
                      <a:pt x="3466" y="3629"/>
                      <a:pt x="3618" y="3629"/>
                      <a:pt x="3770" y="3598"/>
                    </a:cubicBezTo>
                    <a:cubicBezTo>
                      <a:pt x="3922" y="3568"/>
                      <a:pt x="4074" y="3477"/>
                      <a:pt x="4256" y="3325"/>
                    </a:cubicBezTo>
                    <a:cubicBezTo>
                      <a:pt x="4530" y="3112"/>
                      <a:pt x="4712" y="2717"/>
                      <a:pt x="4773" y="2200"/>
                    </a:cubicBezTo>
                    <a:cubicBezTo>
                      <a:pt x="4864" y="1775"/>
                      <a:pt x="4864" y="1440"/>
                      <a:pt x="4742" y="1167"/>
                    </a:cubicBezTo>
                    <a:cubicBezTo>
                      <a:pt x="4682" y="924"/>
                      <a:pt x="4469" y="741"/>
                      <a:pt x="4226" y="589"/>
                    </a:cubicBezTo>
                    <a:cubicBezTo>
                      <a:pt x="3983" y="437"/>
                      <a:pt x="3466" y="316"/>
                      <a:pt x="2706" y="164"/>
                    </a:cubicBezTo>
                    <a:cubicBezTo>
                      <a:pt x="2027" y="53"/>
                      <a:pt x="1529" y="0"/>
                      <a:pt x="1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7875" rIns="91425" bIns="478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117"/>
              <p:cNvSpPr/>
              <p:nvPr/>
            </p:nvSpPr>
            <p:spPr>
              <a:xfrm rot="-1077600">
                <a:off x="7075440" y="2489400"/>
                <a:ext cx="102600" cy="10224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783" extrusionOk="0">
                    <a:moveTo>
                      <a:pt x="2108" y="0"/>
                    </a:moveTo>
                    <a:cubicBezTo>
                      <a:pt x="1425" y="0"/>
                      <a:pt x="1000" y="336"/>
                      <a:pt x="821" y="984"/>
                    </a:cubicBezTo>
                    <a:cubicBezTo>
                      <a:pt x="761" y="1196"/>
                      <a:pt x="761" y="1379"/>
                      <a:pt x="821" y="1591"/>
                    </a:cubicBezTo>
                    <a:cubicBezTo>
                      <a:pt x="882" y="1774"/>
                      <a:pt x="913" y="1926"/>
                      <a:pt x="1064" y="2078"/>
                    </a:cubicBezTo>
                    <a:cubicBezTo>
                      <a:pt x="1216" y="2230"/>
                      <a:pt x="1338" y="2351"/>
                      <a:pt x="1490" y="2473"/>
                    </a:cubicBezTo>
                    <a:cubicBezTo>
                      <a:pt x="1642" y="2564"/>
                      <a:pt x="1764" y="2686"/>
                      <a:pt x="1916" y="2777"/>
                    </a:cubicBezTo>
                    <a:cubicBezTo>
                      <a:pt x="2068" y="2838"/>
                      <a:pt x="2189" y="2929"/>
                      <a:pt x="2250" y="2990"/>
                    </a:cubicBezTo>
                    <a:cubicBezTo>
                      <a:pt x="2372" y="3081"/>
                      <a:pt x="2372" y="3142"/>
                      <a:pt x="2372" y="3233"/>
                    </a:cubicBezTo>
                    <a:cubicBezTo>
                      <a:pt x="2372" y="3263"/>
                      <a:pt x="2341" y="3324"/>
                      <a:pt x="2250" y="3324"/>
                    </a:cubicBezTo>
                    <a:cubicBezTo>
                      <a:pt x="2240" y="3343"/>
                      <a:pt x="2222" y="3350"/>
                      <a:pt x="2196" y="3350"/>
                    </a:cubicBezTo>
                    <a:cubicBezTo>
                      <a:pt x="2138" y="3350"/>
                      <a:pt x="2041" y="3315"/>
                      <a:pt x="1916" y="3294"/>
                    </a:cubicBezTo>
                    <a:cubicBezTo>
                      <a:pt x="1764" y="3263"/>
                      <a:pt x="1490" y="3111"/>
                      <a:pt x="1186" y="2929"/>
                    </a:cubicBezTo>
                    <a:cubicBezTo>
                      <a:pt x="882" y="2716"/>
                      <a:pt x="700" y="2625"/>
                      <a:pt x="700" y="2625"/>
                    </a:cubicBezTo>
                    <a:cubicBezTo>
                      <a:pt x="609" y="2625"/>
                      <a:pt x="517" y="2686"/>
                      <a:pt x="365" y="2929"/>
                    </a:cubicBezTo>
                    <a:cubicBezTo>
                      <a:pt x="213" y="3142"/>
                      <a:pt x="122" y="3385"/>
                      <a:pt x="61" y="3598"/>
                    </a:cubicBezTo>
                    <a:cubicBezTo>
                      <a:pt x="1" y="3689"/>
                      <a:pt x="92" y="3750"/>
                      <a:pt x="213" y="3871"/>
                    </a:cubicBezTo>
                    <a:cubicBezTo>
                      <a:pt x="335" y="3993"/>
                      <a:pt x="548" y="4084"/>
                      <a:pt x="852" y="4236"/>
                    </a:cubicBezTo>
                    <a:cubicBezTo>
                      <a:pt x="1156" y="4388"/>
                      <a:pt x="1490" y="4509"/>
                      <a:pt x="1885" y="4631"/>
                    </a:cubicBezTo>
                    <a:cubicBezTo>
                      <a:pt x="2220" y="4692"/>
                      <a:pt x="2523" y="4783"/>
                      <a:pt x="2797" y="4783"/>
                    </a:cubicBezTo>
                    <a:cubicBezTo>
                      <a:pt x="3071" y="4783"/>
                      <a:pt x="3253" y="4753"/>
                      <a:pt x="3405" y="4692"/>
                    </a:cubicBezTo>
                    <a:cubicBezTo>
                      <a:pt x="3557" y="4661"/>
                      <a:pt x="3709" y="4601"/>
                      <a:pt x="3739" y="4357"/>
                    </a:cubicBezTo>
                    <a:cubicBezTo>
                      <a:pt x="3922" y="4205"/>
                      <a:pt x="4043" y="3993"/>
                      <a:pt x="4104" y="3750"/>
                    </a:cubicBezTo>
                    <a:cubicBezTo>
                      <a:pt x="4195" y="3537"/>
                      <a:pt x="4195" y="3294"/>
                      <a:pt x="4165" y="3111"/>
                    </a:cubicBezTo>
                    <a:cubicBezTo>
                      <a:pt x="4074" y="2929"/>
                      <a:pt x="4013" y="2777"/>
                      <a:pt x="3891" y="2625"/>
                    </a:cubicBezTo>
                    <a:cubicBezTo>
                      <a:pt x="3770" y="2473"/>
                      <a:pt x="3648" y="2351"/>
                      <a:pt x="3496" y="2230"/>
                    </a:cubicBezTo>
                    <a:cubicBezTo>
                      <a:pt x="3344" y="2078"/>
                      <a:pt x="3192" y="2017"/>
                      <a:pt x="3101" y="1926"/>
                    </a:cubicBezTo>
                    <a:cubicBezTo>
                      <a:pt x="2949" y="1865"/>
                      <a:pt x="2827" y="1774"/>
                      <a:pt x="2736" y="1713"/>
                    </a:cubicBezTo>
                    <a:cubicBezTo>
                      <a:pt x="2645" y="1652"/>
                      <a:pt x="2645" y="1591"/>
                      <a:pt x="2645" y="1500"/>
                    </a:cubicBezTo>
                    <a:cubicBezTo>
                      <a:pt x="2675" y="1439"/>
                      <a:pt x="2706" y="1379"/>
                      <a:pt x="2797" y="1379"/>
                    </a:cubicBezTo>
                    <a:cubicBezTo>
                      <a:pt x="2858" y="1379"/>
                      <a:pt x="3010" y="1439"/>
                      <a:pt x="3192" y="1470"/>
                    </a:cubicBezTo>
                    <a:cubicBezTo>
                      <a:pt x="3405" y="1500"/>
                      <a:pt x="3618" y="1652"/>
                      <a:pt x="3891" y="1865"/>
                    </a:cubicBezTo>
                    <a:cubicBezTo>
                      <a:pt x="3952" y="1926"/>
                      <a:pt x="4043" y="1956"/>
                      <a:pt x="4043" y="1956"/>
                    </a:cubicBezTo>
                    <a:cubicBezTo>
                      <a:pt x="4068" y="1969"/>
                      <a:pt x="4092" y="1975"/>
                      <a:pt x="4115" y="1975"/>
                    </a:cubicBezTo>
                    <a:cubicBezTo>
                      <a:pt x="4207" y="1975"/>
                      <a:pt x="4299" y="1882"/>
                      <a:pt x="4469" y="1713"/>
                    </a:cubicBezTo>
                    <a:cubicBezTo>
                      <a:pt x="4621" y="1500"/>
                      <a:pt x="4712" y="1288"/>
                      <a:pt x="4803" y="1075"/>
                    </a:cubicBezTo>
                    <a:cubicBezTo>
                      <a:pt x="4803" y="1044"/>
                      <a:pt x="4773" y="984"/>
                      <a:pt x="4651" y="862"/>
                    </a:cubicBezTo>
                    <a:cubicBezTo>
                      <a:pt x="4530" y="771"/>
                      <a:pt x="4347" y="680"/>
                      <a:pt x="4043" y="528"/>
                    </a:cubicBezTo>
                    <a:cubicBezTo>
                      <a:pt x="3739" y="406"/>
                      <a:pt x="3344" y="254"/>
                      <a:pt x="2949" y="132"/>
                    </a:cubicBezTo>
                    <a:cubicBezTo>
                      <a:pt x="2635" y="44"/>
                      <a:pt x="2354" y="0"/>
                      <a:pt x="2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1100" rIns="91425" bIns="51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117"/>
              <p:cNvSpPr/>
              <p:nvPr/>
            </p:nvSpPr>
            <p:spPr>
              <a:xfrm rot="-1077600">
                <a:off x="7177680" y="2484000"/>
                <a:ext cx="109800" cy="10620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966" extrusionOk="0">
                    <a:moveTo>
                      <a:pt x="1278" y="0"/>
                    </a:moveTo>
                    <a:cubicBezTo>
                      <a:pt x="1118" y="0"/>
                      <a:pt x="1027" y="34"/>
                      <a:pt x="1004" y="103"/>
                    </a:cubicBezTo>
                    <a:lnTo>
                      <a:pt x="214" y="2291"/>
                    </a:lnTo>
                    <a:cubicBezTo>
                      <a:pt x="1" y="2808"/>
                      <a:pt x="1" y="3294"/>
                      <a:pt x="275" y="3720"/>
                    </a:cubicBezTo>
                    <a:cubicBezTo>
                      <a:pt x="548" y="4145"/>
                      <a:pt x="1004" y="4480"/>
                      <a:pt x="1703" y="4723"/>
                    </a:cubicBezTo>
                    <a:cubicBezTo>
                      <a:pt x="2092" y="4889"/>
                      <a:pt x="2447" y="4966"/>
                      <a:pt x="2774" y="4966"/>
                    </a:cubicBezTo>
                    <a:cubicBezTo>
                      <a:pt x="2985" y="4966"/>
                      <a:pt x="3185" y="4934"/>
                      <a:pt x="3375" y="4875"/>
                    </a:cubicBezTo>
                    <a:cubicBezTo>
                      <a:pt x="3831" y="4723"/>
                      <a:pt x="4165" y="4388"/>
                      <a:pt x="4317" y="3841"/>
                    </a:cubicBezTo>
                    <a:lnTo>
                      <a:pt x="5107" y="1653"/>
                    </a:lnTo>
                    <a:cubicBezTo>
                      <a:pt x="5138" y="1562"/>
                      <a:pt x="5138" y="1501"/>
                      <a:pt x="5107" y="1410"/>
                    </a:cubicBezTo>
                    <a:cubicBezTo>
                      <a:pt x="5077" y="1288"/>
                      <a:pt x="4925" y="1227"/>
                      <a:pt x="4652" y="1106"/>
                    </a:cubicBezTo>
                    <a:cubicBezTo>
                      <a:pt x="4348" y="984"/>
                      <a:pt x="4044" y="923"/>
                      <a:pt x="3770" y="923"/>
                    </a:cubicBezTo>
                    <a:cubicBezTo>
                      <a:pt x="3705" y="916"/>
                      <a:pt x="3648" y="912"/>
                      <a:pt x="3597" y="912"/>
                    </a:cubicBezTo>
                    <a:cubicBezTo>
                      <a:pt x="3432" y="912"/>
                      <a:pt x="3337" y="952"/>
                      <a:pt x="3314" y="1045"/>
                    </a:cubicBezTo>
                    <a:lnTo>
                      <a:pt x="2706" y="2717"/>
                    </a:lnTo>
                    <a:cubicBezTo>
                      <a:pt x="2524" y="3173"/>
                      <a:pt x="2402" y="3477"/>
                      <a:pt x="2341" y="3568"/>
                    </a:cubicBezTo>
                    <a:cubicBezTo>
                      <a:pt x="2272" y="3661"/>
                      <a:pt x="2184" y="3700"/>
                      <a:pt x="2106" y="3700"/>
                    </a:cubicBezTo>
                    <a:cubicBezTo>
                      <a:pt x="2082" y="3700"/>
                      <a:pt x="2059" y="3697"/>
                      <a:pt x="2038" y="3689"/>
                    </a:cubicBezTo>
                    <a:cubicBezTo>
                      <a:pt x="1916" y="3659"/>
                      <a:pt x="1886" y="3537"/>
                      <a:pt x="1886" y="3385"/>
                    </a:cubicBezTo>
                    <a:cubicBezTo>
                      <a:pt x="1886" y="3203"/>
                      <a:pt x="2007" y="2929"/>
                      <a:pt x="2129" y="2474"/>
                    </a:cubicBezTo>
                    <a:lnTo>
                      <a:pt x="2797" y="741"/>
                    </a:lnTo>
                    <a:cubicBezTo>
                      <a:pt x="2828" y="650"/>
                      <a:pt x="2828" y="589"/>
                      <a:pt x="2797" y="498"/>
                    </a:cubicBezTo>
                    <a:cubicBezTo>
                      <a:pt x="2767" y="376"/>
                      <a:pt x="2615" y="255"/>
                      <a:pt x="2341" y="194"/>
                    </a:cubicBezTo>
                    <a:cubicBezTo>
                      <a:pt x="2038" y="72"/>
                      <a:pt x="1734" y="12"/>
                      <a:pt x="1460" y="12"/>
                    </a:cubicBezTo>
                    <a:cubicBezTo>
                      <a:pt x="1392" y="4"/>
                      <a:pt x="1331" y="0"/>
                      <a:pt x="1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3275" rIns="91425" bIns="53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117"/>
              <p:cNvSpPr/>
              <p:nvPr/>
            </p:nvSpPr>
            <p:spPr>
              <a:xfrm rot="-1077600">
                <a:off x="7274160" y="2490120"/>
                <a:ext cx="115200" cy="9756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4557" extrusionOk="0">
                    <a:moveTo>
                      <a:pt x="3101" y="1558"/>
                    </a:moveTo>
                    <a:lnTo>
                      <a:pt x="3283" y="1649"/>
                    </a:lnTo>
                    <a:cubicBezTo>
                      <a:pt x="3314" y="1649"/>
                      <a:pt x="3344" y="1679"/>
                      <a:pt x="3405" y="1710"/>
                    </a:cubicBezTo>
                    <a:cubicBezTo>
                      <a:pt x="3435" y="1771"/>
                      <a:pt x="3435" y="1831"/>
                      <a:pt x="3435" y="1953"/>
                    </a:cubicBezTo>
                    <a:cubicBezTo>
                      <a:pt x="3435" y="2075"/>
                      <a:pt x="3405" y="2166"/>
                      <a:pt x="3314" y="2379"/>
                    </a:cubicBezTo>
                    <a:cubicBezTo>
                      <a:pt x="3253" y="2561"/>
                      <a:pt x="3162" y="2682"/>
                      <a:pt x="3101" y="2743"/>
                    </a:cubicBezTo>
                    <a:cubicBezTo>
                      <a:pt x="3010" y="2834"/>
                      <a:pt x="2949" y="2865"/>
                      <a:pt x="2918" y="2865"/>
                    </a:cubicBezTo>
                    <a:cubicBezTo>
                      <a:pt x="2858" y="2865"/>
                      <a:pt x="2797" y="2865"/>
                      <a:pt x="2706" y="2834"/>
                    </a:cubicBezTo>
                    <a:lnTo>
                      <a:pt x="2554" y="2743"/>
                    </a:lnTo>
                    <a:lnTo>
                      <a:pt x="3101" y="1558"/>
                    </a:lnTo>
                    <a:close/>
                    <a:moveTo>
                      <a:pt x="1843" y="0"/>
                    </a:moveTo>
                    <a:cubicBezTo>
                      <a:pt x="1752" y="0"/>
                      <a:pt x="1695" y="23"/>
                      <a:pt x="1672" y="68"/>
                    </a:cubicBezTo>
                    <a:lnTo>
                      <a:pt x="61" y="3746"/>
                    </a:lnTo>
                    <a:cubicBezTo>
                      <a:pt x="0" y="3807"/>
                      <a:pt x="0" y="3838"/>
                      <a:pt x="92" y="3929"/>
                    </a:cubicBezTo>
                    <a:cubicBezTo>
                      <a:pt x="122" y="3989"/>
                      <a:pt x="274" y="4081"/>
                      <a:pt x="548" y="4202"/>
                    </a:cubicBezTo>
                    <a:cubicBezTo>
                      <a:pt x="791" y="4293"/>
                      <a:pt x="1034" y="4415"/>
                      <a:pt x="1307" y="4506"/>
                    </a:cubicBezTo>
                    <a:cubicBezTo>
                      <a:pt x="1468" y="4542"/>
                      <a:pt x="1565" y="4557"/>
                      <a:pt x="1631" y="4557"/>
                    </a:cubicBezTo>
                    <a:cubicBezTo>
                      <a:pt x="1677" y="4557"/>
                      <a:pt x="1708" y="4549"/>
                      <a:pt x="1733" y="4537"/>
                    </a:cubicBezTo>
                    <a:lnTo>
                      <a:pt x="2128" y="3655"/>
                    </a:lnTo>
                    <a:lnTo>
                      <a:pt x="2280" y="3716"/>
                    </a:lnTo>
                    <a:cubicBezTo>
                      <a:pt x="2584" y="3838"/>
                      <a:pt x="2858" y="3959"/>
                      <a:pt x="3040" y="4020"/>
                    </a:cubicBezTo>
                    <a:cubicBezTo>
                      <a:pt x="3162" y="4111"/>
                      <a:pt x="3314" y="4141"/>
                      <a:pt x="3405" y="4141"/>
                    </a:cubicBezTo>
                    <a:cubicBezTo>
                      <a:pt x="3466" y="4141"/>
                      <a:pt x="3617" y="4202"/>
                      <a:pt x="3769" y="4202"/>
                    </a:cubicBezTo>
                    <a:cubicBezTo>
                      <a:pt x="3952" y="4202"/>
                      <a:pt x="4104" y="4141"/>
                      <a:pt x="4347" y="4050"/>
                    </a:cubicBezTo>
                    <a:cubicBezTo>
                      <a:pt x="4651" y="3929"/>
                      <a:pt x="4925" y="3594"/>
                      <a:pt x="5137" y="3078"/>
                    </a:cubicBezTo>
                    <a:cubicBezTo>
                      <a:pt x="5289" y="2713"/>
                      <a:pt x="5380" y="2409"/>
                      <a:pt x="5320" y="2105"/>
                    </a:cubicBezTo>
                    <a:cubicBezTo>
                      <a:pt x="5289" y="1862"/>
                      <a:pt x="5168" y="1649"/>
                      <a:pt x="4955" y="1406"/>
                    </a:cubicBezTo>
                    <a:cubicBezTo>
                      <a:pt x="4773" y="1193"/>
                      <a:pt x="4317" y="950"/>
                      <a:pt x="3587" y="616"/>
                    </a:cubicBezTo>
                    <a:cubicBezTo>
                      <a:pt x="2698" y="205"/>
                      <a:pt x="2117" y="0"/>
                      <a:pt x="18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950" rIns="91425" bIns="489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117"/>
              <p:cNvSpPr/>
              <p:nvPr/>
            </p:nvSpPr>
            <p:spPr>
              <a:xfrm rot="-1077600">
                <a:off x="7376040" y="2504160"/>
                <a:ext cx="115920" cy="9720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4545" extrusionOk="0">
                    <a:moveTo>
                      <a:pt x="3253" y="1580"/>
                    </a:moveTo>
                    <a:lnTo>
                      <a:pt x="3466" y="1701"/>
                    </a:lnTo>
                    <a:lnTo>
                      <a:pt x="3557" y="1823"/>
                    </a:lnTo>
                    <a:cubicBezTo>
                      <a:pt x="3618" y="1853"/>
                      <a:pt x="3618" y="1914"/>
                      <a:pt x="3618" y="2035"/>
                    </a:cubicBezTo>
                    <a:cubicBezTo>
                      <a:pt x="3618" y="2157"/>
                      <a:pt x="3526" y="2309"/>
                      <a:pt x="3466" y="2461"/>
                    </a:cubicBezTo>
                    <a:cubicBezTo>
                      <a:pt x="3344" y="2613"/>
                      <a:pt x="3253" y="2735"/>
                      <a:pt x="3192" y="2795"/>
                    </a:cubicBezTo>
                    <a:cubicBezTo>
                      <a:pt x="3101" y="2887"/>
                      <a:pt x="3040" y="2917"/>
                      <a:pt x="3010" y="2917"/>
                    </a:cubicBezTo>
                    <a:cubicBezTo>
                      <a:pt x="2949" y="2917"/>
                      <a:pt x="2888" y="2887"/>
                      <a:pt x="2797" y="2856"/>
                    </a:cubicBezTo>
                    <a:lnTo>
                      <a:pt x="2645" y="2765"/>
                    </a:lnTo>
                    <a:lnTo>
                      <a:pt x="3253" y="1580"/>
                    </a:lnTo>
                    <a:close/>
                    <a:moveTo>
                      <a:pt x="2063" y="1"/>
                    </a:moveTo>
                    <a:cubicBezTo>
                      <a:pt x="1991" y="1"/>
                      <a:pt x="1942" y="20"/>
                      <a:pt x="1916" y="60"/>
                    </a:cubicBezTo>
                    <a:lnTo>
                      <a:pt x="31" y="3616"/>
                    </a:lnTo>
                    <a:cubicBezTo>
                      <a:pt x="1" y="3677"/>
                      <a:pt x="31" y="3707"/>
                      <a:pt x="61" y="3798"/>
                    </a:cubicBezTo>
                    <a:cubicBezTo>
                      <a:pt x="153" y="3859"/>
                      <a:pt x="305" y="3981"/>
                      <a:pt x="517" y="4102"/>
                    </a:cubicBezTo>
                    <a:cubicBezTo>
                      <a:pt x="791" y="4224"/>
                      <a:pt x="1034" y="4315"/>
                      <a:pt x="1277" y="4437"/>
                    </a:cubicBezTo>
                    <a:cubicBezTo>
                      <a:pt x="1460" y="4518"/>
                      <a:pt x="1574" y="4545"/>
                      <a:pt x="1640" y="4545"/>
                    </a:cubicBezTo>
                    <a:cubicBezTo>
                      <a:pt x="1672" y="4545"/>
                      <a:pt x="1693" y="4538"/>
                      <a:pt x="1703" y="4528"/>
                    </a:cubicBezTo>
                    <a:lnTo>
                      <a:pt x="2159" y="3707"/>
                    </a:lnTo>
                    <a:lnTo>
                      <a:pt x="2311" y="3798"/>
                    </a:lnTo>
                    <a:cubicBezTo>
                      <a:pt x="2615" y="3981"/>
                      <a:pt x="2827" y="4102"/>
                      <a:pt x="3040" y="4163"/>
                    </a:cubicBezTo>
                    <a:lnTo>
                      <a:pt x="3375" y="4285"/>
                    </a:lnTo>
                    <a:cubicBezTo>
                      <a:pt x="3496" y="4315"/>
                      <a:pt x="3587" y="4376"/>
                      <a:pt x="3739" y="4376"/>
                    </a:cubicBezTo>
                    <a:cubicBezTo>
                      <a:pt x="3891" y="4376"/>
                      <a:pt x="4104" y="4315"/>
                      <a:pt x="4317" y="4254"/>
                    </a:cubicBezTo>
                    <a:cubicBezTo>
                      <a:pt x="4621" y="4133"/>
                      <a:pt x="4894" y="3829"/>
                      <a:pt x="5168" y="3342"/>
                    </a:cubicBezTo>
                    <a:cubicBezTo>
                      <a:pt x="5350" y="2947"/>
                      <a:pt x="5411" y="2643"/>
                      <a:pt x="5411" y="2339"/>
                    </a:cubicBezTo>
                    <a:cubicBezTo>
                      <a:pt x="5411" y="2127"/>
                      <a:pt x="5320" y="1883"/>
                      <a:pt x="5077" y="1640"/>
                    </a:cubicBezTo>
                    <a:cubicBezTo>
                      <a:pt x="4925" y="1428"/>
                      <a:pt x="4469" y="1124"/>
                      <a:pt x="3800" y="759"/>
                    </a:cubicBezTo>
                    <a:cubicBezTo>
                      <a:pt x="2894" y="258"/>
                      <a:pt x="2325" y="1"/>
                      <a:pt x="2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600" rIns="91425" bIns="48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117"/>
              <p:cNvSpPr/>
              <p:nvPr/>
            </p:nvSpPr>
            <p:spPr>
              <a:xfrm rot="-1077600">
                <a:off x="7480800" y="2535840"/>
                <a:ext cx="8172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5126" extrusionOk="0">
                    <a:moveTo>
                      <a:pt x="2269" y="1"/>
                    </a:moveTo>
                    <a:cubicBezTo>
                      <a:pt x="2189" y="1"/>
                      <a:pt x="2143" y="24"/>
                      <a:pt x="2128" y="69"/>
                    </a:cubicBezTo>
                    <a:lnTo>
                      <a:pt x="31" y="3321"/>
                    </a:lnTo>
                    <a:cubicBezTo>
                      <a:pt x="0" y="3352"/>
                      <a:pt x="0" y="3443"/>
                      <a:pt x="61" y="3473"/>
                    </a:cubicBezTo>
                    <a:cubicBezTo>
                      <a:pt x="152" y="3504"/>
                      <a:pt x="274" y="3625"/>
                      <a:pt x="456" y="3747"/>
                    </a:cubicBezTo>
                    <a:lnTo>
                      <a:pt x="2584" y="5115"/>
                    </a:lnTo>
                    <a:cubicBezTo>
                      <a:pt x="2598" y="5122"/>
                      <a:pt x="2613" y="5125"/>
                      <a:pt x="2630" y="5125"/>
                    </a:cubicBezTo>
                    <a:cubicBezTo>
                      <a:pt x="2689" y="5125"/>
                      <a:pt x="2770" y="5081"/>
                      <a:pt x="2888" y="4963"/>
                    </a:cubicBezTo>
                    <a:cubicBezTo>
                      <a:pt x="3010" y="4811"/>
                      <a:pt x="3162" y="4629"/>
                      <a:pt x="3314" y="4385"/>
                    </a:cubicBezTo>
                    <a:cubicBezTo>
                      <a:pt x="3466" y="4173"/>
                      <a:pt x="3496" y="4021"/>
                      <a:pt x="3405" y="3960"/>
                    </a:cubicBezTo>
                    <a:cubicBezTo>
                      <a:pt x="3162" y="3808"/>
                      <a:pt x="2797" y="3595"/>
                      <a:pt x="2310" y="3321"/>
                    </a:cubicBezTo>
                    <a:lnTo>
                      <a:pt x="3800" y="1011"/>
                    </a:lnTo>
                    <a:cubicBezTo>
                      <a:pt x="3830" y="1011"/>
                      <a:pt x="3830" y="920"/>
                      <a:pt x="3830" y="890"/>
                    </a:cubicBezTo>
                    <a:cubicBezTo>
                      <a:pt x="3830" y="738"/>
                      <a:pt x="3678" y="586"/>
                      <a:pt x="3466" y="434"/>
                    </a:cubicBezTo>
                    <a:cubicBezTo>
                      <a:pt x="3162" y="252"/>
                      <a:pt x="2888" y="130"/>
                      <a:pt x="2614" y="69"/>
                    </a:cubicBezTo>
                    <a:cubicBezTo>
                      <a:pt x="2462" y="24"/>
                      <a:pt x="2348" y="1"/>
                      <a:pt x="2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5075" rIns="91425" bIns="55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117"/>
              <p:cNvSpPr/>
              <p:nvPr/>
            </p:nvSpPr>
            <p:spPr>
              <a:xfrm rot="-1077600">
                <a:off x="7554600" y="2558160"/>
                <a:ext cx="84600" cy="92160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314" extrusionOk="0">
                    <a:moveTo>
                      <a:pt x="2443" y="0"/>
                    </a:moveTo>
                    <a:cubicBezTo>
                      <a:pt x="2356" y="0"/>
                      <a:pt x="2295" y="16"/>
                      <a:pt x="2280" y="46"/>
                    </a:cubicBezTo>
                    <a:lnTo>
                      <a:pt x="31" y="3207"/>
                    </a:lnTo>
                    <a:cubicBezTo>
                      <a:pt x="0" y="3238"/>
                      <a:pt x="31" y="3298"/>
                      <a:pt x="92" y="3359"/>
                    </a:cubicBezTo>
                    <a:cubicBezTo>
                      <a:pt x="122" y="3450"/>
                      <a:pt x="274" y="3542"/>
                      <a:pt x="517" y="3694"/>
                    </a:cubicBezTo>
                    <a:lnTo>
                      <a:pt x="1186" y="4149"/>
                    </a:lnTo>
                    <a:cubicBezTo>
                      <a:pt x="1351" y="4253"/>
                      <a:pt x="1460" y="4314"/>
                      <a:pt x="1532" y="4314"/>
                    </a:cubicBezTo>
                    <a:cubicBezTo>
                      <a:pt x="1566" y="4314"/>
                      <a:pt x="1592" y="4300"/>
                      <a:pt x="1611" y="4271"/>
                    </a:cubicBezTo>
                    <a:lnTo>
                      <a:pt x="3921" y="1049"/>
                    </a:lnTo>
                    <a:cubicBezTo>
                      <a:pt x="3952" y="1019"/>
                      <a:pt x="3952" y="958"/>
                      <a:pt x="3952" y="928"/>
                    </a:cubicBezTo>
                    <a:cubicBezTo>
                      <a:pt x="3921" y="806"/>
                      <a:pt x="3800" y="624"/>
                      <a:pt x="3587" y="472"/>
                    </a:cubicBezTo>
                    <a:cubicBezTo>
                      <a:pt x="3313" y="289"/>
                      <a:pt x="3040" y="137"/>
                      <a:pt x="2766" y="46"/>
                    </a:cubicBezTo>
                    <a:cubicBezTo>
                      <a:pt x="2645" y="16"/>
                      <a:pt x="2531" y="0"/>
                      <a:pt x="2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6075" rIns="91425" bIns="46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117"/>
              <p:cNvSpPr/>
              <p:nvPr/>
            </p:nvSpPr>
            <p:spPr>
              <a:xfrm rot="-1077600">
                <a:off x="7607520" y="2567880"/>
                <a:ext cx="117000" cy="11772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507" extrusionOk="0">
                    <a:moveTo>
                      <a:pt x="2711" y="0"/>
                    </a:moveTo>
                    <a:cubicBezTo>
                      <a:pt x="2631" y="0"/>
                      <a:pt x="2569" y="35"/>
                      <a:pt x="2523" y="103"/>
                    </a:cubicBezTo>
                    <a:lnTo>
                      <a:pt x="61" y="3173"/>
                    </a:lnTo>
                    <a:cubicBezTo>
                      <a:pt x="0" y="3234"/>
                      <a:pt x="0" y="3295"/>
                      <a:pt x="61" y="3355"/>
                    </a:cubicBezTo>
                    <a:cubicBezTo>
                      <a:pt x="91" y="3447"/>
                      <a:pt x="152" y="3507"/>
                      <a:pt x="365" y="3659"/>
                    </a:cubicBezTo>
                    <a:lnTo>
                      <a:pt x="2584" y="5483"/>
                    </a:lnTo>
                    <a:cubicBezTo>
                      <a:pt x="2607" y="5499"/>
                      <a:pt x="2629" y="5506"/>
                      <a:pt x="2650" y="5506"/>
                    </a:cubicBezTo>
                    <a:cubicBezTo>
                      <a:pt x="2712" y="5506"/>
                      <a:pt x="2775" y="5444"/>
                      <a:pt x="2888" y="5331"/>
                    </a:cubicBezTo>
                    <a:cubicBezTo>
                      <a:pt x="3009" y="5270"/>
                      <a:pt x="3161" y="5118"/>
                      <a:pt x="3344" y="4875"/>
                    </a:cubicBezTo>
                    <a:cubicBezTo>
                      <a:pt x="3556" y="4662"/>
                      <a:pt x="3587" y="4541"/>
                      <a:pt x="3496" y="4480"/>
                    </a:cubicBezTo>
                    <a:cubicBezTo>
                      <a:pt x="3283" y="4328"/>
                      <a:pt x="2827" y="3963"/>
                      <a:pt x="2189" y="3507"/>
                    </a:cubicBezTo>
                    <a:lnTo>
                      <a:pt x="2432" y="3203"/>
                    </a:lnTo>
                    <a:lnTo>
                      <a:pt x="3404" y="4024"/>
                    </a:lnTo>
                    <a:cubicBezTo>
                      <a:pt x="3416" y="4035"/>
                      <a:pt x="3439" y="4042"/>
                      <a:pt x="3468" y="4042"/>
                    </a:cubicBezTo>
                    <a:cubicBezTo>
                      <a:pt x="3520" y="4042"/>
                      <a:pt x="3590" y="4021"/>
                      <a:pt x="3648" y="3963"/>
                    </a:cubicBezTo>
                    <a:cubicBezTo>
                      <a:pt x="3769" y="3902"/>
                      <a:pt x="3921" y="3751"/>
                      <a:pt x="4073" y="3568"/>
                    </a:cubicBezTo>
                    <a:cubicBezTo>
                      <a:pt x="4255" y="3355"/>
                      <a:pt x="4316" y="3203"/>
                      <a:pt x="4195" y="3143"/>
                    </a:cubicBezTo>
                    <a:cubicBezTo>
                      <a:pt x="4043" y="3021"/>
                      <a:pt x="3708" y="2747"/>
                      <a:pt x="3161" y="2322"/>
                    </a:cubicBezTo>
                    <a:lnTo>
                      <a:pt x="3435" y="1988"/>
                    </a:lnTo>
                    <a:cubicBezTo>
                      <a:pt x="3921" y="2444"/>
                      <a:pt x="4316" y="2808"/>
                      <a:pt x="4529" y="2991"/>
                    </a:cubicBezTo>
                    <a:cubicBezTo>
                      <a:pt x="4537" y="2998"/>
                      <a:pt x="4550" y="3002"/>
                      <a:pt x="4568" y="3002"/>
                    </a:cubicBezTo>
                    <a:cubicBezTo>
                      <a:pt x="4620" y="3002"/>
                      <a:pt x="4711" y="2968"/>
                      <a:pt x="4803" y="2899"/>
                    </a:cubicBezTo>
                    <a:cubicBezTo>
                      <a:pt x="4924" y="2839"/>
                      <a:pt x="5076" y="2687"/>
                      <a:pt x="5259" y="2444"/>
                    </a:cubicBezTo>
                    <a:cubicBezTo>
                      <a:pt x="5441" y="2231"/>
                      <a:pt x="5471" y="2109"/>
                      <a:pt x="5411" y="2048"/>
                    </a:cubicBezTo>
                    <a:lnTo>
                      <a:pt x="3283" y="316"/>
                    </a:lnTo>
                    <a:cubicBezTo>
                      <a:pt x="3040" y="164"/>
                      <a:pt x="2888" y="73"/>
                      <a:pt x="2796" y="12"/>
                    </a:cubicBezTo>
                    <a:cubicBezTo>
                      <a:pt x="2766" y="4"/>
                      <a:pt x="2738" y="0"/>
                      <a:pt x="2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9025" rIns="91425" bIns="5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117"/>
              <p:cNvSpPr/>
              <p:nvPr/>
            </p:nvSpPr>
            <p:spPr>
              <a:xfrm rot="-1077600">
                <a:off x="7694280" y="2614320"/>
                <a:ext cx="117000" cy="10476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4898" extrusionOk="0">
                    <a:moveTo>
                      <a:pt x="2926" y="1"/>
                    </a:moveTo>
                    <a:cubicBezTo>
                      <a:pt x="2597" y="1"/>
                      <a:pt x="2290" y="146"/>
                      <a:pt x="2007" y="430"/>
                    </a:cubicBezTo>
                    <a:cubicBezTo>
                      <a:pt x="1855" y="581"/>
                      <a:pt x="1733" y="764"/>
                      <a:pt x="1703" y="946"/>
                    </a:cubicBezTo>
                    <a:cubicBezTo>
                      <a:pt x="1673" y="1159"/>
                      <a:pt x="1673" y="1341"/>
                      <a:pt x="1703" y="1493"/>
                    </a:cubicBezTo>
                    <a:cubicBezTo>
                      <a:pt x="1794" y="1676"/>
                      <a:pt x="1825" y="1828"/>
                      <a:pt x="1885" y="2010"/>
                    </a:cubicBezTo>
                    <a:lnTo>
                      <a:pt x="2129" y="2466"/>
                    </a:lnTo>
                    <a:cubicBezTo>
                      <a:pt x="2250" y="2588"/>
                      <a:pt x="2281" y="2709"/>
                      <a:pt x="2311" y="2831"/>
                    </a:cubicBezTo>
                    <a:cubicBezTo>
                      <a:pt x="2341" y="2922"/>
                      <a:pt x="2341" y="3013"/>
                      <a:pt x="2311" y="3044"/>
                    </a:cubicBezTo>
                    <a:cubicBezTo>
                      <a:pt x="2281" y="3074"/>
                      <a:pt x="2250" y="3074"/>
                      <a:pt x="2159" y="3074"/>
                    </a:cubicBezTo>
                    <a:cubicBezTo>
                      <a:pt x="2098" y="3044"/>
                      <a:pt x="1977" y="2983"/>
                      <a:pt x="1855" y="2861"/>
                    </a:cubicBezTo>
                    <a:cubicBezTo>
                      <a:pt x="1733" y="2740"/>
                      <a:pt x="1581" y="2527"/>
                      <a:pt x="1399" y="2162"/>
                    </a:cubicBezTo>
                    <a:cubicBezTo>
                      <a:pt x="1217" y="1828"/>
                      <a:pt x="1095" y="1645"/>
                      <a:pt x="1095" y="1645"/>
                    </a:cubicBezTo>
                    <a:cubicBezTo>
                      <a:pt x="1074" y="1614"/>
                      <a:pt x="1042" y="1600"/>
                      <a:pt x="998" y="1600"/>
                    </a:cubicBezTo>
                    <a:cubicBezTo>
                      <a:pt x="917" y="1600"/>
                      <a:pt x="798" y="1647"/>
                      <a:pt x="639" y="1706"/>
                    </a:cubicBezTo>
                    <a:cubicBezTo>
                      <a:pt x="426" y="1858"/>
                      <a:pt x="214" y="2010"/>
                      <a:pt x="62" y="2162"/>
                    </a:cubicBezTo>
                    <a:cubicBezTo>
                      <a:pt x="1" y="2223"/>
                      <a:pt x="1" y="2314"/>
                      <a:pt x="62" y="2466"/>
                    </a:cubicBezTo>
                    <a:cubicBezTo>
                      <a:pt x="122" y="2618"/>
                      <a:pt x="274" y="2861"/>
                      <a:pt x="457" y="3135"/>
                    </a:cubicBezTo>
                    <a:cubicBezTo>
                      <a:pt x="639" y="3439"/>
                      <a:pt x="913" y="3682"/>
                      <a:pt x="1186" y="3955"/>
                    </a:cubicBezTo>
                    <a:cubicBezTo>
                      <a:pt x="1429" y="4229"/>
                      <a:pt x="1673" y="4442"/>
                      <a:pt x="1885" y="4563"/>
                    </a:cubicBezTo>
                    <a:cubicBezTo>
                      <a:pt x="2129" y="4685"/>
                      <a:pt x="2311" y="4746"/>
                      <a:pt x="2463" y="4806"/>
                    </a:cubicBezTo>
                    <a:cubicBezTo>
                      <a:pt x="2615" y="4837"/>
                      <a:pt x="2767" y="4837"/>
                      <a:pt x="2949" y="4898"/>
                    </a:cubicBezTo>
                    <a:cubicBezTo>
                      <a:pt x="3192" y="4867"/>
                      <a:pt x="3375" y="4746"/>
                      <a:pt x="3557" y="4563"/>
                    </a:cubicBezTo>
                    <a:cubicBezTo>
                      <a:pt x="3770" y="4381"/>
                      <a:pt x="3861" y="4199"/>
                      <a:pt x="3922" y="3986"/>
                    </a:cubicBezTo>
                    <a:cubicBezTo>
                      <a:pt x="3983" y="3803"/>
                      <a:pt x="3983" y="3621"/>
                      <a:pt x="3952" y="3439"/>
                    </a:cubicBezTo>
                    <a:cubicBezTo>
                      <a:pt x="3861" y="3226"/>
                      <a:pt x="3831" y="3074"/>
                      <a:pt x="3770" y="2892"/>
                    </a:cubicBezTo>
                    <a:cubicBezTo>
                      <a:pt x="3679" y="2709"/>
                      <a:pt x="3618" y="2557"/>
                      <a:pt x="3527" y="2436"/>
                    </a:cubicBezTo>
                    <a:cubicBezTo>
                      <a:pt x="3436" y="2314"/>
                      <a:pt x="3375" y="2223"/>
                      <a:pt x="3344" y="2101"/>
                    </a:cubicBezTo>
                    <a:cubicBezTo>
                      <a:pt x="3314" y="1980"/>
                      <a:pt x="3314" y="1919"/>
                      <a:pt x="3344" y="1858"/>
                    </a:cubicBezTo>
                    <a:cubicBezTo>
                      <a:pt x="3366" y="1837"/>
                      <a:pt x="3403" y="1815"/>
                      <a:pt x="3454" y="1815"/>
                    </a:cubicBezTo>
                    <a:cubicBezTo>
                      <a:pt x="3476" y="1815"/>
                      <a:pt x="3500" y="1819"/>
                      <a:pt x="3527" y="1828"/>
                    </a:cubicBezTo>
                    <a:cubicBezTo>
                      <a:pt x="3557" y="1828"/>
                      <a:pt x="3679" y="1919"/>
                      <a:pt x="3831" y="2071"/>
                    </a:cubicBezTo>
                    <a:cubicBezTo>
                      <a:pt x="3983" y="2223"/>
                      <a:pt x="4135" y="2405"/>
                      <a:pt x="4256" y="2709"/>
                    </a:cubicBezTo>
                    <a:lnTo>
                      <a:pt x="4317" y="2861"/>
                    </a:lnTo>
                    <a:cubicBezTo>
                      <a:pt x="4358" y="2888"/>
                      <a:pt x="4411" y="2904"/>
                      <a:pt x="4482" y="2904"/>
                    </a:cubicBezTo>
                    <a:cubicBezTo>
                      <a:pt x="4569" y="2904"/>
                      <a:pt x="4683" y="2881"/>
                      <a:pt x="4834" y="2831"/>
                    </a:cubicBezTo>
                    <a:cubicBezTo>
                      <a:pt x="5077" y="2709"/>
                      <a:pt x="5290" y="2588"/>
                      <a:pt x="5442" y="2436"/>
                    </a:cubicBezTo>
                    <a:cubicBezTo>
                      <a:pt x="5472" y="2405"/>
                      <a:pt x="5472" y="2314"/>
                      <a:pt x="5442" y="2162"/>
                    </a:cubicBezTo>
                    <a:cubicBezTo>
                      <a:pt x="5381" y="2010"/>
                      <a:pt x="5229" y="1828"/>
                      <a:pt x="5047" y="1554"/>
                    </a:cubicBezTo>
                    <a:cubicBezTo>
                      <a:pt x="4834" y="1311"/>
                      <a:pt x="4560" y="1007"/>
                      <a:pt x="4256" y="703"/>
                    </a:cubicBezTo>
                    <a:cubicBezTo>
                      <a:pt x="3783" y="230"/>
                      <a:pt x="3338" y="1"/>
                      <a:pt x="29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2550" rIns="91425" bIns="52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117"/>
              <p:cNvSpPr/>
              <p:nvPr/>
            </p:nvSpPr>
            <p:spPr>
              <a:xfrm rot="-1077600">
                <a:off x="7807680" y="2682360"/>
                <a:ext cx="115920" cy="10188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4757" extrusionOk="0">
                    <a:moveTo>
                      <a:pt x="3072" y="0"/>
                    </a:moveTo>
                    <a:cubicBezTo>
                      <a:pt x="2803" y="0"/>
                      <a:pt x="2538" y="106"/>
                      <a:pt x="2281" y="318"/>
                    </a:cubicBezTo>
                    <a:cubicBezTo>
                      <a:pt x="2068" y="410"/>
                      <a:pt x="1977" y="562"/>
                      <a:pt x="1885" y="774"/>
                    </a:cubicBezTo>
                    <a:cubicBezTo>
                      <a:pt x="1825" y="957"/>
                      <a:pt x="1825" y="1109"/>
                      <a:pt x="1825" y="1291"/>
                    </a:cubicBezTo>
                    <a:cubicBezTo>
                      <a:pt x="1855" y="1443"/>
                      <a:pt x="1885" y="1625"/>
                      <a:pt x="1916" y="1808"/>
                    </a:cubicBezTo>
                    <a:cubicBezTo>
                      <a:pt x="1977" y="2021"/>
                      <a:pt x="2007" y="2173"/>
                      <a:pt x="2068" y="2325"/>
                    </a:cubicBezTo>
                    <a:cubicBezTo>
                      <a:pt x="2129" y="2477"/>
                      <a:pt x="2159" y="2568"/>
                      <a:pt x="2189" y="2689"/>
                    </a:cubicBezTo>
                    <a:cubicBezTo>
                      <a:pt x="2220" y="2811"/>
                      <a:pt x="2189" y="2872"/>
                      <a:pt x="2159" y="2932"/>
                    </a:cubicBezTo>
                    <a:cubicBezTo>
                      <a:pt x="2094" y="2954"/>
                      <a:pt x="2060" y="2975"/>
                      <a:pt x="2024" y="2975"/>
                    </a:cubicBezTo>
                    <a:cubicBezTo>
                      <a:pt x="2010" y="2975"/>
                      <a:pt x="1994" y="2972"/>
                      <a:pt x="1977" y="2963"/>
                    </a:cubicBezTo>
                    <a:cubicBezTo>
                      <a:pt x="1885" y="2932"/>
                      <a:pt x="1825" y="2841"/>
                      <a:pt x="1703" y="2689"/>
                    </a:cubicBezTo>
                    <a:cubicBezTo>
                      <a:pt x="1581" y="2537"/>
                      <a:pt x="1460" y="2294"/>
                      <a:pt x="1369" y="1929"/>
                    </a:cubicBezTo>
                    <a:cubicBezTo>
                      <a:pt x="1247" y="1565"/>
                      <a:pt x="1156" y="1382"/>
                      <a:pt x="1156" y="1382"/>
                    </a:cubicBezTo>
                    <a:cubicBezTo>
                      <a:pt x="1130" y="1344"/>
                      <a:pt x="1089" y="1327"/>
                      <a:pt x="1032" y="1327"/>
                    </a:cubicBezTo>
                    <a:cubicBezTo>
                      <a:pt x="952" y="1327"/>
                      <a:pt x="841" y="1360"/>
                      <a:pt x="700" y="1413"/>
                    </a:cubicBezTo>
                    <a:cubicBezTo>
                      <a:pt x="487" y="1473"/>
                      <a:pt x="244" y="1595"/>
                      <a:pt x="62" y="1747"/>
                    </a:cubicBezTo>
                    <a:cubicBezTo>
                      <a:pt x="1" y="1777"/>
                      <a:pt x="1" y="1899"/>
                      <a:pt x="31" y="2051"/>
                    </a:cubicBezTo>
                    <a:cubicBezTo>
                      <a:pt x="62" y="2233"/>
                      <a:pt x="183" y="2477"/>
                      <a:pt x="335" y="2781"/>
                    </a:cubicBezTo>
                    <a:cubicBezTo>
                      <a:pt x="518" y="3084"/>
                      <a:pt x="700" y="3388"/>
                      <a:pt x="943" y="3692"/>
                    </a:cubicBezTo>
                    <a:cubicBezTo>
                      <a:pt x="1156" y="3996"/>
                      <a:pt x="1399" y="4209"/>
                      <a:pt x="1581" y="4361"/>
                    </a:cubicBezTo>
                    <a:cubicBezTo>
                      <a:pt x="1764" y="4513"/>
                      <a:pt x="1977" y="4635"/>
                      <a:pt x="2129" y="4665"/>
                    </a:cubicBezTo>
                    <a:cubicBezTo>
                      <a:pt x="2281" y="4726"/>
                      <a:pt x="2433" y="4756"/>
                      <a:pt x="2463" y="4756"/>
                    </a:cubicBezTo>
                    <a:cubicBezTo>
                      <a:pt x="2736" y="4756"/>
                      <a:pt x="2949" y="4665"/>
                      <a:pt x="3132" y="4513"/>
                    </a:cubicBezTo>
                    <a:cubicBezTo>
                      <a:pt x="3344" y="4361"/>
                      <a:pt x="3496" y="4209"/>
                      <a:pt x="3557" y="4027"/>
                    </a:cubicBezTo>
                    <a:cubicBezTo>
                      <a:pt x="3648" y="3875"/>
                      <a:pt x="3679" y="3692"/>
                      <a:pt x="3679" y="3510"/>
                    </a:cubicBezTo>
                    <a:cubicBezTo>
                      <a:pt x="3679" y="3358"/>
                      <a:pt x="3648" y="3145"/>
                      <a:pt x="3588" y="2963"/>
                    </a:cubicBezTo>
                    <a:cubicBezTo>
                      <a:pt x="3557" y="2781"/>
                      <a:pt x="3527" y="2629"/>
                      <a:pt x="3436" y="2477"/>
                    </a:cubicBezTo>
                    <a:cubicBezTo>
                      <a:pt x="3405" y="2325"/>
                      <a:pt x="3375" y="2203"/>
                      <a:pt x="3344" y="2081"/>
                    </a:cubicBezTo>
                    <a:cubicBezTo>
                      <a:pt x="3284" y="1990"/>
                      <a:pt x="3344" y="1899"/>
                      <a:pt x="3375" y="1869"/>
                    </a:cubicBezTo>
                    <a:cubicBezTo>
                      <a:pt x="3405" y="1853"/>
                      <a:pt x="3436" y="1846"/>
                      <a:pt x="3466" y="1846"/>
                    </a:cubicBezTo>
                    <a:cubicBezTo>
                      <a:pt x="3496" y="1846"/>
                      <a:pt x="3527" y="1853"/>
                      <a:pt x="3557" y="1869"/>
                    </a:cubicBezTo>
                    <a:cubicBezTo>
                      <a:pt x="3588" y="1899"/>
                      <a:pt x="3709" y="1990"/>
                      <a:pt x="3831" y="2173"/>
                    </a:cubicBezTo>
                    <a:cubicBezTo>
                      <a:pt x="3952" y="2355"/>
                      <a:pt x="4043" y="2598"/>
                      <a:pt x="4135" y="2902"/>
                    </a:cubicBezTo>
                    <a:cubicBezTo>
                      <a:pt x="4165" y="2993"/>
                      <a:pt x="4195" y="3084"/>
                      <a:pt x="4195" y="3084"/>
                    </a:cubicBezTo>
                    <a:cubicBezTo>
                      <a:pt x="4253" y="3123"/>
                      <a:pt x="4335" y="3161"/>
                      <a:pt x="4457" y="3161"/>
                    </a:cubicBezTo>
                    <a:cubicBezTo>
                      <a:pt x="4528" y="3161"/>
                      <a:pt x="4612" y="3148"/>
                      <a:pt x="4712" y="3115"/>
                    </a:cubicBezTo>
                    <a:cubicBezTo>
                      <a:pt x="4955" y="3054"/>
                      <a:pt x="5168" y="2932"/>
                      <a:pt x="5351" y="2811"/>
                    </a:cubicBezTo>
                    <a:cubicBezTo>
                      <a:pt x="5411" y="2781"/>
                      <a:pt x="5381" y="2689"/>
                      <a:pt x="5381" y="2537"/>
                    </a:cubicBezTo>
                    <a:cubicBezTo>
                      <a:pt x="5381" y="2385"/>
                      <a:pt x="5259" y="2203"/>
                      <a:pt x="5107" y="1899"/>
                    </a:cubicBezTo>
                    <a:cubicBezTo>
                      <a:pt x="4955" y="1595"/>
                      <a:pt x="4743" y="1261"/>
                      <a:pt x="4469" y="926"/>
                    </a:cubicBezTo>
                    <a:cubicBezTo>
                      <a:pt x="4008" y="312"/>
                      <a:pt x="3535" y="0"/>
                      <a:pt x="3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51100" rIns="91425" bIns="51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117"/>
              <p:cNvSpPr/>
              <p:nvPr/>
            </p:nvSpPr>
            <p:spPr>
              <a:xfrm rot="-1077600">
                <a:off x="7887240" y="2754720"/>
                <a:ext cx="115200" cy="10836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5074" extrusionOk="0">
                    <a:moveTo>
                      <a:pt x="3557" y="1520"/>
                    </a:moveTo>
                    <a:lnTo>
                      <a:pt x="3648" y="1642"/>
                    </a:lnTo>
                    <a:lnTo>
                      <a:pt x="2675" y="2280"/>
                    </a:lnTo>
                    <a:lnTo>
                      <a:pt x="2523" y="1946"/>
                    </a:lnTo>
                    <a:lnTo>
                      <a:pt x="3557" y="1520"/>
                    </a:lnTo>
                    <a:close/>
                    <a:moveTo>
                      <a:pt x="4195" y="1"/>
                    </a:moveTo>
                    <a:cubicBezTo>
                      <a:pt x="4013" y="31"/>
                      <a:pt x="3283" y="183"/>
                      <a:pt x="2067" y="396"/>
                    </a:cubicBezTo>
                    <a:cubicBezTo>
                      <a:pt x="852" y="578"/>
                      <a:pt x="183" y="730"/>
                      <a:pt x="92" y="761"/>
                    </a:cubicBezTo>
                    <a:cubicBezTo>
                      <a:pt x="31" y="791"/>
                      <a:pt x="1" y="913"/>
                      <a:pt x="61" y="1156"/>
                    </a:cubicBezTo>
                    <a:cubicBezTo>
                      <a:pt x="152" y="1338"/>
                      <a:pt x="244" y="1612"/>
                      <a:pt x="396" y="1916"/>
                    </a:cubicBezTo>
                    <a:cubicBezTo>
                      <a:pt x="548" y="2159"/>
                      <a:pt x="669" y="2402"/>
                      <a:pt x="791" y="2463"/>
                    </a:cubicBezTo>
                    <a:cubicBezTo>
                      <a:pt x="852" y="2584"/>
                      <a:pt x="973" y="2584"/>
                      <a:pt x="1125" y="2584"/>
                    </a:cubicBezTo>
                    <a:lnTo>
                      <a:pt x="1429" y="2432"/>
                    </a:lnTo>
                    <a:lnTo>
                      <a:pt x="1733" y="3010"/>
                    </a:lnTo>
                    <a:lnTo>
                      <a:pt x="1399" y="3223"/>
                    </a:lnTo>
                    <a:cubicBezTo>
                      <a:pt x="1277" y="3344"/>
                      <a:pt x="1399" y="3739"/>
                      <a:pt x="1763" y="4438"/>
                    </a:cubicBezTo>
                    <a:cubicBezTo>
                      <a:pt x="1976" y="4803"/>
                      <a:pt x="2128" y="4986"/>
                      <a:pt x="2280" y="5046"/>
                    </a:cubicBezTo>
                    <a:cubicBezTo>
                      <a:pt x="2321" y="5046"/>
                      <a:pt x="2348" y="5073"/>
                      <a:pt x="2379" y="5073"/>
                    </a:cubicBezTo>
                    <a:cubicBezTo>
                      <a:pt x="2395" y="5073"/>
                      <a:pt x="2412" y="5067"/>
                      <a:pt x="2432" y="5046"/>
                    </a:cubicBezTo>
                    <a:cubicBezTo>
                      <a:pt x="2463" y="5016"/>
                      <a:pt x="3435" y="4043"/>
                      <a:pt x="5320" y="2007"/>
                    </a:cubicBezTo>
                    <a:cubicBezTo>
                      <a:pt x="5381" y="1946"/>
                      <a:pt x="5350" y="1703"/>
                      <a:pt x="5168" y="1368"/>
                    </a:cubicBezTo>
                    <a:cubicBezTo>
                      <a:pt x="4955" y="1034"/>
                      <a:pt x="4773" y="700"/>
                      <a:pt x="4590" y="426"/>
                    </a:cubicBezTo>
                    <a:cubicBezTo>
                      <a:pt x="4408" y="122"/>
                      <a:pt x="4286" y="1"/>
                      <a:pt x="41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54350" rIns="91425" bIns="543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117"/>
              <p:cNvSpPr/>
              <p:nvPr/>
            </p:nvSpPr>
            <p:spPr>
              <a:xfrm rot="-1077600">
                <a:off x="7957440" y="2826720"/>
                <a:ext cx="99360" cy="90720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4242" extrusionOk="0">
                    <a:moveTo>
                      <a:pt x="3799" y="0"/>
                    </a:moveTo>
                    <a:cubicBezTo>
                      <a:pt x="3789" y="0"/>
                      <a:pt x="3779" y="2"/>
                      <a:pt x="3769" y="5"/>
                    </a:cubicBezTo>
                    <a:lnTo>
                      <a:pt x="92" y="1191"/>
                    </a:lnTo>
                    <a:cubicBezTo>
                      <a:pt x="61" y="1221"/>
                      <a:pt x="0" y="1251"/>
                      <a:pt x="0" y="1342"/>
                    </a:cubicBezTo>
                    <a:cubicBezTo>
                      <a:pt x="0" y="1403"/>
                      <a:pt x="31" y="1555"/>
                      <a:pt x="122" y="1798"/>
                    </a:cubicBezTo>
                    <a:lnTo>
                      <a:pt x="882" y="4139"/>
                    </a:lnTo>
                    <a:cubicBezTo>
                      <a:pt x="905" y="4207"/>
                      <a:pt x="979" y="4241"/>
                      <a:pt x="1091" y="4241"/>
                    </a:cubicBezTo>
                    <a:cubicBezTo>
                      <a:pt x="1129" y="4241"/>
                      <a:pt x="1171" y="4238"/>
                      <a:pt x="1216" y="4230"/>
                    </a:cubicBezTo>
                    <a:cubicBezTo>
                      <a:pt x="1429" y="4230"/>
                      <a:pt x="1642" y="4139"/>
                      <a:pt x="1915" y="4078"/>
                    </a:cubicBezTo>
                    <a:cubicBezTo>
                      <a:pt x="2189" y="3987"/>
                      <a:pt x="2280" y="3896"/>
                      <a:pt x="2250" y="3805"/>
                    </a:cubicBezTo>
                    <a:cubicBezTo>
                      <a:pt x="2189" y="3531"/>
                      <a:pt x="2037" y="3166"/>
                      <a:pt x="1824" y="2619"/>
                    </a:cubicBezTo>
                    <a:lnTo>
                      <a:pt x="4469" y="1798"/>
                    </a:lnTo>
                    <a:cubicBezTo>
                      <a:pt x="4499" y="1798"/>
                      <a:pt x="4529" y="1768"/>
                      <a:pt x="4560" y="1707"/>
                    </a:cubicBezTo>
                    <a:cubicBezTo>
                      <a:pt x="4651" y="1616"/>
                      <a:pt x="4651" y="1373"/>
                      <a:pt x="4560" y="1099"/>
                    </a:cubicBezTo>
                    <a:cubicBezTo>
                      <a:pt x="4469" y="795"/>
                      <a:pt x="4317" y="552"/>
                      <a:pt x="4165" y="309"/>
                    </a:cubicBezTo>
                    <a:cubicBezTo>
                      <a:pt x="4028" y="118"/>
                      <a:pt x="3892" y="0"/>
                      <a:pt x="3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350" rIns="91425" bIns="453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117"/>
              <p:cNvSpPr/>
              <p:nvPr/>
            </p:nvSpPr>
            <p:spPr>
              <a:xfrm rot="-1077600">
                <a:off x="8005680" y="2905560"/>
                <a:ext cx="100080" cy="8640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4036" extrusionOk="0">
                    <a:moveTo>
                      <a:pt x="4074" y="1"/>
                    </a:moveTo>
                    <a:lnTo>
                      <a:pt x="153" y="335"/>
                    </a:lnTo>
                    <a:cubicBezTo>
                      <a:pt x="122" y="335"/>
                      <a:pt x="92" y="365"/>
                      <a:pt x="31" y="457"/>
                    </a:cubicBezTo>
                    <a:cubicBezTo>
                      <a:pt x="31" y="517"/>
                      <a:pt x="1" y="669"/>
                      <a:pt x="31" y="882"/>
                    </a:cubicBezTo>
                    <a:lnTo>
                      <a:pt x="305" y="3800"/>
                    </a:lnTo>
                    <a:cubicBezTo>
                      <a:pt x="305" y="3861"/>
                      <a:pt x="396" y="3891"/>
                      <a:pt x="578" y="4013"/>
                    </a:cubicBezTo>
                    <a:cubicBezTo>
                      <a:pt x="654" y="4028"/>
                      <a:pt x="738" y="4036"/>
                      <a:pt x="841" y="4036"/>
                    </a:cubicBezTo>
                    <a:cubicBezTo>
                      <a:pt x="943" y="4036"/>
                      <a:pt x="1065" y="4028"/>
                      <a:pt x="1217" y="4013"/>
                    </a:cubicBezTo>
                    <a:cubicBezTo>
                      <a:pt x="1521" y="3982"/>
                      <a:pt x="1642" y="3891"/>
                      <a:pt x="1642" y="3831"/>
                    </a:cubicBezTo>
                    <a:cubicBezTo>
                      <a:pt x="1581" y="3527"/>
                      <a:pt x="1521" y="2979"/>
                      <a:pt x="1399" y="2189"/>
                    </a:cubicBezTo>
                    <a:lnTo>
                      <a:pt x="1794" y="2159"/>
                    </a:lnTo>
                    <a:lnTo>
                      <a:pt x="1855" y="3375"/>
                    </a:lnTo>
                    <a:cubicBezTo>
                      <a:pt x="1855" y="3496"/>
                      <a:pt x="1946" y="3527"/>
                      <a:pt x="2098" y="3557"/>
                    </a:cubicBezTo>
                    <a:cubicBezTo>
                      <a:pt x="2199" y="3557"/>
                      <a:pt x="2314" y="3570"/>
                      <a:pt x="2461" y="3570"/>
                    </a:cubicBezTo>
                    <a:cubicBezTo>
                      <a:pt x="2534" y="3570"/>
                      <a:pt x="2615" y="3567"/>
                      <a:pt x="2706" y="3557"/>
                    </a:cubicBezTo>
                    <a:cubicBezTo>
                      <a:pt x="2949" y="3527"/>
                      <a:pt x="3071" y="3435"/>
                      <a:pt x="3071" y="3344"/>
                    </a:cubicBezTo>
                    <a:cubicBezTo>
                      <a:pt x="3071" y="3131"/>
                      <a:pt x="3010" y="2736"/>
                      <a:pt x="2919" y="2037"/>
                    </a:cubicBezTo>
                    <a:lnTo>
                      <a:pt x="3344" y="2007"/>
                    </a:lnTo>
                    <a:cubicBezTo>
                      <a:pt x="3344" y="2675"/>
                      <a:pt x="3344" y="3162"/>
                      <a:pt x="3375" y="3496"/>
                    </a:cubicBezTo>
                    <a:cubicBezTo>
                      <a:pt x="3375" y="3557"/>
                      <a:pt x="3466" y="3587"/>
                      <a:pt x="3618" y="3618"/>
                    </a:cubicBezTo>
                    <a:cubicBezTo>
                      <a:pt x="3694" y="3648"/>
                      <a:pt x="3778" y="3663"/>
                      <a:pt x="3880" y="3663"/>
                    </a:cubicBezTo>
                    <a:cubicBezTo>
                      <a:pt x="3983" y="3663"/>
                      <a:pt x="4104" y="3648"/>
                      <a:pt x="4256" y="3618"/>
                    </a:cubicBezTo>
                    <a:cubicBezTo>
                      <a:pt x="4560" y="3587"/>
                      <a:pt x="4682" y="3527"/>
                      <a:pt x="4682" y="3435"/>
                    </a:cubicBezTo>
                    <a:lnTo>
                      <a:pt x="4408" y="700"/>
                    </a:lnTo>
                    <a:cubicBezTo>
                      <a:pt x="4408" y="457"/>
                      <a:pt x="4317" y="244"/>
                      <a:pt x="4287" y="122"/>
                    </a:cubicBezTo>
                    <a:cubicBezTo>
                      <a:pt x="4256" y="31"/>
                      <a:pt x="4165" y="1"/>
                      <a:pt x="40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3200" rIns="91425" bIns="43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117"/>
              <p:cNvSpPr/>
              <p:nvPr/>
            </p:nvSpPr>
            <p:spPr>
              <a:xfrm rot="-1077600">
                <a:off x="7930800" y="3208680"/>
                <a:ext cx="147240" cy="137160"/>
              </a:xfrm>
              <a:custGeom>
                <a:avLst/>
                <a:gdLst/>
                <a:ahLst/>
                <a:cxnLst/>
                <a:rect l="l" t="t" r="r" b="b"/>
                <a:pathLst>
                  <a:path w="6870" h="6404" extrusionOk="0">
                    <a:moveTo>
                      <a:pt x="4530" y="0"/>
                    </a:moveTo>
                    <a:cubicBezTo>
                      <a:pt x="4438" y="0"/>
                      <a:pt x="4317" y="61"/>
                      <a:pt x="4134" y="183"/>
                    </a:cubicBezTo>
                    <a:cubicBezTo>
                      <a:pt x="3952" y="304"/>
                      <a:pt x="3830" y="365"/>
                      <a:pt x="3709" y="456"/>
                    </a:cubicBezTo>
                    <a:cubicBezTo>
                      <a:pt x="3223" y="760"/>
                      <a:pt x="3040" y="942"/>
                      <a:pt x="3010" y="1094"/>
                    </a:cubicBezTo>
                    <a:cubicBezTo>
                      <a:pt x="3192" y="1368"/>
                      <a:pt x="3526" y="1824"/>
                      <a:pt x="4074" y="2493"/>
                    </a:cubicBezTo>
                    <a:lnTo>
                      <a:pt x="4013" y="2553"/>
                    </a:lnTo>
                    <a:lnTo>
                      <a:pt x="2858" y="1368"/>
                    </a:lnTo>
                    <a:cubicBezTo>
                      <a:pt x="2797" y="1338"/>
                      <a:pt x="2736" y="1277"/>
                      <a:pt x="2706" y="1277"/>
                    </a:cubicBezTo>
                    <a:cubicBezTo>
                      <a:pt x="2645" y="1277"/>
                      <a:pt x="2554" y="1338"/>
                      <a:pt x="2402" y="1429"/>
                    </a:cubicBezTo>
                    <a:cubicBezTo>
                      <a:pt x="2250" y="1550"/>
                      <a:pt x="2128" y="1642"/>
                      <a:pt x="2037" y="1702"/>
                    </a:cubicBezTo>
                    <a:cubicBezTo>
                      <a:pt x="1976" y="1794"/>
                      <a:pt x="1946" y="1824"/>
                      <a:pt x="1976" y="1885"/>
                    </a:cubicBezTo>
                    <a:lnTo>
                      <a:pt x="2554" y="3465"/>
                    </a:lnTo>
                    <a:lnTo>
                      <a:pt x="2493" y="3496"/>
                    </a:lnTo>
                    <a:cubicBezTo>
                      <a:pt x="2098" y="2766"/>
                      <a:pt x="1824" y="2250"/>
                      <a:pt x="1642" y="1976"/>
                    </a:cubicBezTo>
                    <a:cubicBezTo>
                      <a:pt x="1613" y="1938"/>
                      <a:pt x="1576" y="1921"/>
                      <a:pt x="1528" y="1921"/>
                    </a:cubicBezTo>
                    <a:cubicBezTo>
                      <a:pt x="1424" y="1921"/>
                      <a:pt x="1273" y="2003"/>
                      <a:pt x="1064" y="2128"/>
                    </a:cubicBezTo>
                    <a:cubicBezTo>
                      <a:pt x="760" y="2341"/>
                      <a:pt x="487" y="2553"/>
                      <a:pt x="305" y="2705"/>
                    </a:cubicBezTo>
                    <a:cubicBezTo>
                      <a:pt x="61" y="2857"/>
                      <a:pt x="1" y="2949"/>
                      <a:pt x="31" y="3009"/>
                    </a:cubicBezTo>
                    <a:lnTo>
                      <a:pt x="2189" y="6353"/>
                    </a:lnTo>
                    <a:cubicBezTo>
                      <a:pt x="2225" y="6389"/>
                      <a:pt x="2271" y="6403"/>
                      <a:pt x="2333" y="6403"/>
                    </a:cubicBezTo>
                    <a:cubicBezTo>
                      <a:pt x="2378" y="6403"/>
                      <a:pt x="2430" y="6396"/>
                      <a:pt x="2493" y="6383"/>
                    </a:cubicBezTo>
                    <a:cubicBezTo>
                      <a:pt x="2645" y="6292"/>
                      <a:pt x="2888" y="6231"/>
                      <a:pt x="3162" y="6049"/>
                    </a:cubicBezTo>
                    <a:cubicBezTo>
                      <a:pt x="3466" y="5897"/>
                      <a:pt x="3648" y="5684"/>
                      <a:pt x="3830" y="5471"/>
                    </a:cubicBezTo>
                    <a:cubicBezTo>
                      <a:pt x="4013" y="5228"/>
                      <a:pt x="4104" y="5076"/>
                      <a:pt x="4074" y="4985"/>
                    </a:cubicBezTo>
                    <a:lnTo>
                      <a:pt x="3557" y="3405"/>
                    </a:lnTo>
                    <a:lnTo>
                      <a:pt x="3618" y="3374"/>
                    </a:lnTo>
                    <a:lnTo>
                      <a:pt x="4894" y="4529"/>
                    </a:lnTo>
                    <a:cubicBezTo>
                      <a:pt x="4985" y="4590"/>
                      <a:pt x="5077" y="4590"/>
                      <a:pt x="5229" y="4590"/>
                    </a:cubicBezTo>
                    <a:cubicBezTo>
                      <a:pt x="5381" y="4590"/>
                      <a:pt x="5624" y="4529"/>
                      <a:pt x="5897" y="4316"/>
                    </a:cubicBezTo>
                    <a:cubicBezTo>
                      <a:pt x="6141" y="4134"/>
                      <a:pt x="6414" y="3952"/>
                      <a:pt x="6596" y="3769"/>
                    </a:cubicBezTo>
                    <a:cubicBezTo>
                      <a:pt x="6809" y="3557"/>
                      <a:pt x="6870" y="3405"/>
                      <a:pt x="6840" y="3344"/>
                    </a:cubicBezTo>
                    <a:lnTo>
                      <a:pt x="4712" y="31"/>
                    </a:lnTo>
                    <a:cubicBezTo>
                      <a:pt x="4682" y="0"/>
                      <a:pt x="4590" y="0"/>
                      <a:pt x="4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68750" rIns="91425" bIns="687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117"/>
              <p:cNvSpPr/>
              <p:nvPr/>
            </p:nvSpPr>
            <p:spPr>
              <a:xfrm rot="-1077600">
                <a:off x="7851240" y="3309120"/>
                <a:ext cx="101520" cy="107280"/>
              </a:xfrm>
              <a:custGeom>
                <a:avLst/>
                <a:gdLst/>
                <a:ahLst/>
                <a:cxnLst/>
                <a:rect l="l" t="t" r="r" b="b"/>
                <a:pathLst>
                  <a:path w="4742" h="5020" extrusionOk="0">
                    <a:moveTo>
                      <a:pt x="3070" y="2280"/>
                    </a:moveTo>
                    <a:lnTo>
                      <a:pt x="3313" y="3374"/>
                    </a:lnTo>
                    <a:lnTo>
                      <a:pt x="3161" y="3405"/>
                    </a:lnTo>
                    <a:lnTo>
                      <a:pt x="2705" y="2371"/>
                    </a:lnTo>
                    <a:lnTo>
                      <a:pt x="3070" y="2280"/>
                    </a:lnTo>
                    <a:close/>
                    <a:moveTo>
                      <a:pt x="4316" y="0"/>
                    </a:moveTo>
                    <a:cubicBezTo>
                      <a:pt x="4104" y="31"/>
                      <a:pt x="3800" y="61"/>
                      <a:pt x="3496" y="183"/>
                    </a:cubicBezTo>
                    <a:cubicBezTo>
                      <a:pt x="3192" y="244"/>
                      <a:pt x="2949" y="365"/>
                      <a:pt x="2857" y="456"/>
                    </a:cubicBezTo>
                    <a:cubicBezTo>
                      <a:pt x="2736" y="517"/>
                      <a:pt x="2705" y="639"/>
                      <a:pt x="2705" y="760"/>
                    </a:cubicBezTo>
                    <a:lnTo>
                      <a:pt x="2766" y="1095"/>
                    </a:lnTo>
                    <a:lnTo>
                      <a:pt x="2158" y="1277"/>
                    </a:lnTo>
                    <a:lnTo>
                      <a:pt x="1976" y="912"/>
                    </a:lnTo>
                    <a:cubicBezTo>
                      <a:pt x="1940" y="853"/>
                      <a:pt x="1858" y="821"/>
                      <a:pt x="1726" y="821"/>
                    </a:cubicBezTo>
                    <a:cubicBezTo>
                      <a:pt x="1520" y="821"/>
                      <a:pt x="1192" y="898"/>
                      <a:pt x="730" y="1064"/>
                    </a:cubicBezTo>
                    <a:cubicBezTo>
                      <a:pt x="335" y="1155"/>
                      <a:pt x="122" y="1307"/>
                      <a:pt x="31" y="1429"/>
                    </a:cubicBezTo>
                    <a:cubicBezTo>
                      <a:pt x="0" y="1520"/>
                      <a:pt x="0" y="1551"/>
                      <a:pt x="0" y="1581"/>
                    </a:cubicBezTo>
                    <a:cubicBezTo>
                      <a:pt x="31" y="1611"/>
                      <a:pt x="821" y="2766"/>
                      <a:pt x="2462" y="4955"/>
                    </a:cubicBezTo>
                    <a:cubicBezTo>
                      <a:pt x="2505" y="4997"/>
                      <a:pt x="2573" y="5020"/>
                      <a:pt x="2674" y="5020"/>
                    </a:cubicBezTo>
                    <a:cubicBezTo>
                      <a:pt x="2790" y="5020"/>
                      <a:pt x="2950" y="4990"/>
                      <a:pt x="3161" y="4924"/>
                    </a:cubicBezTo>
                    <a:cubicBezTo>
                      <a:pt x="3526" y="4803"/>
                      <a:pt x="3861" y="4712"/>
                      <a:pt x="4164" y="4560"/>
                    </a:cubicBezTo>
                    <a:cubicBezTo>
                      <a:pt x="4529" y="4408"/>
                      <a:pt x="4681" y="4317"/>
                      <a:pt x="4681" y="4256"/>
                    </a:cubicBezTo>
                    <a:cubicBezTo>
                      <a:pt x="4681" y="4043"/>
                      <a:pt x="4681" y="3374"/>
                      <a:pt x="4712" y="2128"/>
                    </a:cubicBezTo>
                    <a:cubicBezTo>
                      <a:pt x="4742" y="851"/>
                      <a:pt x="4742" y="183"/>
                      <a:pt x="4712" y="92"/>
                    </a:cubicBezTo>
                    <a:cubicBezTo>
                      <a:pt x="4681" y="0"/>
                      <a:pt x="4560" y="0"/>
                      <a:pt x="4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3625" rIns="91425" bIns="536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117"/>
              <p:cNvSpPr/>
              <p:nvPr/>
            </p:nvSpPr>
            <p:spPr>
              <a:xfrm rot="-1077600">
                <a:off x="7767360" y="3366000"/>
                <a:ext cx="105480" cy="10116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4730" extrusionOk="0">
                    <a:moveTo>
                      <a:pt x="2432" y="243"/>
                    </a:moveTo>
                    <a:lnTo>
                      <a:pt x="2432" y="243"/>
                    </a:lnTo>
                    <a:cubicBezTo>
                      <a:pt x="2432" y="259"/>
                      <a:pt x="2434" y="271"/>
                      <a:pt x="2438" y="281"/>
                    </a:cubicBezTo>
                    <a:lnTo>
                      <a:pt x="2438" y="281"/>
                    </a:lnTo>
                    <a:lnTo>
                      <a:pt x="2432" y="243"/>
                    </a:lnTo>
                    <a:close/>
                    <a:moveTo>
                      <a:pt x="4195" y="0"/>
                    </a:moveTo>
                    <a:cubicBezTo>
                      <a:pt x="4104" y="0"/>
                      <a:pt x="3922" y="0"/>
                      <a:pt x="3648" y="31"/>
                    </a:cubicBezTo>
                    <a:cubicBezTo>
                      <a:pt x="3344" y="91"/>
                      <a:pt x="3101" y="152"/>
                      <a:pt x="2827" y="213"/>
                    </a:cubicBezTo>
                    <a:cubicBezTo>
                      <a:pt x="2663" y="268"/>
                      <a:pt x="2554" y="311"/>
                      <a:pt x="2493" y="311"/>
                    </a:cubicBezTo>
                    <a:cubicBezTo>
                      <a:pt x="2465" y="311"/>
                      <a:pt x="2447" y="302"/>
                      <a:pt x="2438" y="281"/>
                    </a:cubicBezTo>
                    <a:lnTo>
                      <a:pt x="2438" y="281"/>
                    </a:lnTo>
                    <a:lnTo>
                      <a:pt x="2554" y="1034"/>
                    </a:lnTo>
                    <a:lnTo>
                      <a:pt x="2372" y="1307"/>
                    </a:lnTo>
                    <a:cubicBezTo>
                      <a:pt x="2128" y="942"/>
                      <a:pt x="1916" y="638"/>
                      <a:pt x="1764" y="426"/>
                    </a:cubicBezTo>
                    <a:cubicBezTo>
                      <a:pt x="1581" y="243"/>
                      <a:pt x="1460" y="183"/>
                      <a:pt x="1368" y="183"/>
                    </a:cubicBezTo>
                    <a:cubicBezTo>
                      <a:pt x="1277" y="213"/>
                      <a:pt x="1125" y="274"/>
                      <a:pt x="882" y="395"/>
                    </a:cubicBezTo>
                    <a:cubicBezTo>
                      <a:pt x="669" y="547"/>
                      <a:pt x="457" y="669"/>
                      <a:pt x="274" y="851"/>
                    </a:cubicBezTo>
                    <a:cubicBezTo>
                      <a:pt x="92" y="1034"/>
                      <a:pt x="1" y="1155"/>
                      <a:pt x="1" y="1277"/>
                    </a:cubicBezTo>
                    <a:cubicBezTo>
                      <a:pt x="61" y="1398"/>
                      <a:pt x="153" y="1550"/>
                      <a:pt x="426" y="1763"/>
                    </a:cubicBezTo>
                    <a:cubicBezTo>
                      <a:pt x="700" y="2006"/>
                      <a:pt x="882" y="2158"/>
                      <a:pt x="1034" y="2280"/>
                    </a:cubicBezTo>
                    <a:cubicBezTo>
                      <a:pt x="1186" y="2371"/>
                      <a:pt x="1308" y="2462"/>
                      <a:pt x="1429" y="2523"/>
                    </a:cubicBezTo>
                    <a:cubicBezTo>
                      <a:pt x="1125" y="2979"/>
                      <a:pt x="882" y="3344"/>
                      <a:pt x="730" y="3587"/>
                    </a:cubicBezTo>
                    <a:cubicBezTo>
                      <a:pt x="578" y="3860"/>
                      <a:pt x="548" y="4043"/>
                      <a:pt x="548" y="4134"/>
                    </a:cubicBezTo>
                    <a:cubicBezTo>
                      <a:pt x="578" y="4286"/>
                      <a:pt x="669" y="4377"/>
                      <a:pt x="821" y="4468"/>
                    </a:cubicBezTo>
                    <a:cubicBezTo>
                      <a:pt x="973" y="4590"/>
                      <a:pt x="1156" y="4620"/>
                      <a:pt x="1338" y="4651"/>
                    </a:cubicBezTo>
                    <a:cubicBezTo>
                      <a:pt x="1608" y="4709"/>
                      <a:pt x="1829" y="4730"/>
                      <a:pt x="2009" y="4730"/>
                    </a:cubicBezTo>
                    <a:cubicBezTo>
                      <a:pt x="2112" y="4730"/>
                      <a:pt x="2202" y="4723"/>
                      <a:pt x="2280" y="4712"/>
                    </a:cubicBezTo>
                    <a:cubicBezTo>
                      <a:pt x="2402" y="4712"/>
                      <a:pt x="2554" y="4347"/>
                      <a:pt x="2706" y="3708"/>
                    </a:cubicBezTo>
                    <a:cubicBezTo>
                      <a:pt x="2797" y="3374"/>
                      <a:pt x="2827" y="3222"/>
                      <a:pt x="2827" y="3192"/>
                    </a:cubicBezTo>
                    <a:lnTo>
                      <a:pt x="2858" y="3192"/>
                    </a:lnTo>
                    <a:lnTo>
                      <a:pt x="3010" y="4195"/>
                    </a:lnTo>
                    <a:cubicBezTo>
                      <a:pt x="3010" y="4286"/>
                      <a:pt x="3040" y="4316"/>
                      <a:pt x="3131" y="4377"/>
                    </a:cubicBezTo>
                    <a:cubicBezTo>
                      <a:pt x="3223" y="4446"/>
                      <a:pt x="3348" y="4480"/>
                      <a:pt x="3520" y="4480"/>
                    </a:cubicBezTo>
                    <a:cubicBezTo>
                      <a:pt x="3578" y="4480"/>
                      <a:pt x="3641" y="4476"/>
                      <a:pt x="3709" y="4468"/>
                    </a:cubicBezTo>
                    <a:cubicBezTo>
                      <a:pt x="4043" y="4377"/>
                      <a:pt x="4347" y="4316"/>
                      <a:pt x="4560" y="4195"/>
                    </a:cubicBezTo>
                    <a:cubicBezTo>
                      <a:pt x="4803" y="4104"/>
                      <a:pt x="4925" y="3982"/>
                      <a:pt x="4925" y="3860"/>
                    </a:cubicBezTo>
                    <a:lnTo>
                      <a:pt x="4347" y="91"/>
                    </a:lnTo>
                    <a:cubicBezTo>
                      <a:pt x="4317" y="31"/>
                      <a:pt x="4256" y="0"/>
                      <a:pt x="4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0750" rIns="91425" bIns="507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117"/>
              <p:cNvSpPr/>
              <p:nvPr/>
            </p:nvSpPr>
            <p:spPr>
              <a:xfrm rot="-1077600">
                <a:off x="7583040" y="3436560"/>
                <a:ext cx="100080" cy="9792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4576" extrusionOk="0">
                    <a:moveTo>
                      <a:pt x="2197" y="1"/>
                    </a:moveTo>
                    <a:cubicBezTo>
                      <a:pt x="1635" y="1"/>
                      <a:pt x="1185" y="123"/>
                      <a:pt x="882" y="350"/>
                    </a:cubicBezTo>
                    <a:cubicBezTo>
                      <a:pt x="457" y="624"/>
                      <a:pt x="244" y="1080"/>
                      <a:pt x="153" y="1688"/>
                    </a:cubicBezTo>
                    <a:lnTo>
                      <a:pt x="1" y="4028"/>
                    </a:lnTo>
                    <a:cubicBezTo>
                      <a:pt x="1" y="4059"/>
                      <a:pt x="31" y="4150"/>
                      <a:pt x="92" y="4211"/>
                    </a:cubicBezTo>
                    <a:cubicBezTo>
                      <a:pt x="153" y="4332"/>
                      <a:pt x="305" y="4363"/>
                      <a:pt x="608" y="4423"/>
                    </a:cubicBezTo>
                    <a:cubicBezTo>
                      <a:pt x="943" y="4423"/>
                      <a:pt x="1247" y="4423"/>
                      <a:pt x="1520" y="4332"/>
                    </a:cubicBezTo>
                    <a:cubicBezTo>
                      <a:pt x="1794" y="4272"/>
                      <a:pt x="1946" y="4180"/>
                      <a:pt x="1946" y="4059"/>
                    </a:cubicBezTo>
                    <a:lnTo>
                      <a:pt x="2067" y="2296"/>
                    </a:lnTo>
                    <a:cubicBezTo>
                      <a:pt x="2098" y="1779"/>
                      <a:pt x="2128" y="1475"/>
                      <a:pt x="2159" y="1323"/>
                    </a:cubicBezTo>
                    <a:cubicBezTo>
                      <a:pt x="2219" y="1232"/>
                      <a:pt x="2311" y="1141"/>
                      <a:pt x="2432" y="1141"/>
                    </a:cubicBezTo>
                    <a:cubicBezTo>
                      <a:pt x="2554" y="1141"/>
                      <a:pt x="2615" y="1232"/>
                      <a:pt x="2675" y="1384"/>
                    </a:cubicBezTo>
                    <a:cubicBezTo>
                      <a:pt x="2706" y="1536"/>
                      <a:pt x="2706" y="1870"/>
                      <a:pt x="2675" y="2326"/>
                    </a:cubicBezTo>
                    <a:lnTo>
                      <a:pt x="2523" y="4180"/>
                    </a:lnTo>
                    <a:cubicBezTo>
                      <a:pt x="2523" y="4211"/>
                      <a:pt x="2554" y="4302"/>
                      <a:pt x="2584" y="4363"/>
                    </a:cubicBezTo>
                    <a:cubicBezTo>
                      <a:pt x="2675" y="4484"/>
                      <a:pt x="2858" y="4515"/>
                      <a:pt x="3131" y="4575"/>
                    </a:cubicBezTo>
                    <a:cubicBezTo>
                      <a:pt x="3466" y="4575"/>
                      <a:pt x="3770" y="4575"/>
                      <a:pt x="4043" y="4484"/>
                    </a:cubicBezTo>
                    <a:cubicBezTo>
                      <a:pt x="4286" y="4423"/>
                      <a:pt x="4438" y="4332"/>
                      <a:pt x="4438" y="4211"/>
                    </a:cubicBezTo>
                    <a:lnTo>
                      <a:pt x="4590" y="1931"/>
                    </a:lnTo>
                    <a:cubicBezTo>
                      <a:pt x="4682" y="1384"/>
                      <a:pt x="4499" y="928"/>
                      <a:pt x="4134" y="563"/>
                    </a:cubicBezTo>
                    <a:cubicBezTo>
                      <a:pt x="3800" y="229"/>
                      <a:pt x="3253" y="47"/>
                      <a:pt x="2554" y="16"/>
                    </a:cubicBezTo>
                    <a:cubicBezTo>
                      <a:pt x="2431" y="6"/>
                      <a:pt x="2312" y="1"/>
                      <a:pt x="2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950" rIns="91425" bIns="489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117"/>
              <p:cNvSpPr/>
              <p:nvPr/>
            </p:nvSpPr>
            <p:spPr>
              <a:xfrm rot="-1077600">
                <a:off x="7479360" y="3461760"/>
                <a:ext cx="102600" cy="9504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443" extrusionOk="0">
                    <a:moveTo>
                      <a:pt x="2432" y="1976"/>
                    </a:moveTo>
                    <a:lnTo>
                      <a:pt x="2584" y="2037"/>
                    </a:lnTo>
                    <a:lnTo>
                      <a:pt x="2432" y="3253"/>
                    </a:lnTo>
                    <a:lnTo>
                      <a:pt x="2219" y="3192"/>
                    </a:lnTo>
                    <a:cubicBezTo>
                      <a:pt x="2159" y="3192"/>
                      <a:pt x="2128" y="3192"/>
                      <a:pt x="2067" y="3162"/>
                    </a:cubicBezTo>
                    <a:cubicBezTo>
                      <a:pt x="2037" y="3131"/>
                      <a:pt x="2007" y="3040"/>
                      <a:pt x="1976" y="2979"/>
                    </a:cubicBezTo>
                    <a:cubicBezTo>
                      <a:pt x="1915" y="2888"/>
                      <a:pt x="1915" y="2736"/>
                      <a:pt x="1976" y="2554"/>
                    </a:cubicBezTo>
                    <a:cubicBezTo>
                      <a:pt x="1976" y="2371"/>
                      <a:pt x="2037" y="2219"/>
                      <a:pt x="2067" y="2128"/>
                    </a:cubicBezTo>
                    <a:cubicBezTo>
                      <a:pt x="2128" y="2067"/>
                      <a:pt x="2189" y="1976"/>
                      <a:pt x="2219" y="1976"/>
                    </a:cubicBezTo>
                    <a:close/>
                    <a:moveTo>
                      <a:pt x="3344" y="0"/>
                    </a:moveTo>
                    <a:cubicBezTo>
                      <a:pt x="3070" y="0"/>
                      <a:pt x="2918" y="61"/>
                      <a:pt x="2918" y="92"/>
                    </a:cubicBezTo>
                    <a:lnTo>
                      <a:pt x="2766" y="943"/>
                    </a:lnTo>
                    <a:lnTo>
                      <a:pt x="2615" y="912"/>
                    </a:lnTo>
                    <a:cubicBezTo>
                      <a:pt x="2250" y="851"/>
                      <a:pt x="2007" y="791"/>
                      <a:pt x="1794" y="791"/>
                    </a:cubicBezTo>
                    <a:lnTo>
                      <a:pt x="1429" y="791"/>
                    </a:lnTo>
                    <a:cubicBezTo>
                      <a:pt x="1338" y="791"/>
                      <a:pt x="1186" y="791"/>
                      <a:pt x="1034" y="851"/>
                    </a:cubicBezTo>
                    <a:cubicBezTo>
                      <a:pt x="882" y="851"/>
                      <a:pt x="730" y="943"/>
                      <a:pt x="548" y="1095"/>
                    </a:cubicBezTo>
                    <a:cubicBezTo>
                      <a:pt x="335" y="1338"/>
                      <a:pt x="152" y="1703"/>
                      <a:pt x="61" y="2250"/>
                    </a:cubicBezTo>
                    <a:cubicBezTo>
                      <a:pt x="0" y="2675"/>
                      <a:pt x="0" y="3010"/>
                      <a:pt x="92" y="3283"/>
                    </a:cubicBezTo>
                    <a:cubicBezTo>
                      <a:pt x="183" y="3496"/>
                      <a:pt x="335" y="3678"/>
                      <a:pt x="639" y="3830"/>
                    </a:cubicBezTo>
                    <a:cubicBezTo>
                      <a:pt x="852" y="3982"/>
                      <a:pt x="1338" y="4134"/>
                      <a:pt x="2159" y="4256"/>
                    </a:cubicBezTo>
                    <a:cubicBezTo>
                      <a:pt x="2818" y="4381"/>
                      <a:pt x="3316" y="4442"/>
                      <a:pt x="3646" y="4442"/>
                    </a:cubicBezTo>
                    <a:cubicBezTo>
                      <a:pt x="3956" y="4442"/>
                      <a:pt x="4120" y="4389"/>
                      <a:pt x="4134" y="4286"/>
                    </a:cubicBezTo>
                    <a:lnTo>
                      <a:pt x="4773" y="365"/>
                    </a:lnTo>
                    <a:cubicBezTo>
                      <a:pt x="4803" y="274"/>
                      <a:pt x="4773" y="244"/>
                      <a:pt x="4712" y="213"/>
                    </a:cubicBezTo>
                    <a:cubicBezTo>
                      <a:pt x="4621" y="152"/>
                      <a:pt x="4438" y="122"/>
                      <a:pt x="4165" y="92"/>
                    </a:cubicBezTo>
                    <a:cubicBezTo>
                      <a:pt x="3891" y="61"/>
                      <a:pt x="3587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7500" rIns="91425" bIns="47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117"/>
              <p:cNvSpPr/>
              <p:nvPr/>
            </p:nvSpPr>
            <p:spPr>
              <a:xfrm rot="-1077600">
                <a:off x="7345440" y="3467880"/>
                <a:ext cx="101520" cy="10152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54" extrusionOk="0">
                    <a:moveTo>
                      <a:pt x="1976" y="1"/>
                    </a:moveTo>
                    <a:cubicBezTo>
                      <a:pt x="1702" y="1"/>
                      <a:pt x="1520" y="61"/>
                      <a:pt x="1368" y="92"/>
                    </a:cubicBezTo>
                    <a:cubicBezTo>
                      <a:pt x="1186" y="122"/>
                      <a:pt x="1064" y="213"/>
                      <a:pt x="1003" y="365"/>
                    </a:cubicBezTo>
                    <a:cubicBezTo>
                      <a:pt x="821" y="517"/>
                      <a:pt x="699" y="730"/>
                      <a:pt x="639" y="973"/>
                    </a:cubicBezTo>
                    <a:cubicBezTo>
                      <a:pt x="547" y="1186"/>
                      <a:pt x="547" y="1429"/>
                      <a:pt x="608" y="1612"/>
                    </a:cubicBezTo>
                    <a:cubicBezTo>
                      <a:pt x="669" y="1794"/>
                      <a:pt x="760" y="1946"/>
                      <a:pt x="851" y="2098"/>
                    </a:cubicBezTo>
                    <a:cubicBezTo>
                      <a:pt x="1003" y="2250"/>
                      <a:pt x="1125" y="2371"/>
                      <a:pt x="1277" y="2493"/>
                    </a:cubicBezTo>
                    <a:cubicBezTo>
                      <a:pt x="1429" y="2645"/>
                      <a:pt x="1581" y="2706"/>
                      <a:pt x="1702" y="2797"/>
                    </a:cubicBezTo>
                    <a:cubicBezTo>
                      <a:pt x="1854" y="2858"/>
                      <a:pt x="1976" y="2949"/>
                      <a:pt x="2037" y="3010"/>
                    </a:cubicBezTo>
                    <a:cubicBezTo>
                      <a:pt x="2158" y="3040"/>
                      <a:pt x="2158" y="3131"/>
                      <a:pt x="2158" y="3192"/>
                    </a:cubicBezTo>
                    <a:cubicBezTo>
                      <a:pt x="2128" y="3283"/>
                      <a:pt x="2067" y="3314"/>
                      <a:pt x="2006" y="3314"/>
                    </a:cubicBezTo>
                    <a:cubicBezTo>
                      <a:pt x="1915" y="3314"/>
                      <a:pt x="1763" y="3283"/>
                      <a:pt x="1581" y="3253"/>
                    </a:cubicBezTo>
                    <a:cubicBezTo>
                      <a:pt x="1399" y="3162"/>
                      <a:pt x="1155" y="3040"/>
                      <a:pt x="912" y="2858"/>
                    </a:cubicBezTo>
                    <a:cubicBezTo>
                      <a:pt x="821" y="2797"/>
                      <a:pt x="760" y="2736"/>
                      <a:pt x="760" y="2736"/>
                    </a:cubicBezTo>
                    <a:cubicBezTo>
                      <a:pt x="745" y="2732"/>
                      <a:pt x="730" y="2731"/>
                      <a:pt x="715" y="2731"/>
                    </a:cubicBezTo>
                    <a:cubicBezTo>
                      <a:pt x="607" y="2731"/>
                      <a:pt x="494" y="2824"/>
                      <a:pt x="335" y="3010"/>
                    </a:cubicBezTo>
                    <a:cubicBezTo>
                      <a:pt x="183" y="3253"/>
                      <a:pt x="61" y="3466"/>
                      <a:pt x="0" y="3648"/>
                    </a:cubicBezTo>
                    <a:cubicBezTo>
                      <a:pt x="0" y="3709"/>
                      <a:pt x="31" y="3770"/>
                      <a:pt x="152" y="3891"/>
                    </a:cubicBezTo>
                    <a:cubicBezTo>
                      <a:pt x="244" y="3952"/>
                      <a:pt x="456" y="4104"/>
                      <a:pt x="760" y="4226"/>
                    </a:cubicBezTo>
                    <a:cubicBezTo>
                      <a:pt x="1064" y="4347"/>
                      <a:pt x="1429" y="4499"/>
                      <a:pt x="1854" y="4621"/>
                    </a:cubicBezTo>
                    <a:cubicBezTo>
                      <a:pt x="2153" y="4709"/>
                      <a:pt x="2423" y="4753"/>
                      <a:pt x="2664" y="4753"/>
                    </a:cubicBezTo>
                    <a:cubicBezTo>
                      <a:pt x="3332" y="4753"/>
                      <a:pt x="3773" y="4417"/>
                      <a:pt x="3952" y="3770"/>
                    </a:cubicBezTo>
                    <a:cubicBezTo>
                      <a:pt x="3982" y="3557"/>
                      <a:pt x="3982" y="3344"/>
                      <a:pt x="3952" y="3162"/>
                    </a:cubicBezTo>
                    <a:cubicBezTo>
                      <a:pt x="3861" y="3010"/>
                      <a:pt x="3800" y="2827"/>
                      <a:pt x="3678" y="2706"/>
                    </a:cubicBezTo>
                    <a:cubicBezTo>
                      <a:pt x="3526" y="2554"/>
                      <a:pt x="3405" y="2432"/>
                      <a:pt x="3253" y="2341"/>
                    </a:cubicBezTo>
                    <a:cubicBezTo>
                      <a:pt x="3101" y="2219"/>
                      <a:pt x="2979" y="2098"/>
                      <a:pt x="2827" y="2037"/>
                    </a:cubicBezTo>
                    <a:cubicBezTo>
                      <a:pt x="2675" y="1946"/>
                      <a:pt x="2584" y="1885"/>
                      <a:pt x="2493" y="1794"/>
                    </a:cubicBezTo>
                    <a:cubicBezTo>
                      <a:pt x="2371" y="1733"/>
                      <a:pt x="2371" y="1642"/>
                      <a:pt x="2371" y="1581"/>
                    </a:cubicBezTo>
                    <a:cubicBezTo>
                      <a:pt x="2371" y="1520"/>
                      <a:pt x="2432" y="1490"/>
                      <a:pt x="2493" y="1460"/>
                    </a:cubicBezTo>
                    <a:cubicBezTo>
                      <a:pt x="2502" y="1451"/>
                      <a:pt x="2518" y="1447"/>
                      <a:pt x="2542" y="1447"/>
                    </a:cubicBezTo>
                    <a:cubicBezTo>
                      <a:pt x="2600" y="1447"/>
                      <a:pt x="2698" y="1469"/>
                      <a:pt x="2827" y="1490"/>
                    </a:cubicBezTo>
                    <a:cubicBezTo>
                      <a:pt x="2979" y="1520"/>
                      <a:pt x="3253" y="1672"/>
                      <a:pt x="3557" y="1885"/>
                    </a:cubicBezTo>
                    <a:cubicBezTo>
                      <a:pt x="3861" y="2068"/>
                      <a:pt x="4043" y="2189"/>
                      <a:pt x="4043" y="2189"/>
                    </a:cubicBezTo>
                    <a:cubicBezTo>
                      <a:pt x="4134" y="2189"/>
                      <a:pt x="4256" y="2098"/>
                      <a:pt x="4408" y="1885"/>
                    </a:cubicBezTo>
                    <a:cubicBezTo>
                      <a:pt x="4560" y="1642"/>
                      <a:pt x="4620" y="1429"/>
                      <a:pt x="4712" y="1186"/>
                    </a:cubicBezTo>
                    <a:cubicBezTo>
                      <a:pt x="4742" y="1125"/>
                      <a:pt x="4651" y="1034"/>
                      <a:pt x="4560" y="912"/>
                    </a:cubicBezTo>
                    <a:cubicBezTo>
                      <a:pt x="4438" y="821"/>
                      <a:pt x="4195" y="700"/>
                      <a:pt x="3891" y="548"/>
                    </a:cubicBezTo>
                    <a:cubicBezTo>
                      <a:pt x="3587" y="396"/>
                      <a:pt x="3253" y="274"/>
                      <a:pt x="2888" y="153"/>
                    </a:cubicBezTo>
                    <a:cubicBezTo>
                      <a:pt x="2523" y="92"/>
                      <a:pt x="2219" y="1"/>
                      <a:pt x="1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0750" rIns="91425" bIns="507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117"/>
              <p:cNvSpPr/>
              <p:nvPr/>
            </p:nvSpPr>
            <p:spPr>
              <a:xfrm rot="-1077600">
                <a:off x="7234200" y="3469680"/>
                <a:ext cx="110520" cy="10584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949" extrusionOk="0">
                    <a:moveTo>
                      <a:pt x="2351" y="0"/>
                    </a:moveTo>
                    <a:cubicBezTo>
                      <a:pt x="2151" y="0"/>
                      <a:pt x="1966" y="27"/>
                      <a:pt x="1794" y="85"/>
                    </a:cubicBezTo>
                    <a:cubicBezTo>
                      <a:pt x="1338" y="237"/>
                      <a:pt x="973" y="632"/>
                      <a:pt x="821" y="1149"/>
                    </a:cubicBezTo>
                    <a:lnTo>
                      <a:pt x="31" y="3368"/>
                    </a:lnTo>
                    <a:cubicBezTo>
                      <a:pt x="0" y="3428"/>
                      <a:pt x="0" y="3520"/>
                      <a:pt x="31" y="3580"/>
                    </a:cubicBezTo>
                    <a:cubicBezTo>
                      <a:pt x="61" y="3702"/>
                      <a:pt x="213" y="3763"/>
                      <a:pt x="487" y="3884"/>
                    </a:cubicBezTo>
                    <a:cubicBezTo>
                      <a:pt x="791" y="4006"/>
                      <a:pt x="1095" y="4067"/>
                      <a:pt x="1368" y="4067"/>
                    </a:cubicBezTo>
                    <a:cubicBezTo>
                      <a:pt x="1642" y="4067"/>
                      <a:pt x="1794" y="4036"/>
                      <a:pt x="1824" y="3945"/>
                    </a:cubicBezTo>
                    <a:lnTo>
                      <a:pt x="2432" y="2273"/>
                    </a:lnTo>
                    <a:cubicBezTo>
                      <a:pt x="2614" y="1817"/>
                      <a:pt x="2736" y="1513"/>
                      <a:pt x="2797" y="1392"/>
                    </a:cubicBezTo>
                    <a:cubicBezTo>
                      <a:pt x="2867" y="1299"/>
                      <a:pt x="2954" y="1259"/>
                      <a:pt x="3032" y="1259"/>
                    </a:cubicBezTo>
                    <a:cubicBezTo>
                      <a:pt x="3056" y="1259"/>
                      <a:pt x="3079" y="1263"/>
                      <a:pt x="3101" y="1270"/>
                    </a:cubicBezTo>
                    <a:cubicBezTo>
                      <a:pt x="3222" y="1301"/>
                      <a:pt x="3253" y="1422"/>
                      <a:pt x="3253" y="1574"/>
                    </a:cubicBezTo>
                    <a:cubicBezTo>
                      <a:pt x="3222" y="1726"/>
                      <a:pt x="3162" y="2030"/>
                      <a:pt x="3010" y="2486"/>
                    </a:cubicBezTo>
                    <a:lnTo>
                      <a:pt x="2402" y="4249"/>
                    </a:lnTo>
                    <a:cubicBezTo>
                      <a:pt x="2341" y="4310"/>
                      <a:pt x="2341" y="4401"/>
                      <a:pt x="2402" y="4462"/>
                    </a:cubicBezTo>
                    <a:cubicBezTo>
                      <a:pt x="2432" y="4583"/>
                      <a:pt x="2584" y="4705"/>
                      <a:pt x="2858" y="4766"/>
                    </a:cubicBezTo>
                    <a:cubicBezTo>
                      <a:pt x="3162" y="4887"/>
                      <a:pt x="3466" y="4948"/>
                      <a:pt x="3709" y="4948"/>
                    </a:cubicBezTo>
                    <a:cubicBezTo>
                      <a:pt x="3982" y="4948"/>
                      <a:pt x="4134" y="4918"/>
                      <a:pt x="4165" y="4796"/>
                    </a:cubicBezTo>
                    <a:lnTo>
                      <a:pt x="4925" y="2638"/>
                    </a:lnTo>
                    <a:cubicBezTo>
                      <a:pt x="5168" y="2121"/>
                      <a:pt x="5137" y="1605"/>
                      <a:pt x="4864" y="1209"/>
                    </a:cubicBezTo>
                    <a:cubicBezTo>
                      <a:pt x="4590" y="784"/>
                      <a:pt x="4134" y="450"/>
                      <a:pt x="3466" y="206"/>
                    </a:cubicBezTo>
                    <a:cubicBezTo>
                      <a:pt x="3049" y="74"/>
                      <a:pt x="2680" y="0"/>
                      <a:pt x="23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52900" rIns="91425" bIns="52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117"/>
              <p:cNvSpPr/>
              <p:nvPr/>
            </p:nvSpPr>
            <p:spPr>
              <a:xfrm rot="-1077600">
                <a:off x="7134120" y="3472920"/>
                <a:ext cx="114480" cy="97200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4549" extrusionOk="0">
                    <a:moveTo>
                      <a:pt x="2432" y="1715"/>
                    </a:moveTo>
                    <a:cubicBezTo>
                      <a:pt x="2463" y="1715"/>
                      <a:pt x="2524" y="1715"/>
                      <a:pt x="2615" y="1745"/>
                    </a:cubicBezTo>
                    <a:lnTo>
                      <a:pt x="2767" y="1806"/>
                    </a:lnTo>
                    <a:lnTo>
                      <a:pt x="2220" y="2991"/>
                    </a:lnTo>
                    <a:lnTo>
                      <a:pt x="2037" y="2930"/>
                    </a:lnTo>
                    <a:cubicBezTo>
                      <a:pt x="2007" y="2930"/>
                      <a:pt x="1976" y="2870"/>
                      <a:pt x="1916" y="2839"/>
                    </a:cubicBezTo>
                    <a:cubicBezTo>
                      <a:pt x="1885" y="2809"/>
                      <a:pt x="1885" y="2718"/>
                      <a:pt x="1885" y="2626"/>
                    </a:cubicBezTo>
                    <a:cubicBezTo>
                      <a:pt x="1885" y="2505"/>
                      <a:pt x="1916" y="2353"/>
                      <a:pt x="2007" y="2201"/>
                    </a:cubicBezTo>
                    <a:cubicBezTo>
                      <a:pt x="2068" y="2019"/>
                      <a:pt x="2159" y="1897"/>
                      <a:pt x="2220" y="1806"/>
                    </a:cubicBezTo>
                    <a:cubicBezTo>
                      <a:pt x="2311" y="1745"/>
                      <a:pt x="2372" y="1715"/>
                      <a:pt x="2432" y="1715"/>
                    </a:cubicBezTo>
                    <a:close/>
                    <a:moveTo>
                      <a:pt x="3702" y="0"/>
                    </a:moveTo>
                    <a:cubicBezTo>
                      <a:pt x="3648" y="0"/>
                      <a:pt x="3615" y="15"/>
                      <a:pt x="3587" y="43"/>
                    </a:cubicBezTo>
                    <a:lnTo>
                      <a:pt x="3192" y="894"/>
                    </a:lnTo>
                    <a:lnTo>
                      <a:pt x="3040" y="833"/>
                    </a:lnTo>
                    <a:cubicBezTo>
                      <a:pt x="2736" y="681"/>
                      <a:pt x="2463" y="590"/>
                      <a:pt x="2280" y="529"/>
                    </a:cubicBezTo>
                    <a:cubicBezTo>
                      <a:pt x="2159" y="438"/>
                      <a:pt x="2037" y="408"/>
                      <a:pt x="1916" y="408"/>
                    </a:cubicBezTo>
                    <a:cubicBezTo>
                      <a:pt x="1855" y="408"/>
                      <a:pt x="1703" y="377"/>
                      <a:pt x="1551" y="377"/>
                    </a:cubicBezTo>
                    <a:cubicBezTo>
                      <a:pt x="1368" y="377"/>
                      <a:pt x="1216" y="408"/>
                      <a:pt x="973" y="529"/>
                    </a:cubicBezTo>
                    <a:cubicBezTo>
                      <a:pt x="700" y="681"/>
                      <a:pt x="457" y="1015"/>
                      <a:pt x="213" y="1502"/>
                    </a:cubicBezTo>
                    <a:cubicBezTo>
                      <a:pt x="61" y="1897"/>
                      <a:pt x="1" y="2201"/>
                      <a:pt x="31" y="2505"/>
                    </a:cubicBezTo>
                    <a:cubicBezTo>
                      <a:pt x="31" y="2718"/>
                      <a:pt x="183" y="2961"/>
                      <a:pt x="396" y="3174"/>
                    </a:cubicBezTo>
                    <a:cubicBezTo>
                      <a:pt x="609" y="3386"/>
                      <a:pt x="1065" y="3629"/>
                      <a:pt x="1764" y="3933"/>
                    </a:cubicBezTo>
                    <a:cubicBezTo>
                      <a:pt x="2653" y="4344"/>
                      <a:pt x="3234" y="4549"/>
                      <a:pt x="3508" y="4549"/>
                    </a:cubicBezTo>
                    <a:cubicBezTo>
                      <a:pt x="3599" y="4549"/>
                      <a:pt x="3656" y="4526"/>
                      <a:pt x="3679" y="4481"/>
                    </a:cubicBezTo>
                    <a:lnTo>
                      <a:pt x="5320" y="833"/>
                    </a:lnTo>
                    <a:cubicBezTo>
                      <a:pt x="5350" y="742"/>
                      <a:pt x="5350" y="712"/>
                      <a:pt x="5259" y="651"/>
                    </a:cubicBezTo>
                    <a:cubicBezTo>
                      <a:pt x="5229" y="560"/>
                      <a:pt x="5077" y="499"/>
                      <a:pt x="4803" y="377"/>
                    </a:cubicBezTo>
                    <a:cubicBezTo>
                      <a:pt x="4530" y="256"/>
                      <a:pt x="4286" y="134"/>
                      <a:pt x="4013" y="73"/>
                    </a:cubicBezTo>
                    <a:cubicBezTo>
                      <a:pt x="3862" y="23"/>
                      <a:pt x="3767" y="0"/>
                      <a:pt x="3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600" rIns="91425" bIns="48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117"/>
              <p:cNvSpPr/>
              <p:nvPr/>
            </p:nvSpPr>
            <p:spPr>
              <a:xfrm rot="-1077600">
                <a:off x="7029000" y="3459960"/>
                <a:ext cx="117000" cy="9648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520" extrusionOk="0">
                    <a:moveTo>
                      <a:pt x="2493" y="1599"/>
                    </a:moveTo>
                    <a:cubicBezTo>
                      <a:pt x="2523" y="1599"/>
                      <a:pt x="2584" y="1660"/>
                      <a:pt x="2675" y="1690"/>
                    </a:cubicBezTo>
                    <a:lnTo>
                      <a:pt x="2827" y="1751"/>
                    </a:lnTo>
                    <a:lnTo>
                      <a:pt x="2219" y="2936"/>
                    </a:lnTo>
                    <a:lnTo>
                      <a:pt x="2037" y="2815"/>
                    </a:lnTo>
                    <a:lnTo>
                      <a:pt x="1915" y="2724"/>
                    </a:lnTo>
                    <a:cubicBezTo>
                      <a:pt x="1885" y="2663"/>
                      <a:pt x="1885" y="2602"/>
                      <a:pt x="1885" y="2481"/>
                    </a:cubicBezTo>
                    <a:cubicBezTo>
                      <a:pt x="1885" y="2359"/>
                      <a:pt x="1915" y="2207"/>
                      <a:pt x="2037" y="2055"/>
                    </a:cubicBezTo>
                    <a:cubicBezTo>
                      <a:pt x="2128" y="1903"/>
                      <a:pt x="2219" y="1812"/>
                      <a:pt x="2280" y="1721"/>
                    </a:cubicBezTo>
                    <a:cubicBezTo>
                      <a:pt x="2371" y="1660"/>
                      <a:pt x="2432" y="1599"/>
                      <a:pt x="2493" y="1599"/>
                    </a:cubicBezTo>
                    <a:close/>
                    <a:moveTo>
                      <a:pt x="3843" y="0"/>
                    </a:moveTo>
                    <a:cubicBezTo>
                      <a:pt x="3804" y="0"/>
                      <a:pt x="3781" y="7"/>
                      <a:pt x="3770" y="19"/>
                    </a:cubicBezTo>
                    <a:lnTo>
                      <a:pt x="3283" y="839"/>
                    </a:lnTo>
                    <a:lnTo>
                      <a:pt x="3131" y="778"/>
                    </a:lnTo>
                    <a:cubicBezTo>
                      <a:pt x="2827" y="596"/>
                      <a:pt x="2584" y="474"/>
                      <a:pt x="2402" y="383"/>
                    </a:cubicBezTo>
                    <a:lnTo>
                      <a:pt x="2067" y="292"/>
                    </a:lnTo>
                    <a:cubicBezTo>
                      <a:pt x="1976" y="231"/>
                      <a:pt x="1824" y="231"/>
                      <a:pt x="1672" y="201"/>
                    </a:cubicBezTo>
                    <a:cubicBezTo>
                      <a:pt x="1520" y="201"/>
                      <a:pt x="1338" y="231"/>
                      <a:pt x="1125" y="322"/>
                    </a:cubicBezTo>
                    <a:cubicBezTo>
                      <a:pt x="821" y="444"/>
                      <a:pt x="548" y="748"/>
                      <a:pt x="274" y="1234"/>
                    </a:cubicBezTo>
                    <a:cubicBezTo>
                      <a:pt x="92" y="1599"/>
                      <a:pt x="1" y="1903"/>
                      <a:pt x="1" y="2207"/>
                    </a:cubicBezTo>
                    <a:cubicBezTo>
                      <a:pt x="1" y="2450"/>
                      <a:pt x="122" y="2663"/>
                      <a:pt x="365" y="2936"/>
                    </a:cubicBezTo>
                    <a:cubicBezTo>
                      <a:pt x="548" y="3180"/>
                      <a:pt x="1004" y="3423"/>
                      <a:pt x="1672" y="3818"/>
                    </a:cubicBezTo>
                    <a:cubicBezTo>
                      <a:pt x="2561" y="4286"/>
                      <a:pt x="3143" y="4519"/>
                      <a:pt x="3407" y="4519"/>
                    </a:cubicBezTo>
                    <a:cubicBezTo>
                      <a:pt x="3486" y="4519"/>
                      <a:pt x="3536" y="4498"/>
                      <a:pt x="3557" y="4456"/>
                    </a:cubicBezTo>
                    <a:lnTo>
                      <a:pt x="5441" y="930"/>
                    </a:lnTo>
                    <a:cubicBezTo>
                      <a:pt x="5472" y="839"/>
                      <a:pt x="5441" y="809"/>
                      <a:pt x="5411" y="748"/>
                    </a:cubicBezTo>
                    <a:cubicBezTo>
                      <a:pt x="5320" y="657"/>
                      <a:pt x="5168" y="535"/>
                      <a:pt x="4955" y="444"/>
                    </a:cubicBezTo>
                    <a:cubicBezTo>
                      <a:pt x="4681" y="322"/>
                      <a:pt x="4469" y="201"/>
                      <a:pt x="4195" y="79"/>
                    </a:cubicBezTo>
                    <a:cubicBezTo>
                      <a:pt x="4022" y="21"/>
                      <a:pt x="3909" y="0"/>
                      <a:pt x="38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8225" rIns="91425" bIns="48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117"/>
              <p:cNvSpPr/>
              <p:nvPr/>
            </p:nvSpPr>
            <p:spPr>
              <a:xfrm rot="-1077600">
                <a:off x="6960600" y="3417480"/>
                <a:ext cx="81360" cy="10836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5069" extrusionOk="0">
                    <a:moveTo>
                      <a:pt x="1201" y="0"/>
                    </a:moveTo>
                    <a:cubicBezTo>
                      <a:pt x="1142" y="0"/>
                      <a:pt x="1061" y="45"/>
                      <a:pt x="943" y="163"/>
                    </a:cubicBezTo>
                    <a:cubicBezTo>
                      <a:pt x="821" y="315"/>
                      <a:pt x="700" y="527"/>
                      <a:pt x="548" y="740"/>
                    </a:cubicBezTo>
                    <a:cubicBezTo>
                      <a:pt x="396" y="983"/>
                      <a:pt x="335" y="1135"/>
                      <a:pt x="426" y="1166"/>
                    </a:cubicBezTo>
                    <a:cubicBezTo>
                      <a:pt x="700" y="1287"/>
                      <a:pt x="1034" y="1500"/>
                      <a:pt x="1520" y="1774"/>
                    </a:cubicBezTo>
                    <a:lnTo>
                      <a:pt x="31" y="4114"/>
                    </a:lnTo>
                    <a:cubicBezTo>
                      <a:pt x="0" y="4114"/>
                      <a:pt x="0" y="4205"/>
                      <a:pt x="0" y="4236"/>
                    </a:cubicBezTo>
                    <a:cubicBezTo>
                      <a:pt x="0" y="4388"/>
                      <a:pt x="152" y="4540"/>
                      <a:pt x="396" y="4692"/>
                    </a:cubicBezTo>
                    <a:cubicBezTo>
                      <a:pt x="700" y="4844"/>
                      <a:pt x="912" y="4996"/>
                      <a:pt x="1216" y="5026"/>
                    </a:cubicBezTo>
                    <a:cubicBezTo>
                      <a:pt x="1353" y="5053"/>
                      <a:pt x="1459" y="5068"/>
                      <a:pt x="1537" y="5068"/>
                    </a:cubicBezTo>
                    <a:cubicBezTo>
                      <a:pt x="1632" y="5068"/>
                      <a:pt x="1686" y="5046"/>
                      <a:pt x="1703" y="4996"/>
                    </a:cubicBezTo>
                    <a:lnTo>
                      <a:pt x="3770" y="1713"/>
                    </a:lnTo>
                    <a:cubicBezTo>
                      <a:pt x="3800" y="1683"/>
                      <a:pt x="3770" y="1652"/>
                      <a:pt x="3739" y="1591"/>
                    </a:cubicBezTo>
                    <a:cubicBezTo>
                      <a:pt x="3648" y="1531"/>
                      <a:pt x="3526" y="1439"/>
                      <a:pt x="3344" y="1318"/>
                    </a:cubicBezTo>
                    <a:lnTo>
                      <a:pt x="1247" y="11"/>
                    </a:lnTo>
                    <a:cubicBezTo>
                      <a:pt x="1233" y="4"/>
                      <a:pt x="1218" y="0"/>
                      <a:pt x="1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4350" rIns="91425" bIns="543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117"/>
              <p:cNvSpPr/>
              <p:nvPr/>
            </p:nvSpPr>
            <p:spPr>
              <a:xfrm rot="-1077600">
                <a:off x="6883200" y="3411000"/>
                <a:ext cx="84600" cy="92520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330" extrusionOk="0">
                    <a:moveTo>
                      <a:pt x="2349" y="0"/>
                    </a:moveTo>
                    <a:cubicBezTo>
                      <a:pt x="2344" y="0"/>
                      <a:pt x="2341" y="2"/>
                      <a:pt x="2341" y="6"/>
                    </a:cubicBezTo>
                    <a:lnTo>
                      <a:pt x="31" y="3289"/>
                    </a:lnTo>
                    <a:cubicBezTo>
                      <a:pt x="1" y="3289"/>
                      <a:pt x="1" y="3349"/>
                      <a:pt x="1" y="3410"/>
                    </a:cubicBezTo>
                    <a:cubicBezTo>
                      <a:pt x="31" y="3501"/>
                      <a:pt x="152" y="3714"/>
                      <a:pt x="365" y="3836"/>
                    </a:cubicBezTo>
                    <a:cubicBezTo>
                      <a:pt x="639" y="4049"/>
                      <a:pt x="912" y="4201"/>
                      <a:pt x="1186" y="4261"/>
                    </a:cubicBezTo>
                    <a:cubicBezTo>
                      <a:pt x="1308" y="4307"/>
                      <a:pt x="1422" y="4330"/>
                      <a:pt x="1509" y="4330"/>
                    </a:cubicBezTo>
                    <a:cubicBezTo>
                      <a:pt x="1596" y="4330"/>
                      <a:pt x="1657" y="4307"/>
                      <a:pt x="1672" y="4261"/>
                    </a:cubicBezTo>
                    <a:lnTo>
                      <a:pt x="3922" y="1131"/>
                    </a:lnTo>
                    <a:cubicBezTo>
                      <a:pt x="3952" y="1070"/>
                      <a:pt x="3922" y="1039"/>
                      <a:pt x="3861" y="979"/>
                    </a:cubicBezTo>
                    <a:cubicBezTo>
                      <a:pt x="3830" y="887"/>
                      <a:pt x="3678" y="766"/>
                      <a:pt x="3435" y="614"/>
                    </a:cubicBezTo>
                    <a:cubicBezTo>
                      <a:pt x="3222" y="462"/>
                      <a:pt x="2949" y="310"/>
                      <a:pt x="2736" y="158"/>
                    </a:cubicBezTo>
                    <a:cubicBezTo>
                      <a:pt x="2526" y="79"/>
                      <a:pt x="2383" y="0"/>
                      <a:pt x="2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6425" rIns="91425" bIns="46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117"/>
              <p:cNvSpPr/>
              <p:nvPr/>
            </p:nvSpPr>
            <p:spPr>
              <a:xfrm rot="-1077600">
                <a:off x="6797160" y="3376800"/>
                <a:ext cx="117000" cy="11772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509" extrusionOk="0">
                    <a:moveTo>
                      <a:pt x="2820" y="1"/>
                    </a:moveTo>
                    <a:cubicBezTo>
                      <a:pt x="2778" y="1"/>
                      <a:pt x="2704" y="44"/>
                      <a:pt x="2553" y="87"/>
                    </a:cubicBezTo>
                    <a:cubicBezTo>
                      <a:pt x="2462" y="209"/>
                      <a:pt x="2310" y="360"/>
                      <a:pt x="2098" y="573"/>
                    </a:cubicBezTo>
                    <a:cubicBezTo>
                      <a:pt x="1915" y="816"/>
                      <a:pt x="1885" y="938"/>
                      <a:pt x="1946" y="999"/>
                    </a:cubicBezTo>
                    <a:cubicBezTo>
                      <a:pt x="2189" y="1181"/>
                      <a:pt x="2645" y="1485"/>
                      <a:pt x="3283" y="1941"/>
                    </a:cubicBezTo>
                    <a:lnTo>
                      <a:pt x="3009" y="2245"/>
                    </a:lnTo>
                    <a:lnTo>
                      <a:pt x="2067" y="1455"/>
                    </a:lnTo>
                    <a:cubicBezTo>
                      <a:pt x="2055" y="1442"/>
                      <a:pt x="2026" y="1435"/>
                      <a:pt x="1989" y="1435"/>
                    </a:cubicBezTo>
                    <a:cubicBezTo>
                      <a:pt x="1936" y="1435"/>
                      <a:pt x="1865" y="1450"/>
                      <a:pt x="1794" y="1485"/>
                    </a:cubicBezTo>
                    <a:cubicBezTo>
                      <a:pt x="1672" y="1576"/>
                      <a:pt x="1581" y="1728"/>
                      <a:pt x="1398" y="1911"/>
                    </a:cubicBezTo>
                    <a:cubicBezTo>
                      <a:pt x="1186" y="2093"/>
                      <a:pt x="1155" y="2245"/>
                      <a:pt x="1277" y="2336"/>
                    </a:cubicBezTo>
                    <a:cubicBezTo>
                      <a:pt x="1459" y="2458"/>
                      <a:pt x="1794" y="2701"/>
                      <a:pt x="2341" y="3126"/>
                    </a:cubicBezTo>
                    <a:lnTo>
                      <a:pt x="2067" y="3461"/>
                    </a:lnTo>
                    <a:cubicBezTo>
                      <a:pt x="1581" y="3005"/>
                      <a:pt x="1186" y="2671"/>
                      <a:pt x="973" y="2488"/>
                    </a:cubicBezTo>
                    <a:cubicBezTo>
                      <a:pt x="957" y="2480"/>
                      <a:pt x="938" y="2476"/>
                      <a:pt x="917" y="2476"/>
                    </a:cubicBezTo>
                    <a:cubicBezTo>
                      <a:pt x="861" y="2476"/>
                      <a:pt x="788" y="2504"/>
                      <a:pt x="699" y="2549"/>
                    </a:cubicBezTo>
                    <a:cubicBezTo>
                      <a:pt x="578" y="2671"/>
                      <a:pt x="426" y="2823"/>
                      <a:pt x="243" y="3066"/>
                    </a:cubicBezTo>
                    <a:cubicBezTo>
                      <a:pt x="61" y="3278"/>
                      <a:pt x="0" y="3400"/>
                      <a:pt x="91" y="3461"/>
                    </a:cubicBezTo>
                    <a:lnTo>
                      <a:pt x="2219" y="5193"/>
                    </a:lnTo>
                    <a:cubicBezTo>
                      <a:pt x="2432" y="5345"/>
                      <a:pt x="2584" y="5437"/>
                      <a:pt x="2705" y="5497"/>
                    </a:cubicBezTo>
                    <a:cubicBezTo>
                      <a:pt x="2736" y="5505"/>
                      <a:pt x="2762" y="5509"/>
                      <a:pt x="2787" y="5509"/>
                    </a:cubicBezTo>
                    <a:cubicBezTo>
                      <a:pt x="2859" y="5509"/>
                      <a:pt x="2911" y="5475"/>
                      <a:pt x="2979" y="5406"/>
                    </a:cubicBezTo>
                    <a:lnTo>
                      <a:pt x="5441" y="2336"/>
                    </a:lnTo>
                    <a:cubicBezTo>
                      <a:pt x="5471" y="2245"/>
                      <a:pt x="5471" y="2215"/>
                      <a:pt x="5441" y="2154"/>
                    </a:cubicBezTo>
                    <a:cubicBezTo>
                      <a:pt x="5380" y="2063"/>
                      <a:pt x="5289" y="2002"/>
                      <a:pt x="5107" y="1850"/>
                    </a:cubicBezTo>
                    <a:lnTo>
                      <a:pt x="2857" y="26"/>
                    </a:lnTo>
                    <a:cubicBezTo>
                      <a:pt x="2849" y="8"/>
                      <a:pt x="2837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9025" rIns="91425" bIns="5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117"/>
              <p:cNvSpPr/>
              <p:nvPr/>
            </p:nvSpPr>
            <p:spPr>
              <a:xfrm rot="-1077600">
                <a:off x="6711840" y="3344400"/>
                <a:ext cx="117000" cy="10548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925" extrusionOk="0">
                    <a:moveTo>
                      <a:pt x="2493" y="0"/>
                    </a:moveTo>
                    <a:cubicBezTo>
                      <a:pt x="2250" y="31"/>
                      <a:pt x="2067" y="152"/>
                      <a:pt x="1885" y="335"/>
                    </a:cubicBezTo>
                    <a:cubicBezTo>
                      <a:pt x="1733" y="517"/>
                      <a:pt x="1611" y="669"/>
                      <a:pt x="1581" y="912"/>
                    </a:cubicBezTo>
                    <a:cubicBezTo>
                      <a:pt x="1520" y="1125"/>
                      <a:pt x="1520" y="1277"/>
                      <a:pt x="1581" y="1490"/>
                    </a:cubicBezTo>
                    <a:cubicBezTo>
                      <a:pt x="1611" y="1672"/>
                      <a:pt x="1672" y="1824"/>
                      <a:pt x="1763" y="2006"/>
                    </a:cubicBezTo>
                    <a:cubicBezTo>
                      <a:pt x="1824" y="2189"/>
                      <a:pt x="1915" y="2341"/>
                      <a:pt x="1976" y="2462"/>
                    </a:cubicBezTo>
                    <a:cubicBezTo>
                      <a:pt x="2067" y="2584"/>
                      <a:pt x="2128" y="2706"/>
                      <a:pt x="2189" y="2797"/>
                    </a:cubicBezTo>
                    <a:cubicBezTo>
                      <a:pt x="2219" y="2918"/>
                      <a:pt x="2219" y="3009"/>
                      <a:pt x="2189" y="3040"/>
                    </a:cubicBezTo>
                    <a:cubicBezTo>
                      <a:pt x="2146" y="3061"/>
                      <a:pt x="2103" y="3083"/>
                      <a:pt x="2049" y="3083"/>
                    </a:cubicBezTo>
                    <a:cubicBezTo>
                      <a:pt x="2027" y="3083"/>
                      <a:pt x="2003" y="3079"/>
                      <a:pt x="1976" y="3070"/>
                    </a:cubicBezTo>
                    <a:cubicBezTo>
                      <a:pt x="1915" y="3070"/>
                      <a:pt x="1794" y="3009"/>
                      <a:pt x="1642" y="2858"/>
                    </a:cubicBezTo>
                    <a:cubicBezTo>
                      <a:pt x="1490" y="2706"/>
                      <a:pt x="1368" y="2493"/>
                      <a:pt x="1216" y="2189"/>
                    </a:cubicBezTo>
                    <a:lnTo>
                      <a:pt x="1155" y="2037"/>
                    </a:lnTo>
                    <a:cubicBezTo>
                      <a:pt x="1118" y="2012"/>
                      <a:pt x="1069" y="1997"/>
                      <a:pt x="1009" y="1997"/>
                    </a:cubicBezTo>
                    <a:cubicBezTo>
                      <a:pt x="923" y="1997"/>
                      <a:pt x="811" y="2026"/>
                      <a:pt x="669" y="2098"/>
                    </a:cubicBezTo>
                    <a:cubicBezTo>
                      <a:pt x="395" y="2158"/>
                      <a:pt x="213" y="2310"/>
                      <a:pt x="61" y="2462"/>
                    </a:cubicBezTo>
                    <a:cubicBezTo>
                      <a:pt x="0" y="2493"/>
                      <a:pt x="0" y="2584"/>
                      <a:pt x="61" y="2736"/>
                    </a:cubicBezTo>
                    <a:cubicBezTo>
                      <a:pt x="91" y="2888"/>
                      <a:pt x="243" y="3070"/>
                      <a:pt x="426" y="3344"/>
                    </a:cubicBezTo>
                    <a:cubicBezTo>
                      <a:pt x="669" y="3617"/>
                      <a:pt x="882" y="3921"/>
                      <a:pt x="1216" y="4225"/>
                    </a:cubicBezTo>
                    <a:cubicBezTo>
                      <a:pt x="1709" y="4685"/>
                      <a:pt x="2165" y="4925"/>
                      <a:pt x="2582" y="4925"/>
                    </a:cubicBezTo>
                    <a:cubicBezTo>
                      <a:pt x="2910" y="4925"/>
                      <a:pt x="3215" y="4776"/>
                      <a:pt x="3496" y="4468"/>
                    </a:cubicBezTo>
                    <a:cubicBezTo>
                      <a:pt x="3648" y="4316"/>
                      <a:pt x="3769" y="4134"/>
                      <a:pt x="3800" y="3952"/>
                    </a:cubicBezTo>
                    <a:cubicBezTo>
                      <a:pt x="3861" y="3769"/>
                      <a:pt x="3861" y="3557"/>
                      <a:pt x="3800" y="3405"/>
                    </a:cubicBezTo>
                    <a:cubicBezTo>
                      <a:pt x="3769" y="3222"/>
                      <a:pt x="3709" y="3070"/>
                      <a:pt x="3617" y="2888"/>
                    </a:cubicBezTo>
                    <a:cubicBezTo>
                      <a:pt x="3557" y="2736"/>
                      <a:pt x="3465" y="2554"/>
                      <a:pt x="3405" y="2432"/>
                    </a:cubicBezTo>
                    <a:cubicBezTo>
                      <a:pt x="3283" y="2310"/>
                      <a:pt x="3253" y="2219"/>
                      <a:pt x="3192" y="2098"/>
                    </a:cubicBezTo>
                    <a:cubicBezTo>
                      <a:pt x="3161" y="1976"/>
                      <a:pt x="3161" y="1915"/>
                      <a:pt x="3192" y="1854"/>
                    </a:cubicBezTo>
                    <a:cubicBezTo>
                      <a:pt x="3253" y="1824"/>
                      <a:pt x="3283" y="1824"/>
                      <a:pt x="3344" y="1824"/>
                    </a:cubicBezTo>
                    <a:cubicBezTo>
                      <a:pt x="3435" y="1824"/>
                      <a:pt x="3557" y="1885"/>
                      <a:pt x="3648" y="2006"/>
                    </a:cubicBezTo>
                    <a:cubicBezTo>
                      <a:pt x="3769" y="2128"/>
                      <a:pt x="3921" y="2371"/>
                      <a:pt x="4104" y="2706"/>
                    </a:cubicBezTo>
                    <a:cubicBezTo>
                      <a:pt x="4316" y="3009"/>
                      <a:pt x="4408" y="3192"/>
                      <a:pt x="4408" y="3192"/>
                    </a:cubicBezTo>
                    <a:cubicBezTo>
                      <a:pt x="4439" y="3224"/>
                      <a:pt x="4479" y="3237"/>
                      <a:pt x="4525" y="3237"/>
                    </a:cubicBezTo>
                    <a:cubicBezTo>
                      <a:pt x="4612" y="3237"/>
                      <a:pt x="4725" y="3190"/>
                      <a:pt x="4864" y="3131"/>
                    </a:cubicBezTo>
                    <a:cubicBezTo>
                      <a:pt x="5107" y="2979"/>
                      <a:pt x="5289" y="2827"/>
                      <a:pt x="5441" y="2675"/>
                    </a:cubicBezTo>
                    <a:cubicBezTo>
                      <a:pt x="5471" y="2614"/>
                      <a:pt x="5471" y="2523"/>
                      <a:pt x="5411" y="2371"/>
                    </a:cubicBezTo>
                    <a:cubicBezTo>
                      <a:pt x="5320" y="2219"/>
                      <a:pt x="5228" y="1976"/>
                      <a:pt x="4985" y="1702"/>
                    </a:cubicBezTo>
                    <a:cubicBezTo>
                      <a:pt x="4803" y="1399"/>
                      <a:pt x="4529" y="1155"/>
                      <a:pt x="4256" y="882"/>
                    </a:cubicBezTo>
                    <a:cubicBezTo>
                      <a:pt x="3952" y="608"/>
                      <a:pt x="3739" y="426"/>
                      <a:pt x="3496" y="304"/>
                    </a:cubicBezTo>
                    <a:cubicBezTo>
                      <a:pt x="3283" y="183"/>
                      <a:pt x="3101" y="122"/>
                      <a:pt x="2949" y="92"/>
                    </a:cubicBezTo>
                    <a:cubicBezTo>
                      <a:pt x="2797" y="31"/>
                      <a:pt x="2645" y="31"/>
                      <a:pt x="2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52900" rIns="91425" bIns="52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117"/>
              <p:cNvSpPr/>
              <p:nvPr/>
            </p:nvSpPr>
            <p:spPr>
              <a:xfrm rot="-1077600">
                <a:off x="6595920" y="3281040"/>
                <a:ext cx="117720" cy="102240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4786" extrusionOk="0">
                    <a:moveTo>
                      <a:pt x="3108" y="1"/>
                    </a:moveTo>
                    <a:cubicBezTo>
                      <a:pt x="3045" y="1"/>
                      <a:pt x="2982" y="8"/>
                      <a:pt x="2919" y="21"/>
                    </a:cubicBezTo>
                    <a:cubicBezTo>
                      <a:pt x="2645" y="51"/>
                      <a:pt x="2432" y="142"/>
                      <a:pt x="2220" y="294"/>
                    </a:cubicBezTo>
                    <a:cubicBezTo>
                      <a:pt x="2037" y="446"/>
                      <a:pt x="1885" y="598"/>
                      <a:pt x="1824" y="780"/>
                    </a:cubicBezTo>
                    <a:cubicBezTo>
                      <a:pt x="1703" y="932"/>
                      <a:pt x="1703" y="1115"/>
                      <a:pt x="1703" y="1297"/>
                    </a:cubicBezTo>
                    <a:cubicBezTo>
                      <a:pt x="1733" y="1449"/>
                      <a:pt x="1764" y="1662"/>
                      <a:pt x="1824" y="1844"/>
                    </a:cubicBezTo>
                    <a:cubicBezTo>
                      <a:pt x="1855" y="2027"/>
                      <a:pt x="1885" y="2179"/>
                      <a:pt x="1976" y="2331"/>
                    </a:cubicBezTo>
                    <a:cubicBezTo>
                      <a:pt x="2037" y="2483"/>
                      <a:pt x="2068" y="2604"/>
                      <a:pt x="2128" y="2726"/>
                    </a:cubicBezTo>
                    <a:cubicBezTo>
                      <a:pt x="2159" y="2817"/>
                      <a:pt x="2128" y="2908"/>
                      <a:pt x="2068" y="2939"/>
                    </a:cubicBezTo>
                    <a:cubicBezTo>
                      <a:pt x="2037" y="2954"/>
                      <a:pt x="2014" y="2961"/>
                      <a:pt x="1988" y="2961"/>
                    </a:cubicBezTo>
                    <a:cubicBezTo>
                      <a:pt x="1961" y="2961"/>
                      <a:pt x="1931" y="2954"/>
                      <a:pt x="1885" y="2939"/>
                    </a:cubicBezTo>
                    <a:cubicBezTo>
                      <a:pt x="1824" y="2908"/>
                      <a:pt x="1703" y="2787"/>
                      <a:pt x="1581" y="2635"/>
                    </a:cubicBezTo>
                    <a:cubicBezTo>
                      <a:pt x="1460" y="2483"/>
                      <a:pt x="1368" y="2270"/>
                      <a:pt x="1277" y="1966"/>
                    </a:cubicBezTo>
                    <a:cubicBezTo>
                      <a:pt x="1247" y="1844"/>
                      <a:pt x="1216" y="1753"/>
                      <a:pt x="1216" y="1753"/>
                    </a:cubicBezTo>
                    <a:cubicBezTo>
                      <a:pt x="1160" y="1716"/>
                      <a:pt x="1081" y="1690"/>
                      <a:pt x="963" y="1690"/>
                    </a:cubicBezTo>
                    <a:cubicBezTo>
                      <a:pt x="891" y="1690"/>
                      <a:pt x="804" y="1700"/>
                      <a:pt x="700" y="1723"/>
                    </a:cubicBezTo>
                    <a:cubicBezTo>
                      <a:pt x="457" y="1814"/>
                      <a:pt x="213" y="1905"/>
                      <a:pt x="61" y="2027"/>
                    </a:cubicBezTo>
                    <a:cubicBezTo>
                      <a:pt x="1" y="2057"/>
                      <a:pt x="1" y="2148"/>
                      <a:pt x="31" y="2300"/>
                    </a:cubicBezTo>
                    <a:cubicBezTo>
                      <a:pt x="61" y="2452"/>
                      <a:pt x="183" y="2635"/>
                      <a:pt x="335" y="2939"/>
                    </a:cubicBezTo>
                    <a:cubicBezTo>
                      <a:pt x="487" y="3212"/>
                      <a:pt x="700" y="3546"/>
                      <a:pt x="973" y="3881"/>
                    </a:cubicBezTo>
                    <a:cubicBezTo>
                      <a:pt x="1447" y="4487"/>
                      <a:pt x="1908" y="4786"/>
                      <a:pt x="2365" y="4786"/>
                    </a:cubicBezTo>
                    <a:cubicBezTo>
                      <a:pt x="2642" y="4786"/>
                      <a:pt x="2917" y="4676"/>
                      <a:pt x="3192" y="4458"/>
                    </a:cubicBezTo>
                    <a:cubicBezTo>
                      <a:pt x="3375" y="4337"/>
                      <a:pt x="3496" y="4185"/>
                      <a:pt x="3557" y="4002"/>
                    </a:cubicBezTo>
                    <a:cubicBezTo>
                      <a:pt x="3648" y="3820"/>
                      <a:pt x="3679" y="3668"/>
                      <a:pt x="3648" y="3486"/>
                    </a:cubicBezTo>
                    <a:cubicBezTo>
                      <a:pt x="3587" y="3334"/>
                      <a:pt x="3557" y="3121"/>
                      <a:pt x="3527" y="2939"/>
                    </a:cubicBezTo>
                    <a:cubicBezTo>
                      <a:pt x="3496" y="2756"/>
                      <a:pt x="3435" y="2604"/>
                      <a:pt x="3375" y="2452"/>
                    </a:cubicBezTo>
                    <a:cubicBezTo>
                      <a:pt x="3344" y="2300"/>
                      <a:pt x="3283" y="2179"/>
                      <a:pt x="3253" y="2057"/>
                    </a:cubicBezTo>
                    <a:cubicBezTo>
                      <a:pt x="3223" y="1966"/>
                      <a:pt x="3253" y="1875"/>
                      <a:pt x="3283" y="1844"/>
                    </a:cubicBezTo>
                    <a:cubicBezTo>
                      <a:pt x="3325" y="1823"/>
                      <a:pt x="3353" y="1788"/>
                      <a:pt x="3386" y="1788"/>
                    </a:cubicBezTo>
                    <a:cubicBezTo>
                      <a:pt x="3401" y="1788"/>
                      <a:pt x="3417" y="1795"/>
                      <a:pt x="3435" y="1814"/>
                    </a:cubicBezTo>
                    <a:cubicBezTo>
                      <a:pt x="3527" y="1844"/>
                      <a:pt x="3587" y="1905"/>
                      <a:pt x="3709" y="2057"/>
                    </a:cubicBezTo>
                    <a:cubicBezTo>
                      <a:pt x="3831" y="2209"/>
                      <a:pt x="3982" y="2483"/>
                      <a:pt x="4104" y="2817"/>
                    </a:cubicBezTo>
                    <a:cubicBezTo>
                      <a:pt x="4256" y="3182"/>
                      <a:pt x="4317" y="3364"/>
                      <a:pt x="4317" y="3364"/>
                    </a:cubicBezTo>
                    <a:cubicBezTo>
                      <a:pt x="4355" y="3389"/>
                      <a:pt x="4403" y="3404"/>
                      <a:pt x="4461" y="3404"/>
                    </a:cubicBezTo>
                    <a:cubicBezTo>
                      <a:pt x="4544" y="3404"/>
                      <a:pt x="4648" y="3375"/>
                      <a:pt x="4773" y="3303"/>
                    </a:cubicBezTo>
                    <a:cubicBezTo>
                      <a:pt x="5046" y="3243"/>
                      <a:pt x="5229" y="3121"/>
                      <a:pt x="5411" y="2969"/>
                    </a:cubicBezTo>
                    <a:cubicBezTo>
                      <a:pt x="5502" y="2939"/>
                      <a:pt x="5502" y="2817"/>
                      <a:pt x="5472" y="2665"/>
                    </a:cubicBezTo>
                    <a:cubicBezTo>
                      <a:pt x="5411" y="2483"/>
                      <a:pt x="5320" y="2270"/>
                      <a:pt x="5168" y="1966"/>
                    </a:cubicBezTo>
                    <a:cubicBezTo>
                      <a:pt x="4955" y="1662"/>
                      <a:pt x="4773" y="1358"/>
                      <a:pt x="4560" y="1054"/>
                    </a:cubicBezTo>
                    <a:cubicBezTo>
                      <a:pt x="4317" y="750"/>
                      <a:pt x="4104" y="507"/>
                      <a:pt x="3891" y="355"/>
                    </a:cubicBezTo>
                    <a:cubicBezTo>
                      <a:pt x="3709" y="203"/>
                      <a:pt x="3527" y="81"/>
                      <a:pt x="3375" y="51"/>
                    </a:cubicBezTo>
                    <a:cubicBezTo>
                      <a:pt x="3286" y="15"/>
                      <a:pt x="3197" y="1"/>
                      <a:pt x="3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51100" rIns="91425" bIns="51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117"/>
              <p:cNvSpPr/>
              <p:nvPr/>
            </p:nvSpPr>
            <p:spPr>
              <a:xfrm rot="-1077600">
                <a:off x="6520320" y="3201840"/>
                <a:ext cx="114480" cy="109440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5121" extrusionOk="0">
                    <a:moveTo>
                      <a:pt x="2615" y="2810"/>
                    </a:moveTo>
                    <a:lnTo>
                      <a:pt x="2797" y="3114"/>
                    </a:lnTo>
                    <a:lnTo>
                      <a:pt x="1764" y="3570"/>
                    </a:lnTo>
                    <a:lnTo>
                      <a:pt x="1703" y="3449"/>
                    </a:lnTo>
                    <a:lnTo>
                      <a:pt x="2615" y="2810"/>
                    </a:lnTo>
                    <a:close/>
                    <a:moveTo>
                      <a:pt x="2921" y="1"/>
                    </a:moveTo>
                    <a:cubicBezTo>
                      <a:pt x="2909" y="1"/>
                      <a:pt x="2899" y="4"/>
                      <a:pt x="2889" y="14"/>
                    </a:cubicBezTo>
                    <a:cubicBezTo>
                      <a:pt x="2889" y="75"/>
                      <a:pt x="1916" y="1078"/>
                      <a:pt x="62" y="3114"/>
                    </a:cubicBezTo>
                    <a:cubicBezTo>
                      <a:pt x="1" y="3175"/>
                      <a:pt x="31" y="3418"/>
                      <a:pt x="214" y="3753"/>
                    </a:cubicBezTo>
                    <a:cubicBezTo>
                      <a:pt x="396" y="4087"/>
                      <a:pt x="609" y="4421"/>
                      <a:pt x="791" y="4695"/>
                    </a:cubicBezTo>
                    <a:cubicBezTo>
                      <a:pt x="974" y="4999"/>
                      <a:pt x="1095" y="5121"/>
                      <a:pt x="1156" y="5121"/>
                    </a:cubicBezTo>
                    <a:cubicBezTo>
                      <a:pt x="1308" y="5090"/>
                      <a:pt x="2037" y="4969"/>
                      <a:pt x="3253" y="4725"/>
                    </a:cubicBezTo>
                    <a:cubicBezTo>
                      <a:pt x="4469" y="4513"/>
                      <a:pt x="5168" y="4361"/>
                      <a:pt x="5229" y="4330"/>
                    </a:cubicBezTo>
                    <a:cubicBezTo>
                      <a:pt x="5320" y="4239"/>
                      <a:pt x="5351" y="4117"/>
                      <a:pt x="5259" y="3905"/>
                    </a:cubicBezTo>
                    <a:cubicBezTo>
                      <a:pt x="5199" y="3722"/>
                      <a:pt x="5077" y="3449"/>
                      <a:pt x="4925" y="3145"/>
                    </a:cubicBezTo>
                    <a:cubicBezTo>
                      <a:pt x="4743" y="2841"/>
                      <a:pt x="4621" y="2658"/>
                      <a:pt x="4500" y="2567"/>
                    </a:cubicBezTo>
                    <a:cubicBezTo>
                      <a:pt x="4464" y="2496"/>
                      <a:pt x="4407" y="2467"/>
                      <a:pt x="4336" y="2467"/>
                    </a:cubicBezTo>
                    <a:cubicBezTo>
                      <a:pt x="4286" y="2467"/>
                      <a:pt x="4228" y="2481"/>
                      <a:pt x="4165" y="2506"/>
                    </a:cubicBezTo>
                    <a:lnTo>
                      <a:pt x="3861" y="2658"/>
                    </a:lnTo>
                    <a:lnTo>
                      <a:pt x="3557" y="2081"/>
                    </a:lnTo>
                    <a:lnTo>
                      <a:pt x="3892" y="1838"/>
                    </a:lnTo>
                    <a:cubicBezTo>
                      <a:pt x="4044" y="1747"/>
                      <a:pt x="3892" y="1321"/>
                      <a:pt x="3527" y="622"/>
                    </a:cubicBezTo>
                    <a:cubicBezTo>
                      <a:pt x="3345" y="288"/>
                      <a:pt x="3193" y="105"/>
                      <a:pt x="3041" y="14"/>
                    </a:cubicBezTo>
                    <a:cubicBezTo>
                      <a:pt x="2980" y="14"/>
                      <a:pt x="2946" y="1"/>
                      <a:pt x="29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54700" rIns="91425" bIns="54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117"/>
              <p:cNvSpPr/>
              <p:nvPr/>
            </p:nvSpPr>
            <p:spPr>
              <a:xfrm rot="-1077600">
                <a:off x="6463440" y="3147840"/>
                <a:ext cx="9936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4365" extrusionOk="0">
                    <a:moveTo>
                      <a:pt x="3499" y="1"/>
                    </a:moveTo>
                    <a:cubicBezTo>
                      <a:pt x="3461" y="1"/>
                      <a:pt x="3420" y="4"/>
                      <a:pt x="3374" y="12"/>
                    </a:cubicBezTo>
                    <a:cubicBezTo>
                      <a:pt x="3192" y="73"/>
                      <a:pt x="2948" y="134"/>
                      <a:pt x="2705" y="225"/>
                    </a:cubicBezTo>
                    <a:cubicBezTo>
                      <a:pt x="2432" y="285"/>
                      <a:pt x="2310" y="407"/>
                      <a:pt x="2340" y="468"/>
                    </a:cubicBezTo>
                    <a:cubicBezTo>
                      <a:pt x="2432" y="741"/>
                      <a:pt x="2584" y="1137"/>
                      <a:pt x="2796" y="1653"/>
                    </a:cubicBezTo>
                    <a:lnTo>
                      <a:pt x="182" y="2565"/>
                    </a:lnTo>
                    <a:cubicBezTo>
                      <a:pt x="152" y="2565"/>
                      <a:pt x="122" y="2596"/>
                      <a:pt x="61" y="2656"/>
                    </a:cubicBezTo>
                    <a:cubicBezTo>
                      <a:pt x="0" y="2808"/>
                      <a:pt x="30" y="2991"/>
                      <a:pt x="122" y="3264"/>
                    </a:cubicBezTo>
                    <a:cubicBezTo>
                      <a:pt x="243" y="3568"/>
                      <a:pt x="395" y="3811"/>
                      <a:pt x="547" y="4055"/>
                    </a:cubicBezTo>
                    <a:cubicBezTo>
                      <a:pt x="654" y="4268"/>
                      <a:pt x="807" y="4364"/>
                      <a:pt x="884" y="4364"/>
                    </a:cubicBezTo>
                    <a:cubicBezTo>
                      <a:pt x="895" y="4364"/>
                      <a:pt x="904" y="4362"/>
                      <a:pt x="912" y="4359"/>
                    </a:cubicBezTo>
                    <a:lnTo>
                      <a:pt x="4559" y="3112"/>
                    </a:lnTo>
                    <a:cubicBezTo>
                      <a:pt x="4590" y="3082"/>
                      <a:pt x="4651" y="3021"/>
                      <a:pt x="4651" y="2960"/>
                    </a:cubicBezTo>
                    <a:cubicBezTo>
                      <a:pt x="4651" y="2869"/>
                      <a:pt x="4590" y="2717"/>
                      <a:pt x="4529" y="2504"/>
                    </a:cubicBezTo>
                    <a:lnTo>
                      <a:pt x="3708" y="103"/>
                    </a:lnTo>
                    <a:cubicBezTo>
                      <a:pt x="3685" y="35"/>
                      <a:pt x="3611" y="1"/>
                      <a:pt x="34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6800" rIns="91425" bIns="46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117"/>
              <p:cNvSpPr/>
              <p:nvPr/>
            </p:nvSpPr>
            <p:spPr>
              <a:xfrm rot="-1077600">
                <a:off x="6411240" y="3077280"/>
                <a:ext cx="102240" cy="86760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4066" extrusionOk="0">
                    <a:moveTo>
                      <a:pt x="3842" y="0"/>
                    </a:moveTo>
                    <a:cubicBezTo>
                      <a:pt x="3739" y="0"/>
                      <a:pt x="3618" y="8"/>
                      <a:pt x="3466" y="23"/>
                    </a:cubicBezTo>
                    <a:cubicBezTo>
                      <a:pt x="3162" y="53"/>
                      <a:pt x="3040" y="145"/>
                      <a:pt x="3040" y="205"/>
                    </a:cubicBezTo>
                    <a:cubicBezTo>
                      <a:pt x="3071" y="509"/>
                      <a:pt x="3162" y="1057"/>
                      <a:pt x="3314" y="1847"/>
                    </a:cubicBezTo>
                    <a:lnTo>
                      <a:pt x="2919" y="1877"/>
                    </a:lnTo>
                    <a:lnTo>
                      <a:pt x="2797" y="661"/>
                    </a:lnTo>
                    <a:cubicBezTo>
                      <a:pt x="2797" y="601"/>
                      <a:pt x="2736" y="570"/>
                      <a:pt x="2584" y="540"/>
                    </a:cubicBezTo>
                    <a:cubicBezTo>
                      <a:pt x="2508" y="509"/>
                      <a:pt x="2425" y="494"/>
                      <a:pt x="2326" y="494"/>
                    </a:cubicBezTo>
                    <a:cubicBezTo>
                      <a:pt x="2227" y="494"/>
                      <a:pt x="2113" y="509"/>
                      <a:pt x="1977" y="540"/>
                    </a:cubicBezTo>
                    <a:cubicBezTo>
                      <a:pt x="1703" y="570"/>
                      <a:pt x="1581" y="631"/>
                      <a:pt x="1581" y="753"/>
                    </a:cubicBezTo>
                    <a:cubicBezTo>
                      <a:pt x="1642" y="935"/>
                      <a:pt x="1673" y="1360"/>
                      <a:pt x="1794" y="2060"/>
                    </a:cubicBezTo>
                    <a:lnTo>
                      <a:pt x="1369" y="2090"/>
                    </a:lnTo>
                    <a:cubicBezTo>
                      <a:pt x="1369" y="1391"/>
                      <a:pt x="1338" y="905"/>
                      <a:pt x="1277" y="601"/>
                    </a:cubicBezTo>
                    <a:cubicBezTo>
                      <a:pt x="1277" y="540"/>
                      <a:pt x="1217" y="479"/>
                      <a:pt x="1065" y="449"/>
                    </a:cubicBezTo>
                    <a:cubicBezTo>
                      <a:pt x="989" y="433"/>
                      <a:pt x="905" y="426"/>
                      <a:pt x="802" y="426"/>
                    </a:cubicBezTo>
                    <a:cubicBezTo>
                      <a:pt x="700" y="426"/>
                      <a:pt x="578" y="433"/>
                      <a:pt x="426" y="449"/>
                    </a:cubicBezTo>
                    <a:cubicBezTo>
                      <a:pt x="122" y="479"/>
                      <a:pt x="1" y="570"/>
                      <a:pt x="1" y="631"/>
                    </a:cubicBezTo>
                    <a:lnTo>
                      <a:pt x="305" y="3367"/>
                    </a:lnTo>
                    <a:cubicBezTo>
                      <a:pt x="335" y="3640"/>
                      <a:pt x="366" y="3823"/>
                      <a:pt x="457" y="3944"/>
                    </a:cubicBezTo>
                    <a:cubicBezTo>
                      <a:pt x="518" y="4035"/>
                      <a:pt x="609" y="4066"/>
                      <a:pt x="730" y="4066"/>
                    </a:cubicBezTo>
                    <a:lnTo>
                      <a:pt x="4621" y="3610"/>
                    </a:lnTo>
                    <a:cubicBezTo>
                      <a:pt x="4682" y="3610"/>
                      <a:pt x="4712" y="3579"/>
                      <a:pt x="4743" y="3488"/>
                    </a:cubicBezTo>
                    <a:cubicBezTo>
                      <a:pt x="4773" y="3427"/>
                      <a:pt x="4773" y="3275"/>
                      <a:pt x="4743" y="3032"/>
                    </a:cubicBezTo>
                    <a:lnTo>
                      <a:pt x="4408" y="145"/>
                    </a:lnTo>
                    <a:cubicBezTo>
                      <a:pt x="4408" y="84"/>
                      <a:pt x="4317" y="23"/>
                      <a:pt x="4104" y="23"/>
                    </a:cubicBezTo>
                    <a:cubicBezTo>
                      <a:pt x="4028" y="8"/>
                      <a:pt x="3945" y="0"/>
                      <a:pt x="3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3550" rIns="91425" bIns="43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117"/>
              <p:cNvSpPr/>
              <p:nvPr/>
            </p:nvSpPr>
            <p:spPr>
              <a:xfrm rot="-1077600">
                <a:off x="6383880" y="2908440"/>
                <a:ext cx="7812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3210" extrusionOk="0">
                    <a:moveTo>
                      <a:pt x="1857" y="1"/>
                    </a:moveTo>
                    <a:cubicBezTo>
                      <a:pt x="1221" y="1"/>
                      <a:pt x="591" y="392"/>
                      <a:pt x="335" y="997"/>
                    </a:cubicBezTo>
                    <a:cubicBezTo>
                      <a:pt x="1" y="1788"/>
                      <a:pt x="426" y="2730"/>
                      <a:pt x="1216" y="3095"/>
                    </a:cubicBezTo>
                    <a:cubicBezTo>
                      <a:pt x="1402" y="3173"/>
                      <a:pt x="1595" y="3210"/>
                      <a:pt x="1787" y="3210"/>
                    </a:cubicBezTo>
                    <a:cubicBezTo>
                      <a:pt x="2417" y="3210"/>
                      <a:pt x="3034" y="2818"/>
                      <a:pt x="3314" y="2213"/>
                    </a:cubicBezTo>
                    <a:cubicBezTo>
                      <a:pt x="3648" y="1423"/>
                      <a:pt x="3253" y="450"/>
                      <a:pt x="2432" y="116"/>
                    </a:cubicBezTo>
                    <a:cubicBezTo>
                      <a:pt x="2247" y="38"/>
                      <a:pt x="2052" y="1"/>
                      <a:pt x="1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34200" rIns="91425" bIns="34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117"/>
              <p:cNvSpPr/>
              <p:nvPr/>
            </p:nvSpPr>
            <p:spPr>
              <a:xfrm rot="-1077600">
                <a:off x="8044560" y="3069720"/>
                <a:ext cx="7776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210" extrusionOk="0">
                    <a:moveTo>
                      <a:pt x="1857" y="0"/>
                    </a:moveTo>
                    <a:cubicBezTo>
                      <a:pt x="1221" y="0"/>
                      <a:pt x="591" y="392"/>
                      <a:pt x="335" y="997"/>
                    </a:cubicBezTo>
                    <a:cubicBezTo>
                      <a:pt x="1" y="1787"/>
                      <a:pt x="426" y="2729"/>
                      <a:pt x="1216" y="3094"/>
                    </a:cubicBezTo>
                    <a:cubicBezTo>
                      <a:pt x="1401" y="3172"/>
                      <a:pt x="1595" y="3209"/>
                      <a:pt x="1787" y="3209"/>
                    </a:cubicBezTo>
                    <a:cubicBezTo>
                      <a:pt x="2416" y="3209"/>
                      <a:pt x="3034" y="2818"/>
                      <a:pt x="3314" y="2213"/>
                    </a:cubicBezTo>
                    <a:cubicBezTo>
                      <a:pt x="3648" y="1422"/>
                      <a:pt x="3253" y="450"/>
                      <a:pt x="2432" y="115"/>
                    </a:cubicBezTo>
                    <a:cubicBezTo>
                      <a:pt x="2247" y="37"/>
                      <a:pt x="2052" y="0"/>
                      <a:pt x="18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34200" rIns="91425" bIns="34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117"/>
              <p:cNvSpPr/>
              <p:nvPr/>
            </p:nvSpPr>
            <p:spPr>
              <a:xfrm rot="-1077600">
                <a:off x="6893280" y="2690280"/>
                <a:ext cx="750600" cy="554760"/>
              </a:xfrm>
              <a:custGeom>
                <a:avLst/>
                <a:gdLst/>
                <a:ahLst/>
                <a:cxnLst/>
                <a:rect l="l" t="t" r="r" b="b"/>
                <a:pathLst>
                  <a:path w="34987" h="25872" extrusionOk="0">
                    <a:moveTo>
                      <a:pt x="10176" y="0"/>
                    </a:moveTo>
                    <a:cubicBezTo>
                      <a:pt x="7041" y="0"/>
                      <a:pt x="3995" y="1652"/>
                      <a:pt x="2372" y="4585"/>
                    </a:cubicBezTo>
                    <a:cubicBezTo>
                      <a:pt x="1" y="8901"/>
                      <a:pt x="1551" y="14282"/>
                      <a:pt x="5867" y="16683"/>
                    </a:cubicBezTo>
                    <a:cubicBezTo>
                      <a:pt x="7226" y="17423"/>
                      <a:pt x="8692" y="17776"/>
                      <a:pt x="10136" y="17776"/>
                    </a:cubicBezTo>
                    <a:cubicBezTo>
                      <a:pt x="12310" y="17776"/>
                      <a:pt x="14437" y="16977"/>
                      <a:pt x="16080" y="15497"/>
                    </a:cubicBezTo>
                    <a:lnTo>
                      <a:pt x="16080" y="15497"/>
                    </a:lnTo>
                    <a:cubicBezTo>
                      <a:pt x="15472" y="19114"/>
                      <a:pt x="17144" y="22914"/>
                      <a:pt x="20548" y="24768"/>
                    </a:cubicBezTo>
                    <a:cubicBezTo>
                      <a:pt x="21911" y="25516"/>
                      <a:pt x="23380" y="25871"/>
                      <a:pt x="24827" y="25871"/>
                    </a:cubicBezTo>
                    <a:cubicBezTo>
                      <a:pt x="27965" y="25871"/>
                      <a:pt x="31003" y="24205"/>
                      <a:pt x="32646" y="21272"/>
                    </a:cubicBezTo>
                    <a:cubicBezTo>
                      <a:pt x="34986" y="16987"/>
                      <a:pt x="33436" y="11576"/>
                      <a:pt x="29150" y="9205"/>
                    </a:cubicBezTo>
                    <a:cubicBezTo>
                      <a:pt x="27795" y="8449"/>
                      <a:pt x="26327" y="8089"/>
                      <a:pt x="24877" y="8089"/>
                    </a:cubicBezTo>
                    <a:cubicBezTo>
                      <a:pt x="22716" y="8089"/>
                      <a:pt x="20593" y="8887"/>
                      <a:pt x="18937" y="10360"/>
                    </a:cubicBezTo>
                    <a:cubicBezTo>
                      <a:pt x="19545" y="6774"/>
                      <a:pt x="17874" y="2974"/>
                      <a:pt x="14439" y="1090"/>
                    </a:cubicBezTo>
                    <a:cubicBezTo>
                      <a:pt x="13086" y="351"/>
                      <a:pt x="11622" y="0"/>
                      <a:pt x="101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117"/>
              <p:cNvSpPr/>
              <p:nvPr/>
            </p:nvSpPr>
            <p:spPr>
              <a:xfrm rot="-1077600">
                <a:off x="6891120" y="2686320"/>
                <a:ext cx="757080" cy="560520"/>
              </a:xfrm>
              <a:custGeom>
                <a:avLst/>
                <a:gdLst/>
                <a:ahLst/>
                <a:cxnLst/>
                <a:rect l="l" t="t" r="r" b="b"/>
                <a:pathLst>
                  <a:path w="35291" h="26137" extrusionOk="0">
                    <a:moveTo>
                      <a:pt x="10311" y="280"/>
                    </a:moveTo>
                    <a:cubicBezTo>
                      <a:pt x="11732" y="280"/>
                      <a:pt x="13171" y="625"/>
                      <a:pt x="14500" y="1351"/>
                    </a:cubicBezTo>
                    <a:cubicBezTo>
                      <a:pt x="17752" y="3175"/>
                      <a:pt x="19515" y="6822"/>
                      <a:pt x="18907" y="10500"/>
                    </a:cubicBezTo>
                    <a:lnTo>
                      <a:pt x="18816" y="10895"/>
                    </a:lnTo>
                    <a:lnTo>
                      <a:pt x="19089" y="10652"/>
                    </a:lnTo>
                    <a:cubicBezTo>
                      <a:pt x="20735" y="9187"/>
                      <a:pt x="22832" y="8433"/>
                      <a:pt x="24946" y="8433"/>
                    </a:cubicBezTo>
                    <a:cubicBezTo>
                      <a:pt x="26385" y="8433"/>
                      <a:pt x="27833" y="8783"/>
                      <a:pt x="29150" y="9497"/>
                    </a:cubicBezTo>
                    <a:cubicBezTo>
                      <a:pt x="33406" y="11837"/>
                      <a:pt x="34925" y="17187"/>
                      <a:pt x="32615" y="21412"/>
                    </a:cubicBezTo>
                    <a:cubicBezTo>
                      <a:pt x="31035" y="24323"/>
                      <a:pt x="28032" y="25954"/>
                      <a:pt x="24939" y="25954"/>
                    </a:cubicBezTo>
                    <a:cubicBezTo>
                      <a:pt x="23512" y="25954"/>
                      <a:pt x="22065" y="25607"/>
                      <a:pt x="20731" y="24877"/>
                    </a:cubicBezTo>
                    <a:cubicBezTo>
                      <a:pt x="17448" y="23053"/>
                      <a:pt x="15715" y="19376"/>
                      <a:pt x="16323" y="15698"/>
                    </a:cubicBezTo>
                    <a:lnTo>
                      <a:pt x="16384" y="15333"/>
                    </a:lnTo>
                    <a:lnTo>
                      <a:pt x="16141" y="15546"/>
                    </a:lnTo>
                    <a:cubicBezTo>
                      <a:pt x="14481" y="17025"/>
                      <a:pt x="12393" y="17787"/>
                      <a:pt x="10283" y="17787"/>
                    </a:cubicBezTo>
                    <a:cubicBezTo>
                      <a:pt x="8839" y="17787"/>
                      <a:pt x="7384" y="17430"/>
                      <a:pt x="6050" y="16701"/>
                    </a:cubicBezTo>
                    <a:cubicBezTo>
                      <a:pt x="1794" y="14391"/>
                      <a:pt x="274" y="9011"/>
                      <a:pt x="2615" y="4816"/>
                    </a:cubicBezTo>
                    <a:cubicBezTo>
                      <a:pt x="4199" y="1919"/>
                      <a:pt x="7211" y="280"/>
                      <a:pt x="10311" y="280"/>
                    </a:cubicBezTo>
                    <a:close/>
                    <a:moveTo>
                      <a:pt x="10315" y="0"/>
                    </a:moveTo>
                    <a:cubicBezTo>
                      <a:pt x="7135" y="0"/>
                      <a:pt x="4044" y="1672"/>
                      <a:pt x="2402" y="4664"/>
                    </a:cubicBezTo>
                    <a:cubicBezTo>
                      <a:pt x="1" y="8980"/>
                      <a:pt x="1581" y="14482"/>
                      <a:pt x="5928" y="16883"/>
                    </a:cubicBezTo>
                    <a:cubicBezTo>
                      <a:pt x="7292" y="17635"/>
                      <a:pt x="8790" y="18003"/>
                      <a:pt x="10281" y="18003"/>
                    </a:cubicBezTo>
                    <a:cubicBezTo>
                      <a:pt x="12343" y="18003"/>
                      <a:pt x="14391" y="17300"/>
                      <a:pt x="16050" y="15941"/>
                    </a:cubicBezTo>
                    <a:lnTo>
                      <a:pt x="16050" y="15941"/>
                    </a:lnTo>
                    <a:cubicBezTo>
                      <a:pt x="15594" y="19619"/>
                      <a:pt x="17387" y="23236"/>
                      <a:pt x="20639" y="25029"/>
                    </a:cubicBezTo>
                    <a:cubicBezTo>
                      <a:pt x="22014" y="25779"/>
                      <a:pt x="23505" y="26137"/>
                      <a:pt x="24976" y="26137"/>
                    </a:cubicBezTo>
                    <a:cubicBezTo>
                      <a:pt x="28156" y="26137"/>
                      <a:pt x="31247" y="24465"/>
                      <a:pt x="32889" y="21473"/>
                    </a:cubicBezTo>
                    <a:cubicBezTo>
                      <a:pt x="35290" y="17157"/>
                      <a:pt x="33679" y="11655"/>
                      <a:pt x="29363" y="9254"/>
                    </a:cubicBezTo>
                    <a:cubicBezTo>
                      <a:pt x="27999" y="8502"/>
                      <a:pt x="26501" y="8134"/>
                      <a:pt x="25010" y="8134"/>
                    </a:cubicBezTo>
                    <a:cubicBezTo>
                      <a:pt x="22948" y="8134"/>
                      <a:pt x="20900" y="8837"/>
                      <a:pt x="19241" y="10196"/>
                    </a:cubicBezTo>
                    <a:cubicBezTo>
                      <a:pt x="19697" y="6518"/>
                      <a:pt x="17904" y="2901"/>
                      <a:pt x="14651" y="1108"/>
                    </a:cubicBezTo>
                    <a:cubicBezTo>
                      <a:pt x="13277" y="358"/>
                      <a:pt x="11786" y="0"/>
                      <a:pt x="10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117"/>
              <p:cNvSpPr/>
              <p:nvPr/>
            </p:nvSpPr>
            <p:spPr>
              <a:xfrm rot="-1077600">
                <a:off x="6915960" y="2779200"/>
                <a:ext cx="352440" cy="308880"/>
              </a:xfrm>
              <a:custGeom>
                <a:avLst/>
                <a:gdLst/>
                <a:ahLst/>
                <a:cxnLst/>
                <a:rect l="l" t="t" r="r" b="b"/>
                <a:pathLst>
                  <a:path w="16445" h="14406" extrusionOk="0">
                    <a:moveTo>
                      <a:pt x="8233" y="1"/>
                    </a:moveTo>
                    <a:cubicBezTo>
                      <a:pt x="5706" y="1"/>
                      <a:pt x="3252" y="1353"/>
                      <a:pt x="1946" y="3738"/>
                    </a:cubicBezTo>
                    <a:cubicBezTo>
                      <a:pt x="0" y="7173"/>
                      <a:pt x="1247" y="11580"/>
                      <a:pt x="4742" y="13495"/>
                    </a:cubicBezTo>
                    <a:cubicBezTo>
                      <a:pt x="5842" y="14113"/>
                      <a:pt x="7038" y="14406"/>
                      <a:pt x="8218" y="14406"/>
                    </a:cubicBezTo>
                    <a:cubicBezTo>
                      <a:pt x="10752" y="14406"/>
                      <a:pt x="13213" y="13054"/>
                      <a:pt x="14499" y="10668"/>
                    </a:cubicBezTo>
                    <a:cubicBezTo>
                      <a:pt x="16444" y="7233"/>
                      <a:pt x="15198" y="2826"/>
                      <a:pt x="11703" y="911"/>
                    </a:cubicBezTo>
                    <a:cubicBezTo>
                      <a:pt x="10602" y="293"/>
                      <a:pt x="9410" y="1"/>
                      <a:pt x="82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117"/>
              <p:cNvSpPr/>
              <p:nvPr/>
            </p:nvSpPr>
            <p:spPr>
              <a:xfrm rot="-1077600">
                <a:off x="6913080" y="2775960"/>
                <a:ext cx="358560" cy="313920"/>
              </a:xfrm>
              <a:custGeom>
                <a:avLst/>
                <a:gdLst/>
                <a:ahLst/>
                <a:cxnLst/>
                <a:rect l="l" t="t" r="r" b="b"/>
                <a:pathLst>
                  <a:path w="16719" h="14650" extrusionOk="0">
                    <a:moveTo>
                      <a:pt x="8367" y="284"/>
                    </a:moveTo>
                    <a:cubicBezTo>
                      <a:pt x="9519" y="284"/>
                      <a:pt x="10686" y="570"/>
                      <a:pt x="11764" y="1177"/>
                    </a:cubicBezTo>
                    <a:cubicBezTo>
                      <a:pt x="15199" y="3061"/>
                      <a:pt x="16445" y="7377"/>
                      <a:pt x="14560" y="10782"/>
                    </a:cubicBezTo>
                    <a:cubicBezTo>
                      <a:pt x="13255" y="13123"/>
                      <a:pt x="10849" y="14447"/>
                      <a:pt x="8361" y="14447"/>
                    </a:cubicBezTo>
                    <a:cubicBezTo>
                      <a:pt x="7199" y="14447"/>
                      <a:pt x="6019" y="14158"/>
                      <a:pt x="4925" y="13548"/>
                    </a:cubicBezTo>
                    <a:cubicBezTo>
                      <a:pt x="1520" y="11663"/>
                      <a:pt x="274" y="7377"/>
                      <a:pt x="2159" y="3943"/>
                    </a:cubicBezTo>
                    <a:cubicBezTo>
                      <a:pt x="3467" y="1617"/>
                      <a:pt x="5883" y="284"/>
                      <a:pt x="8367" y="284"/>
                    </a:cubicBezTo>
                    <a:close/>
                    <a:moveTo>
                      <a:pt x="8377" y="1"/>
                    </a:moveTo>
                    <a:cubicBezTo>
                      <a:pt x="5783" y="1"/>
                      <a:pt x="3258" y="1375"/>
                      <a:pt x="1946" y="3791"/>
                    </a:cubicBezTo>
                    <a:cubicBezTo>
                      <a:pt x="1" y="7317"/>
                      <a:pt x="1308" y="11815"/>
                      <a:pt x="4834" y="13761"/>
                    </a:cubicBezTo>
                    <a:cubicBezTo>
                      <a:pt x="5943" y="14363"/>
                      <a:pt x="7148" y="14650"/>
                      <a:pt x="8340" y="14650"/>
                    </a:cubicBezTo>
                    <a:cubicBezTo>
                      <a:pt x="10934" y="14650"/>
                      <a:pt x="13461" y="13290"/>
                      <a:pt x="14773" y="10873"/>
                    </a:cubicBezTo>
                    <a:cubicBezTo>
                      <a:pt x="16718" y="7317"/>
                      <a:pt x="15442" y="2879"/>
                      <a:pt x="11885" y="903"/>
                    </a:cubicBezTo>
                    <a:cubicBezTo>
                      <a:pt x="10775" y="291"/>
                      <a:pt x="9569" y="1"/>
                      <a:pt x="8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117"/>
              <p:cNvSpPr/>
              <p:nvPr/>
            </p:nvSpPr>
            <p:spPr>
              <a:xfrm rot="-1077600">
                <a:off x="7272720" y="2847600"/>
                <a:ext cx="34812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6232" h="14366" extrusionOk="0">
                    <a:moveTo>
                      <a:pt x="8103" y="1"/>
                    </a:moveTo>
                    <a:cubicBezTo>
                      <a:pt x="7280" y="1"/>
                      <a:pt x="6443" y="143"/>
                      <a:pt x="5624" y="443"/>
                    </a:cubicBezTo>
                    <a:cubicBezTo>
                      <a:pt x="1915" y="1811"/>
                      <a:pt x="0" y="5944"/>
                      <a:pt x="1368" y="9653"/>
                    </a:cubicBezTo>
                    <a:cubicBezTo>
                      <a:pt x="2432" y="12561"/>
                      <a:pt x="5170" y="14366"/>
                      <a:pt x="8079" y="14366"/>
                    </a:cubicBezTo>
                    <a:cubicBezTo>
                      <a:pt x="8910" y="14366"/>
                      <a:pt x="9754" y="14219"/>
                      <a:pt x="10578" y="13908"/>
                    </a:cubicBezTo>
                    <a:cubicBezTo>
                      <a:pt x="14317" y="12540"/>
                      <a:pt x="16232" y="8437"/>
                      <a:pt x="14864" y="4698"/>
                    </a:cubicBezTo>
                    <a:cubicBezTo>
                      <a:pt x="13772" y="1803"/>
                      <a:pt x="11031" y="1"/>
                      <a:pt x="8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117"/>
              <p:cNvSpPr/>
              <p:nvPr/>
            </p:nvSpPr>
            <p:spPr>
              <a:xfrm rot="-1077600">
                <a:off x="7266240" y="2844720"/>
                <a:ext cx="359640" cy="313920"/>
              </a:xfrm>
              <a:custGeom>
                <a:avLst/>
                <a:gdLst/>
                <a:ahLst/>
                <a:cxnLst/>
                <a:rect l="l" t="t" r="r" b="b"/>
                <a:pathLst>
                  <a:path w="16779" h="14639" extrusionOk="0">
                    <a:moveTo>
                      <a:pt x="8419" y="256"/>
                    </a:moveTo>
                    <a:cubicBezTo>
                      <a:pt x="9576" y="256"/>
                      <a:pt x="10747" y="535"/>
                      <a:pt x="11824" y="1122"/>
                    </a:cubicBezTo>
                    <a:cubicBezTo>
                      <a:pt x="15259" y="3037"/>
                      <a:pt x="16505" y="7323"/>
                      <a:pt x="14590" y="10727"/>
                    </a:cubicBezTo>
                    <a:cubicBezTo>
                      <a:pt x="13301" y="13076"/>
                      <a:pt x="10889" y="14402"/>
                      <a:pt x="8394" y="14402"/>
                    </a:cubicBezTo>
                    <a:cubicBezTo>
                      <a:pt x="7241" y="14402"/>
                      <a:pt x="6071" y="14119"/>
                      <a:pt x="4985" y="13523"/>
                    </a:cubicBezTo>
                    <a:cubicBezTo>
                      <a:pt x="1581" y="11608"/>
                      <a:pt x="335" y="7323"/>
                      <a:pt x="2219" y="3888"/>
                    </a:cubicBezTo>
                    <a:cubicBezTo>
                      <a:pt x="3487" y="1561"/>
                      <a:pt x="5919" y="256"/>
                      <a:pt x="8419" y="256"/>
                    </a:cubicBezTo>
                    <a:close/>
                    <a:moveTo>
                      <a:pt x="8373" y="1"/>
                    </a:moveTo>
                    <a:cubicBezTo>
                      <a:pt x="5783" y="1"/>
                      <a:pt x="3275" y="1366"/>
                      <a:pt x="1946" y="3797"/>
                    </a:cubicBezTo>
                    <a:cubicBezTo>
                      <a:pt x="0" y="7323"/>
                      <a:pt x="1307" y="11791"/>
                      <a:pt x="4833" y="13736"/>
                    </a:cubicBezTo>
                    <a:cubicBezTo>
                      <a:pt x="5953" y="14349"/>
                      <a:pt x="7163" y="14639"/>
                      <a:pt x="8356" y="14639"/>
                    </a:cubicBezTo>
                    <a:cubicBezTo>
                      <a:pt x="10953" y="14639"/>
                      <a:pt x="13470" y="13264"/>
                      <a:pt x="14803" y="10849"/>
                    </a:cubicBezTo>
                    <a:cubicBezTo>
                      <a:pt x="16779" y="7323"/>
                      <a:pt x="15472" y="2824"/>
                      <a:pt x="11916" y="909"/>
                    </a:cubicBezTo>
                    <a:cubicBezTo>
                      <a:pt x="10790" y="293"/>
                      <a:pt x="9573" y="1"/>
                      <a:pt x="83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117"/>
              <p:cNvSpPr/>
              <p:nvPr/>
            </p:nvSpPr>
            <p:spPr>
              <a:xfrm rot="-1077600">
                <a:off x="7297560" y="2982960"/>
                <a:ext cx="344160" cy="301320"/>
              </a:xfrm>
              <a:custGeom>
                <a:avLst/>
                <a:gdLst/>
                <a:ahLst/>
                <a:cxnLst/>
                <a:rect l="l" t="t" r="r" b="b"/>
                <a:pathLst>
                  <a:path w="16050" h="14050" extrusionOk="0">
                    <a:moveTo>
                      <a:pt x="8026" y="1"/>
                    </a:moveTo>
                    <a:cubicBezTo>
                      <a:pt x="5552" y="1"/>
                      <a:pt x="3142" y="1319"/>
                      <a:pt x="1854" y="3646"/>
                    </a:cubicBezTo>
                    <a:cubicBezTo>
                      <a:pt x="0" y="7050"/>
                      <a:pt x="1246" y="11336"/>
                      <a:pt x="4651" y="13190"/>
                    </a:cubicBezTo>
                    <a:cubicBezTo>
                      <a:pt x="5712" y="13774"/>
                      <a:pt x="6863" y="14050"/>
                      <a:pt x="8001" y="14050"/>
                    </a:cubicBezTo>
                    <a:cubicBezTo>
                      <a:pt x="10480" y="14050"/>
                      <a:pt x="12894" y="12737"/>
                      <a:pt x="14164" y="10424"/>
                    </a:cubicBezTo>
                    <a:cubicBezTo>
                      <a:pt x="16049" y="7050"/>
                      <a:pt x="14772" y="2734"/>
                      <a:pt x="11398" y="880"/>
                    </a:cubicBezTo>
                    <a:cubicBezTo>
                      <a:pt x="10331" y="284"/>
                      <a:pt x="9171" y="1"/>
                      <a:pt x="80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117"/>
              <p:cNvSpPr/>
              <p:nvPr/>
            </p:nvSpPr>
            <p:spPr>
              <a:xfrm rot="-1077600">
                <a:off x="7233480" y="3027240"/>
                <a:ext cx="343440" cy="301320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4060" extrusionOk="0">
                    <a:moveTo>
                      <a:pt x="8004" y="1"/>
                    </a:moveTo>
                    <a:cubicBezTo>
                      <a:pt x="6697" y="1"/>
                      <a:pt x="5374" y="366"/>
                      <a:pt x="4196" y="1126"/>
                    </a:cubicBezTo>
                    <a:cubicBezTo>
                      <a:pt x="913" y="3223"/>
                      <a:pt x="1" y="7600"/>
                      <a:pt x="2098" y="10852"/>
                    </a:cubicBezTo>
                    <a:cubicBezTo>
                      <a:pt x="3435" y="12925"/>
                      <a:pt x="5684" y="14059"/>
                      <a:pt x="7990" y="14059"/>
                    </a:cubicBezTo>
                    <a:cubicBezTo>
                      <a:pt x="9303" y="14059"/>
                      <a:pt x="10634" y="13691"/>
                      <a:pt x="11825" y="12919"/>
                    </a:cubicBezTo>
                    <a:cubicBezTo>
                      <a:pt x="15077" y="10822"/>
                      <a:pt x="16020" y="6475"/>
                      <a:pt x="13892" y="3223"/>
                    </a:cubicBezTo>
                    <a:cubicBezTo>
                      <a:pt x="12555" y="1130"/>
                      <a:pt x="10303" y="1"/>
                      <a:pt x="8004" y="1"/>
                    </a:cubicBezTo>
                    <a:close/>
                  </a:path>
                </a:pathLst>
              </a:custGeom>
              <a:solidFill>
                <a:srgbClr val="F8E2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117"/>
              <p:cNvSpPr/>
              <p:nvPr/>
            </p:nvSpPr>
            <p:spPr>
              <a:xfrm rot="-1077600">
                <a:off x="7229520" y="3024720"/>
                <a:ext cx="350640" cy="306720"/>
              </a:xfrm>
              <a:custGeom>
                <a:avLst/>
                <a:gdLst/>
                <a:ahLst/>
                <a:cxnLst/>
                <a:rect l="l" t="t" r="r" b="b"/>
                <a:pathLst>
                  <a:path w="16354" h="14310" extrusionOk="0">
                    <a:moveTo>
                      <a:pt x="8181" y="273"/>
                    </a:moveTo>
                    <a:cubicBezTo>
                      <a:pt x="9305" y="273"/>
                      <a:pt x="10443" y="546"/>
                      <a:pt x="11490" y="1122"/>
                    </a:cubicBezTo>
                    <a:cubicBezTo>
                      <a:pt x="14803" y="2946"/>
                      <a:pt x="16019" y="7110"/>
                      <a:pt x="14195" y="10454"/>
                    </a:cubicBezTo>
                    <a:cubicBezTo>
                      <a:pt x="12926" y="12722"/>
                      <a:pt x="10574" y="14007"/>
                      <a:pt x="8144" y="14007"/>
                    </a:cubicBezTo>
                    <a:cubicBezTo>
                      <a:pt x="7024" y="14007"/>
                      <a:pt x="5888" y="13734"/>
                      <a:pt x="4834" y="13159"/>
                    </a:cubicBezTo>
                    <a:cubicBezTo>
                      <a:pt x="1520" y="11335"/>
                      <a:pt x="305" y="7140"/>
                      <a:pt x="2128" y="3797"/>
                    </a:cubicBezTo>
                    <a:cubicBezTo>
                      <a:pt x="3376" y="1551"/>
                      <a:pt x="5747" y="273"/>
                      <a:pt x="8181" y="273"/>
                    </a:cubicBezTo>
                    <a:close/>
                    <a:moveTo>
                      <a:pt x="8192" y="1"/>
                    </a:moveTo>
                    <a:cubicBezTo>
                      <a:pt x="5660" y="1"/>
                      <a:pt x="3205" y="1326"/>
                      <a:pt x="1916" y="3675"/>
                    </a:cubicBezTo>
                    <a:cubicBezTo>
                      <a:pt x="1" y="7140"/>
                      <a:pt x="1247" y="11517"/>
                      <a:pt x="4712" y="13432"/>
                    </a:cubicBezTo>
                    <a:cubicBezTo>
                      <a:pt x="5805" y="14027"/>
                      <a:pt x="6989" y="14310"/>
                      <a:pt x="8157" y="14310"/>
                    </a:cubicBezTo>
                    <a:cubicBezTo>
                      <a:pt x="10691" y="14310"/>
                      <a:pt x="13149" y="12978"/>
                      <a:pt x="14439" y="10606"/>
                    </a:cubicBezTo>
                    <a:cubicBezTo>
                      <a:pt x="16354" y="7140"/>
                      <a:pt x="15107" y="2794"/>
                      <a:pt x="11642" y="879"/>
                    </a:cubicBezTo>
                    <a:cubicBezTo>
                      <a:pt x="10547" y="283"/>
                      <a:pt x="9361" y="1"/>
                      <a:pt x="8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117"/>
              <p:cNvSpPr/>
              <p:nvPr/>
            </p:nvSpPr>
            <p:spPr>
              <a:xfrm rot="-1077600">
                <a:off x="7041960" y="2850840"/>
                <a:ext cx="123120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7904" extrusionOk="0">
                    <a:moveTo>
                      <a:pt x="5047" y="1"/>
                    </a:moveTo>
                    <a:lnTo>
                      <a:pt x="5047" y="1"/>
                    </a:lnTo>
                    <a:cubicBezTo>
                      <a:pt x="3496" y="183"/>
                      <a:pt x="1946" y="1217"/>
                      <a:pt x="974" y="2919"/>
                    </a:cubicBezTo>
                    <a:cubicBezTo>
                      <a:pt x="31" y="4621"/>
                      <a:pt x="1" y="6505"/>
                      <a:pt x="700" y="7904"/>
                    </a:cubicBezTo>
                    <a:cubicBezTo>
                      <a:pt x="2250" y="7752"/>
                      <a:pt x="3831" y="6688"/>
                      <a:pt x="4743" y="4986"/>
                    </a:cubicBezTo>
                    <a:cubicBezTo>
                      <a:pt x="5715" y="3284"/>
                      <a:pt x="5746" y="1399"/>
                      <a:pt x="50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84600" rIns="91425" bIns="84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117"/>
              <p:cNvSpPr/>
              <p:nvPr/>
            </p:nvSpPr>
            <p:spPr>
              <a:xfrm rot="-1077600">
                <a:off x="7039080" y="2847960"/>
                <a:ext cx="128880" cy="174960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8177" extrusionOk="0">
                    <a:moveTo>
                      <a:pt x="5107" y="243"/>
                    </a:moveTo>
                    <a:cubicBezTo>
                      <a:pt x="5745" y="1642"/>
                      <a:pt x="5623" y="3465"/>
                      <a:pt x="4772" y="5016"/>
                    </a:cubicBezTo>
                    <a:cubicBezTo>
                      <a:pt x="3891" y="6596"/>
                      <a:pt x="2402" y="7690"/>
                      <a:pt x="882" y="7873"/>
                    </a:cubicBezTo>
                    <a:cubicBezTo>
                      <a:pt x="243" y="6475"/>
                      <a:pt x="395" y="4651"/>
                      <a:pt x="1216" y="3101"/>
                    </a:cubicBezTo>
                    <a:cubicBezTo>
                      <a:pt x="2098" y="1520"/>
                      <a:pt x="3587" y="426"/>
                      <a:pt x="5107" y="243"/>
                    </a:cubicBezTo>
                    <a:close/>
                    <a:moveTo>
                      <a:pt x="5168" y="0"/>
                    </a:moveTo>
                    <a:cubicBezTo>
                      <a:pt x="3526" y="213"/>
                      <a:pt x="1946" y="1338"/>
                      <a:pt x="1034" y="3009"/>
                    </a:cubicBezTo>
                    <a:cubicBezTo>
                      <a:pt x="122" y="4651"/>
                      <a:pt x="0" y="6626"/>
                      <a:pt x="730" y="8116"/>
                    </a:cubicBezTo>
                    <a:lnTo>
                      <a:pt x="760" y="8177"/>
                    </a:lnTo>
                    <a:lnTo>
                      <a:pt x="851" y="8177"/>
                    </a:lnTo>
                    <a:cubicBezTo>
                      <a:pt x="2493" y="7994"/>
                      <a:pt x="4073" y="6839"/>
                      <a:pt x="4985" y="5167"/>
                    </a:cubicBezTo>
                    <a:cubicBezTo>
                      <a:pt x="5897" y="3496"/>
                      <a:pt x="6019" y="1581"/>
                      <a:pt x="5289" y="91"/>
                    </a:cubicBezTo>
                    <a:lnTo>
                      <a:pt x="5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87475" rIns="91425" bIns="87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117"/>
              <p:cNvSpPr/>
              <p:nvPr/>
            </p:nvSpPr>
            <p:spPr>
              <a:xfrm rot="-1077600">
                <a:off x="7054560" y="2891880"/>
                <a:ext cx="98280" cy="8640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4038" extrusionOk="0">
                    <a:moveTo>
                      <a:pt x="2296" y="0"/>
                    </a:moveTo>
                    <a:cubicBezTo>
                      <a:pt x="1569" y="0"/>
                      <a:pt x="872" y="374"/>
                      <a:pt x="518" y="1062"/>
                    </a:cubicBezTo>
                    <a:cubicBezTo>
                      <a:pt x="1" y="2004"/>
                      <a:pt x="335" y="3250"/>
                      <a:pt x="1338" y="3797"/>
                    </a:cubicBezTo>
                    <a:cubicBezTo>
                      <a:pt x="1634" y="3960"/>
                      <a:pt x="1960" y="4038"/>
                      <a:pt x="2285" y="4038"/>
                    </a:cubicBezTo>
                    <a:cubicBezTo>
                      <a:pt x="2994" y="4038"/>
                      <a:pt x="3699" y="3664"/>
                      <a:pt x="4074" y="2977"/>
                    </a:cubicBezTo>
                    <a:cubicBezTo>
                      <a:pt x="4591" y="2034"/>
                      <a:pt x="4256" y="788"/>
                      <a:pt x="3284" y="241"/>
                    </a:cubicBezTo>
                    <a:cubicBezTo>
                      <a:pt x="2968" y="79"/>
                      <a:pt x="2629" y="0"/>
                      <a:pt x="2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3200" rIns="91425" bIns="43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117"/>
              <p:cNvSpPr/>
              <p:nvPr/>
            </p:nvSpPr>
            <p:spPr>
              <a:xfrm rot="-1077600">
                <a:off x="7050960" y="2889000"/>
                <a:ext cx="10476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4288" extrusionOk="0">
                    <a:moveTo>
                      <a:pt x="2475" y="265"/>
                    </a:moveTo>
                    <a:cubicBezTo>
                      <a:pt x="2782" y="265"/>
                      <a:pt x="3091" y="336"/>
                      <a:pt x="3374" y="487"/>
                    </a:cubicBezTo>
                    <a:cubicBezTo>
                      <a:pt x="4317" y="1035"/>
                      <a:pt x="4621" y="2159"/>
                      <a:pt x="4134" y="3071"/>
                    </a:cubicBezTo>
                    <a:cubicBezTo>
                      <a:pt x="3761" y="3714"/>
                      <a:pt x="3118" y="4060"/>
                      <a:pt x="2458" y="4060"/>
                    </a:cubicBezTo>
                    <a:cubicBezTo>
                      <a:pt x="2151" y="4060"/>
                      <a:pt x="1840" y="3985"/>
                      <a:pt x="1551" y="3831"/>
                    </a:cubicBezTo>
                    <a:cubicBezTo>
                      <a:pt x="608" y="3314"/>
                      <a:pt x="304" y="2159"/>
                      <a:pt x="791" y="1247"/>
                    </a:cubicBezTo>
                    <a:cubicBezTo>
                      <a:pt x="1126" y="619"/>
                      <a:pt x="1794" y="265"/>
                      <a:pt x="2475" y="265"/>
                    </a:cubicBezTo>
                    <a:close/>
                    <a:moveTo>
                      <a:pt x="2440" y="1"/>
                    </a:moveTo>
                    <a:cubicBezTo>
                      <a:pt x="1681" y="1"/>
                      <a:pt x="939" y="394"/>
                      <a:pt x="548" y="1095"/>
                    </a:cubicBezTo>
                    <a:cubicBezTo>
                      <a:pt x="0" y="2129"/>
                      <a:pt x="365" y="3466"/>
                      <a:pt x="1399" y="4013"/>
                    </a:cubicBezTo>
                    <a:cubicBezTo>
                      <a:pt x="1731" y="4199"/>
                      <a:pt x="2094" y="4287"/>
                      <a:pt x="2453" y="4287"/>
                    </a:cubicBezTo>
                    <a:cubicBezTo>
                      <a:pt x="3210" y="4287"/>
                      <a:pt x="3945" y="3894"/>
                      <a:pt x="4317" y="3193"/>
                    </a:cubicBezTo>
                    <a:cubicBezTo>
                      <a:pt x="4894" y="2159"/>
                      <a:pt x="4529" y="822"/>
                      <a:pt x="3496" y="275"/>
                    </a:cubicBezTo>
                    <a:cubicBezTo>
                      <a:pt x="3164" y="89"/>
                      <a:pt x="2800" y="1"/>
                      <a:pt x="24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6075" rIns="91425" bIns="46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117"/>
              <p:cNvSpPr/>
              <p:nvPr/>
            </p:nvSpPr>
            <p:spPr>
              <a:xfrm rot="-1077600">
                <a:off x="7054920" y="3026520"/>
                <a:ext cx="23040" cy="6840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336" extrusionOk="0">
                    <a:moveTo>
                      <a:pt x="1094" y="1"/>
                    </a:moveTo>
                    <a:lnTo>
                      <a:pt x="0" y="335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3600" rIns="91425" bIns="3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117"/>
              <p:cNvSpPr/>
              <p:nvPr/>
            </p:nvSpPr>
            <p:spPr>
              <a:xfrm rot="-1077600">
                <a:off x="7051320" y="3023640"/>
                <a:ext cx="2916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602" extrusionOk="0">
                    <a:moveTo>
                      <a:pt x="1265" y="1"/>
                    </a:moveTo>
                    <a:cubicBezTo>
                      <a:pt x="1248" y="1"/>
                      <a:pt x="1231" y="5"/>
                      <a:pt x="1216" y="12"/>
                    </a:cubicBezTo>
                    <a:lnTo>
                      <a:pt x="91" y="377"/>
                    </a:lnTo>
                    <a:cubicBezTo>
                      <a:pt x="31" y="377"/>
                      <a:pt x="0" y="438"/>
                      <a:pt x="31" y="529"/>
                    </a:cubicBezTo>
                    <a:cubicBezTo>
                      <a:pt x="31" y="573"/>
                      <a:pt x="63" y="602"/>
                      <a:pt x="116" y="602"/>
                    </a:cubicBezTo>
                    <a:cubicBezTo>
                      <a:pt x="136" y="602"/>
                      <a:pt x="158" y="598"/>
                      <a:pt x="183" y="590"/>
                    </a:cubicBezTo>
                    <a:lnTo>
                      <a:pt x="1277" y="255"/>
                    </a:lnTo>
                    <a:cubicBezTo>
                      <a:pt x="1307" y="225"/>
                      <a:pt x="1368" y="225"/>
                      <a:pt x="1368" y="164"/>
                    </a:cubicBezTo>
                    <a:lnTo>
                      <a:pt x="1368" y="103"/>
                    </a:lnTo>
                    <a:cubicBezTo>
                      <a:pt x="1368" y="35"/>
                      <a:pt x="1317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6475" rIns="91425" bIns="6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117"/>
              <p:cNvSpPr/>
              <p:nvPr/>
            </p:nvSpPr>
            <p:spPr>
              <a:xfrm rot="-1077600">
                <a:off x="7041240" y="3011400"/>
                <a:ext cx="2844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83" extrusionOk="0">
                    <a:moveTo>
                      <a:pt x="1338" y="0"/>
                    </a:moveTo>
                    <a:lnTo>
                      <a:pt x="0" y="18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800" rIns="91425" bIns="1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117"/>
              <p:cNvSpPr/>
              <p:nvPr/>
            </p:nvSpPr>
            <p:spPr>
              <a:xfrm rot="-1077600">
                <a:off x="7039800" y="3008880"/>
                <a:ext cx="32760" cy="936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457" extrusionOk="0">
                    <a:moveTo>
                      <a:pt x="1399" y="0"/>
                    </a:moveTo>
                    <a:lnTo>
                      <a:pt x="92" y="183"/>
                    </a:lnTo>
                    <a:cubicBezTo>
                      <a:pt x="31" y="183"/>
                      <a:pt x="1" y="274"/>
                      <a:pt x="1" y="335"/>
                    </a:cubicBezTo>
                    <a:cubicBezTo>
                      <a:pt x="1" y="396"/>
                      <a:pt x="61" y="456"/>
                      <a:pt x="153" y="456"/>
                    </a:cubicBezTo>
                    <a:lnTo>
                      <a:pt x="1429" y="274"/>
                    </a:lnTo>
                    <a:cubicBezTo>
                      <a:pt x="1460" y="274"/>
                      <a:pt x="1520" y="213"/>
                      <a:pt x="1520" y="183"/>
                    </a:cubicBezTo>
                    <a:cubicBezTo>
                      <a:pt x="1520" y="152"/>
                      <a:pt x="1520" y="122"/>
                      <a:pt x="1551" y="122"/>
                    </a:cubicBezTo>
                    <a:cubicBezTo>
                      <a:pt x="1551" y="31"/>
                      <a:pt x="1460" y="0"/>
                      <a:pt x="1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675" rIns="91425" bIns="46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117"/>
              <p:cNvSpPr/>
              <p:nvPr/>
            </p:nvSpPr>
            <p:spPr>
              <a:xfrm rot="-1077600">
                <a:off x="7034040" y="2991240"/>
                <a:ext cx="2628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20000" extrusionOk="0">
                    <a:moveTo>
                      <a:pt x="124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350" rIns="91425" bIns="3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117"/>
              <p:cNvSpPr/>
              <p:nvPr/>
            </p:nvSpPr>
            <p:spPr>
              <a:xfrm rot="-1077600">
                <a:off x="7031160" y="2990160"/>
                <a:ext cx="33480" cy="432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213" extrusionOk="0">
                    <a:moveTo>
                      <a:pt x="122" y="0"/>
                    </a:moveTo>
                    <a:cubicBezTo>
                      <a:pt x="61" y="0"/>
                      <a:pt x="0" y="31"/>
                      <a:pt x="0" y="91"/>
                    </a:cubicBezTo>
                    <a:cubicBezTo>
                      <a:pt x="0" y="183"/>
                      <a:pt x="61" y="213"/>
                      <a:pt x="122" y="213"/>
                    </a:cubicBezTo>
                    <a:lnTo>
                      <a:pt x="1429" y="213"/>
                    </a:lnTo>
                    <a:cubicBezTo>
                      <a:pt x="1459" y="213"/>
                      <a:pt x="1490" y="183"/>
                      <a:pt x="1520" y="152"/>
                    </a:cubicBezTo>
                    <a:cubicBezTo>
                      <a:pt x="1581" y="91"/>
                      <a:pt x="1581" y="91"/>
                      <a:pt x="1520" y="91"/>
                    </a:cubicBezTo>
                    <a:cubicBezTo>
                      <a:pt x="1520" y="31"/>
                      <a:pt x="149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2150" rIns="91425" bIns="2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117"/>
              <p:cNvSpPr/>
              <p:nvPr/>
            </p:nvSpPr>
            <p:spPr>
              <a:xfrm rot="-1077600">
                <a:off x="7029000" y="2965320"/>
                <a:ext cx="2772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83" extrusionOk="0">
                    <a:moveTo>
                      <a:pt x="1308" y="183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800" rIns="91425" bIns="18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117"/>
              <p:cNvSpPr/>
              <p:nvPr/>
            </p:nvSpPr>
            <p:spPr>
              <a:xfrm rot="-1077600">
                <a:off x="7026480" y="2963160"/>
                <a:ext cx="33480" cy="936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457" extrusionOk="0">
                    <a:moveTo>
                      <a:pt x="152" y="1"/>
                    </a:moveTo>
                    <a:cubicBezTo>
                      <a:pt x="92" y="1"/>
                      <a:pt x="0" y="61"/>
                      <a:pt x="0" y="122"/>
                    </a:cubicBezTo>
                    <a:cubicBezTo>
                      <a:pt x="0" y="213"/>
                      <a:pt x="61" y="274"/>
                      <a:pt x="122" y="274"/>
                    </a:cubicBezTo>
                    <a:lnTo>
                      <a:pt x="1429" y="457"/>
                    </a:lnTo>
                    <a:cubicBezTo>
                      <a:pt x="1459" y="457"/>
                      <a:pt x="1490" y="426"/>
                      <a:pt x="1520" y="396"/>
                    </a:cubicBezTo>
                    <a:cubicBezTo>
                      <a:pt x="1520" y="365"/>
                      <a:pt x="1520" y="365"/>
                      <a:pt x="1581" y="365"/>
                    </a:cubicBezTo>
                    <a:cubicBezTo>
                      <a:pt x="1581" y="274"/>
                      <a:pt x="1520" y="213"/>
                      <a:pt x="1459" y="213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675" rIns="91425" bIns="46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117"/>
              <p:cNvSpPr/>
              <p:nvPr/>
            </p:nvSpPr>
            <p:spPr>
              <a:xfrm rot="-1077600">
                <a:off x="7026840" y="2940120"/>
                <a:ext cx="27720" cy="864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26" extrusionOk="0">
                    <a:moveTo>
                      <a:pt x="1307" y="426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300" rIns="91425" bIns="4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117"/>
              <p:cNvSpPr/>
              <p:nvPr/>
            </p:nvSpPr>
            <p:spPr>
              <a:xfrm rot="-1077600">
                <a:off x="7023960" y="2938680"/>
                <a:ext cx="34200" cy="1368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651" extrusionOk="0">
                    <a:moveTo>
                      <a:pt x="125" y="1"/>
                    </a:moveTo>
                    <a:cubicBezTo>
                      <a:pt x="76" y="1"/>
                      <a:pt x="53" y="35"/>
                      <a:pt x="31" y="104"/>
                    </a:cubicBezTo>
                    <a:cubicBezTo>
                      <a:pt x="0" y="164"/>
                      <a:pt x="31" y="195"/>
                      <a:pt x="91" y="225"/>
                    </a:cubicBezTo>
                    <a:lnTo>
                      <a:pt x="1429" y="651"/>
                    </a:lnTo>
                    <a:cubicBezTo>
                      <a:pt x="1520" y="651"/>
                      <a:pt x="1550" y="620"/>
                      <a:pt x="1581" y="590"/>
                    </a:cubicBezTo>
                    <a:cubicBezTo>
                      <a:pt x="1611" y="499"/>
                      <a:pt x="1581" y="438"/>
                      <a:pt x="1520" y="438"/>
                    </a:cubicBezTo>
                    <a:lnTo>
                      <a:pt x="183" y="12"/>
                    </a:lnTo>
                    <a:cubicBezTo>
                      <a:pt x="160" y="5"/>
                      <a:pt x="141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6825" rIns="91425" bIns="6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117"/>
              <p:cNvSpPr/>
              <p:nvPr/>
            </p:nvSpPr>
            <p:spPr>
              <a:xfrm rot="-1077600">
                <a:off x="7101000" y="2819880"/>
                <a:ext cx="6120" cy="2376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26" extrusionOk="0">
                    <a:moveTo>
                      <a:pt x="304" y="112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1875" rIns="91425" bIns="118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117"/>
              <p:cNvSpPr/>
              <p:nvPr/>
            </p:nvSpPr>
            <p:spPr>
              <a:xfrm rot="-1077600">
                <a:off x="7098840" y="2818800"/>
                <a:ext cx="11520" cy="2844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338" extrusionOk="0">
                    <a:moveTo>
                      <a:pt x="92" y="1"/>
                    </a:moveTo>
                    <a:cubicBezTo>
                      <a:pt x="61" y="1"/>
                      <a:pt x="1" y="61"/>
                      <a:pt x="1" y="153"/>
                    </a:cubicBezTo>
                    <a:lnTo>
                      <a:pt x="305" y="1247"/>
                    </a:lnTo>
                    <a:cubicBezTo>
                      <a:pt x="305" y="1277"/>
                      <a:pt x="396" y="1338"/>
                      <a:pt x="457" y="1338"/>
                    </a:cubicBezTo>
                    <a:cubicBezTo>
                      <a:pt x="517" y="1277"/>
                      <a:pt x="548" y="1277"/>
                      <a:pt x="548" y="1247"/>
                    </a:cubicBezTo>
                    <a:lnTo>
                      <a:pt x="548" y="1186"/>
                    </a:lnTo>
                    <a:lnTo>
                      <a:pt x="244" y="61"/>
                    </a:lnTo>
                    <a:cubicBezTo>
                      <a:pt x="244" y="31"/>
                      <a:pt x="153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4400" rIns="91425" bIns="14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117"/>
              <p:cNvSpPr/>
              <p:nvPr/>
            </p:nvSpPr>
            <p:spPr>
              <a:xfrm rot="-1077600">
                <a:off x="7082640" y="2830680"/>
                <a:ext cx="1152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217" extrusionOk="0">
                    <a:moveTo>
                      <a:pt x="547" y="1216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2950" rIns="91425" bIns="129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117"/>
              <p:cNvSpPr/>
              <p:nvPr/>
            </p:nvSpPr>
            <p:spPr>
              <a:xfrm rot="-1077600">
                <a:off x="7079760" y="2827800"/>
                <a:ext cx="1656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483" extrusionOk="0">
                    <a:moveTo>
                      <a:pt x="154" y="1"/>
                    </a:moveTo>
                    <a:cubicBezTo>
                      <a:pt x="135" y="1"/>
                      <a:pt x="115" y="4"/>
                      <a:pt x="92" y="12"/>
                    </a:cubicBezTo>
                    <a:cubicBezTo>
                      <a:pt x="31" y="12"/>
                      <a:pt x="1" y="103"/>
                      <a:pt x="31" y="164"/>
                    </a:cubicBezTo>
                    <a:lnTo>
                      <a:pt x="548" y="1380"/>
                    </a:lnTo>
                    <a:cubicBezTo>
                      <a:pt x="548" y="1448"/>
                      <a:pt x="599" y="1482"/>
                      <a:pt x="650" y="1482"/>
                    </a:cubicBezTo>
                    <a:cubicBezTo>
                      <a:pt x="667" y="1482"/>
                      <a:pt x="685" y="1479"/>
                      <a:pt x="700" y="1471"/>
                    </a:cubicBezTo>
                    <a:cubicBezTo>
                      <a:pt x="761" y="1471"/>
                      <a:pt x="791" y="1471"/>
                      <a:pt x="791" y="1410"/>
                    </a:cubicBezTo>
                    <a:lnTo>
                      <a:pt x="791" y="1319"/>
                    </a:lnTo>
                    <a:lnTo>
                      <a:pt x="244" y="103"/>
                    </a:lnTo>
                    <a:cubicBezTo>
                      <a:pt x="244" y="35"/>
                      <a:pt x="210" y="1"/>
                      <a:pt x="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5825" rIns="91425" bIns="15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117"/>
              <p:cNvSpPr/>
              <p:nvPr/>
            </p:nvSpPr>
            <p:spPr>
              <a:xfrm rot="-1077600">
                <a:off x="7065360" y="2849400"/>
                <a:ext cx="14040" cy="2304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095" extrusionOk="0">
                    <a:moveTo>
                      <a:pt x="669" y="109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1500" rIns="91425" bIns="115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117"/>
              <p:cNvSpPr/>
              <p:nvPr/>
            </p:nvSpPr>
            <p:spPr>
              <a:xfrm rot="-1077600">
                <a:off x="7061760" y="2846160"/>
                <a:ext cx="20520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63" extrusionOk="0">
                    <a:moveTo>
                      <a:pt x="134" y="1"/>
                    </a:moveTo>
                    <a:cubicBezTo>
                      <a:pt x="112" y="1"/>
                      <a:pt x="88" y="5"/>
                      <a:pt x="61" y="13"/>
                    </a:cubicBezTo>
                    <a:cubicBezTo>
                      <a:pt x="31" y="44"/>
                      <a:pt x="0" y="135"/>
                      <a:pt x="31" y="196"/>
                    </a:cubicBezTo>
                    <a:lnTo>
                      <a:pt x="730" y="1290"/>
                    </a:lnTo>
                    <a:cubicBezTo>
                      <a:pt x="752" y="1335"/>
                      <a:pt x="790" y="1363"/>
                      <a:pt x="845" y="1363"/>
                    </a:cubicBezTo>
                    <a:cubicBezTo>
                      <a:pt x="865" y="1363"/>
                      <a:pt x="888" y="1359"/>
                      <a:pt x="912" y="1351"/>
                    </a:cubicBezTo>
                    <a:lnTo>
                      <a:pt x="942" y="1290"/>
                    </a:lnTo>
                    <a:cubicBezTo>
                      <a:pt x="973" y="1260"/>
                      <a:pt x="973" y="1229"/>
                      <a:pt x="942" y="1138"/>
                    </a:cubicBezTo>
                    <a:lnTo>
                      <a:pt x="274" y="44"/>
                    </a:lnTo>
                    <a:cubicBezTo>
                      <a:pt x="231" y="22"/>
                      <a:pt x="188" y="1"/>
                      <a:pt x="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4400" rIns="91425" bIns="14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117"/>
              <p:cNvSpPr/>
              <p:nvPr/>
            </p:nvSpPr>
            <p:spPr>
              <a:xfrm rot="-1077600">
                <a:off x="7050240" y="2870640"/>
                <a:ext cx="18000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974" extrusionOk="0">
                    <a:moveTo>
                      <a:pt x="852" y="97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10425" rIns="91425" bIns="10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117"/>
              <p:cNvSpPr/>
              <p:nvPr/>
            </p:nvSpPr>
            <p:spPr>
              <a:xfrm rot="-1077600">
                <a:off x="7047000" y="2868480"/>
                <a:ext cx="2448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29" extrusionOk="0">
                    <a:moveTo>
                      <a:pt x="152" y="0"/>
                    </a:moveTo>
                    <a:cubicBezTo>
                      <a:pt x="114" y="0"/>
                      <a:pt x="76" y="8"/>
                      <a:pt x="61" y="23"/>
                    </a:cubicBezTo>
                    <a:cubicBezTo>
                      <a:pt x="1" y="84"/>
                      <a:pt x="1" y="175"/>
                      <a:pt x="61" y="236"/>
                    </a:cubicBezTo>
                    <a:lnTo>
                      <a:pt x="882" y="1209"/>
                    </a:lnTo>
                    <a:cubicBezTo>
                      <a:pt x="920" y="1221"/>
                      <a:pt x="952" y="1229"/>
                      <a:pt x="984" y="1229"/>
                    </a:cubicBezTo>
                    <a:cubicBezTo>
                      <a:pt x="1029" y="1229"/>
                      <a:pt x="1072" y="1214"/>
                      <a:pt x="1125" y="1178"/>
                    </a:cubicBezTo>
                    <a:cubicBezTo>
                      <a:pt x="1156" y="1148"/>
                      <a:pt x="1125" y="1057"/>
                      <a:pt x="1095" y="1026"/>
                    </a:cubicBezTo>
                    <a:lnTo>
                      <a:pt x="244" y="23"/>
                    </a:lnTo>
                    <a:cubicBezTo>
                      <a:pt x="228" y="8"/>
                      <a:pt x="190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2950" rIns="91425" bIns="129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117"/>
              <p:cNvSpPr/>
              <p:nvPr/>
            </p:nvSpPr>
            <p:spPr>
              <a:xfrm rot="-1077600">
                <a:off x="7038360" y="2891880"/>
                <a:ext cx="22320" cy="1908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913" extrusionOk="0">
                    <a:moveTo>
                      <a:pt x="1065" y="91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700" rIns="91425" bIns="9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117"/>
              <p:cNvSpPr/>
              <p:nvPr/>
            </p:nvSpPr>
            <p:spPr>
              <a:xfrm rot="-1077600">
                <a:off x="7034760" y="2888280"/>
                <a:ext cx="29160" cy="2484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79" extrusionOk="0">
                    <a:moveTo>
                      <a:pt x="175" y="1"/>
                    </a:moveTo>
                    <a:cubicBezTo>
                      <a:pt x="137" y="1"/>
                      <a:pt x="110" y="19"/>
                      <a:pt x="92" y="36"/>
                    </a:cubicBezTo>
                    <a:cubicBezTo>
                      <a:pt x="1" y="127"/>
                      <a:pt x="31" y="188"/>
                      <a:pt x="92" y="249"/>
                    </a:cubicBezTo>
                    <a:lnTo>
                      <a:pt x="1156" y="1161"/>
                    </a:lnTo>
                    <a:cubicBezTo>
                      <a:pt x="1167" y="1172"/>
                      <a:pt x="1182" y="1179"/>
                      <a:pt x="1201" y="1179"/>
                    </a:cubicBezTo>
                    <a:cubicBezTo>
                      <a:pt x="1235" y="1179"/>
                      <a:pt x="1280" y="1158"/>
                      <a:pt x="1338" y="1100"/>
                    </a:cubicBezTo>
                    <a:cubicBezTo>
                      <a:pt x="1369" y="1070"/>
                      <a:pt x="1338" y="1009"/>
                      <a:pt x="1338" y="948"/>
                    </a:cubicBezTo>
                    <a:lnTo>
                      <a:pt x="274" y="36"/>
                    </a:lnTo>
                    <a:cubicBezTo>
                      <a:pt x="236" y="10"/>
                      <a:pt x="203" y="1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2600" rIns="91425" bIns="12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117"/>
              <p:cNvSpPr/>
              <p:nvPr/>
            </p:nvSpPr>
            <p:spPr>
              <a:xfrm rot="-1077600">
                <a:off x="7030080" y="2917080"/>
                <a:ext cx="2592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669" extrusionOk="0">
                    <a:moveTo>
                      <a:pt x="1217" y="669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7200" rIns="91425" bIns="7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117"/>
              <p:cNvSpPr/>
              <p:nvPr/>
            </p:nvSpPr>
            <p:spPr>
              <a:xfrm rot="-1077600">
                <a:off x="7026120" y="2913480"/>
                <a:ext cx="33480" cy="2016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952" extrusionOk="0">
                    <a:moveTo>
                      <a:pt x="146" y="0"/>
                    </a:moveTo>
                    <a:cubicBezTo>
                      <a:pt x="107" y="0"/>
                      <a:pt x="79" y="15"/>
                      <a:pt x="61" y="51"/>
                    </a:cubicBezTo>
                    <a:cubicBezTo>
                      <a:pt x="0" y="142"/>
                      <a:pt x="0" y="202"/>
                      <a:pt x="92" y="233"/>
                    </a:cubicBezTo>
                    <a:lnTo>
                      <a:pt x="1338" y="932"/>
                    </a:lnTo>
                    <a:cubicBezTo>
                      <a:pt x="1376" y="945"/>
                      <a:pt x="1408" y="952"/>
                      <a:pt x="1435" y="952"/>
                    </a:cubicBezTo>
                    <a:cubicBezTo>
                      <a:pt x="1474" y="952"/>
                      <a:pt x="1502" y="937"/>
                      <a:pt x="1520" y="902"/>
                    </a:cubicBezTo>
                    <a:cubicBezTo>
                      <a:pt x="1581" y="841"/>
                      <a:pt x="1581" y="780"/>
                      <a:pt x="1490" y="689"/>
                    </a:cubicBezTo>
                    <a:lnTo>
                      <a:pt x="243" y="20"/>
                    </a:lnTo>
                    <a:cubicBezTo>
                      <a:pt x="206" y="8"/>
                      <a:pt x="173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10075" rIns="91425" bIns="100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117"/>
              <p:cNvSpPr/>
              <p:nvPr/>
            </p:nvSpPr>
            <p:spPr>
              <a:xfrm rot="-1077600">
                <a:off x="7382880" y="3246120"/>
                <a:ext cx="10404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305" extrusionOk="0">
                    <a:moveTo>
                      <a:pt x="4712" y="0"/>
                    </a:moveTo>
                    <a:lnTo>
                      <a:pt x="122" y="61"/>
                    </a:lnTo>
                    <a:cubicBezTo>
                      <a:pt x="31" y="61"/>
                      <a:pt x="0" y="122"/>
                      <a:pt x="0" y="183"/>
                    </a:cubicBezTo>
                    <a:cubicBezTo>
                      <a:pt x="0" y="274"/>
                      <a:pt x="31" y="304"/>
                      <a:pt x="122" y="304"/>
                    </a:cubicBezTo>
                    <a:lnTo>
                      <a:pt x="4712" y="213"/>
                    </a:lnTo>
                    <a:cubicBezTo>
                      <a:pt x="4742" y="213"/>
                      <a:pt x="4772" y="183"/>
                      <a:pt x="4833" y="152"/>
                    </a:cubicBezTo>
                    <a:cubicBezTo>
                      <a:pt x="4864" y="152"/>
                      <a:pt x="4864" y="122"/>
                      <a:pt x="4833" y="122"/>
                    </a:cubicBezTo>
                    <a:cubicBezTo>
                      <a:pt x="4833" y="31"/>
                      <a:pt x="4803" y="0"/>
                      <a:pt x="4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3225" rIns="91425" bIns="32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117"/>
              <p:cNvSpPr/>
              <p:nvPr/>
            </p:nvSpPr>
            <p:spPr>
              <a:xfrm rot="-1077600">
                <a:off x="7348320" y="3238920"/>
                <a:ext cx="102600" cy="684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335" extrusionOk="0">
                    <a:moveTo>
                      <a:pt x="4712" y="0"/>
                    </a:moveTo>
                    <a:lnTo>
                      <a:pt x="92" y="92"/>
                    </a:lnTo>
                    <a:cubicBezTo>
                      <a:pt x="31" y="92"/>
                      <a:pt x="1" y="122"/>
                      <a:pt x="1" y="213"/>
                    </a:cubicBezTo>
                    <a:cubicBezTo>
                      <a:pt x="1" y="274"/>
                      <a:pt x="31" y="335"/>
                      <a:pt x="92" y="335"/>
                    </a:cubicBezTo>
                    <a:lnTo>
                      <a:pt x="4712" y="244"/>
                    </a:lnTo>
                    <a:cubicBezTo>
                      <a:pt x="4742" y="244"/>
                      <a:pt x="4773" y="213"/>
                      <a:pt x="4803" y="183"/>
                    </a:cubicBezTo>
                    <a:lnTo>
                      <a:pt x="4803" y="122"/>
                    </a:lnTo>
                    <a:cubicBezTo>
                      <a:pt x="4803" y="61"/>
                      <a:pt x="4773" y="0"/>
                      <a:pt x="4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3600" rIns="91425" bIns="36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117"/>
              <p:cNvSpPr/>
              <p:nvPr/>
            </p:nvSpPr>
            <p:spPr>
              <a:xfrm rot="-1077600">
                <a:off x="6862320" y="3152520"/>
                <a:ext cx="183600" cy="15768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7356" extrusionOk="0">
                    <a:moveTo>
                      <a:pt x="5807" y="0"/>
                    </a:moveTo>
                    <a:lnTo>
                      <a:pt x="5807" y="0"/>
                    </a:lnTo>
                    <a:cubicBezTo>
                      <a:pt x="5040" y="1869"/>
                      <a:pt x="3803" y="2485"/>
                      <a:pt x="2484" y="2485"/>
                    </a:cubicBezTo>
                    <a:cubicBezTo>
                      <a:pt x="1657" y="2485"/>
                      <a:pt x="797" y="2243"/>
                      <a:pt x="1" y="1915"/>
                    </a:cubicBezTo>
                    <a:lnTo>
                      <a:pt x="1" y="1915"/>
                    </a:lnTo>
                    <a:cubicBezTo>
                      <a:pt x="3284" y="3283"/>
                      <a:pt x="3740" y="4985"/>
                      <a:pt x="2737" y="7356"/>
                    </a:cubicBezTo>
                    <a:cubicBezTo>
                      <a:pt x="3522" y="5522"/>
                      <a:pt x="4769" y="4921"/>
                      <a:pt x="6093" y="4921"/>
                    </a:cubicBezTo>
                    <a:cubicBezTo>
                      <a:pt x="6920" y="4921"/>
                      <a:pt x="7778" y="5156"/>
                      <a:pt x="8573" y="5471"/>
                    </a:cubicBezTo>
                    <a:cubicBezTo>
                      <a:pt x="5047" y="4012"/>
                      <a:pt x="4986" y="2037"/>
                      <a:pt x="58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78825" rIns="91425" bIns="788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117"/>
              <p:cNvSpPr/>
              <p:nvPr/>
            </p:nvSpPr>
            <p:spPr>
              <a:xfrm rot="-1077600">
                <a:off x="7788240" y="3095640"/>
                <a:ext cx="55800" cy="12060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5630" extrusionOk="0">
                    <a:moveTo>
                      <a:pt x="1559" y="1"/>
                    </a:moveTo>
                    <a:cubicBezTo>
                      <a:pt x="958" y="1"/>
                      <a:pt x="333" y="1205"/>
                      <a:pt x="152" y="2706"/>
                    </a:cubicBezTo>
                    <a:cubicBezTo>
                      <a:pt x="0" y="4257"/>
                      <a:pt x="396" y="5594"/>
                      <a:pt x="1034" y="5624"/>
                    </a:cubicBezTo>
                    <a:cubicBezTo>
                      <a:pt x="1056" y="5628"/>
                      <a:pt x="1079" y="5629"/>
                      <a:pt x="1101" y="5629"/>
                    </a:cubicBezTo>
                    <a:cubicBezTo>
                      <a:pt x="1715" y="5629"/>
                      <a:pt x="2285" y="4445"/>
                      <a:pt x="2432" y="2950"/>
                    </a:cubicBezTo>
                    <a:cubicBezTo>
                      <a:pt x="2614" y="1369"/>
                      <a:pt x="2219" y="92"/>
                      <a:pt x="1581" y="1"/>
                    </a:cubicBezTo>
                    <a:cubicBezTo>
                      <a:pt x="1574" y="1"/>
                      <a:pt x="1566" y="1"/>
                      <a:pt x="15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60475" rIns="91425" bIns="60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117"/>
              <p:cNvSpPr/>
              <p:nvPr/>
            </p:nvSpPr>
            <p:spPr>
              <a:xfrm rot="-1077600">
                <a:off x="7768440" y="3007440"/>
                <a:ext cx="55080" cy="1206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5628" extrusionOk="0">
                    <a:moveTo>
                      <a:pt x="1507" y="0"/>
                    </a:moveTo>
                    <a:cubicBezTo>
                      <a:pt x="912" y="0"/>
                      <a:pt x="301" y="1194"/>
                      <a:pt x="153" y="2677"/>
                    </a:cubicBezTo>
                    <a:cubicBezTo>
                      <a:pt x="1" y="4258"/>
                      <a:pt x="365" y="5565"/>
                      <a:pt x="1034" y="5626"/>
                    </a:cubicBezTo>
                    <a:cubicBezTo>
                      <a:pt x="1049" y="5627"/>
                      <a:pt x="1065" y="5628"/>
                      <a:pt x="1080" y="5628"/>
                    </a:cubicBezTo>
                    <a:cubicBezTo>
                      <a:pt x="1701" y="5628"/>
                      <a:pt x="2284" y="4433"/>
                      <a:pt x="2432" y="2921"/>
                    </a:cubicBezTo>
                    <a:cubicBezTo>
                      <a:pt x="2584" y="1370"/>
                      <a:pt x="2219" y="63"/>
                      <a:pt x="1551" y="3"/>
                    </a:cubicBezTo>
                    <a:cubicBezTo>
                      <a:pt x="1536" y="1"/>
                      <a:pt x="1522" y="0"/>
                      <a:pt x="15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60475" rIns="91425" bIns="60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117"/>
              <p:cNvSpPr/>
              <p:nvPr/>
            </p:nvSpPr>
            <p:spPr>
              <a:xfrm rot="-1077600">
                <a:off x="7795800" y="3085920"/>
                <a:ext cx="99000" cy="9864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605" extrusionOk="0">
                    <a:moveTo>
                      <a:pt x="897" y="1"/>
                    </a:moveTo>
                    <a:cubicBezTo>
                      <a:pt x="746" y="1"/>
                      <a:pt x="617" y="42"/>
                      <a:pt x="518" y="129"/>
                    </a:cubicBezTo>
                    <a:cubicBezTo>
                      <a:pt x="1" y="555"/>
                      <a:pt x="426" y="1862"/>
                      <a:pt x="1430" y="3017"/>
                    </a:cubicBezTo>
                    <a:cubicBezTo>
                      <a:pt x="2227" y="3983"/>
                      <a:pt x="3140" y="4604"/>
                      <a:pt x="3725" y="4604"/>
                    </a:cubicBezTo>
                    <a:cubicBezTo>
                      <a:pt x="3876" y="4604"/>
                      <a:pt x="4005" y="4563"/>
                      <a:pt x="4104" y="4476"/>
                    </a:cubicBezTo>
                    <a:cubicBezTo>
                      <a:pt x="4621" y="4081"/>
                      <a:pt x="4196" y="2774"/>
                      <a:pt x="3192" y="1588"/>
                    </a:cubicBezTo>
                    <a:cubicBezTo>
                      <a:pt x="2395" y="621"/>
                      <a:pt x="1482" y="1"/>
                      <a:pt x="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9300" rIns="91425" bIns="49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117"/>
              <p:cNvSpPr/>
              <p:nvPr/>
            </p:nvSpPr>
            <p:spPr>
              <a:xfrm rot="-1077600">
                <a:off x="7719840" y="3038400"/>
                <a:ext cx="98280" cy="98280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4593" extrusionOk="0">
                    <a:moveTo>
                      <a:pt x="866" y="1"/>
                    </a:moveTo>
                    <a:cubicBezTo>
                      <a:pt x="715" y="1"/>
                      <a:pt x="586" y="42"/>
                      <a:pt x="486" y="129"/>
                    </a:cubicBezTo>
                    <a:cubicBezTo>
                      <a:pt x="0" y="555"/>
                      <a:pt x="395" y="1831"/>
                      <a:pt x="1398" y="3017"/>
                    </a:cubicBezTo>
                    <a:cubicBezTo>
                      <a:pt x="2225" y="3989"/>
                      <a:pt x="3130" y="4592"/>
                      <a:pt x="3723" y="4592"/>
                    </a:cubicBezTo>
                    <a:cubicBezTo>
                      <a:pt x="3871" y="4592"/>
                      <a:pt x="4000" y="4555"/>
                      <a:pt x="4104" y="4476"/>
                    </a:cubicBezTo>
                    <a:cubicBezTo>
                      <a:pt x="4590" y="4081"/>
                      <a:pt x="4164" y="2743"/>
                      <a:pt x="3192" y="1588"/>
                    </a:cubicBezTo>
                    <a:cubicBezTo>
                      <a:pt x="2370" y="622"/>
                      <a:pt x="1452" y="1"/>
                      <a:pt x="8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9300" rIns="91425" bIns="49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117"/>
              <p:cNvSpPr/>
              <p:nvPr/>
            </p:nvSpPr>
            <p:spPr>
              <a:xfrm rot="-1077600">
                <a:off x="7727760" y="3107160"/>
                <a:ext cx="11052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022" extrusionOk="0">
                    <a:moveTo>
                      <a:pt x="4199" y="1"/>
                    </a:moveTo>
                    <a:cubicBezTo>
                      <a:pt x="3602" y="1"/>
                      <a:pt x="2705" y="417"/>
                      <a:pt x="1855" y="1115"/>
                    </a:cubicBezTo>
                    <a:cubicBezTo>
                      <a:pt x="639" y="2148"/>
                      <a:pt x="1" y="3333"/>
                      <a:pt x="426" y="3820"/>
                    </a:cubicBezTo>
                    <a:cubicBezTo>
                      <a:pt x="529" y="3957"/>
                      <a:pt x="710" y="4022"/>
                      <a:pt x="943" y="4022"/>
                    </a:cubicBezTo>
                    <a:cubicBezTo>
                      <a:pt x="1535" y="4022"/>
                      <a:pt x="2463" y="3606"/>
                      <a:pt x="3314" y="2908"/>
                    </a:cubicBezTo>
                    <a:cubicBezTo>
                      <a:pt x="4530" y="1874"/>
                      <a:pt x="5168" y="689"/>
                      <a:pt x="4742" y="203"/>
                    </a:cubicBezTo>
                    <a:cubicBezTo>
                      <a:pt x="4622" y="65"/>
                      <a:pt x="4434" y="1"/>
                      <a:pt x="4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3200" rIns="91425" bIns="43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117"/>
              <p:cNvSpPr/>
              <p:nvPr/>
            </p:nvSpPr>
            <p:spPr>
              <a:xfrm rot="-1077600">
                <a:off x="7775640" y="3030480"/>
                <a:ext cx="11052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027" extrusionOk="0">
                    <a:moveTo>
                      <a:pt x="4225" y="0"/>
                    </a:moveTo>
                    <a:cubicBezTo>
                      <a:pt x="3634" y="0"/>
                      <a:pt x="2705" y="417"/>
                      <a:pt x="1855" y="1114"/>
                    </a:cubicBezTo>
                    <a:cubicBezTo>
                      <a:pt x="639" y="2148"/>
                      <a:pt x="1" y="3333"/>
                      <a:pt x="426" y="3820"/>
                    </a:cubicBezTo>
                    <a:cubicBezTo>
                      <a:pt x="531" y="3960"/>
                      <a:pt x="718" y="4027"/>
                      <a:pt x="958" y="4027"/>
                    </a:cubicBezTo>
                    <a:cubicBezTo>
                      <a:pt x="1551" y="4027"/>
                      <a:pt x="2471" y="3621"/>
                      <a:pt x="3314" y="2908"/>
                    </a:cubicBezTo>
                    <a:cubicBezTo>
                      <a:pt x="4530" y="1874"/>
                      <a:pt x="5168" y="719"/>
                      <a:pt x="4742" y="203"/>
                    </a:cubicBezTo>
                    <a:cubicBezTo>
                      <a:pt x="4639" y="65"/>
                      <a:pt x="4458" y="0"/>
                      <a:pt x="42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3200" rIns="91425" bIns="43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117"/>
              <p:cNvSpPr/>
              <p:nvPr/>
            </p:nvSpPr>
            <p:spPr>
              <a:xfrm rot="-1077600">
                <a:off x="7700760" y="3096000"/>
                <a:ext cx="123480" cy="5004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2347" extrusionOk="0">
                    <a:moveTo>
                      <a:pt x="2323" y="0"/>
                    </a:moveTo>
                    <a:cubicBezTo>
                      <a:pt x="1069" y="0"/>
                      <a:pt x="87" y="368"/>
                      <a:pt x="61" y="914"/>
                    </a:cubicBezTo>
                    <a:cubicBezTo>
                      <a:pt x="0" y="1553"/>
                      <a:pt x="1186" y="2161"/>
                      <a:pt x="2766" y="2313"/>
                    </a:cubicBezTo>
                    <a:cubicBezTo>
                      <a:pt x="3002" y="2336"/>
                      <a:pt x="3231" y="2347"/>
                      <a:pt x="3450" y="2347"/>
                    </a:cubicBezTo>
                    <a:cubicBezTo>
                      <a:pt x="4677" y="2347"/>
                      <a:pt x="5607" y="1998"/>
                      <a:pt x="5684" y="1431"/>
                    </a:cubicBezTo>
                    <a:cubicBezTo>
                      <a:pt x="5775" y="823"/>
                      <a:pt x="4560" y="185"/>
                      <a:pt x="2979" y="33"/>
                    </a:cubicBezTo>
                    <a:cubicBezTo>
                      <a:pt x="2755" y="11"/>
                      <a:pt x="2535" y="0"/>
                      <a:pt x="2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25200" rIns="91425" bIns="25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117"/>
              <p:cNvSpPr/>
              <p:nvPr/>
            </p:nvSpPr>
            <p:spPr>
              <a:xfrm rot="-1077600">
                <a:off x="7788960" y="3076560"/>
                <a:ext cx="123120" cy="5004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2348" extrusionOk="0">
                    <a:moveTo>
                      <a:pt x="2321" y="1"/>
                    </a:moveTo>
                    <a:cubicBezTo>
                      <a:pt x="1090" y="1"/>
                      <a:pt x="144" y="345"/>
                      <a:pt x="92" y="886"/>
                    </a:cubicBezTo>
                    <a:cubicBezTo>
                      <a:pt x="1" y="1555"/>
                      <a:pt x="1217" y="2163"/>
                      <a:pt x="2797" y="2315"/>
                    </a:cubicBezTo>
                    <a:cubicBezTo>
                      <a:pt x="3022" y="2337"/>
                      <a:pt x="3242" y="2347"/>
                      <a:pt x="3454" y="2347"/>
                    </a:cubicBezTo>
                    <a:cubicBezTo>
                      <a:pt x="4707" y="2347"/>
                      <a:pt x="5689" y="1979"/>
                      <a:pt x="5715" y="1433"/>
                    </a:cubicBezTo>
                    <a:cubicBezTo>
                      <a:pt x="5746" y="825"/>
                      <a:pt x="4530" y="187"/>
                      <a:pt x="3010" y="35"/>
                    </a:cubicBezTo>
                    <a:cubicBezTo>
                      <a:pt x="2774" y="12"/>
                      <a:pt x="2543" y="1"/>
                      <a:pt x="23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25200" rIns="91425" bIns="25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117"/>
              <p:cNvSpPr/>
              <p:nvPr/>
            </p:nvSpPr>
            <p:spPr>
              <a:xfrm rot="-1077600">
                <a:off x="7769160" y="3075120"/>
                <a:ext cx="75960" cy="7308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426" extrusionOk="0">
                    <a:moveTo>
                      <a:pt x="1734" y="0"/>
                    </a:moveTo>
                    <a:cubicBezTo>
                      <a:pt x="856" y="0"/>
                      <a:pt x="146" y="691"/>
                      <a:pt x="61" y="1564"/>
                    </a:cubicBezTo>
                    <a:cubicBezTo>
                      <a:pt x="0" y="2506"/>
                      <a:pt x="669" y="3357"/>
                      <a:pt x="1642" y="3418"/>
                    </a:cubicBezTo>
                    <a:cubicBezTo>
                      <a:pt x="1697" y="3423"/>
                      <a:pt x="1752" y="3426"/>
                      <a:pt x="1807" y="3426"/>
                    </a:cubicBezTo>
                    <a:cubicBezTo>
                      <a:pt x="2678" y="3426"/>
                      <a:pt x="3410" y="2754"/>
                      <a:pt x="3496" y="1868"/>
                    </a:cubicBezTo>
                    <a:cubicBezTo>
                      <a:pt x="3557" y="925"/>
                      <a:pt x="2888" y="74"/>
                      <a:pt x="1946" y="13"/>
                    </a:cubicBezTo>
                    <a:cubicBezTo>
                      <a:pt x="1874" y="5"/>
                      <a:pt x="1804" y="0"/>
                      <a:pt x="17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36700" rIns="91425" bIns="36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117"/>
              <p:cNvSpPr/>
              <p:nvPr/>
            </p:nvSpPr>
            <p:spPr>
              <a:xfrm rot="-1077600">
                <a:off x="6696000" y="2976120"/>
                <a:ext cx="55080" cy="1206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5629" extrusionOk="0">
                    <a:moveTo>
                      <a:pt x="1557" y="0"/>
                    </a:moveTo>
                    <a:cubicBezTo>
                      <a:pt x="927" y="0"/>
                      <a:pt x="303" y="1175"/>
                      <a:pt x="153" y="2706"/>
                    </a:cubicBezTo>
                    <a:cubicBezTo>
                      <a:pt x="1" y="4256"/>
                      <a:pt x="396" y="5563"/>
                      <a:pt x="1034" y="5624"/>
                    </a:cubicBezTo>
                    <a:cubicBezTo>
                      <a:pt x="1057" y="5627"/>
                      <a:pt x="1079" y="5629"/>
                      <a:pt x="1102" y="5629"/>
                    </a:cubicBezTo>
                    <a:cubicBezTo>
                      <a:pt x="1715" y="5629"/>
                      <a:pt x="2286" y="4444"/>
                      <a:pt x="2432" y="2919"/>
                    </a:cubicBezTo>
                    <a:cubicBezTo>
                      <a:pt x="2584" y="1369"/>
                      <a:pt x="2220" y="31"/>
                      <a:pt x="1581" y="1"/>
                    </a:cubicBezTo>
                    <a:cubicBezTo>
                      <a:pt x="1573" y="0"/>
                      <a:pt x="1565" y="0"/>
                      <a:pt x="1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60475" rIns="91425" bIns="60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117"/>
              <p:cNvSpPr/>
              <p:nvPr/>
            </p:nvSpPr>
            <p:spPr>
              <a:xfrm rot="-1077600">
                <a:off x="6676200" y="2887200"/>
                <a:ext cx="55080" cy="1206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5629" extrusionOk="0">
                    <a:moveTo>
                      <a:pt x="1529" y="0"/>
                    </a:moveTo>
                    <a:cubicBezTo>
                      <a:pt x="928" y="0"/>
                      <a:pt x="333" y="1205"/>
                      <a:pt x="153" y="2706"/>
                    </a:cubicBezTo>
                    <a:cubicBezTo>
                      <a:pt x="1" y="4256"/>
                      <a:pt x="366" y="5563"/>
                      <a:pt x="1004" y="5624"/>
                    </a:cubicBezTo>
                    <a:cubicBezTo>
                      <a:pt x="1027" y="5627"/>
                      <a:pt x="1051" y="5629"/>
                      <a:pt x="1074" y="5629"/>
                    </a:cubicBezTo>
                    <a:cubicBezTo>
                      <a:pt x="1715" y="5629"/>
                      <a:pt x="2286" y="4445"/>
                      <a:pt x="2432" y="2949"/>
                    </a:cubicBezTo>
                    <a:cubicBezTo>
                      <a:pt x="2584" y="1369"/>
                      <a:pt x="2189" y="62"/>
                      <a:pt x="1551" y="1"/>
                    </a:cubicBezTo>
                    <a:cubicBezTo>
                      <a:pt x="1543" y="0"/>
                      <a:pt x="1536" y="0"/>
                      <a:pt x="1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60475" rIns="91425" bIns="604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117"/>
              <p:cNvSpPr/>
              <p:nvPr/>
            </p:nvSpPr>
            <p:spPr>
              <a:xfrm rot="-1077600">
                <a:off x="6703560" y="2966760"/>
                <a:ext cx="98280" cy="98280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4593" extrusionOk="0">
                    <a:moveTo>
                      <a:pt x="878" y="0"/>
                    </a:moveTo>
                    <a:cubicBezTo>
                      <a:pt x="725" y="0"/>
                      <a:pt x="592" y="42"/>
                      <a:pt x="486" y="129"/>
                    </a:cubicBezTo>
                    <a:cubicBezTo>
                      <a:pt x="0" y="554"/>
                      <a:pt x="426" y="1831"/>
                      <a:pt x="1398" y="3016"/>
                    </a:cubicBezTo>
                    <a:cubicBezTo>
                      <a:pt x="2225" y="3989"/>
                      <a:pt x="3149" y="4592"/>
                      <a:pt x="3735" y="4592"/>
                    </a:cubicBezTo>
                    <a:cubicBezTo>
                      <a:pt x="3881" y="4592"/>
                      <a:pt x="4006" y="4554"/>
                      <a:pt x="4104" y="4475"/>
                    </a:cubicBezTo>
                    <a:cubicBezTo>
                      <a:pt x="4590" y="4080"/>
                      <a:pt x="4195" y="2743"/>
                      <a:pt x="3192" y="1588"/>
                    </a:cubicBezTo>
                    <a:cubicBezTo>
                      <a:pt x="2370" y="621"/>
                      <a:pt x="1472" y="0"/>
                      <a:pt x="8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9300" rIns="91425" bIns="493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117"/>
              <p:cNvSpPr/>
              <p:nvPr/>
            </p:nvSpPr>
            <p:spPr>
              <a:xfrm rot="-1077600">
                <a:off x="6626880" y="2918520"/>
                <a:ext cx="99000" cy="9792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580" extrusionOk="0">
                    <a:moveTo>
                      <a:pt x="909" y="0"/>
                    </a:moveTo>
                    <a:cubicBezTo>
                      <a:pt x="753" y="0"/>
                      <a:pt x="620" y="42"/>
                      <a:pt x="518" y="132"/>
                    </a:cubicBezTo>
                    <a:cubicBezTo>
                      <a:pt x="1" y="557"/>
                      <a:pt x="426" y="1834"/>
                      <a:pt x="1430" y="3019"/>
                    </a:cubicBezTo>
                    <a:cubicBezTo>
                      <a:pt x="2222" y="3980"/>
                      <a:pt x="3128" y="4580"/>
                      <a:pt x="3713" y="4580"/>
                    </a:cubicBezTo>
                    <a:cubicBezTo>
                      <a:pt x="3869" y="4580"/>
                      <a:pt x="4002" y="4537"/>
                      <a:pt x="4104" y="4448"/>
                    </a:cubicBezTo>
                    <a:cubicBezTo>
                      <a:pt x="4621" y="4083"/>
                      <a:pt x="4196" y="2746"/>
                      <a:pt x="3192" y="1560"/>
                    </a:cubicBezTo>
                    <a:cubicBezTo>
                      <a:pt x="2400" y="600"/>
                      <a:pt x="1494" y="0"/>
                      <a:pt x="9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8950" rIns="91425" bIns="489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117"/>
              <p:cNvSpPr/>
              <p:nvPr/>
            </p:nvSpPr>
            <p:spPr>
              <a:xfrm rot="-1077600">
                <a:off x="6635160" y="2987280"/>
                <a:ext cx="11052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4028" extrusionOk="0">
                    <a:moveTo>
                      <a:pt x="4184" y="1"/>
                    </a:moveTo>
                    <a:cubicBezTo>
                      <a:pt x="3587" y="1"/>
                      <a:pt x="2698" y="407"/>
                      <a:pt x="1855" y="1120"/>
                    </a:cubicBezTo>
                    <a:cubicBezTo>
                      <a:pt x="639" y="2154"/>
                      <a:pt x="1" y="3309"/>
                      <a:pt x="396" y="3825"/>
                    </a:cubicBezTo>
                    <a:cubicBezTo>
                      <a:pt x="508" y="3963"/>
                      <a:pt x="695" y="4028"/>
                      <a:pt x="931" y="4028"/>
                    </a:cubicBezTo>
                    <a:cubicBezTo>
                      <a:pt x="1533" y="4028"/>
                      <a:pt x="2455" y="3611"/>
                      <a:pt x="3284" y="2914"/>
                    </a:cubicBezTo>
                    <a:cubicBezTo>
                      <a:pt x="4499" y="1880"/>
                      <a:pt x="5168" y="695"/>
                      <a:pt x="4743" y="208"/>
                    </a:cubicBezTo>
                    <a:cubicBezTo>
                      <a:pt x="4620" y="68"/>
                      <a:pt x="4426" y="1"/>
                      <a:pt x="4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3200" rIns="91425" bIns="43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117"/>
              <p:cNvSpPr/>
              <p:nvPr/>
            </p:nvSpPr>
            <p:spPr>
              <a:xfrm rot="-1077600">
                <a:off x="6683400" y="2910960"/>
                <a:ext cx="11052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4022" extrusionOk="0">
                    <a:moveTo>
                      <a:pt x="4231" y="0"/>
                    </a:moveTo>
                    <a:cubicBezTo>
                      <a:pt x="3646" y="0"/>
                      <a:pt x="2727" y="416"/>
                      <a:pt x="1855" y="1114"/>
                    </a:cubicBezTo>
                    <a:cubicBezTo>
                      <a:pt x="639" y="2147"/>
                      <a:pt x="1" y="3333"/>
                      <a:pt x="426" y="3819"/>
                    </a:cubicBezTo>
                    <a:cubicBezTo>
                      <a:pt x="529" y="3957"/>
                      <a:pt x="710" y="4021"/>
                      <a:pt x="943" y="4021"/>
                    </a:cubicBezTo>
                    <a:cubicBezTo>
                      <a:pt x="1535" y="4021"/>
                      <a:pt x="2463" y="3605"/>
                      <a:pt x="3314" y="2907"/>
                    </a:cubicBezTo>
                    <a:cubicBezTo>
                      <a:pt x="4530" y="1874"/>
                      <a:pt x="5168" y="688"/>
                      <a:pt x="4742" y="202"/>
                    </a:cubicBezTo>
                    <a:cubicBezTo>
                      <a:pt x="4639" y="65"/>
                      <a:pt x="4461" y="0"/>
                      <a:pt x="4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3200" rIns="91425" bIns="43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117"/>
              <p:cNvSpPr/>
              <p:nvPr/>
            </p:nvSpPr>
            <p:spPr>
              <a:xfrm rot="-1077600">
                <a:off x="6607800" y="2976480"/>
                <a:ext cx="123480" cy="5004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2347" extrusionOk="0">
                    <a:moveTo>
                      <a:pt x="2322" y="0"/>
                    </a:moveTo>
                    <a:cubicBezTo>
                      <a:pt x="1083" y="0"/>
                      <a:pt x="117" y="349"/>
                      <a:pt x="91" y="916"/>
                    </a:cubicBezTo>
                    <a:cubicBezTo>
                      <a:pt x="0" y="1554"/>
                      <a:pt x="1216" y="2162"/>
                      <a:pt x="2797" y="2314"/>
                    </a:cubicBezTo>
                    <a:cubicBezTo>
                      <a:pt x="3021" y="2336"/>
                      <a:pt x="3241" y="2347"/>
                      <a:pt x="3453" y="2347"/>
                    </a:cubicBezTo>
                    <a:cubicBezTo>
                      <a:pt x="4706" y="2347"/>
                      <a:pt x="5689" y="1979"/>
                      <a:pt x="5715" y="1433"/>
                    </a:cubicBezTo>
                    <a:cubicBezTo>
                      <a:pt x="5775" y="825"/>
                      <a:pt x="4559" y="186"/>
                      <a:pt x="3009" y="34"/>
                    </a:cubicBezTo>
                    <a:cubicBezTo>
                      <a:pt x="2774" y="11"/>
                      <a:pt x="2544" y="0"/>
                      <a:pt x="2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25200" rIns="91425" bIns="25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117"/>
              <p:cNvSpPr/>
              <p:nvPr/>
            </p:nvSpPr>
            <p:spPr>
              <a:xfrm rot="-1077600">
                <a:off x="6696720" y="2955960"/>
                <a:ext cx="123120" cy="50040"/>
              </a:xfrm>
              <a:custGeom>
                <a:avLst/>
                <a:gdLst/>
                <a:ahLst/>
                <a:cxnLst/>
                <a:rect l="l" t="t" r="r" b="b"/>
                <a:pathLst>
                  <a:path w="5745" h="2348" extrusionOk="0">
                    <a:moveTo>
                      <a:pt x="2355" y="1"/>
                    </a:moveTo>
                    <a:cubicBezTo>
                      <a:pt x="1107" y="1"/>
                      <a:pt x="143" y="369"/>
                      <a:pt x="91" y="915"/>
                    </a:cubicBezTo>
                    <a:cubicBezTo>
                      <a:pt x="0" y="1553"/>
                      <a:pt x="1216" y="2161"/>
                      <a:pt x="2766" y="2313"/>
                    </a:cubicBezTo>
                    <a:cubicBezTo>
                      <a:pt x="3007" y="2336"/>
                      <a:pt x="3241" y="2347"/>
                      <a:pt x="3465" y="2347"/>
                    </a:cubicBezTo>
                    <a:cubicBezTo>
                      <a:pt x="4709" y="2347"/>
                      <a:pt x="5637" y="2003"/>
                      <a:pt x="5715" y="1462"/>
                    </a:cubicBezTo>
                    <a:cubicBezTo>
                      <a:pt x="5745" y="854"/>
                      <a:pt x="4559" y="185"/>
                      <a:pt x="3009" y="33"/>
                    </a:cubicBezTo>
                    <a:cubicBezTo>
                      <a:pt x="2785" y="11"/>
                      <a:pt x="2566" y="1"/>
                      <a:pt x="2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25200" rIns="91425" bIns="252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117"/>
              <p:cNvSpPr/>
              <p:nvPr/>
            </p:nvSpPr>
            <p:spPr>
              <a:xfrm rot="-1077600">
                <a:off x="6676920" y="2955600"/>
                <a:ext cx="75960" cy="7308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427" extrusionOk="0">
                    <a:moveTo>
                      <a:pt x="1710" y="1"/>
                    </a:moveTo>
                    <a:cubicBezTo>
                      <a:pt x="856" y="1"/>
                      <a:pt x="146" y="691"/>
                      <a:pt x="61" y="1564"/>
                    </a:cubicBezTo>
                    <a:cubicBezTo>
                      <a:pt x="0" y="2507"/>
                      <a:pt x="669" y="3358"/>
                      <a:pt x="1611" y="3418"/>
                    </a:cubicBezTo>
                    <a:cubicBezTo>
                      <a:pt x="1669" y="3424"/>
                      <a:pt x="1725" y="3426"/>
                      <a:pt x="1782" y="3426"/>
                    </a:cubicBezTo>
                    <a:cubicBezTo>
                      <a:pt x="2678" y="3426"/>
                      <a:pt x="3410" y="2755"/>
                      <a:pt x="3496" y="1868"/>
                    </a:cubicBezTo>
                    <a:cubicBezTo>
                      <a:pt x="3557" y="926"/>
                      <a:pt x="2888" y="75"/>
                      <a:pt x="1915" y="14"/>
                    </a:cubicBezTo>
                    <a:cubicBezTo>
                      <a:pt x="1846" y="5"/>
                      <a:pt x="1778" y="1"/>
                      <a:pt x="1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36700" rIns="91425" bIns="36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7" name="Google Shape;1347;p117"/>
            <p:cNvSpPr/>
            <p:nvPr/>
          </p:nvSpPr>
          <p:spPr>
            <a:xfrm rot="-3642000">
              <a:off x="7672680" y="3398760"/>
              <a:ext cx="117000" cy="117720"/>
            </a:xfrm>
            <a:custGeom>
              <a:avLst/>
              <a:gdLst/>
              <a:ahLst/>
              <a:cxnLst/>
              <a:rect l="l" t="t" r="r" b="b"/>
              <a:pathLst>
                <a:path w="5472" h="5509" extrusionOk="0">
                  <a:moveTo>
                    <a:pt x="2820" y="1"/>
                  </a:moveTo>
                  <a:cubicBezTo>
                    <a:pt x="2778" y="1"/>
                    <a:pt x="2704" y="44"/>
                    <a:pt x="2553" y="87"/>
                  </a:cubicBezTo>
                  <a:cubicBezTo>
                    <a:pt x="2462" y="209"/>
                    <a:pt x="2310" y="360"/>
                    <a:pt x="2098" y="573"/>
                  </a:cubicBezTo>
                  <a:cubicBezTo>
                    <a:pt x="1915" y="816"/>
                    <a:pt x="1885" y="938"/>
                    <a:pt x="1946" y="999"/>
                  </a:cubicBezTo>
                  <a:cubicBezTo>
                    <a:pt x="2189" y="1181"/>
                    <a:pt x="2645" y="1485"/>
                    <a:pt x="3283" y="1941"/>
                  </a:cubicBezTo>
                  <a:lnTo>
                    <a:pt x="3009" y="2245"/>
                  </a:lnTo>
                  <a:lnTo>
                    <a:pt x="2067" y="1455"/>
                  </a:lnTo>
                  <a:cubicBezTo>
                    <a:pt x="2055" y="1442"/>
                    <a:pt x="2026" y="1435"/>
                    <a:pt x="1989" y="1435"/>
                  </a:cubicBezTo>
                  <a:cubicBezTo>
                    <a:pt x="1936" y="1435"/>
                    <a:pt x="1865" y="1450"/>
                    <a:pt x="1794" y="1485"/>
                  </a:cubicBezTo>
                  <a:cubicBezTo>
                    <a:pt x="1672" y="1576"/>
                    <a:pt x="1581" y="1728"/>
                    <a:pt x="1398" y="1911"/>
                  </a:cubicBezTo>
                  <a:cubicBezTo>
                    <a:pt x="1186" y="2093"/>
                    <a:pt x="1155" y="2245"/>
                    <a:pt x="1277" y="2336"/>
                  </a:cubicBezTo>
                  <a:cubicBezTo>
                    <a:pt x="1459" y="2458"/>
                    <a:pt x="1794" y="2701"/>
                    <a:pt x="2341" y="3126"/>
                  </a:cubicBezTo>
                  <a:lnTo>
                    <a:pt x="2067" y="3461"/>
                  </a:lnTo>
                  <a:cubicBezTo>
                    <a:pt x="1581" y="3005"/>
                    <a:pt x="1186" y="2671"/>
                    <a:pt x="973" y="2488"/>
                  </a:cubicBezTo>
                  <a:cubicBezTo>
                    <a:pt x="957" y="2480"/>
                    <a:pt x="938" y="2476"/>
                    <a:pt x="917" y="2476"/>
                  </a:cubicBezTo>
                  <a:cubicBezTo>
                    <a:pt x="861" y="2476"/>
                    <a:pt x="788" y="2504"/>
                    <a:pt x="699" y="2549"/>
                  </a:cubicBezTo>
                  <a:cubicBezTo>
                    <a:pt x="578" y="2671"/>
                    <a:pt x="426" y="2823"/>
                    <a:pt x="243" y="3066"/>
                  </a:cubicBezTo>
                  <a:cubicBezTo>
                    <a:pt x="61" y="3278"/>
                    <a:pt x="0" y="3400"/>
                    <a:pt x="91" y="3461"/>
                  </a:cubicBezTo>
                  <a:lnTo>
                    <a:pt x="2219" y="5193"/>
                  </a:lnTo>
                  <a:cubicBezTo>
                    <a:pt x="2432" y="5345"/>
                    <a:pt x="2584" y="5437"/>
                    <a:pt x="2705" y="5497"/>
                  </a:cubicBezTo>
                  <a:cubicBezTo>
                    <a:pt x="2736" y="5505"/>
                    <a:pt x="2762" y="5509"/>
                    <a:pt x="2787" y="5509"/>
                  </a:cubicBezTo>
                  <a:cubicBezTo>
                    <a:pt x="2859" y="5509"/>
                    <a:pt x="2911" y="5475"/>
                    <a:pt x="2979" y="5406"/>
                  </a:cubicBezTo>
                  <a:lnTo>
                    <a:pt x="5441" y="2336"/>
                  </a:lnTo>
                  <a:cubicBezTo>
                    <a:pt x="5471" y="2245"/>
                    <a:pt x="5471" y="2215"/>
                    <a:pt x="5441" y="2154"/>
                  </a:cubicBezTo>
                  <a:cubicBezTo>
                    <a:pt x="5380" y="2063"/>
                    <a:pt x="5289" y="2002"/>
                    <a:pt x="5107" y="1850"/>
                  </a:cubicBezTo>
                  <a:lnTo>
                    <a:pt x="2857" y="26"/>
                  </a:lnTo>
                  <a:cubicBezTo>
                    <a:pt x="2849" y="8"/>
                    <a:pt x="2837" y="1"/>
                    <a:pt x="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59025" rIns="91425" bIns="5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8" name="Google Shape;1348;p117"/>
          <p:cNvSpPr/>
          <p:nvPr/>
        </p:nvSpPr>
        <p:spPr>
          <a:xfrm>
            <a:off x="7930440" y="126936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9" name="Google Shape;1349;p117"/>
          <p:cNvGrpSpPr/>
          <p:nvPr/>
        </p:nvGrpSpPr>
        <p:grpSpPr>
          <a:xfrm>
            <a:off x="7428600" y="3933360"/>
            <a:ext cx="224640" cy="225000"/>
            <a:chOff x="7428600" y="3933360"/>
            <a:chExt cx="224640" cy="225000"/>
          </a:xfrm>
        </p:grpSpPr>
        <p:sp>
          <p:nvSpPr>
            <p:cNvPr id="1350" name="Google Shape;1350;p117"/>
            <p:cNvSpPr/>
            <p:nvPr/>
          </p:nvSpPr>
          <p:spPr>
            <a:xfrm>
              <a:off x="7428600" y="402012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17"/>
            <p:cNvSpPr/>
            <p:nvPr/>
          </p:nvSpPr>
          <p:spPr>
            <a:xfrm>
              <a:off x="7525080" y="402012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17"/>
            <p:cNvSpPr/>
            <p:nvPr/>
          </p:nvSpPr>
          <p:spPr>
            <a:xfrm>
              <a:off x="7451280" y="40312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17"/>
            <p:cNvSpPr/>
            <p:nvPr/>
          </p:nvSpPr>
          <p:spPr>
            <a:xfrm>
              <a:off x="7519320" y="39628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17"/>
            <p:cNvSpPr/>
            <p:nvPr/>
          </p:nvSpPr>
          <p:spPr>
            <a:xfrm>
              <a:off x="7451280" y="39628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17"/>
            <p:cNvSpPr/>
            <p:nvPr/>
          </p:nvSpPr>
          <p:spPr>
            <a:xfrm>
              <a:off x="7519320" y="403092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17"/>
            <p:cNvSpPr/>
            <p:nvPr/>
          </p:nvSpPr>
          <p:spPr>
            <a:xfrm>
              <a:off x="7515000" y="393336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17"/>
            <p:cNvSpPr/>
            <p:nvPr/>
          </p:nvSpPr>
          <p:spPr>
            <a:xfrm>
              <a:off x="7515000" y="403020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17"/>
            <p:cNvSpPr/>
            <p:nvPr/>
          </p:nvSpPr>
          <p:spPr>
            <a:xfrm>
              <a:off x="7502040" y="400680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9" name="Google Shape;1359;p117"/>
          <p:cNvGrpSpPr/>
          <p:nvPr/>
        </p:nvGrpSpPr>
        <p:grpSpPr>
          <a:xfrm>
            <a:off x="5333760" y="3016440"/>
            <a:ext cx="365400" cy="365400"/>
            <a:chOff x="5333760" y="3016440"/>
            <a:chExt cx="365400" cy="365400"/>
          </a:xfrm>
        </p:grpSpPr>
        <p:grpSp>
          <p:nvGrpSpPr>
            <p:cNvPr id="1360" name="Google Shape;1360;p117"/>
            <p:cNvGrpSpPr/>
            <p:nvPr/>
          </p:nvGrpSpPr>
          <p:grpSpPr>
            <a:xfrm>
              <a:off x="5333760" y="3016440"/>
              <a:ext cx="365400" cy="365400"/>
              <a:chOff x="5333760" y="3016440"/>
              <a:chExt cx="365400" cy="365400"/>
            </a:xfrm>
          </p:grpSpPr>
          <p:sp>
            <p:nvSpPr>
              <p:cNvPr id="1361" name="Google Shape;1361;p117"/>
              <p:cNvSpPr/>
              <p:nvPr/>
            </p:nvSpPr>
            <p:spPr>
              <a:xfrm>
                <a:off x="5461200" y="3089160"/>
                <a:ext cx="115200" cy="221400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11558" extrusionOk="0">
                    <a:moveTo>
                      <a:pt x="2415" y="1"/>
                    </a:moveTo>
                    <a:cubicBezTo>
                      <a:pt x="2233" y="993"/>
                      <a:pt x="1808" y="2415"/>
                      <a:pt x="0" y="2785"/>
                    </a:cubicBezTo>
                    <a:lnTo>
                      <a:pt x="0" y="4244"/>
                    </a:lnTo>
                    <a:lnTo>
                      <a:pt x="1228" y="4244"/>
                    </a:lnTo>
                    <a:cubicBezTo>
                      <a:pt x="1537" y="4244"/>
                      <a:pt x="1787" y="4496"/>
                      <a:pt x="1787" y="4803"/>
                    </a:cubicBezTo>
                    <a:lnTo>
                      <a:pt x="1787" y="9077"/>
                    </a:lnTo>
                    <a:cubicBezTo>
                      <a:pt x="1787" y="10222"/>
                      <a:pt x="2553" y="11558"/>
                      <a:pt x="4714" y="11558"/>
                    </a:cubicBezTo>
                    <a:cubicBezTo>
                      <a:pt x="5212" y="11558"/>
                      <a:pt x="5689" y="11535"/>
                      <a:pt x="6031" y="11512"/>
                    </a:cubicBezTo>
                    <a:lnTo>
                      <a:pt x="6031" y="9905"/>
                    </a:lnTo>
                    <a:lnTo>
                      <a:pt x="4891" y="9905"/>
                    </a:lnTo>
                    <a:cubicBezTo>
                      <a:pt x="3535" y="9905"/>
                      <a:pt x="3351" y="9125"/>
                      <a:pt x="3351" y="8363"/>
                    </a:cubicBezTo>
                    <a:lnTo>
                      <a:pt x="3351" y="4803"/>
                    </a:lnTo>
                    <a:cubicBezTo>
                      <a:pt x="3351" y="4496"/>
                      <a:pt x="3600" y="4244"/>
                      <a:pt x="3910" y="4244"/>
                    </a:cubicBezTo>
                    <a:lnTo>
                      <a:pt x="6031" y="4244"/>
                    </a:lnTo>
                    <a:lnTo>
                      <a:pt x="6031" y="2681"/>
                    </a:lnTo>
                    <a:lnTo>
                      <a:pt x="3910" y="2681"/>
                    </a:lnTo>
                    <a:cubicBezTo>
                      <a:pt x="3600" y="2681"/>
                      <a:pt x="3351" y="2431"/>
                      <a:pt x="3351" y="2122"/>
                    </a:cubicBezTo>
                    <a:lnTo>
                      <a:pt x="3351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117"/>
              <p:cNvSpPr/>
              <p:nvPr/>
            </p:nvSpPr>
            <p:spPr>
              <a:xfrm>
                <a:off x="5333760" y="3016440"/>
                <a:ext cx="365400" cy="365400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6" extrusionOk="0">
                    <a:moveTo>
                      <a:pt x="10539" y="2681"/>
                    </a:moveTo>
                    <a:cubicBezTo>
                      <a:pt x="10846" y="2681"/>
                      <a:pt x="11059" y="2932"/>
                      <a:pt x="11059" y="3240"/>
                    </a:cubicBezTo>
                    <a:lnTo>
                      <a:pt x="11059" y="5362"/>
                    </a:lnTo>
                    <a:lnTo>
                      <a:pt x="13219" y="5362"/>
                    </a:lnTo>
                    <a:cubicBezTo>
                      <a:pt x="13528" y="5362"/>
                      <a:pt x="13778" y="5612"/>
                      <a:pt x="13778" y="5921"/>
                    </a:cubicBezTo>
                    <a:lnTo>
                      <a:pt x="13778" y="8601"/>
                    </a:lnTo>
                    <a:cubicBezTo>
                      <a:pt x="13778" y="8911"/>
                      <a:pt x="13528" y="9160"/>
                      <a:pt x="13219" y="9160"/>
                    </a:cubicBezTo>
                    <a:lnTo>
                      <a:pt x="11096" y="9160"/>
                    </a:lnTo>
                    <a:lnTo>
                      <a:pt x="11096" y="12161"/>
                    </a:lnTo>
                    <a:cubicBezTo>
                      <a:pt x="11096" y="12440"/>
                      <a:pt x="11121" y="12520"/>
                      <a:pt x="11133" y="12541"/>
                    </a:cubicBezTo>
                    <a:cubicBezTo>
                      <a:pt x="11140" y="12541"/>
                      <a:pt x="11234" y="12585"/>
                      <a:pt x="11520" y="12585"/>
                    </a:cubicBezTo>
                    <a:lnTo>
                      <a:pt x="13219" y="12585"/>
                    </a:lnTo>
                    <a:cubicBezTo>
                      <a:pt x="13528" y="12585"/>
                      <a:pt x="13741" y="12836"/>
                      <a:pt x="13741" y="13144"/>
                    </a:cubicBezTo>
                    <a:lnTo>
                      <a:pt x="13741" y="15826"/>
                    </a:lnTo>
                    <a:cubicBezTo>
                      <a:pt x="13741" y="16113"/>
                      <a:pt x="13560" y="16351"/>
                      <a:pt x="13273" y="16382"/>
                    </a:cubicBezTo>
                    <a:cubicBezTo>
                      <a:pt x="13236" y="16385"/>
                      <a:pt x="12341" y="16474"/>
                      <a:pt x="11342" y="16474"/>
                    </a:cubicBezTo>
                    <a:cubicBezTo>
                      <a:pt x="8564" y="16474"/>
                      <a:pt x="7298" y="14609"/>
                      <a:pt x="7298" y="12877"/>
                    </a:cubicBezTo>
                    <a:lnTo>
                      <a:pt x="7298" y="9160"/>
                    </a:lnTo>
                    <a:lnTo>
                      <a:pt x="6070" y="9160"/>
                    </a:lnTo>
                    <a:cubicBezTo>
                      <a:pt x="5760" y="9160"/>
                      <a:pt x="5511" y="8911"/>
                      <a:pt x="5511" y="8601"/>
                    </a:cubicBezTo>
                    <a:lnTo>
                      <a:pt x="5511" y="6100"/>
                    </a:lnTo>
                    <a:cubicBezTo>
                      <a:pt x="5511" y="5808"/>
                      <a:pt x="5734" y="5568"/>
                      <a:pt x="6024" y="5543"/>
                    </a:cubicBezTo>
                    <a:cubicBezTo>
                      <a:pt x="7535" y="5417"/>
                      <a:pt x="7797" y="4524"/>
                      <a:pt x="8000" y="3275"/>
                    </a:cubicBezTo>
                    <a:lnTo>
                      <a:pt x="8021" y="3148"/>
                    </a:lnTo>
                    <a:cubicBezTo>
                      <a:pt x="8066" y="2879"/>
                      <a:pt x="8299" y="2681"/>
                      <a:pt x="8571" y="2681"/>
                    </a:cubicBezTo>
                    <a:close/>
                    <a:moveTo>
                      <a:pt x="2794" y="1"/>
                    </a:moveTo>
                    <a:cubicBezTo>
                      <a:pt x="1253" y="1"/>
                      <a:pt x="1" y="1253"/>
                      <a:pt x="1" y="2794"/>
                    </a:cubicBezTo>
                    <a:lnTo>
                      <a:pt x="1" y="16272"/>
                    </a:lnTo>
                    <a:cubicBezTo>
                      <a:pt x="1" y="17811"/>
                      <a:pt x="1253" y="19065"/>
                      <a:pt x="2794" y="19065"/>
                    </a:cubicBezTo>
                    <a:lnTo>
                      <a:pt x="16272" y="19065"/>
                    </a:lnTo>
                    <a:cubicBezTo>
                      <a:pt x="17813" y="19065"/>
                      <a:pt x="19065" y="17811"/>
                      <a:pt x="19065" y="16272"/>
                    </a:cubicBezTo>
                    <a:lnTo>
                      <a:pt x="19065" y="2792"/>
                    </a:lnTo>
                    <a:cubicBezTo>
                      <a:pt x="19065" y="1253"/>
                      <a:pt x="17813" y="1"/>
                      <a:pt x="162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3" name="Google Shape;1363;p117"/>
            <p:cNvGrpSpPr/>
            <p:nvPr/>
          </p:nvGrpSpPr>
          <p:grpSpPr>
            <a:xfrm>
              <a:off x="5333760" y="3016440"/>
              <a:ext cx="365400" cy="365400"/>
              <a:chOff x="5333760" y="3016440"/>
              <a:chExt cx="365400" cy="365400"/>
            </a:xfrm>
          </p:grpSpPr>
          <p:sp>
            <p:nvSpPr>
              <p:cNvPr id="1364" name="Google Shape;1364;p117"/>
              <p:cNvSpPr/>
              <p:nvPr/>
            </p:nvSpPr>
            <p:spPr>
              <a:xfrm>
                <a:off x="5461200" y="3089160"/>
                <a:ext cx="115200" cy="221400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11558" extrusionOk="0">
                    <a:moveTo>
                      <a:pt x="2415" y="1"/>
                    </a:moveTo>
                    <a:cubicBezTo>
                      <a:pt x="2233" y="993"/>
                      <a:pt x="1808" y="2415"/>
                      <a:pt x="0" y="2785"/>
                    </a:cubicBezTo>
                    <a:lnTo>
                      <a:pt x="0" y="4244"/>
                    </a:lnTo>
                    <a:lnTo>
                      <a:pt x="1228" y="4244"/>
                    </a:lnTo>
                    <a:cubicBezTo>
                      <a:pt x="1537" y="4244"/>
                      <a:pt x="1787" y="4496"/>
                      <a:pt x="1787" y="4803"/>
                    </a:cubicBezTo>
                    <a:lnTo>
                      <a:pt x="1787" y="9077"/>
                    </a:lnTo>
                    <a:cubicBezTo>
                      <a:pt x="1787" y="10222"/>
                      <a:pt x="2553" y="11558"/>
                      <a:pt x="4714" y="11558"/>
                    </a:cubicBezTo>
                    <a:cubicBezTo>
                      <a:pt x="5212" y="11558"/>
                      <a:pt x="5689" y="11535"/>
                      <a:pt x="6031" y="11512"/>
                    </a:cubicBezTo>
                    <a:lnTo>
                      <a:pt x="6031" y="9905"/>
                    </a:lnTo>
                    <a:lnTo>
                      <a:pt x="4891" y="9905"/>
                    </a:lnTo>
                    <a:cubicBezTo>
                      <a:pt x="3535" y="9905"/>
                      <a:pt x="3351" y="9125"/>
                      <a:pt x="3351" y="8363"/>
                    </a:cubicBezTo>
                    <a:lnTo>
                      <a:pt x="3351" y="4803"/>
                    </a:lnTo>
                    <a:cubicBezTo>
                      <a:pt x="3351" y="4496"/>
                      <a:pt x="3600" y="4244"/>
                      <a:pt x="3910" y="4244"/>
                    </a:cubicBezTo>
                    <a:lnTo>
                      <a:pt x="6031" y="4244"/>
                    </a:lnTo>
                    <a:lnTo>
                      <a:pt x="6031" y="2681"/>
                    </a:lnTo>
                    <a:lnTo>
                      <a:pt x="3910" y="2681"/>
                    </a:lnTo>
                    <a:cubicBezTo>
                      <a:pt x="3600" y="2681"/>
                      <a:pt x="3351" y="2431"/>
                      <a:pt x="3351" y="2122"/>
                    </a:cubicBezTo>
                    <a:lnTo>
                      <a:pt x="3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117"/>
              <p:cNvSpPr/>
              <p:nvPr/>
            </p:nvSpPr>
            <p:spPr>
              <a:xfrm>
                <a:off x="5333760" y="3016440"/>
                <a:ext cx="365400" cy="365400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6" extrusionOk="0">
                    <a:moveTo>
                      <a:pt x="10539" y="2681"/>
                    </a:moveTo>
                    <a:cubicBezTo>
                      <a:pt x="10846" y="2681"/>
                      <a:pt x="11059" y="2932"/>
                      <a:pt x="11059" y="3240"/>
                    </a:cubicBezTo>
                    <a:lnTo>
                      <a:pt x="11059" y="5362"/>
                    </a:lnTo>
                    <a:lnTo>
                      <a:pt x="13219" y="5362"/>
                    </a:lnTo>
                    <a:cubicBezTo>
                      <a:pt x="13528" y="5362"/>
                      <a:pt x="13778" y="5612"/>
                      <a:pt x="13778" y="5921"/>
                    </a:cubicBezTo>
                    <a:lnTo>
                      <a:pt x="13778" y="8601"/>
                    </a:lnTo>
                    <a:cubicBezTo>
                      <a:pt x="13778" y="8911"/>
                      <a:pt x="13528" y="9160"/>
                      <a:pt x="13219" y="9160"/>
                    </a:cubicBezTo>
                    <a:lnTo>
                      <a:pt x="11096" y="9160"/>
                    </a:lnTo>
                    <a:lnTo>
                      <a:pt x="11096" y="12161"/>
                    </a:lnTo>
                    <a:cubicBezTo>
                      <a:pt x="11096" y="12440"/>
                      <a:pt x="11121" y="12520"/>
                      <a:pt x="11133" y="12541"/>
                    </a:cubicBezTo>
                    <a:cubicBezTo>
                      <a:pt x="11140" y="12541"/>
                      <a:pt x="11234" y="12585"/>
                      <a:pt x="11520" y="12585"/>
                    </a:cubicBezTo>
                    <a:lnTo>
                      <a:pt x="13219" y="12585"/>
                    </a:lnTo>
                    <a:cubicBezTo>
                      <a:pt x="13528" y="12585"/>
                      <a:pt x="13741" y="12836"/>
                      <a:pt x="13741" y="13144"/>
                    </a:cubicBezTo>
                    <a:lnTo>
                      <a:pt x="13741" y="15826"/>
                    </a:lnTo>
                    <a:cubicBezTo>
                      <a:pt x="13741" y="16113"/>
                      <a:pt x="13560" y="16351"/>
                      <a:pt x="13273" y="16382"/>
                    </a:cubicBezTo>
                    <a:cubicBezTo>
                      <a:pt x="13236" y="16385"/>
                      <a:pt x="12341" y="16474"/>
                      <a:pt x="11342" y="16474"/>
                    </a:cubicBezTo>
                    <a:cubicBezTo>
                      <a:pt x="8564" y="16474"/>
                      <a:pt x="7298" y="14609"/>
                      <a:pt x="7298" y="12877"/>
                    </a:cubicBezTo>
                    <a:lnTo>
                      <a:pt x="7298" y="9160"/>
                    </a:lnTo>
                    <a:lnTo>
                      <a:pt x="6070" y="9160"/>
                    </a:lnTo>
                    <a:cubicBezTo>
                      <a:pt x="5760" y="9160"/>
                      <a:pt x="5511" y="8911"/>
                      <a:pt x="5511" y="8601"/>
                    </a:cubicBezTo>
                    <a:lnTo>
                      <a:pt x="5511" y="6100"/>
                    </a:lnTo>
                    <a:cubicBezTo>
                      <a:pt x="5511" y="5808"/>
                      <a:pt x="5734" y="5568"/>
                      <a:pt x="6024" y="5543"/>
                    </a:cubicBezTo>
                    <a:cubicBezTo>
                      <a:pt x="7535" y="5417"/>
                      <a:pt x="7797" y="4524"/>
                      <a:pt x="8000" y="3275"/>
                    </a:cubicBezTo>
                    <a:lnTo>
                      <a:pt x="8021" y="3148"/>
                    </a:lnTo>
                    <a:cubicBezTo>
                      <a:pt x="8066" y="2879"/>
                      <a:pt x="8299" y="2681"/>
                      <a:pt x="8571" y="2681"/>
                    </a:cubicBezTo>
                    <a:close/>
                    <a:moveTo>
                      <a:pt x="2794" y="1"/>
                    </a:moveTo>
                    <a:cubicBezTo>
                      <a:pt x="1253" y="1"/>
                      <a:pt x="1" y="1253"/>
                      <a:pt x="1" y="2794"/>
                    </a:cubicBezTo>
                    <a:lnTo>
                      <a:pt x="1" y="16272"/>
                    </a:lnTo>
                    <a:cubicBezTo>
                      <a:pt x="1" y="17811"/>
                      <a:pt x="1253" y="19065"/>
                      <a:pt x="2794" y="19065"/>
                    </a:cubicBezTo>
                    <a:lnTo>
                      <a:pt x="16272" y="19065"/>
                    </a:lnTo>
                    <a:cubicBezTo>
                      <a:pt x="17813" y="19065"/>
                      <a:pt x="19065" y="17811"/>
                      <a:pt x="19065" y="16272"/>
                    </a:cubicBezTo>
                    <a:lnTo>
                      <a:pt x="19065" y="2792"/>
                    </a:lnTo>
                    <a:cubicBezTo>
                      <a:pt x="19065" y="1253"/>
                      <a:pt x="17813" y="1"/>
                      <a:pt x="16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6" name="Google Shape;1366;p117"/>
          <p:cNvSpPr/>
          <p:nvPr/>
        </p:nvSpPr>
        <p:spPr>
          <a:xfrm>
            <a:off x="1422720" y="3813480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117"/>
          <p:cNvSpPr/>
          <p:nvPr/>
        </p:nvSpPr>
        <p:spPr>
          <a:xfrm>
            <a:off x="2973960" y="59400"/>
            <a:ext cx="3445560" cy="3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PUC Minas – 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E0B57-4EF3-7E6E-D858-CB2C9655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873C0C-A84C-8C21-14D9-8766539B8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2AE2FE-6E77-AF20-4EEA-2695DD13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1" y="722284"/>
            <a:ext cx="7843837" cy="394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4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06"/>
          <p:cNvSpPr/>
          <p:nvPr/>
        </p:nvSpPr>
        <p:spPr>
          <a:xfrm>
            <a:off x="713160" y="343440"/>
            <a:ext cx="7717320" cy="75528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06"/>
          <p:cNvSpPr txBox="1">
            <a:spLocks noGrp="1"/>
          </p:cNvSpPr>
          <p:nvPr>
            <p:ph type="title" idx="4294967295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</a:pPr>
            <a:r>
              <a:rPr lang="pt-BR" sz="3200" b="0" i="0" u="none" strike="noStrike" cap="none" dirty="0" err="1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CRUDs</a:t>
            </a:r>
            <a:endParaRPr lang="pt-BR"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06"/>
          <p:cNvSpPr txBox="1">
            <a:spLocks noGrp="1"/>
          </p:cNvSpPr>
          <p:nvPr>
            <p:ph type="title" idx="4294967295"/>
          </p:nvPr>
        </p:nvSpPr>
        <p:spPr>
          <a:xfrm>
            <a:off x="7359413" y="2408737"/>
            <a:ext cx="1071067" cy="119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4" name="Google Shape;754;p106"/>
          <p:cNvGrpSpPr/>
          <p:nvPr/>
        </p:nvGrpSpPr>
        <p:grpSpPr>
          <a:xfrm>
            <a:off x="4136760" y="4208760"/>
            <a:ext cx="224640" cy="225000"/>
            <a:chOff x="4136760" y="4208760"/>
            <a:chExt cx="224640" cy="225000"/>
          </a:xfrm>
        </p:grpSpPr>
        <p:sp>
          <p:nvSpPr>
            <p:cNvPr id="755" name="Google Shape;755;p106"/>
            <p:cNvSpPr/>
            <p:nvPr/>
          </p:nvSpPr>
          <p:spPr>
            <a:xfrm>
              <a:off x="4136760" y="429552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06"/>
            <p:cNvSpPr/>
            <p:nvPr/>
          </p:nvSpPr>
          <p:spPr>
            <a:xfrm>
              <a:off x="4233240" y="429552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06"/>
            <p:cNvSpPr/>
            <p:nvPr/>
          </p:nvSpPr>
          <p:spPr>
            <a:xfrm>
              <a:off x="4159440" y="43066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06"/>
            <p:cNvSpPr/>
            <p:nvPr/>
          </p:nvSpPr>
          <p:spPr>
            <a:xfrm>
              <a:off x="4227840" y="42382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06"/>
            <p:cNvSpPr/>
            <p:nvPr/>
          </p:nvSpPr>
          <p:spPr>
            <a:xfrm>
              <a:off x="4159440" y="42382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06"/>
            <p:cNvSpPr/>
            <p:nvPr/>
          </p:nvSpPr>
          <p:spPr>
            <a:xfrm>
              <a:off x="4227840" y="430668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06"/>
            <p:cNvSpPr/>
            <p:nvPr/>
          </p:nvSpPr>
          <p:spPr>
            <a:xfrm>
              <a:off x="4223160" y="420876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06"/>
            <p:cNvSpPr/>
            <p:nvPr/>
          </p:nvSpPr>
          <p:spPr>
            <a:xfrm>
              <a:off x="4223160" y="430560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06"/>
            <p:cNvSpPr/>
            <p:nvPr/>
          </p:nvSpPr>
          <p:spPr>
            <a:xfrm>
              <a:off x="4210560" y="428256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106"/>
          <p:cNvGrpSpPr/>
          <p:nvPr/>
        </p:nvGrpSpPr>
        <p:grpSpPr>
          <a:xfrm>
            <a:off x="7747560" y="1312920"/>
            <a:ext cx="224640" cy="224640"/>
            <a:chOff x="7747560" y="1312920"/>
            <a:chExt cx="224640" cy="224640"/>
          </a:xfrm>
        </p:grpSpPr>
        <p:sp>
          <p:nvSpPr>
            <p:cNvPr id="765" name="Google Shape;765;p106"/>
            <p:cNvSpPr/>
            <p:nvPr/>
          </p:nvSpPr>
          <p:spPr>
            <a:xfrm>
              <a:off x="7747560" y="139932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3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56" y="2084"/>
                    <a:pt x="2573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3990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06"/>
            <p:cNvSpPr/>
            <p:nvPr/>
          </p:nvSpPr>
          <p:spPr>
            <a:xfrm>
              <a:off x="7844040" y="1399320"/>
              <a:ext cx="128160" cy="51840"/>
            </a:xfrm>
            <a:custGeom>
              <a:avLst/>
              <a:gdLst/>
              <a:ahLst/>
              <a:cxnLst/>
              <a:rect l="l" t="t" r="r" b="b"/>
              <a:pathLst>
                <a:path w="5145" h="2084" extrusionOk="0">
                  <a:moveTo>
                    <a:pt x="2572" y="0"/>
                  </a:moveTo>
                  <a:cubicBezTo>
                    <a:pt x="1144" y="0"/>
                    <a:pt x="1" y="465"/>
                    <a:pt x="1" y="1048"/>
                  </a:cubicBezTo>
                  <a:cubicBezTo>
                    <a:pt x="1" y="1620"/>
                    <a:pt x="1144" y="2084"/>
                    <a:pt x="2572" y="2084"/>
                  </a:cubicBezTo>
                  <a:cubicBezTo>
                    <a:pt x="4001" y="2084"/>
                    <a:pt x="5144" y="1620"/>
                    <a:pt x="5144" y="1048"/>
                  </a:cubicBezTo>
                  <a:cubicBezTo>
                    <a:pt x="5144" y="465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25900" rIns="91425" bIns="25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06"/>
            <p:cNvSpPr/>
            <p:nvPr/>
          </p:nvSpPr>
          <p:spPr>
            <a:xfrm>
              <a:off x="7769880" y="14104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6" extrusionOk="0">
                  <a:moveTo>
                    <a:pt x="3636" y="1"/>
                  </a:moveTo>
                  <a:cubicBezTo>
                    <a:pt x="3097" y="1"/>
                    <a:pt x="2256" y="467"/>
                    <a:pt x="1489" y="1233"/>
                  </a:cubicBezTo>
                  <a:cubicBezTo>
                    <a:pt x="477" y="2245"/>
                    <a:pt x="1" y="3388"/>
                    <a:pt x="406" y="3793"/>
                  </a:cubicBezTo>
                  <a:cubicBezTo>
                    <a:pt x="505" y="3890"/>
                    <a:pt x="646" y="3935"/>
                    <a:pt x="817" y="3935"/>
                  </a:cubicBezTo>
                  <a:cubicBezTo>
                    <a:pt x="1360" y="3935"/>
                    <a:pt x="2204" y="3471"/>
                    <a:pt x="2966" y="2709"/>
                  </a:cubicBezTo>
                  <a:cubicBezTo>
                    <a:pt x="3978" y="1697"/>
                    <a:pt x="4454" y="554"/>
                    <a:pt x="4049" y="150"/>
                  </a:cubicBezTo>
                  <a:cubicBezTo>
                    <a:pt x="3951" y="49"/>
                    <a:pt x="3809" y="1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06"/>
            <p:cNvSpPr/>
            <p:nvPr/>
          </p:nvSpPr>
          <p:spPr>
            <a:xfrm>
              <a:off x="7838280" y="13420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0" extrusionOk="0">
                  <a:moveTo>
                    <a:pt x="3639" y="0"/>
                  </a:moveTo>
                  <a:cubicBezTo>
                    <a:pt x="3100" y="0"/>
                    <a:pt x="2257" y="460"/>
                    <a:pt x="1489" y="1228"/>
                  </a:cubicBezTo>
                  <a:cubicBezTo>
                    <a:pt x="477" y="2240"/>
                    <a:pt x="0" y="3395"/>
                    <a:pt x="405" y="3788"/>
                  </a:cubicBezTo>
                  <a:cubicBezTo>
                    <a:pt x="505" y="3884"/>
                    <a:pt x="646" y="3930"/>
                    <a:pt x="816" y="3930"/>
                  </a:cubicBezTo>
                  <a:cubicBezTo>
                    <a:pt x="1360" y="3930"/>
                    <a:pt x="2204" y="3465"/>
                    <a:pt x="2965" y="2704"/>
                  </a:cubicBezTo>
                  <a:cubicBezTo>
                    <a:pt x="3977" y="1692"/>
                    <a:pt x="4453" y="549"/>
                    <a:pt x="4049" y="144"/>
                  </a:cubicBezTo>
                  <a:cubicBezTo>
                    <a:pt x="3951" y="47"/>
                    <a:pt x="3810" y="0"/>
                    <a:pt x="3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06"/>
            <p:cNvSpPr/>
            <p:nvPr/>
          </p:nvSpPr>
          <p:spPr>
            <a:xfrm>
              <a:off x="7769880" y="1342080"/>
              <a:ext cx="110880" cy="97920"/>
            </a:xfrm>
            <a:custGeom>
              <a:avLst/>
              <a:gdLst/>
              <a:ahLst/>
              <a:cxnLst/>
              <a:rect l="l" t="t" r="r" b="b"/>
              <a:pathLst>
                <a:path w="4454" h="3932" extrusionOk="0">
                  <a:moveTo>
                    <a:pt x="815" y="0"/>
                  </a:moveTo>
                  <a:cubicBezTo>
                    <a:pt x="644" y="0"/>
                    <a:pt x="503" y="47"/>
                    <a:pt x="406" y="144"/>
                  </a:cubicBezTo>
                  <a:cubicBezTo>
                    <a:pt x="1" y="561"/>
                    <a:pt x="489" y="1704"/>
                    <a:pt x="1489" y="2704"/>
                  </a:cubicBezTo>
                  <a:cubicBezTo>
                    <a:pt x="2257" y="3472"/>
                    <a:pt x="3101" y="3932"/>
                    <a:pt x="3640" y="3932"/>
                  </a:cubicBezTo>
                  <a:cubicBezTo>
                    <a:pt x="3811" y="3932"/>
                    <a:pt x="3951" y="3885"/>
                    <a:pt x="4049" y="3788"/>
                  </a:cubicBezTo>
                  <a:cubicBezTo>
                    <a:pt x="4454" y="3371"/>
                    <a:pt x="3978" y="2228"/>
                    <a:pt x="2966" y="1228"/>
                  </a:cubicBezTo>
                  <a:cubicBezTo>
                    <a:pt x="2197" y="460"/>
                    <a:pt x="1354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06"/>
            <p:cNvSpPr/>
            <p:nvPr/>
          </p:nvSpPr>
          <p:spPr>
            <a:xfrm>
              <a:off x="7838280" y="1410480"/>
              <a:ext cx="111240" cy="97920"/>
            </a:xfrm>
            <a:custGeom>
              <a:avLst/>
              <a:gdLst/>
              <a:ahLst/>
              <a:cxnLst/>
              <a:rect l="l" t="t" r="r" b="b"/>
              <a:pathLst>
                <a:path w="4466" h="3933" extrusionOk="0">
                  <a:moveTo>
                    <a:pt x="810" y="1"/>
                  </a:moveTo>
                  <a:cubicBezTo>
                    <a:pt x="639" y="1"/>
                    <a:pt x="500" y="47"/>
                    <a:pt x="405" y="145"/>
                  </a:cubicBezTo>
                  <a:cubicBezTo>
                    <a:pt x="0" y="561"/>
                    <a:pt x="489" y="1704"/>
                    <a:pt x="1489" y="2705"/>
                  </a:cubicBezTo>
                  <a:cubicBezTo>
                    <a:pt x="2257" y="3473"/>
                    <a:pt x="3100" y="3932"/>
                    <a:pt x="3639" y="3932"/>
                  </a:cubicBezTo>
                  <a:cubicBezTo>
                    <a:pt x="3810" y="3932"/>
                    <a:pt x="3951" y="3886"/>
                    <a:pt x="4049" y="3788"/>
                  </a:cubicBezTo>
                  <a:cubicBezTo>
                    <a:pt x="4465" y="3383"/>
                    <a:pt x="3977" y="2240"/>
                    <a:pt x="2965" y="1228"/>
                  </a:cubicBezTo>
                  <a:cubicBezTo>
                    <a:pt x="2197" y="460"/>
                    <a:pt x="1347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8950" rIns="91425" bIns="48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06"/>
            <p:cNvSpPr/>
            <p:nvPr/>
          </p:nvSpPr>
          <p:spPr>
            <a:xfrm>
              <a:off x="7833600" y="131292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5" extrusionOk="0">
                  <a:moveTo>
                    <a:pt x="1037" y="1"/>
                  </a:moveTo>
                  <a:cubicBezTo>
                    <a:pt x="453" y="1"/>
                    <a:pt x="1" y="1156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4001"/>
                    <a:pt x="2084" y="2572"/>
                  </a:cubicBezTo>
                  <a:cubicBezTo>
                    <a:pt x="2084" y="1144"/>
                    <a:pt x="1620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06"/>
            <p:cNvSpPr/>
            <p:nvPr/>
          </p:nvSpPr>
          <p:spPr>
            <a:xfrm>
              <a:off x="7833600" y="1409400"/>
              <a:ext cx="52200" cy="128160"/>
            </a:xfrm>
            <a:custGeom>
              <a:avLst/>
              <a:gdLst/>
              <a:ahLst/>
              <a:cxnLst/>
              <a:rect l="l" t="t" r="r" b="b"/>
              <a:pathLst>
                <a:path w="2097" h="5144" extrusionOk="0">
                  <a:moveTo>
                    <a:pt x="1037" y="0"/>
                  </a:moveTo>
                  <a:cubicBezTo>
                    <a:pt x="453" y="0"/>
                    <a:pt x="1" y="1155"/>
                    <a:pt x="1" y="2572"/>
                  </a:cubicBezTo>
                  <a:cubicBezTo>
                    <a:pt x="1" y="4001"/>
                    <a:pt x="453" y="5144"/>
                    <a:pt x="1037" y="5144"/>
                  </a:cubicBezTo>
                  <a:cubicBezTo>
                    <a:pt x="1620" y="5144"/>
                    <a:pt x="2096" y="3989"/>
                    <a:pt x="2084" y="2572"/>
                  </a:cubicBezTo>
                  <a:cubicBezTo>
                    <a:pt x="2084" y="1143"/>
                    <a:pt x="1620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64075" rIns="91425" bIns="64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06"/>
            <p:cNvSpPr/>
            <p:nvPr/>
          </p:nvSpPr>
          <p:spPr>
            <a:xfrm>
              <a:off x="7821000" y="1386360"/>
              <a:ext cx="78120" cy="78120"/>
            </a:xfrm>
            <a:custGeom>
              <a:avLst/>
              <a:gdLst/>
              <a:ahLst/>
              <a:cxnLst/>
              <a:rect l="l" t="t" r="r" b="b"/>
              <a:pathLst>
                <a:path w="3133" h="3132" extrusionOk="0">
                  <a:moveTo>
                    <a:pt x="1572" y="0"/>
                  </a:moveTo>
                  <a:cubicBezTo>
                    <a:pt x="703" y="0"/>
                    <a:pt x="1" y="703"/>
                    <a:pt x="1" y="1572"/>
                  </a:cubicBezTo>
                  <a:cubicBezTo>
                    <a:pt x="1" y="2429"/>
                    <a:pt x="703" y="3132"/>
                    <a:pt x="1572" y="3132"/>
                  </a:cubicBezTo>
                  <a:cubicBezTo>
                    <a:pt x="2430" y="3132"/>
                    <a:pt x="3132" y="2429"/>
                    <a:pt x="3132" y="1572"/>
                  </a:cubicBezTo>
                  <a:cubicBezTo>
                    <a:pt x="3132" y="703"/>
                    <a:pt x="2430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4" name="Google Shape;774;p106"/>
          <p:cNvSpPr/>
          <p:nvPr/>
        </p:nvSpPr>
        <p:spPr>
          <a:xfrm>
            <a:off x="2068560" y="131256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06"/>
          <p:cNvSpPr/>
          <p:nvPr/>
        </p:nvSpPr>
        <p:spPr>
          <a:xfrm>
            <a:off x="4789440" y="341784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06"/>
          <p:cNvSpPr/>
          <p:nvPr/>
        </p:nvSpPr>
        <p:spPr>
          <a:xfrm>
            <a:off x="1558530" y="4841662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06"/>
          <p:cNvSpPr/>
          <p:nvPr/>
        </p:nvSpPr>
        <p:spPr>
          <a:xfrm>
            <a:off x="8250480" y="2102760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06"/>
          <p:cNvSpPr/>
          <p:nvPr/>
        </p:nvSpPr>
        <p:spPr>
          <a:xfrm>
            <a:off x="652680" y="2522160"/>
            <a:ext cx="3732840" cy="8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06"/>
          <p:cNvSpPr/>
          <p:nvPr/>
        </p:nvSpPr>
        <p:spPr>
          <a:xfrm>
            <a:off x="652680" y="3447720"/>
            <a:ext cx="3732840" cy="8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126F1E-997A-E415-F8D5-003647F06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10" y="1727640"/>
            <a:ext cx="3396550" cy="283337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2F6989F-C113-A7A3-F785-C524B14C6D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05"/>
          <a:stretch/>
        </p:blipFill>
        <p:spPr>
          <a:xfrm>
            <a:off x="4974258" y="1727639"/>
            <a:ext cx="3396549" cy="283337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29589DB-18DA-D3E1-EF3B-91F40DD4EA78}"/>
              </a:ext>
            </a:extLst>
          </p:cNvPr>
          <p:cNvSpPr txBox="1"/>
          <p:nvPr/>
        </p:nvSpPr>
        <p:spPr>
          <a:xfrm>
            <a:off x="1651556" y="1445951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tan One" panose="020B0604020202020204" charset="0"/>
              </a:rPr>
              <a:t>CRUD usuário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D79B66-F249-2DBD-BDF6-C906BF372765}"/>
              </a:ext>
            </a:extLst>
          </p:cNvPr>
          <p:cNvSpPr txBox="1"/>
          <p:nvPr/>
        </p:nvSpPr>
        <p:spPr>
          <a:xfrm>
            <a:off x="5907739" y="1425240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tan One" panose="020B0604020202020204" charset="0"/>
              </a:rPr>
              <a:t>CRUD produto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8"/>
          <p:cNvSpPr/>
          <p:nvPr/>
        </p:nvSpPr>
        <p:spPr>
          <a:xfrm>
            <a:off x="713160" y="343440"/>
            <a:ext cx="7717320" cy="75528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08"/>
          <p:cNvSpPr txBox="1">
            <a:spLocks noGrp="1"/>
          </p:cNvSpPr>
          <p:nvPr>
            <p:ph type="title" idx="4294967295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</a:pPr>
            <a:r>
              <a:rPr lang="pt-BR" sz="3200" b="0" i="0" u="none" strike="noStrike" cap="none" dirty="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Pastas e Organização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108"/>
          <p:cNvSpPr/>
          <p:nvPr/>
        </p:nvSpPr>
        <p:spPr>
          <a:xfrm>
            <a:off x="975240" y="1458000"/>
            <a:ext cx="4803120" cy="152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0" name="Google Shape;950;p108"/>
          <p:cNvGrpSpPr/>
          <p:nvPr/>
        </p:nvGrpSpPr>
        <p:grpSpPr>
          <a:xfrm>
            <a:off x="105840" y="3714075"/>
            <a:ext cx="1738800" cy="1227600"/>
            <a:chOff x="984960" y="3342600"/>
            <a:chExt cx="1738800" cy="1227600"/>
          </a:xfrm>
        </p:grpSpPr>
        <p:grpSp>
          <p:nvGrpSpPr>
            <p:cNvPr id="951" name="Google Shape;951;p108"/>
            <p:cNvGrpSpPr/>
            <p:nvPr/>
          </p:nvGrpSpPr>
          <p:grpSpPr>
            <a:xfrm>
              <a:off x="1019880" y="3342600"/>
              <a:ext cx="1697760" cy="1227600"/>
              <a:chOff x="1019880" y="3342600"/>
              <a:chExt cx="1697760" cy="1227600"/>
            </a:xfrm>
          </p:grpSpPr>
          <p:sp>
            <p:nvSpPr>
              <p:cNvPr id="952" name="Google Shape;952;p108"/>
              <p:cNvSpPr/>
              <p:nvPr/>
            </p:nvSpPr>
            <p:spPr>
              <a:xfrm rot="1370400">
                <a:off x="1042200" y="3342600"/>
                <a:ext cx="1675440" cy="1227600"/>
              </a:xfrm>
              <a:custGeom>
                <a:avLst/>
                <a:gdLst/>
                <a:ahLst/>
                <a:cxnLst/>
                <a:rect l="l" t="t" r="r" b="b"/>
                <a:pathLst>
                  <a:path w="73968" h="54201" extrusionOk="0">
                    <a:moveTo>
                      <a:pt x="64978" y="0"/>
                    </a:moveTo>
                    <a:cubicBezTo>
                      <a:pt x="64829" y="0"/>
                      <a:pt x="64679" y="6"/>
                      <a:pt x="64528" y="19"/>
                    </a:cubicBezTo>
                    <a:lnTo>
                      <a:pt x="5127" y="5254"/>
                    </a:lnTo>
                    <a:cubicBezTo>
                      <a:pt x="2170" y="5525"/>
                      <a:pt x="0" y="8129"/>
                      <a:pt x="244" y="11085"/>
                    </a:cubicBezTo>
                    <a:lnTo>
                      <a:pt x="3581" y="49303"/>
                    </a:lnTo>
                    <a:cubicBezTo>
                      <a:pt x="3839" y="52097"/>
                      <a:pt x="6245" y="54200"/>
                      <a:pt x="9009" y="54200"/>
                    </a:cubicBezTo>
                    <a:cubicBezTo>
                      <a:pt x="9142" y="54200"/>
                      <a:pt x="9277" y="54195"/>
                      <a:pt x="9412" y="54185"/>
                    </a:cubicBezTo>
                    <a:lnTo>
                      <a:pt x="68841" y="48950"/>
                    </a:lnTo>
                    <a:cubicBezTo>
                      <a:pt x="71770" y="48679"/>
                      <a:pt x="73967" y="46075"/>
                      <a:pt x="73696" y="43119"/>
                    </a:cubicBezTo>
                    <a:lnTo>
                      <a:pt x="70360" y="4901"/>
                    </a:lnTo>
                    <a:cubicBezTo>
                      <a:pt x="70102" y="2097"/>
                      <a:pt x="67722" y="0"/>
                      <a:pt x="649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08"/>
              <p:cNvSpPr/>
              <p:nvPr/>
            </p:nvSpPr>
            <p:spPr>
              <a:xfrm rot="1370400">
                <a:off x="1019880" y="3742920"/>
                <a:ext cx="1636200" cy="686520"/>
              </a:xfrm>
              <a:custGeom>
                <a:avLst/>
                <a:gdLst/>
                <a:ahLst/>
                <a:cxnLst/>
                <a:rect l="l" t="t" r="r" b="b"/>
                <a:pathLst>
                  <a:path w="72232" h="30326" extrusionOk="0">
                    <a:moveTo>
                      <a:pt x="70116" y="1"/>
                    </a:moveTo>
                    <a:lnTo>
                      <a:pt x="1" y="6158"/>
                    </a:lnTo>
                    <a:lnTo>
                      <a:pt x="2116" y="30325"/>
                    </a:lnTo>
                    <a:lnTo>
                      <a:pt x="72232" y="24195"/>
                    </a:lnTo>
                    <a:lnTo>
                      <a:pt x="701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4" name="Google Shape;954;p108"/>
            <p:cNvSpPr/>
            <p:nvPr/>
          </p:nvSpPr>
          <p:spPr>
            <a:xfrm rot="1083600">
              <a:off x="1279440" y="3492000"/>
              <a:ext cx="144432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moda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08"/>
            <p:cNvSpPr/>
            <p:nvPr/>
          </p:nvSpPr>
          <p:spPr>
            <a:xfrm rot="1084200">
              <a:off x="1409400" y="3633840"/>
              <a:ext cx="111600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b="0" i="0" u="none" strike="noStrike" cap="none" dirty="0" err="1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designed</a:t>
              </a:r>
              <a:r>
                <a:rPr lang="pt-BR" sz="700" b="0" i="0" u="none" strike="noStrike" cap="none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 </a:t>
              </a:r>
              <a:r>
                <a:rPr lang="pt-BR" sz="700" b="0" i="0" u="none" strike="noStrike" cap="none" dirty="0" err="1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by</a:t>
              </a:r>
              <a:r>
                <a:rPr lang="pt-BR" sz="700" b="0" i="0" u="none" strike="noStrike" cap="none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: 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08"/>
            <p:cNvSpPr/>
            <p:nvPr/>
          </p:nvSpPr>
          <p:spPr>
            <a:xfrm rot="960600">
              <a:off x="1136160" y="3846240"/>
              <a:ext cx="12499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OLD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08"/>
            <p:cNvSpPr/>
            <p:nvPr/>
          </p:nvSpPr>
          <p:spPr>
            <a:xfrm rot="960600">
              <a:off x="984960" y="4075920"/>
              <a:ext cx="15685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solidFill>
                    <a:schemeClr val="dk2"/>
                  </a:solidFill>
                  <a:latin typeface="Titan One"/>
                  <a:ea typeface="Titan One"/>
                  <a:cs typeface="Titan One"/>
                  <a:sym typeface="Titan One"/>
                </a:rPr>
                <a:t>FASHIONED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DA3DDDC5-5D91-56B8-8693-802467B66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605" y="1356519"/>
            <a:ext cx="3159556" cy="151440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3C8F080-FF81-8300-86AF-B71A97E336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573"/>
          <a:stretch/>
        </p:blipFill>
        <p:spPr>
          <a:xfrm>
            <a:off x="4794606" y="2955628"/>
            <a:ext cx="3159556" cy="14906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2F27444-0438-4698-55B0-899099DCC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496" y="1356519"/>
            <a:ext cx="2071432" cy="31666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0EADF17-4E71-A8CD-A0FB-C2BE8E9281E7}"/>
              </a:ext>
            </a:extLst>
          </p:cNvPr>
          <p:cNvSpPr txBox="1"/>
          <p:nvPr/>
        </p:nvSpPr>
        <p:spPr>
          <a:xfrm>
            <a:off x="2030499" y="4538655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tan One" panose="020B0604020202020204" charset="0"/>
              </a:rPr>
              <a:t>DAO, Model e Service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7D96CB-2F94-3946-35E3-B973E20738CD}"/>
              </a:ext>
            </a:extLst>
          </p:cNvPr>
          <p:cNvSpPr txBox="1"/>
          <p:nvPr/>
        </p:nvSpPr>
        <p:spPr>
          <a:xfrm>
            <a:off x="4709081" y="4492283"/>
            <a:ext cx="332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tan One" panose="020B0604020202020204" charset="0"/>
              </a:rPr>
              <a:t>Pastas separadas (front, </a:t>
            </a:r>
            <a:r>
              <a:rPr lang="pt-BR" dirty="0" err="1">
                <a:latin typeface="Titan One" panose="020B0604020202020204" charset="0"/>
              </a:rPr>
              <a:t>back</a:t>
            </a:r>
            <a:r>
              <a:rPr lang="pt-BR" dirty="0">
                <a:latin typeface="Titan One" panose="020B0604020202020204" charset="0"/>
              </a:rPr>
              <a:t> e </a:t>
            </a:r>
          </a:p>
          <a:p>
            <a:r>
              <a:rPr lang="pt-BR" dirty="0">
                <a:latin typeface="Titan One" panose="020B0604020202020204" charset="0"/>
              </a:rPr>
              <a:t>imagens)</a:t>
            </a:r>
          </a:p>
        </p:txBody>
      </p:sp>
    </p:spTree>
    <p:extLst>
      <p:ext uri="{BB962C8B-B14F-4D97-AF65-F5344CB8AC3E}">
        <p14:creationId xmlns:p14="http://schemas.microsoft.com/office/powerpoint/2010/main" val="311058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8"/>
          <p:cNvSpPr/>
          <p:nvPr/>
        </p:nvSpPr>
        <p:spPr>
          <a:xfrm>
            <a:off x="713160" y="343440"/>
            <a:ext cx="7717320" cy="75528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08"/>
          <p:cNvSpPr txBox="1">
            <a:spLocks noGrp="1"/>
          </p:cNvSpPr>
          <p:nvPr>
            <p:ph type="title" idx="4294967295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</a:pPr>
            <a:r>
              <a:rPr lang="pt-BR" sz="3200" b="0" i="0" u="none" strike="noStrike" cap="none" dirty="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Pastas e Organização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108"/>
          <p:cNvSpPr/>
          <p:nvPr/>
        </p:nvSpPr>
        <p:spPr>
          <a:xfrm>
            <a:off x="975240" y="1458000"/>
            <a:ext cx="4803120" cy="152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0" name="Google Shape;950;p108"/>
          <p:cNvGrpSpPr/>
          <p:nvPr/>
        </p:nvGrpSpPr>
        <p:grpSpPr>
          <a:xfrm>
            <a:off x="105840" y="3714075"/>
            <a:ext cx="1738800" cy="1227600"/>
            <a:chOff x="984960" y="3342600"/>
            <a:chExt cx="1738800" cy="1227600"/>
          </a:xfrm>
        </p:grpSpPr>
        <p:grpSp>
          <p:nvGrpSpPr>
            <p:cNvPr id="951" name="Google Shape;951;p108"/>
            <p:cNvGrpSpPr/>
            <p:nvPr/>
          </p:nvGrpSpPr>
          <p:grpSpPr>
            <a:xfrm>
              <a:off x="1019880" y="3342600"/>
              <a:ext cx="1697760" cy="1227600"/>
              <a:chOff x="1019880" y="3342600"/>
              <a:chExt cx="1697760" cy="1227600"/>
            </a:xfrm>
          </p:grpSpPr>
          <p:sp>
            <p:nvSpPr>
              <p:cNvPr id="952" name="Google Shape;952;p108"/>
              <p:cNvSpPr/>
              <p:nvPr/>
            </p:nvSpPr>
            <p:spPr>
              <a:xfrm rot="1370400">
                <a:off x="1042200" y="3342600"/>
                <a:ext cx="1675440" cy="1227600"/>
              </a:xfrm>
              <a:custGeom>
                <a:avLst/>
                <a:gdLst/>
                <a:ahLst/>
                <a:cxnLst/>
                <a:rect l="l" t="t" r="r" b="b"/>
                <a:pathLst>
                  <a:path w="73968" h="54201" extrusionOk="0">
                    <a:moveTo>
                      <a:pt x="64978" y="0"/>
                    </a:moveTo>
                    <a:cubicBezTo>
                      <a:pt x="64829" y="0"/>
                      <a:pt x="64679" y="6"/>
                      <a:pt x="64528" y="19"/>
                    </a:cubicBezTo>
                    <a:lnTo>
                      <a:pt x="5127" y="5254"/>
                    </a:lnTo>
                    <a:cubicBezTo>
                      <a:pt x="2170" y="5525"/>
                      <a:pt x="0" y="8129"/>
                      <a:pt x="244" y="11085"/>
                    </a:cubicBezTo>
                    <a:lnTo>
                      <a:pt x="3581" y="49303"/>
                    </a:lnTo>
                    <a:cubicBezTo>
                      <a:pt x="3839" y="52097"/>
                      <a:pt x="6245" y="54200"/>
                      <a:pt x="9009" y="54200"/>
                    </a:cubicBezTo>
                    <a:cubicBezTo>
                      <a:pt x="9142" y="54200"/>
                      <a:pt x="9277" y="54195"/>
                      <a:pt x="9412" y="54185"/>
                    </a:cubicBezTo>
                    <a:lnTo>
                      <a:pt x="68841" y="48950"/>
                    </a:lnTo>
                    <a:cubicBezTo>
                      <a:pt x="71770" y="48679"/>
                      <a:pt x="73967" y="46075"/>
                      <a:pt x="73696" y="43119"/>
                    </a:cubicBezTo>
                    <a:lnTo>
                      <a:pt x="70360" y="4901"/>
                    </a:lnTo>
                    <a:cubicBezTo>
                      <a:pt x="70102" y="2097"/>
                      <a:pt x="67722" y="0"/>
                      <a:pt x="649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08"/>
              <p:cNvSpPr/>
              <p:nvPr/>
            </p:nvSpPr>
            <p:spPr>
              <a:xfrm rot="1370400">
                <a:off x="1019880" y="3742920"/>
                <a:ext cx="1636200" cy="686520"/>
              </a:xfrm>
              <a:custGeom>
                <a:avLst/>
                <a:gdLst/>
                <a:ahLst/>
                <a:cxnLst/>
                <a:rect l="l" t="t" r="r" b="b"/>
                <a:pathLst>
                  <a:path w="72232" h="30326" extrusionOk="0">
                    <a:moveTo>
                      <a:pt x="70116" y="1"/>
                    </a:moveTo>
                    <a:lnTo>
                      <a:pt x="1" y="6158"/>
                    </a:lnTo>
                    <a:lnTo>
                      <a:pt x="2116" y="30325"/>
                    </a:lnTo>
                    <a:lnTo>
                      <a:pt x="72232" y="24195"/>
                    </a:lnTo>
                    <a:lnTo>
                      <a:pt x="701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4" name="Google Shape;954;p108"/>
            <p:cNvSpPr/>
            <p:nvPr/>
          </p:nvSpPr>
          <p:spPr>
            <a:xfrm rot="1083600">
              <a:off x="1279440" y="3492000"/>
              <a:ext cx="144432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moda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08"/>
            <p:cNvSpPr/>
            <p:nvPr/>
          </p:nvSpPr>
          <p:spPr>
            <a:xfrm rot="1084200">
              <a:off x="1409400" y="3633840"/>
              <a:ext cx="111600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b="0" i="0" u="none" strike="noStrike" cap="none" dirty="0" err="1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designed</a:t>
              </a:r>
              <a:r>
                <a:rPr lang="pt-BR" sz="700" b="0" i="0" u="none" strike="noStrike" cap="none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 </a:t>
              </a:r>
              <a:r>
                <a:rPr lang="pt-BR" sz="700" b="0" i="0" u="none" strike="noStrike" cap="none" dirty="0" err="1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by</a:t>
              </a:r>
              <a:r>
                <a:rPr lang="pt-BR" sz="700" b="0" i="0" u="none" strike="noStrike" cap="none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: 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08"/>
            <p:cNvSpPr/>
            <p:nvPr/>
          </p:nvSpPr>
          <p:spPr>
            <a:xfrm rot="960600">
              <a:off x="1136160" y="3846240"/>
              <a:ext cx="12499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OLD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08"/>
            <p:cNvSpPr/>
            <p:nvPr/>
          </p:nvSpPr>
          <p:spPr>
            <a:xfrm rot="960600">
              <a:off x="984960" y="4075920"/>
              <a:ext cx="15685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solidFill>
                    <a:schemeClr val="dk2"/>
                  </a:solidFill>
                  <a:latin typeface="Titan One"/>
                  <a:ea typeface="Titan One"/>
                  <a:cs typeface="Titan One"/>
                  <a:sym typeface="Titan One"/>
                </a:rPr>
                <a:t>FASHIONED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E929FBE-68E6-609D-391A-5A90E46EA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50" y="1345391"/>
            <a:ext cx="5128704" cy="25529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CE0534-3187-FF90-CA81-865D9969B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593" y="1303477"/>
            <a:ext cx="2613887" cy="26367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1D4B2AB-3695-085D-03EF-06AEFE2A31F5}"/>
              </a:ext>
            </a:extLst>
          </p:cNvPr>
          <p:cNvSpPr txBox="1"/>
          <p:nvPr/>
        </p:nvSpPr>
        <p:spPr>
          <a:xfrm>
            <a:off x="1920451" y="3957250"/>
            <a:ext cx="2515432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tan One" panose="020B0604020202020204" charset="0"/>
              </a:rPr>
              <a:t>Atributos padronizados</a:t>
            </a:r>
          </a:p>
          <a:p>
            <a:r>
              <a:rPr lang="pt-B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Titan One" panose="020B0604020202020204" charset="0"/>
              </a:rPr>
              <a:t>(privados e letra minúscula)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FDA297-9143-4AD7-165D-B364D0CA73AE}"/>
              </a:ext>
            </a:extLst>
          </p:cNvPr>
          <p:cNvSpPr txBox="1"/>
          <p:nvPr/>
        </p:nvSpPr>
        <p:spPr>
          <a:xfrm>
            <a:off x="5714941" y="3991093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Titan One" panose="020B0604020202020204" charset="0"/>
              </a:rPr>
              <a:t>Gets</a:t>
            </a:r>
            <a:r>
              <a:rPr lang="pt-BR" dirty="0">
                <a:latin typeface="Titan One" panose="020B0604020202020204" charset="0"/>
              </a:rPr>
              <a:t> e Sets</a:t>
            </a:r>
          </a:p>
        </p:txBody>
      </p:sp>
    </p:spTree>
    <p:extLst>
      <p:ext uri="{BB962C8B-B14F-4D97-AF65-F5344CB8AC3E}">
        <p14:creationId xmlns:p14="http://schemas.microsoft.com/office/powerpoint/2010/main" val="119030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8"/>
          <p:cNvSpPr/>
          <p:nvPr/>
        </p:nvSpPr>
        <p:spPr>
          <a:xfrm>
            <a:off x="713160" y="343440"/>
            <a:ext cx="7717320" cy="75528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08"/>
          <p:cNvSpPr txBox="1">
            <a:spLocks noGrp="1"/>
          </p:cNvSpPr>
          <p:nvPr>
            <p:ph type="title" idx="4294967295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</a:pPr>
            <a:r>
              <a:rPr lang="pt-BR" sz="3200" b="0" i="0" u="none" strike="noStrike" cap="none" dirty="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Pastas e Organização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108"/>
          <p:cNvSpPr/>
          <p:nvPr/>
        </p:nvSpPr>
        <p:spPr>
          <a:xfrm>
            <a:off x="975240" y="1458000"/>
            <a:ext cx="4803120" cy="152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0" name="Google Shape;950;p108"/>
          <p:cNvGrpSpPr/>
          <p:nvPr/>
        </p:nvGrpSpPr>
        <p:grpSpPr>
          <a:xfrm>
            <a:off x="105840" y="3714075"/>
            <a:ext cx="1738800" cy="1227600"/>
            <a:chOff x="984960" y="3342600"/>
            <a:chExt cx="1738800" cy="1227600"/>
          </a:xfrm>
        </p:grpSpPr>
        <p:grpSp>
          <p:nvGrpSpPr>
            <p:cNvPr id="951" name="Google Shape;951;p108"/>
            <p:cNvGrpSpPr/>
            <p:nvPr/>
          </p:nvGrpSpPr>
          <p:grpSpPr>
            <a:xfrm>
              <a:off x="1019880" y="3342600"/>
              <a:ext cx="1697760" cy="1227600"/>
              <a:chOff x="1019880" y="3342600"/>
              <a:chExt cx="1697760" cy="1227600"/>
            </a:xfrm>
          </p:grpSpPr>
          <p:sp>
            <p:nvSpPr>
              <p:cNvPr id="952" name="Google Shape;952;p108"/>
              <p:cNvSpPr/>
              <p:nvPr/>
            </p:nvSpPr>
            <p:spPr>
              <a:xfrm rot="1370400">
                <a:off x="1042200" y="3342600"/>
                <a:ext cx="1675440" cy="1227600"/>
              </a:xfrm>
              <a:custGeom>
                <a:avLst/>
                <a:gdLst/>
                <a:ahLst/>
                <a:cxnLst/>
                <a:rect l="l" t="t" r="r" b="b"/>
                <a:pathLst>
                  <a:path w="73968" h="54201" extrusionOk="0">
                    <a:moveTo>
                      <a:pt x="64978" y="0"/>
                    </a:moveTo>
                    <a:cubicBezTo>
                      <a:pt x="64829" y="0"/>
                      <a:pt x="64679" y="6"/>
                      <a:pt x="64528" y="19"/>
                    </a:cubicBezTo>
                    <a:lnTo>
                      <a:pt x="5127" y="5254"/>
                    </a:lnTo>
                    <a:cubicBezTo>
                      <a:pt x="2170" y="5525"/>
                      <a:pt x="0" y="8129"/>
                      <a:pt x="244" y="11085"/>
                    </a:cubicBezTo>
                    <a:lnTo>
                      <a:pt x="3581" y="49303"/>
                    </a:lnTo>
                    <a:cubicBezTo>
                      <a:pt x="3839" y="52097"/>
                      <a:pt x="6245" y="54200"/>
                      <a:pt x="9009" y="54200"/>
                    </a:cubicBezTo>
                    <a:cubicBezTo>
                      <a:pt x="9142" y="54200"/>
                      <a:pt x="9277" y="54195"/>
                      <a:pt x="9412" y="54185"/>
                    </a:cubicBezTo>
                    <a:lnTo>
                      <a:pt x="68841" y="48950"/>
                    </a:lnTo>
                    <a:cubicBezTo>
                      <a:pt x="71770" y="48679"/>
                      <a:pt x="73967" y="46075"/>
                      <a:pt x="73696" y="43119"/>
                    </a:cubicBezTo>
                    <a:lnTo>
                      <a:pt x="70360" y="4901"/>
                    </a:lnTo>
                    <a:cubicBezTo>
                      <a:pt x="70102" y="2097"/>
                      <a:pt x="67722" y="0"/>
                      <a:pt x="649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08"/>
              <p:cNvSpPr/>
              <p:nvPr/>
            </p:nvSpPr>
            <p:spPr>
              <a:xfrm rot="1370400">
                <a:off x="1019880" y="3742920"/>
                <a:ext cx="1636200" cy="686520"/>
              </a:xfrm>
              <a:custGeom>
                <a:avLst/>
                <a:gdLst/>
                <a:ahLst/>
                <a:cxnLst/>
                <a:rect l="l" t="t" r="r" b="b"/>
                <a:pathLst>
                  <a:path w="72232" h="30326" extrusionOk="0">
                    <a:moveTo>
                      <a:pt x="70116" y="1"/>
                    </a:moveTo>
                    <a:lnTo>
                      <a:pt x="1" y="6158"/>
                    </a:lnTo>
                    <a:lnTo>
                      <a:pt x="2116" y="30325"/>
                    </a:lnTo>
                    <a:lnTo>
                      <a:pt x="72232" y="24195"/>
                    </a:lnTo>
                    <a:lnTo>
                      <a:pt x="701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4" name="Google Shape;954;p108"/>
            <p:cNvSpPr/>
            <p:nvPr/>
          </p:nvSpPr>
          <p:spPr>
            <a:xfrm rot="1083600">
              <a:off x="1279440" y="3492000"/>
              <a:ext cx="144432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moda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08"/>
            <p:cNvSpPr/>
            <p:nvPr/>
          </p:nvSpPr>
          <p:spPr>
            <a:xfrm rot="1084200">
              <a:off x="1409400" y="3633840"/>
              <a:ext cx="111600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b="0" i="0" u="none" strike="noStrike" cap="none" dirty="0" err="1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designed</a:t>
              </a:r>
              <a:r>
                <a:rPr lang="pt-BR" sz="700" b="0" i="0" u="none" strike="noStrike" cap="none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 </a:t>
              </a:r>
              <a:r>
                <a:rPr lang="pt-BR" sz="700" b="0" i="0" u="none" strike="noStrike" cap="none" dirty="0" err="1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by</a:t>
              </a:r>
              <a:r>
                <a:rPr lang="pt-BR" sz="700" b="0" i="0" u="none" strike="noStrike" cap="none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: 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08"/>
            <p:cNvSpPr/>
            <p:nvPr/>
          </p:nvSpPr>
          <p:spPr>
            <a:xfrm rot="960600">
              <a:off x="1136160" y="3846240"/>
              <a:ext cx="12499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OLD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08"/>
            <p:cNvSpPr/>
            <p:nvPr/>
          </p:nvSpPr>
          <p:spPr>
            <a:xfrm rot="960600">
              <a:off x="984960" y="4075920"/>
              <a:ext cx="15685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solidFill>
                    <a:schemeClr val="dk2"/>
                  </a:solidFill>
                  <a:latin typeface="Titan One"/>
                  <a:ea typeface="Titan One"/>
                  <a:cs typeface="Titan One"/>
                  <a:sym typeface="Titan One"/>
                </a:rPr>
                <a:t>FASHIONED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D0404DCF-6438-0D1A-1095-1007F901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674" y="1190160"/>
            <a:ext cx="4444651" cy="33705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816E91E-F882-60CC-EB74-27D433C52A4B}"/>
              </a:ext>
            </a:extLst>
          </p:cNvPr>
          <p:cNvSpPr txBox="1"/>
          <p:nvPr/>
        </p:nvSpPr>
        <p:spPr>
          <a:xfrm>
            <a:off x="2485351" y="4588466"/>
            <a:ext cx="417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tan One" panose="020B0604020202020204" charset="0"/>
              </a:rPr>
              <a:t>Métodos para as operações de cada CRUD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8"/>
          <p:cNvSpPr/>
          <p:nvPr/>
        </p:nvSpPr>
        <p:spPr>
          <a:xfrm>
            <a:off x="713160" y="343440"/>
            <a:ext cx="7717320" cy="75528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08"/>
          <p:cNvSpPr txBox="1">
            <a:spLocks noGrp="1"/>
          </p:cNvSpPr>
          <p:nvPr>
            <p:ph type="title" idx="4294967295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</a:pPr>
            <a:r>
              <a:rPr lang="pt-BR" sz="3200" b="0" i="0" u="none" strike="noStrike" cap="none" dirty="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Pacotes DAO, Model e Service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108"/>
          <p:cNvSpPr/>
          <p:nvPr/>
        </p:nvSpPr>
        <p:spPr>
          <a:xfrm>
            <a:off x="975240" y="1458000"/>
            <a:ext cx="4803120" cy="152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0" name="Google Shape;950;p108"/>
          <p:cNvGrpSpPr/>
          <p:nvPr/>
        </p:nvGrpSpPr>
        <p:grpSpPr>
          <a:xfrm>
            <a:off x="105840" y="3714075"/>
            <a:ext cx="1738800" cy="1227600"/>
            <a:chOff x="984960" y="3342600"/>
            <a:chExt cx="1738800" cy="1227600"/>
          </a:xfrm>
        </p:grpSpPr>
        <p:grpSp>
          <p:nvGrpSpPr>
            <p:cNvPr id="951" name="Google Shape;951;p108"/>
            <p:cNvGrpSpPr/>
            <p:nvPr/>
          </p:nvGrpSpPr>
          <p:grpSpPr>
            <a:xfrm>
              <a:off x="1019880" y="3342600"/>
              <a:ext cx="1697760" cy="1227600"/>
              <a:chOff x="1019880" y="3342600"/>
              <a:chExt cx="1697760" cy="1227600"/>
            </a:xfrm>
          </p:grpSpPr>
          <p:sp>
            <p:nvSpPr>
              <p:cNvPr id="952" name="Google Shape;952;p108"/>
              <p:cNvSpPr/>
              <p:nvPr/>
            </p:nvSpPr>
            <p:spPr>
              <a:xfrm rot="1370400">
                <a:off x="1042200" y="3342600"/>
                <a:ext cx="1675440" cy="1227600"/>
              </a:xfrm>
              <a:custGeom>
                <a:avLst/>
                <a:gdLst/>
                <a:ahLst/>
                <a:cxnLst/>
                <a:rect l="l" t="t" r="r" b="b"/>
                <a:pathLst>
                  <a:path w="73968" h="54201" extrusionOk="0">
                    <a:moveTo>
                      <a:pt x="64978" y="0"/>
                    </a:moveTo>
                    <a:cubicBezTo>
                      <a:pt x="64829" y="0"/>
                      <a:pt x="64679" y="6"/>
                      <a:pt x="64528" y="19"/>
                    </a:cubicBezTo>
                    <a:lnTo>
                      <a:pt x="5127" y="5254"/>
                    </a:lnTo>
                    <a:cubicBezTo>
                      <a:pt x="2170" y="5525"/>
                      <a:pt x="0" y="8129"/>
                      <a:pt x="244" y="11085"/>
                    </a:cubicBezTo>
                    <a:lnTo>
                      <a:pt x="3581" y="49303"/>
                    </a:lnTo>
                    <a:cubicBezTo>
                      <a:pt x="3839" y="52097"/>
                      <a:pt x="6245" y="54200"/>
                      <a:pt x="9009" y="54200"/>
                    </a:cubicBezTo>
                    <a:cubicBezTo>
                      <a:pt x="9142" y="54200"/>
                      <a:pt x="9277" y="54195"/>
                      <a:pt x="9412" y="54185"/>
                    </a:cubicBezTo>
                    <a:lnTo>
                      <a:pt x="68841" y="48950"/>
                    </a:lnTo>
                    <a:cubicBezTo>
                      <a:pt x="71770" y="48679"/>
                      <a:pt x="73967" y="46075"/>
                      <a:pt x="73696" y="43119"/>
                    </a:cubicBezTo>
                    <a:lnTo>
                      <a:pt x="70360" y="4901"/>
                    </a:lnTo>
                    <a:cubicBezTo>
                      <a:pt x="70102" y="2097"/>
                      <a:pt x="67722" y="0"/>
                      <a:pt x="649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08"/>
              <p:cNvSpPr/>
              <p:nvPr/>
            </p:nvSpPr>
            <p:spPr>
              <a:xfrm rot="1370400">
                <a:off x="1019880" y="3742920"/>
                <a:ext cx="1636200" cy="686520"/>
              </a:xfrm>
              <a:custGeom>
                <a:avLst/>
                <a:gdLst/>
                <a:ahLst/>
                <a:cxnLst/>
                <a:rect l="l" t="t" r="r" b="b"/>
                <a:pathLst>
                  <a:path w="72232" h="30326" extrusionOk="0">
                    <a:moveTo>
                      <a:pt x="70116" y="1"/>
                    </a:moveTo>
                    <a:lnTo>
                      <a:pt x="1" y="6158"/>
                    </a:lnTo>
                    <a:lnTo>
                      <a:pt x="2116" y="30325"/>
                    </a:lnTo>
                    <a:lnTo>
                      <a:pt x="72232" y="24195"/>
                    </a:lnTo>
                    <a:lnTo>
                      <a:pt x="701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4" name="Google Shape;954;p108"/>
            <p:cNvSpPr/>
            <p:nvPr/>
          </p:nvSpPr>
          <p:spPr>
            <a:xfrm rot="1083600">
              <a:off x="1279440" y="3492000"/>
              <a:ext cx="144432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moda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08"/>
            <p:cNvSpPr/>
            <p:nvPr/>
          </p:nvSpPr>
          <p:spPr>
            <a:xfrm rot="1084200">
              <a:off x="1409400" y="3633840"/>
              <a:ext cx="111600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b="0" i="0" u="none" strike="noStrike" cap="none" dirty="0" err="1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designed</a:t>
              </a:r>
              <a:r>
                <a:rPr lang="pt-BR" sz="700" b="0" i="0" u="none" strike="noStrike" cap="none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 </a:t>
              </a:r>
              <a:r>
                <a:rPr lang="pt-BR" sz="700" b="0" i="0" u="none" strike="noStrike" cap="none" dirty="0" err="1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by</a:t>
              </a:r>
              <a:r>
                <a:rPr lang="pt-BR" sz="700" b="0" i="0" u="none" strike="noStrike" cap="none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: 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08"/>
            <p:cNvSpPr/>
            <p:nvPr/>
          </p:nvSpPr>
          <p:spPr>
            <a:xfrm rot="960600">
              <a:off x="1136160" y="3846240"/>
              <a:ext cx="12499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OLD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08"/>
            <p:cNvSpPr/>
            <p:nvPr/>
          </p:nvSpPr>
          <p:spPr>
            <a:xfrm rot="960600">
              <a:off x="984960" y="4075920"/>
              <a:ext cx="15685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solidFill>
                    <a:schemeClr val="dk2"/>
                  </a:solidFill>
                  <a:latin typeface="Titan One"/>
                  <a:ea typeface="Titan One"/>
                  <a:cs typeface="Titan One"/>
                  <a:sym typeface="Titan One"/>
                </a:rPr>
                <a:t>FASHIONED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D0A072AE-4F32-A712-4FCE-D4DA840BC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60" y="1202987"/>
            <a:ext cx="3523487" cy="222756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DDF8C52-F52D-CE36-34C0-2D5C897BC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141" y="3279716"/>
            <a:ext cx="6363309" cy="169947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3AA441D-B8A4-09BE-7657-CA7605CC22E6}"/>
              </a:ext>
            </a:extLst>
          </p:cNvPr>
          <p:cNvSpPr txBox="1"/>
          <p:nvPr/>
        </p:nvSpPr>
        <p:spPr>
          <a:xfrm>
            <a:off x="4236647" y="1207850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tan One" panose="020B0604020202020204" charset="0"/>
              </a:rPr>
              <a:t>Métodos para abrir e fechar</a:t>
            </a:r>
          </a:p>
          <a:p>
            <a:r>
              <a:rPr lang="pt-BR" dirty="0">
                <a:latin typeface="Titan One" panose="020B0604020202020204" charset="0"/>
              </a:rPr>
              <a:t>a conexão com o banco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2110AD-8C0A-315A-2692-EA77A450C3F7}"/>
              </a:ext>
            </a:extLst>
          </p:cNvPr>
          <p:cNvSpPr txBox="1"/>
          <p:nvPr/>
        </p:nvSpPr>
        <p:spPr>
          <a:xfrm>
            <a:off x="5867867" y="2971939"/>
            <a:ext cx="289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tan One" panose="020B0604020202020204" charset="0"/>
              </a:rPr>
              <a:t>Métodos para as operações</a:t>
            </a:r>
          </a:p>
        </p:txBody>
      </p:sp>
    </p:spTree>
    <p:extLst>
      <p:ext uri="{BB962C8B-B14F-4D97-AF65-F5344CB8AC3E}">
        <p14:creationId xmlns:p14="http://schemas.microsoft.com/office/powerpoint/2010/main" val="358677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8"/>
          <p:cNvSpPr/>
          <p:nvPr/>
        </p:nvSpPr>
        <p:spPr>
          <a:xfrm>
            <a:off x="713160" y="343440"/>
            <a:ext cx="7717320" cy="75528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08"/>
          <p:cNvSpPr txBox="1">
            <a:spLocks noGrp="1"/>
          </p:cNvSpPr>
          <p:nvPr>
            <p:ph type="title" idx="4294967295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</a:pPr>
            <a:r>
              <a:rPr lang="pt-BR" sz="3200" dirty="0">
                <a:latin typeface="Titan One"/>
                <a:sym typeface="Titan One"/>
              </a:rPr>
              <a:t>Integração Front e Back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108"/>
          <p:cNvSpPr/>
          <p:nvPr/>
        </p:nvSpPr>
        <p:spPr>
          <a:xfrm>
            <a:off x="975240" y="1458000"/>
            <a:ext cx="4803120" cy="152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0" name="Google Shape;950;p108"/>
          <p:cNvGrpSpPr/>
          <p:nvPr/>
        </p:nvGrpSpPr>
        <p:grpSpPr>
          <a:xfrm>
            <a:off x="105840" y="3714075"/>
            <a:ext cx="1738800" cy="1227600"/>
            <a:chOff x="984960" y="3342600"/>
            <a:chExt cx="1738800" cy="1227600"/>
          </a:xfrm>
        </p:grpSpPr>
        <p:grpSp>
          <p:nvGrpSpPr>
            <p:cNvPr id="951" name="Google Shape;951;p108"/>
            <p:cNvGrpSpPr/>
            <p:nvPr/>
          </p:nvGrpSpPr>
          <p:grpSpPr>
            <a:xfrm>
              <a:off x="1019880" y="3342600"/>
              <a:ext cx="1697760" cy="1227600"/>
              <a:chOff x="1019880" y="3342600"/>
              <a:chExt cx="1697760" cy="1227600"/>
            </a:xfrm>
          </p:grpSpPr>
          <p:sp>
            <p:nvSpPr>
              <p:cNvPr id="952" name="Google Shape;952;p108"/>
              <p:cNvSpPr/>
              <p:nvPr/>
            </p:nvSpPr>
            <p:spPr>
              <a:xfrm rot="1370400">
                <a:off x="1042200" y="3342600"/>
                <a:ext cx="1675440" cy="1227600"/>
              </a:xfrm>
              <a:custGeom>
                <a:avLst/>
                <a:gdLst/>
                <a:ahLst/>
                <a:cxnLst/>
                <a:rect l="l" t="t" r="r" b="b"/>
                <a:pathLst>
                  <a:path w="73968" h="54201" extrusionOk="0">
                    <a:moveTo>
                      <a:pt x="64978" y="0"/>
                    </a:moveTo>
                    <a:cubicBezTo>
                      <a:pt x="64829" y="0"/>
                      <a:pt x="64679" y="6"/>
                      <a:pt x="64528" y="19"/>
                    </a:cubicBezTo>
                    <a:lnTo>
                      <a:pt x="5127" y="5254"/>
                    </a:lnTo>
                    <a:cubicBezTo>
                      <a:pt x="2170" y="5525"/>
                      <a:pt x="0" y="8129"/>
                      <a:pt x="244" y="11085"/>
                    </a:cubicBezTo>
                    <a:lnTo>
                      <a:pt x="3581" y="49303"/>
                    </a:lnTo>
                    <a:cubicBezTo>
                      <a:pt x="3839" y="52097"/>
                      <a:pt x="6245" y="54200"/>
                      <a:pt x="9009" y="54200"/>
                    </a:cubicBezTo>
                    <a:cubicBezTo>
                      <a:pt x="9142" y="54200"/>
                      <a:pt x="9277" y="54195"/>
                      <a:pt x="9412" y="54185"/>
                    </a:cubicBezTo>
                    <a:lnTo>
                      <a:pt x="68841" y="48950"/>
                    </a:lnTo>
                    <a:cubicBezTo>
                      <a:pt x="71770" y="48679"/>
                      <a:pt x="73967" y="46075"/>
                      <a:pt x="73696" y="43119"/>
                    </a:cubicBezTo>
                    <a:lnTo>
                      <a:pt x="70360" y="4901"/>
                    </a:lnTo>
                    <a:cubicBezTo>
                      <a:pt x="70102" y="2097"/>
                      <a:pt x="67722" y="0"/>
                      <a:pt x="649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08"/>
              <p:cNvSpPr/>
              <p:nvPr/>
            </p:nvSpPr>
            <p:spPr>
              <a:xfrm rot="1370400">
                <a:off x="1019880" y="3742920"/>
                <a:ext cx="1636200" cy="686520"/>
              </a:xfrm>
              <a:custGeom>
                <a:avLst/>
                <a:gdLst/>
                <a:ahLst/>
                <a:cxnLst/>
                <a:rect l="l" t="t" r="r" b="b"/>
                <a:pathLst>
                  <a:path w="72232" h="30326" extrusionOk="0">
                    <a:moveTo>
                      <a:pt x="70116" y="1"/>
                    </a:moveTo>
                    <a:lnTo>
                      <a:pt x="1" y="6158"/>
                    </a:lnTo>
                    <a:lnTo>
                      <a:pt x="2116" y="30325"/>
                    </a:lnTo>
                    <a:lnTo>
                      <a:pt x="72232" y="24195"/>
                    </a:lnTo>
                    <a:lnTo>
                      <a:pt x="701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4" name="Google Shape;954;p108"/>
            <p:cNvSpPr/>
            <p:nvPr/>
          </p:nvSpPr>
          <p:spPr>
            <a:xfrm rot="1083600">
              <a:off x="1279440" y="3492000"/>
              <a:ext cx="144432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moda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08"/>
            <p:cNvSpPr/>
            <p:nvPr/>
          </p:nvSpPr>
          <p:spPr>
            <a:xfrm rot="1084200">
              <a:off x="1409400" y="3633840"/>
              <a:ext cx="111600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b="0" i="0" u="none" strike="noStrike" cap="none" dirty="0" err="1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designed</a:t>
              </a:r>
              <a:r>
                <a:rPr lang="pt-BR" sz="700" b="0" i="0" u="none" strike="noStrike" cap="none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 </a:t>
              </a:r>
              <a:r>
                <a:rPr lang="pt-BR" sz="700" b="0" i="0" u="none" strike="noStrike" cap="none" dirty="0" err="1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by</a:t>
              </a:r>
              <a:r>
                <a:rPr lang="pt-BR" sz="700" b="0" i="0" u="none" strike="noStrike" cap="none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: 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08"/>
            <p:cNvSpPr/>
            <p:nvPr/>
          </p:nvSpPr>
          <p:spPr>
            <a:xfrm rot="960600">
              <a:off x="1136160" y="3846240"/>
              <a:ext cx="12499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OLD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08"/>
            <p:cNvSpPr/>
            <p:nvPr/>
          </p:nvSpPr>
          <p:spPr>
            <a:xfrm rot="960600">
              <a:off x="984960" y="4075920"/>
              <a:ext cx="15685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>
                  <a:solidFill>
                    <a:schemeClr val="dk2"/>
                  </a:solidFill>
                  <a:latin typeface="Titan One"/>
                  <a:ea typeface="Titan One"/>
                  <a:cs typeface="Titan One"/>
                  <a:sym typeface="Titan One"/>
                </a:rPr>
                <a:t>FASHIONED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6C6AFE0-C8EC-ACF5-B488-E9D0B84B9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00" y="1245000"/>
            <a:ext cx="4565048" cy="182993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292A2B3-08C2-4383-3B2B-E253F3E13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046" y="3254606"/>
            <a:ext cx="7487884" cy="149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07"/>
          <p:cNvSpPr/>
          <p:nvPr/>
        </p:nvSpPr>
        <p:spPr>
          <a:xfrm>
            <a:off x="713160" y="343440"/>
            <a:ext cx="7717320" cy="755280"/>
          </a:xfrm>
          <a:prstGeom prst="roundRect">
            <a:avLst>
              <a:gd name="adj" fmla="val 2823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07"/>
          <p:cNvSpPr txBox="1">
            <a:spLocks noGrp="1"/>
          </p:cNvSpPr>
          <p:nvPr>
            <p:ph type="title" idx="4294967295"/>
          </p:nvPr>
        </p:nvSpPr>
        <p:spPr>
          <a:xfrm>
            <a:off x="713160" y="434880"/>
            <a:ext cx="7717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an One"/>
              <a:buNone/>
            </a:pPr>
            <a:r>
              <a:rPr lang="pt-BR" sz="3200" b="0" i="0" u="none" strike="noStrike" cap="none" dirty="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Sistemas Inteligentes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0" name="Google Shape;860;p107"/>
          <p:cNvGrpSpPr/>
          <p:nvPr/>
        </p:nvGrpSpPr>
        <p:grpSpPr>
          <a:xfrm>
            <a:off x="308770" y="886046"/>
            <a:ext cx="1486800" cy="1354680"/>
            <a:chOff x="847440" y="1894320"/>
            <a:chExt cx="1486800" cy="1354680"/>
          </a:xfrm>
        </p:grpSpPr>
        <p:sp>
          <p:nvSpPr>
            <p:cNvPr id="861" name="Google Shape;861;p107"/>
            <p:cNvSpPr/>
            <p:nvPr/>
          </p:nvSpPr>
          <p:spPr>
            <a:xfrm>
              <a:off x="847440" y="1894320"/>
              <a:ext cx="1486800" cy="1354680"/>
            </a:xfrm>
            <a:custGeom>
              <a:avLst/>
              <a:gdLst/>
              <a:ahLst/>
              <a:cxnLst/>
              <a:rect l="l" t="t" r="r" b="b"/>
              <a:pathLst>
                <a:path w="60298" h="54934" extrusionOk="0">
                  <a:moveTo>
                    <a:pt x="30152" y="1"/>
                  </a:moveTo>
                  <a:cubicBezTo>
                    <a:pt x="23124" y="1"/>
                    <a:pt x="16099" y="2679"/>
                    <a:pt x="10742" y="8036"/>
                  </a:cubicBezTo>
                  <a:cubicBezTo>
                    <a:pt x="1" y="18777"/>
                    <a:pt x="1" y="36164"/>
                    <a:pt x="10742" y="46878"/>
                  </a:cubicBezTo>
                  <a:cubicBezTo>
                    <a:pt x="16099" y="52248"/>
                    <a:pt x="23124" y="54933"/>
                    <a:pt x="30152" y="54933"/>
                  </a:cubicBezTo>
                  <a:cubicBezTo>
                    <a:pt x="37181" y="54933"/>
                    <a:pt x="44213" y="52248"/>
                    <a:pt x="49583" y="46878"/>
                  </a:cubicBezTo>
                  <a:cubicBezTo>
                    <a:pt x="60297" y="36164"/>
                    <a:pt x="60297" y="18777"/>
                    <a:pt x="49583" y="8036"/>
                  </a:cubicBezTo>
                  <a:cubicBezTo>
                    <a:pt x="44213" y="2679"/>
                    <a:pt x="37181" y="1"/>
                    <a:pt x="30152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07"/>
            <p:cNvSpPr/>
            <p:nvPr/>
          </p:nvSpPr>
          <p:spPr>
            <a:xfrm>
              <a:off x="1164600" y="2187720"/>
              <a:ext cx="852120" cy="767160"/>
            </a:xfrm>
            <a:custGeom>
              <a:avLst/>
              <a:gdLst/>
              <a:ahLst/>
              <a:cxnLst/>
              <a:rect l="l" t="t" r="r" b="b"/>
              <a:pathLst>
                <a:path w="34557" h="31114" extrusionOk="0">
                  <a:moveTo>
                    <a:pt x="17237" y="438"/>
                  </a:moveTo>
                  <a:cubicBezTo>
                    <a:pt x="23893" y="438"/>
                    <a:pt x="30034" y="4856"/>
                    <a:pt x="31871" y="11569"/>
                  </a:cubicBezTo>
                  <a:cubicBezTo>
                    <a:pt x="34068" y="19624"/>
                    <a:pt x="29294" y="27951"/>
                    <a:pt x="21266" y="30149"/>
                  </a:cubicBezTo>
                  <a:cubicBezTo>
                    <a:pt x="19935" y="30517"/>
                    <a:pt x="18596" y="30693"/>
                    <a:pt x="17277" y="30693"/>
                  </a:cubicBezTo>
                  <a:cubicBezTo>
                    <a:pt x="10637" y="30693"/>
                    <a:pt x="4519" y="26241"/>
                    <a:pt x="2686" y="19543"/>
                  </a:cubicBezTo>
                  <a:cubicBezTo>
                    <a:pt x="489" y="11514"/>
                    <a:pt x="5263" y="3160"/>
                    <a:pt x="13291" y="963"/>
                  </a:cubicBezTo>
                  <a:cubicBezTo>
                    <a:pt x="14607" y="608"/>
                    <a:pt x="15932" y="438"/>
                    <a:pt x="17237" y="438"/>
                  </a:cubicBezTo>
                  <a:close/>
                  <a:moveTo>
                    <a:pt x="17280" y="0"/>
                  </a:moveTo>
                  <a:cubicBezTo>
                    <a:pt x="15926" y="0"/>
                    <a:pt x="14550" y="180"/>
                    <a:pt x="13183" y="556"/>
                  </a:cubicBezTo>
                  <a:cubicBezTo>
                    <a:pt x="4910" y="2808"/>
                    <a:pt x="1" y="11379"/>
                    <a:pt x="2279" y="19652"/>
                  </a:cubicBezTo>
                  <a:cubicBezTo>
                    <a:pt x="4134" y="26553"/>
                    <a:pt x="10425" y="31113"/>
                    <a:pt x="17263" y="31113"/>
                  </a:cubicBezTo>
                  <a:cubicBezTo>
                    <a:pt x="18622" y="31113"/>
                    <a:pt x="20003" y="30933"/>
                    <a:pt x="21374" y="30555"/>
                  </a:cubicBezTo>
                  <a:cubicBezTo>
                    <a:pt x="29647" y="28304"/>
                    <a:pt x="34556" y="19760"/>
                    <a:pt x="32278" y="11487"/>
                  </a:cubicBezTo>
                  <a:cubicBezTo>
                    <a:pt x="30421" y="4582"/>
                    <a:pt x="24123" y="0"/>
                    <a:pt x="17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07"/>
            <p:cNvSpPr/>
            <p:nvPr/>
          </p:nvSpPr>
          <p:spPr>
            <a:xfrm>
              <a:off x="1010160" y="2432520"/>
              <a:ext cx="148320" cy="169920"/>
            </a:xfrm>
            <a:custGeom>
              <a:avLst/>
              <a:gdLst/>
              <a:ahLst/>
              <a:cxnLst/>
              <a:rect l="l" t="t" r="r" b="b"/>
              <a:pathLst>
                <a:path w="6022" h="6900" extrusionOk="0">
                  <a:moveTo>
                    <a:pt x="841" y="0"/>
                  </a:moveTo>
                  <a:cubicBezTo>
                    <a:pt x="787" y="0"/>
                    <a:pt x="678" y="82"/>
                    <a:pt x="597" y="244"/>
                  </a:cubicBezTo>
                  <a:cubicBezTo>
                    <a:pt x="542" y="407"/>
                    <a:pt x="461" y="678"/>
                    <a:pt x="434" y="1058"/>
                  </a:cubicBezTo>
                  <a:cubicBezTo>
                    <a:pt x="407" y="1438"/>
                    <a:pt x="434" y="1763"/>
                    <a:pt x="515" y="2116"/>
                  </a:cubicBezTo>
                  <a:cubicBezTo>
                    <a:pt x="570" y="2441"/>
                    <a:pt x="678" y="2604"/>
                    <a:pt x="814" y="2685"/>
                  </a:cubicBezTo>
                  <a:lnTo>
                    <a:pt x="2740" y="3391"/>
                  </a:lnTo>
                  <a:lnTo>
                    <a:pt x="2740" y="3472"/>
                  </a:lnTo>
                  <a:lnTo>
                    <a:pt x="597" y="3770"/>
                  </a:lnTo>
                  <a:cubicBezTo>
                    <a:pt x="515" y="3770"/>
                    <a:pt x="380" y="3879"/>
                    <a:pt x="271" y="4014"/>
                  </a:cubicBezTo>
                  <a:cubicBezTo>
                    <a:pt x="136" y="4150"/>
                    <a:pt x="54" y="4394"/>
                    <a:pt x="27" y="4774"/>
                  </a:cubicBezTo>
                  <a:cubicBezTo>
                    <a:pt x="0" y="5154"/>
                    <a:pt x="0" y="5506"/>
                    <a:pt x="27" y="5832"/>
                  </a:cubicBezTo>
                  <a:cubicBezTo>
                    <a:pt x="54" y="6184"/>
                    <a:pt x="136" y="6347"/>
                    <a:pt x="271" y="6347"/>
                  </a:cubicBezTo>
                  <a:lnTo>
                    <a:pt x="5262" y="6890"/>
                  </a:lnTo>
                  <a:cubicBezTo>
                    <a:pt x="5281" y="6896"/>
                    <a:pt x="5300" y="6899"/>
                    <a:pt x="5319" y="6899"/>
                  </a:cubicBezTo>
                  <a:cubicBezTo>
                    <a:pt x="5379" y="6899"/>
                    <a:pt x="5431" y="6864"/>
                    <a:pt x="5452" y="6781"/>
                  </a:cubicBezTo>
                  <a:cubicBezTo>
                    <a:pt x="5479" y="6673"/>
                    <a:pt x="5533" y="6510"/>
                    <a:pt x="5560" y="6266"/>
                  </a:cubicBezTo>
                  <a:cubicBezTo>
                    <a:pt x="5588" y="6049"/>
                    <a:pt x="5615" y="5832"/>
                    <a:pt x="5615" y="5696"/>
                  </a:cubicBezTo>
                  <a:cubicBezTo>
                    <a:pt x="5696" y="5045"/>
                    <a:pt x="5669" y="4720"/>
                    <a:pt x="5479" y="4638"/>
                  </a:cubicBezTo>
                  <a:cubicBezTo>
                    <a:pt x="5072" y="4611"/>
                    <a:pt x="4340" y="4584"/>
                    <a:pt x="3255" y="4557"/>
                  </a:cubicBezTo>
                  <a:lnTo>
                    <a:pt x="3255" y="4476"/>
                  </a:lnTo>
                  <a:lnTo>
                    <a:pt x="5343" y="4286"/>
                  </a:lnTo>
                  <a:cubicBezTo>
                    <a:pt x="5452" y="4286"/>
                    <a:pt x="5533" y="4231"/>
                    <a:pt x="5560" y="4204"/>
                  </a:cubicBezTo>
                  <a:cubicBezTo>
                    <a:pt x="5588" y="4177"/>
                    <a:pt x="5615" y="4042"/>
                    <a:pt x="5669" y="3797"/>
                  </a:cubicBezTo>
                  <a:cubicBezTo>
                    <a:pt x="5696" y="3608"/>
                    <a:pt x="5696" y="3391"/>
                    <a:pt x="5669" y="3282"/>
                  </a:cubicBezTo>
                  <a:cubicBezTo>
                    <a:pt x="5615" y="3201"/>
                    <a:pt x="5560" y="3119"/>
                    <a:pt x="5479" y="3092"/>
                  </a:cubicBezTo>
                  <a:lnTo>
                    <a:pt x="3445" y="2441"/>
                  </a:lnTo>
                  <a:lnTo>
                    <a:pt x="3445" y="2387"/>
                  </a:lnTo>
                  <a:cubicBezTo>
                    <a:pt x="4503" y="2577"/>
                    <a:pt x="5262" y="2713"/>
                    <a:pt x="5669" y="2740"/>
                  </a:cubicBezTo>
                  <a:cubicBezTo>
                    <a:pt x="5685" y="2745"/>
                    <a:pt x="5701" y="2748"/>
                    <a:pt x="5717" y="2748"/>
                  </a:cubicBezTo>
                  <a:cubicBezTo>
                    <a:pt x="5853" y="2748"/>
                    <a:pt x="5943" y="2533"/>
                    <a:pt x="5967" y="2143"/>
                  </a:cubicBezTo>
                  <a:cubicBezTo>
                    <a:pt x="6022" y="1709"/>
                    <a:pt x="6022" y="1329"/>
                    <a:pt x="6022" y="1031"/>
                  </a:cubicBezTo>
                  <a:cubicBezTo>
                    <a:pt x="6022" y="705"/>
                    <a:pt x="5994" y="543"/>
                    <a:pt x="5940" y="543"/>
                  </a:cubicBezTo>
                  <a:lnTo>
                    <a:pt x="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4950" rIns="91425" bIns="84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07"/>
            <p:cNvSpPr/>
            <p:nvPr/>
          </p:nvSpPr>
          <p:spPr>
            <a:xfrm>
              <a:off x="1059480" y="2295720"/>
              <a:ext cx="162360" cy="147240"/>
            </a:xfrm>
            <a:custGeom>
              <a:avLst/>
              <a:gdLst/>
              <a:ahLst/>
              <a:cxnLst/>
              <a:rect l="l" t="t" r="r" b="b"/>
              <a:pathLst>
                <a:path w="6592" h="5987" extrusionOk="0">
                  <a:moveTo>
                    <a:pt x="2062" y="1847"/>
                  </a:moveTo>
                  <a:lnTo>
                    <a:pt x="3418" y="2363"/>
                  </a:lnTo>
                  <a:lnTo>
                    <a:pt x="3201" y="2770"/>
                  </a:lnTo>
                  <a:lnTo>
                    <a:pt x="1980" y="2010"/>
                  </a:lnTo>
                  <a:lnTo>
                    <a:pt x="2062" y="1847"/>
                  </a:lnTo>
                  <a:close/>
                  <a:moveTo>
                    <a:pt x="1189" y="1"/>
                  </a:moveTo>
                  <a:cubicBezTo>
                    <a:pt x="1013" y="1"/>
                    <a:pt x="858" y="216"/>
                    <a:pt x="678" y="600"/>
                  </a:cubicBezTo>
                  <a:cubicBezTo>
                    <a:pt x="461" y="1006"/>
                    <a:pt x="299" y="1413"/>
                    <a:pt x="163" y="1766"/>
                  </a:cubicBezTo>
                  <a:cubicBezTo>
                    <a:pt x="27" y="2146"/>
                    <a:pt x="0" y="2363"/>
                    <a:pt x="27" y="2417"/>
                  </a:cubicBezTo>
                  <a:cubicBezTo>
                    <a:pt x="190" y="2580"/>
                    <a:pt x="868" y="3204"/>
                    <a:pt x="2034" y="4288"/>
                  </a:cubicBezTo>
                  <a:cubicBezTo>
                    <a:pt x="3174" y="5373"/>
                    <a:pt x="3825" y="5916"/>
                    <a:pt x="3933" y="5970"/>
                  </a:cubicBezTo>
                  <a:cubicBezTo>
                    <a:pt x="3950" y="5981"/>
                    <a:pt x="3969" y="5987"/>
                    <a:pt x="3990" y="5987"/>
                  </a:cubicBezTo>
                  <a:cubicBezTo>
                    <a:pt x="4072" y="5987"/>
                    <a:pt x="4189" y="5904"/>
                    <a:pt x="4340" y="5753"/>
                  </a:cubicBezTo>
                  <a:cubicBezTo>
                    <a:pt x="4503" y="5536"/>
                    <a:pt x="4665" y="5265"/>
                    <a:pt x="4828" y="4885"/>
                  </a:cubicBezTo>
                  <a:cubicBezTo>
                    <a:pt x="5018" y="4533"/>
                    <a:pt x="5099" y="4288"/>
                    <a:pt x="5099" y="4126"/>
                  </a:cubicBezTo>
                  <a:cubicBezTo>
                    <a:pt x="5099" y="3936"/>
                    <a:pt x="5045" y="3854"/>
                    <a:pt x="4964" y="3773"/>
                  </a:cubicBezTo>
                  <a:lnTo>
                    <a:pt x="4611" y="3529"/>
                  </a:lnTo>
                  <a:lnTo>
                    <a:pt x="4937" y="2851"/>
                  </a:lnTo>
                  <a:lnTo>
                    <a:pt x="5425" y="3041"/>
                  </a:lnTo>
                  <a:cubicBezTo>
                    <a:pt x="5437" y="3044"/>
                    <a:pt x="5449" y="3046"/>
                    <a:pt x="5462" y="3046"/>
                  </a:cubicBezTo>
                  <a:cubicBezTo>
                    <a:pt x="5652" y="3046"/>
                    <a:pt x="5939" y="2663"/>
                    <a:pt x="6320" y="1874"/>
                  </a:cubicBezTo>
                  <a:cubicBezTo>
                    <a:pt x="6537" y="1468"/>
                    <a:pt x="6591" y="1169"/>
                    <a:pt x="6564" y="1006"/>
                  </a:cubicBezTo>
                  <a:cubicBezTo>
                    <a:pt x="6537" y="898"/>
                    <a:pt x="6510" y="871"/>
                    <a:pt x="6456" y="817"/>
                  </a:cubicBezTo>
                  <a:cubicBezTo>
                    <a:pt x="6401" y="817"/>
                    <a:pt x="4665" y="545"/>
                    <a:pt x="1221" y="3"/>
                  </a:cubicBezTo>
                  <a:cubicBezTo>
                    <a:pt x="1210" y="1"/>
                    <a:pt x="1200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3800" rIns="91425" bIns="73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07"/>
            <p:cNvSpPr/>
            <p:nvPr/>
          </p:nvSpPr>
          <p:spPr>
            <a:xfrm>
              <a:off x="1130400" y="2143440"/>
              <a:ext cx="165600" cy="171720"/>
            </a:xfrm>
            <a:custGeom>
              <a:avLst/>
              <a:gdLst/>
              <a:ahLst/>
              <a:cxnLst/>
              <a:rect l="l" t="t" r="r" b="b"/>
              <a:pathLst>
                <a:path w="6728" h="6980" extrusionOk="0">
                  <a:moveTo>
                    <a:pt x="3472" y="1"/>
                  </a:moveTo>
                  <a:cubicBezTo>
                    <a:pt x="3429" y="1"/>
                    <a:pt x="3384" y="6"/>
                    <a:pt x="3337" y="18"/>
                  </a:cubicBezTo>
                  <a:cubicBezTo>
                    <a:pt x="3120" y="18"/>
                    <a:pt x="2903" y="99"/>
                    <a:pt x="2713" y="208"/>
                  </a:cubicBezTo>
                  <a:cubicBezTo>
                    <a:pt x="2279" y="452"/>
                    <a:pt x="1953" y="642"/>
                    <a:pt x="1790" y="859"/>
                  </a:cubicBezTo>
                  <a:cubicBezTo>
                    <a:pt x="1682" y="967"/>
                    <a:pt x="1818" y="1401"/>
                    <a:pt x="2197" y="2133"/>
                  </a:cubicBezTo>
                  <a:cubicBezTo>
                    <a:pt x="2414" y="2513"/>
                    <a:pt x="2496" y="2730"/>
                    <a:pt x="2550" y="2757"/>
                  </a:cubicBezTo>
                  <a:lnTo>
                    <a:pt x="2496" y="2784"/>
                  </a:lnTo>
                  <a:lnTo>
                    <a:pt x="1519" y="1916"/>
                  </a:lnTo>
                  <a:cubicBezTo>
                    <a:pt x="1492" y="1835"/>
                    <a:pt x="1384" y="1808"/>
                    <a:pt x="1275" y="1808"/>
                  </a:cubicBezTo>
                  <a:cubicBezTo>
                    <a:pt x="1112" y="1808"/>
                    <a:pt x="923" y="1916"/>
                    <a:pt x="706" y="2133"/>
                  </a:cubicBezTo>
                  <a:cubicBezTo>
                    <a:pt x="434" y="2459"/>
                    <a:pt x="272" y="2730"/>
                    <a:pt x="136" y="3029"/>
                  </a:cubicBezTo>
                  <a:cubicBezTo>
                    <a:pt x="0" y="3327"/>
                    <a:pt x="0" y="3490"/>
                    <a:pt x="109" y="3598"/>
                  </a:cubicBezTo>
                  <a:lnTo>
                    <a:pt x="3689" y="6934"/>
                  </a:lnTo>
                  <a:cubicBezTo>
                    <a:pt x="3737" y="6966"/>
                    <a:pt x="3775" y="6979"/>
                    <a:pt x="3821" y="6979"/>
                  </a:cubicBezTo>
                  <a:cubicBezTo>
                    <a:pt x="3853" y="6979"/>
                    <a:pt x="3888" y="6973"/>
                    <a:pt x="3933" y="6961"/>
                  </a:cubicBezTo>
                  <a:cubicBezTo>
                    <a:pt x="4015" y="6934"/>
                    <a:pt x="4205" y="6799"/>
                    <a:pt x="4394" y="6555"/>
                  </a:cubicBezTo>
                  <a:cubicBezTo>
                    <a:pt x="4611" y="6311"/>
                    <a:pt x="4801" y="6094"/>
                    <a:pt x="5018" y="5822"/>
                  </a:cubicBezTo>
                  <a:cubicBezTo>
                    <a:pt x="5181" y="5551"/>
                    <a:pt x="5262" y="5361"/>
                    <a:pt x="5154" y="5334"/>
                  </a:cubicBezTo>
                  <a:lnTo>
                    <a:pt x="4394" y="4629"/>
                  </a:lnTo>
                  <a:lnTo>
                    <a:pt x="4367" y="4249"/>
                  </a:lnTo>
                  <a:lnTo>
                    <a:pt x="4367" y="4249"/>
                  </a:lnTo>
                  <a:cubicBezTo>
                    <a:pt x="4910" y="4439"/>
                    <a:pt x="5344" y="4575"/>
                    <a:pt x="5669" y="4656"/>
                  </a:cubicBezTo>
                  <a:cubicBezTo>
                    <a:pt x="5818" y="4683"/>
                    <a:pt x="5934" y="4697"/>
                    <a:pt x="6022" y="4697"/>
                  </a:cubicBezTo>
                  <a:cubicBezTo>
                    <a:pt x="6110" y="4697"/>
                    <a:pt x="6171" y="4683"/>
                    <a:pt x="6212" y="4656"/>
                  </a:cubicBezTo>
                  <a:cubicBezTo>
                    <a:pt x="6293" y="4547"/>
                    <a:pt x="6402" y="4358"/>
                    <a:pt x="6510" y="4086"/>
                  </a:cubicBezTo>
                  <a:cubicBezTo>
                    <a:pt x="6619" y="3815"/>
                    <a:pt x="6673" y="3490"/>
                    <a:pt x="6700" y="3191"/>
                  </a:cubicBezTo>
                  <a:cubicBezTo>
                    <a:pt x="6727" y="2893"/>
                    <a:pt x="6700" y="2676"/>
                    <a:pt x="6619" y="2595"/>
                  </a:cubicBezTo>
                  <a:cubicBezTo>
                    <a:pt x="6510" y="2486"/>
                    <a:pt x="6239" y="2405"/>
                    <a:pt x="5832" y="2378"/>
                  </a:cubicBezTo>
                  <a:cubicBezTo>
                    <a:pt x="5425" y="2350"/>
                    <a:pt x="5100" y="2350"/>
                    <a:pt x="4883" y="2350"/>
                  </a:cubicBezTo>
                  <a:lnTo>
                    <a:pt x="4340" y="2350"/>
                  </a:lnTo>
                  <a:cubicBezTo>
                    <a:pt x="4259" y="1672"/>
                    <a:pt x="4150" y="1157"/>
                    <a:pt x="4096" y="777"/>
                  </a:cubicBezTo>
                  <a:cubicBezTo>
                    <a:pt x="4015" y="452"/>
                    <a:pt x="3933" y="208"/>
                    <a:pt x="3852" y="153"/>
                  </a:cubicBezTo>
                  <a:cubicBezTo>
                    <a:pt x="3746" y="69"/>
                    <a:pt x="362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6025" rIns="91425" bIns="86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07"/>
            <p:cNvSpPr/>
            <p:nvPr/>
          </p:nvSpPr>
          <p:spPr>
            <a:xfrm>
              <a:off x="1246320" y="2054160"/>
              <a:ext cx="156240" cy="167760"/>
            </a:xfrm>
            <a:custGeom>
              <a:avLst/>
              <a:gdLst/>
              <a:ahLst/>
              <a:cxnLst/>
              <a:rect l="l" t="t" r="r" b="b"/>
              <a:pathLst>
                <a:path w="6348" h="6821" extrusionOk="0">
                  <a:moveTo>
                    <a:pt x="3413" y="1"/>
                  </a:moveTo>
                  <a:cubicBezTo>
                    <a:pt x="3396" y="1"/>
                    <a:pt x="3380" y="4"/>
                    <a:pt x="3364" y="12"/>
                  </a:cubicBezTo>
                  <a:lnTo>
                    <a:pt x="625" y="1667"/>
                  </a:lnTo>
                  <a:cubicBezTo>
                    <a:pt x="326" y="1857"/>
                    <a:pt x="136" y="2019"/>
                    <a:pt x="82" y="2128"/>
                  </a:cubicBezTo>
                  <a:cubicBezTo>
                    <a:pt x="1" y="2209"/>
                    <a:pt x="1" y="2345"/>
                    <a:pt x="82" y="2453"/>
                  </a:cubicBezTo>
                  <a:lnTo>
                    <a:pt x="2713" y="6766"/>
                  </a:lnTo>
                  <a:cubicBezTo>
                    <a:pt x="2767" y="6820"/>
                    <a:pt x="2822" y="6820"/>
                    <a:pt x="2930" y="6820"/>
                  </a:cubicBezTo>
                  <a:cubicBezTo>
                    <a:pt x="3039" y="6793"/>
                    <a:pt x="3174" y="6739"/>
                    <a:pt x="3391" y="6603"/>
                  </a:cubicBezTo>
                  <a:lnTo>
                    <a:pt x="6293" y="4840"/>
                  </a:lnTo>
                  <a:cubicBezTo>
                    <a:pt x="6348" y="4786"/>
                    <a:pt x="6348" y="4705"/>
                    <a:pt x="6348" y="4379"/>
                  </a:cubicBezTo>
                  <a:cubicBezTo>
                    <a:pt x="6293" y="4216"/>
                    <a:pt x="6185" y="3945"/>
                    <a:pt x="5995" y="3647"/>
                  </a:cubicBezTo>
                  <a:cubicBezTo>
                    <a:pt x="5809" y="3392"/>
                    <a:pt x="5683" y="3255"/>
                    <a:pt x="5583" y="3255"/>
                  </a:cubicBezTo>
                  <a:cubicBezTo>
                    <a:pt x="5566" y="3255"/>
                    <a:pt x="5550" y="3259"/>
                    <a:pt x="5534" y="3267"/>
                  </a:cubicBezTo>
                  <a:cubicBezTo>
                    <a:pt x="5236" y="3430"/>
                    <a:pt x="4693" y="3810"/>
                    <a:pt x="3961" y="4352"/>
                  </a:cubicBezTo>
                  <a:lnTo>
                    <a:pt x="3690" y="3918"/>
                  </a:lnTo>
                  <a:lnTo>
                    <a:pt x="4937" y="3213"/>
                  </a:lnTo>
                  <a:cubicBezTo>
                    <a:pt x="5046" y="3159"/>
                    <a:pt x="5046" y="3023"/>
                    <a:pt x="4992" y="2860"/>
                  </a:cubicBezTo>
                  <a:cubicBezTo>
                    <a:pt x="4937" y="2697"/>
                    <a:pt x="4829" y="2453"/>
                    <a:pt x="4666" y="2182"/>
                  </a:cubicBezTo>
                  <a:cubicBezTo>
                    <a:pt x="4539" y="1970"/>
                    <a:pt x="4428" y="1857"/>
                    <a:pt x="4321" y="1857"/>
                  </a:cubicBezTo>
                  <a:cubicBezTo>
                    <a:pt x="4291" y="1857"/>
                    <a:pt x="4262" y="1866"/>
                    <a:pt x="4232" y="1884"/>
                  </a:cubicBezTo>
                  <a:cubicBezTo>
                    <a:pt x="4015" y="2019"/>
                    <a:pt x="3581" y="2291"/>
                    <a:pt x="2930" y="2725"/>
                  </a:cubicBezTo>
                  <a:lnTo>
                    <a:pt x="2659" y="2291"/>
                  </a:lnTo>
                  <a:cubicBezTo>
                    <a:pt x="3364" y="1911"/>
                    <a:pt x="3879" y="1640"/>
                    <a:pt x="4178" y="1477"/>
                  </a:cubicBezTo>
                  <a:cubicBezTo>
                    <a:pt x="4259" y="1450"/>
                    <a:pt x="4259" y="1341"/>
                    <a:pt x="4178" y="1124"/>
                  </a:cubicBezTo>
                  <a:cubicBezTo>
                    <a:pt x="4124" y="962"/>
                    <a:pt x="4015" y="690"/>
                    <a:pt x="3825" y="392"/>
                  </a:cubicBezTo>
                  <a:cubicBezTo>
                    <a:pt x="3640" y="137"/>
                    <a:pt x="3513" y="1"/>
                    <a:pt x="3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3875" rIns="91425" bIns="83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07"/>
            <p:cNvSpPr/>
            <p:nvPr/>
          </p:nvSpPr>
          <p:spPr>
            <a:xfrm>
              <a:off x="1375200" y="1998720"/>
              <a:ext cx="149040" cy="155520"/>
            </a:xfrm>
            <a:custGeom>
              <a:avLst/>
              <a:gdLst/>
              <a:ahLst/>
              <a:cxnLst/>
              <a:rect l="l" t="t" r="r" b="b"/>
              <a:pathLst>
                <a:path w="6050" h="6319" extrusionOk="0">
                  <a:moveTo>
                    <a:pt x="4588" y="1"/>
                  </a:moveTo>
                  <a:cubicBezTo>
                    <a:pt x="4476" y="1"/>
                    <a:pt x="4340" y="28"/>
                    <a:pt x="4178" y="82"/>
                  </a:cubicBezTo>
                  <a:cubicBezTo>
                    <a:pt x="3798" y="191"/>
                    <a:pt x="3500" y="354"/>
                    <a:pt x="3228" y="516"/>
                  </a:cubicBezTo>
                  <a:cubicBezTo>
                    <a:pt x="2957" y="733"/>
                    <a:pt x="2849" y="869"/>
                    <a:pt x="2876" y="1005"/>
                  </a:cubicBezTo>
                  <a:lnTo>
                    <a:pt x="3500" y="3202"/>
                  </a:lnTo>
                  <a:cubicBezTo>
                    <a:pt x="3662" y="3825"/>
                    <a:pt x="3771" y="4232"/>
                    <a:pt x="3771" y="4395"/>
                  </a:cubicBezTo>
                  <a:cubicBezTo>
                    <a:pt x="3771" y="4558"/>
                    <a:pt x="3689" y="4693"/>
                    <a:pt x="3554" y="4720"/>
                  </a:cubicBezTo>
                  <a:cubicBezTo>
                    <a:pt x="3520" y="4732"/>
                    <a:pt x="3488" y="4737"/>
                    <a:pt x="3459" y="4737"/>
                  </a:cubicBezTo>
                  <a:cubicBezTo>
                    <a:pt x="3347" y="4737"/>
                    <a:pt x="3266" y="4659"/>
                    <a:pt x="3201" y="4531"/>
                  </a:cubicBezTo>
                  <a:cubicBezTo>
                    <a:pt x="3120" y="4368"/>
                    <a:pt x="2984" y="3988"/>
                    <a:pt x="2822" y="3419"/>
                  </a:cubicBezTo>
                  <a:lnTo>
                    <a:pt x="2171" y="1140"/>
                  </a:lnTo>
                  <a:cubicBezTo>
                    <a:pt x="2143" y="1059"/>
                    <a:pt x="2116" y="1005"/>
                    <a:pt x="2008" y="923"/>
                  </a:cubicBezTo>
                  <a:cubicBezTo>
                    <a:pt x="1933" y="893"/>
                    <a:pt x="1835" y="872"/>
                    <a:pt x="1711" y="872"/>
                  </a:cubicBezTo>
                  <a:cubicBezTo>
                    <a:pt x="1610" y="872"/>
                    <a:pt x="1492" y="886"/>
                    <a:pt x="1357" y="923"/>
                  </a:cubicBezTo>
                  <a:cubicBezTo>
                    <a:pt x="950" y="1032"/>
                    <a:pt x="652" y="1194"/>
                    <a:pt x="380" y="1384"/>
                  </a:cubicBezTo>
                  <a:cubicBezTo>
                    <a:pt x="109" y="1574"/>
                    <a:pt x="1" y="1710"/>
                    <a:pt x="28" y="1845"/>
                  </a:cubicBezTo>
                  <a:lnTo>
                    <a:pt x="814" y="4666"/>
                  </a:lnTo>
                  <a:cubicBezTo>
                    <a:pt x="1004" y="5371"/>
                    <a:pt x="1384" y="5887"/>
                    <a:pt x="1926" y="6131"/>
                  </a:cubicBezTo>
                  <a:cubicBezTo>
                    <a:pt x="2221" y="6249"/>
                    <a:pt x="2548" y="6319"/>
                    <a:pt x="2916" y="6319"/>
                  </a:cubicBezTo>
                  <a:cubicBezTo>
                    <a:pt x="3225" y="6319"/>
                    <a:pt x="3562" y="6269"/>
                    <a:pt x="3934" y="6158"/>
                  </a:cubicBezTo>
                  <a:cubicBezTo>
                    <a:pt x="4747" y="5941"/>
                    <a:pt x="5317" y="5588"/>
                    <a:pt x="5615" y="5100"/>
                  </a:cubicBezTo>
                  <a:cubicBezTo>
                    <a:pt x="5968" y="4639"/>
                    <a:pt x="6049" y="4015"/>
                    <a:pt x="5832" y="3202"/>
                  </a:cubicBezTo>
                  <a:lnTo>
                    <a:pt x="5019" y="299"/>
                  </a:lnTo>
                  <a:cubicBezTo>
                    <a:pt x="4991" y="218"/>
                    <a:pt x="4964" y="164"/>
                    <a:pt x="4856" y="82"/>
                  </a:cubicBezTo>
                  <a:cubicBezTo>
                    <a:pt x="4788" y="28"/>
                    <a:pt x="4700" y="1"/>
                    <a:pt x="4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7750" rIns="91425" bIns="777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07"/>
            <p:cNvSpPr/>
            <p:nvPr/>
          </p:nvSpPr>
          <p:spPr>
            <a:xfrm>
              <a:off x="1541160" y="1991520"/>
              <a:ext cx="128160" cy="140400"/>
            </a:xfrm>
            <a:custGeom>
              <a:avLst/>
              <a:gdLst/>
              <a:ahLst/>
              <a:cxnLst/>
              <a:rect l="l" t="t" r="r" b="b"/>
              <a:pathLst>
                <a:path w="5209" h="5701" extrusionOk="0">
                  <a:moveTo>
                    <a:pt x="2577" y="1361"/>
                  </a:moveTo>
                  <a:cubicBezTo>
                    <a:pt x="2631" y="1361"/>
                    <a:pt x="2713" y="1361"/>
                    <a:pt x="2740" y="1388"/>
                  </a:cubicBezTo>
                  <a:cubicBezTo>
                    <a:pt x="2767" y="1442"/>
                    <a:pt x="2848" y="1496"/>
                    <a:pt x="2876" y="1632"/>
                  </a:cubicBezTo>
                  <a:cubicBezTo>
                    <a:pt x="2930" y="1768"/>
                    <a:pt x="2930" y="1930"/>
                    <a:pt x="2930" y="2174"/>
                  </a:cubicBezTo>
                  <a:cubicBezTo>
                    <a:pt x="2930" y="2419"/>
                    <a:pt x="2903" y="2581"/>
                    <a:pt x="2876" y="2717"/>
                  </a:cubicBezTo>
                  <a:cubicBezTo>
                    <a:pt x="2794" y="2853"/>
                    <a:pt x="2767" y="2934"/>
                    <a:pt x="2713" y="2961"/>
                  </a:cubicBezTo>
                  <a:cubicBezTo>
                    <a:pt x="2631" y="2988"/>
                    <a:pt x="2577" y="2988"/>
                    <a:pt x="2469" y="2988"/>
                  </a:cubicBezTo>
                  <a:lnTo>
                    <a:pt x="2252" y="2988"/>
                  </a:lnTo>
                  <a:lnTo>
                    <a:pt x="2333" y="1361"/>
                  </a:lnTo>
                  <a:close/>
                  <a:moveTo>
                    <a:pt x="2005" y="1"/>
                  </a:moveTo>
                  <a:cubicBezTo>
                    <a:pt x="753" y="1"/>
                    <a:pt x="136" y="113"/>
                    <a:pt x="136" y="357"/>
                  </a:cubicBezTo>
                  <a:lnTo>
                    <a:pt x="0" y="5484"/>
                  </a:lnTo>
                  <a:cubicBezTo>
                    <a:pt x="0" y="5538"/>
                    <a:pt x="27" y="5619"/>
                    <a:pt x="136" y="5646"/>
                  </a:cubicBezTo>
                  <a:cubicBezTo>
                    <a:pt x="190" y="5673"/>
                    <a:pt x="407" y="5701"/>
                    <a:pt x="733" y="5701"/>
                  </a:cubicBezTo>
                  <a:cubicBezTo>
                    <a:pt x="1085" y="5701"/>
                    <a:pt x="1411" y="5701"/>
                    <a:pt x="1709" y="5673"/>
                  </a:cubicBezTo>
                  <a:cubicBezTo>
                    <a:pt x="2035" y="5646"/>
                    <a:pt x="2197" y="5565"/>
                    <a:pt x="2197" y="5511"/>
                  </a:cubicBezTo>
                  <a:lnTo>
                    <a:pt x="2225" y="4317"/>
                  </a:lnTo>
                  <a:lnTo>
                    <a:pt x="2442" y="4317"/>
                  </a:lnTo>
                  <a:cubicBezTo>
                    <a:pt x="2577" y="4326"/>
                    <a:pt x="2701" y="4329"/>
                    <a:pt x="2814" y="4329"/>
                  </a:cubicBezTo>
                  <a:cubicBezTo>
                    <a:pt x="3041" y="4329"/>
                    <a:pt x="3228" y="4317"/>
                    <a:pt x="3391" y="4317"/>
                  </a:cubicBezTo>
                  <a:cubicBezTo>
                    <a:pt x="3554" y="4290"/>
                    <a:pt x="3716" y="4290"/>
                    <a:pt x="3825" y="4263"/>
                  </a:cubicBezTo>
                  <a:cubicBezTo>
                    <a:pt x="3933" y="4209"/>
                    <a:pt x="4096" y="4182"/>
                    <a:pt x="4259" y="4127"/>
                  </a:cubicBezTo>
                  <a:cubicBezTo>
                    <a:pt x="4422" y="4046"/>
                    <a:pt x="4639" y="3910"/>
                    <a:pt x="4801" y="3666"/>
                  </a:cubicBezTo>
                  <a:cubicBezTo>
                    <a:pt x="5045" y="3368"/>
                    <a:pt x="5181" y="2853"/>
                    <a:pt x="5208" y="2147"/>
                  </a:cubicBezTo>
                  <a:cubicBezTo>
                    <a:pt x="5208" y="1605"/>
                    <a:pt x="5154" y="1198"/>
                    <a:pt x="4964" y="873"/>
                  </a:cubicBezTo>
                  <a:cubicBezTo>
                    <a:pt x="4883" y="628"/>
                    <a:pt x="4639" y="411"/>
                    <a:pt x="4259" y="249"/>
                  </a:cubicBezTo>
                  <a:cubicBezTo>
                    <a:pt x="3960" y="113"/>
                    <a:pt x="3337" y="59"/>
                    <a:pt x="2442" y="5"/>
                  </a:cubicBezTo>
                  <a:cubicBezTo>
                    <a:pt x="2288" y="2"/>
                    <a:pt x="2143" y="1"/>
                    <a:pt x="2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0200" rIns="91425" bIns="70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07"/>
            <p:cNvSpPr/>
            <p:nvPr/>
          </p:nvSpPr>
          <p:spPr>
            <a:xfrm>
              <a:off x="1707120" y="2035080"/>
              <a:ext cx="147600" cy="160560"/>
            </a:xfrm>
            <a:custGeom>
              <a:avLst/>
              <a:gdLst/>
              <a:ahLst/>
              <a:cxnLst/>
              <a:rect l="l" t="t" r="r" b="b"/>
              <a:pathLst>
                <a:path w="5995" h="6519" extrusionOk="0">
                  <a:moveTo>
                    <a:pt x="4014" y="2026"/>
                  </a:moveTo>
                  <a:lnTo>
                    <a:pt x="4177" y="2107"/>
                  </a:lnTo>
                  <a:lnTo>
                    <a:pt x="3689" y="3463"/>
                  </a:lnTo>
                  <a:lnTo>
                    <a:pt x="3282" y="3301"/>
                  </a:lnTo>
                  <a:lnTo>
                    <a:pt x="4014" y="2026"/>
                  </a:lnTo>
                  <a:close/>
                  <a:moveTo>
                    <a:pt x="3668" y="0"/>
                  </a:moveTo>
                  <a:cubicBezTo>
                    <a:pt x="3602" y="0"/>
                    <a:pt x="3557" y="15"/>
                    <a:pt x="3526" y="46"/>
                  </a:cubicBezTo>
                  <a:cubicBezTo>
                    <a:pt x="3391" y="209"/>
                    <a:pt x="2794" y="887"/>
                    <a:pt x="1736" y="2080"/>
                  </a:cubicBezTo>
                  <a:cubicBezTo>
                    <a:pt x="678" y="3246"/>
                    <a:pt x="136" y="3897"/>
                    <a:pt x="81" y="4006"/>
                  </a:cubicBezTo>
                  <a:cubicBezTo>
                    <a:pt x="0" y="4114"/>
                    <a:pt x="109" y="4250"/>
                    <a:pt x="326" y="4413"/>
                  </a:cubicBezTo>
                  <a:cubicBezTo>
                    <a:pt x="515" y="4576"/>
                    <a:pt x="787" y="4738"/>
                    <a:pt x="1166" y="4928"/>
                  </a:cubicBezTo>
                  <a:cubicBezTo>
                    <a:pt x="1546" y="5064"/>
                    <a:pt x="1763" y="5145"/>
                    <a:pt x="1953" y="5145"/>
                  </a:cubicBezTo>
                  <a:cubicBezTo>
                    <a:pt x="1989" y="5157"/>
                    <a:pt x="2023" y="5162"/>
                    <a:pt x="2056" y="5162"/>
                  </a:cubicBezTo>
                  <a:cubicBezTo>
                    <a:pt x="2171" y="5162"/>
                    <a:pt x="2263" y="5094"/>
                    <a:pt x="2306" y="5010"/>
                  </a:cubicBezTo>
                  <a:lnTo>
                    <a:pt x="2523" y="4603"/>
                  </a:lnTo>
                  <a:lnTo>
                    <a:pt x="3228" y="4928"/>
                  </a:lnTo>
                  <a:lnTo>
                    <a:pt x="3065" y="5416"/>
                  </a:lnTo>
                  <a:cubicBezTo>
                    <a:pt x="2984" y="5633"/>
                    <a:pt x="3391" y="5932"/>
                    <a:pt x="4231" y="6311"/>
                  </a:cubicBezTo>
                  <a:cubicBezTo>
                    <a:pt x="4553" y="6440"/>
                    <a:pt x="4824" y="6518"/>
                    <a:pt x="5004" y="6518"/>
                  </a:cubicBezTo>
                  <a:cubicBezTo>
                    <a:pt x="5051" y="6518"/>
                    <a:pt x="5093" y="6513"/>
                    <a:pt x="5127" y="6501"/>
                  </a:cubicBezTo>
                  <a:cubicBezTo>
                    <a:pt x="5235" y="6474"/>
                    <a:pt x="5262" y="6447"/>
                    <a:pt x="5289" y="6420"/>
                  </a:cubicBezTo>
                  <a:cubicBezTo>
                    <a:pt x="5316" y="6366"/>
                    <a:pt x="5560" y="4603"/>
                    <a:pt x="5994" y="1158"/>
                  </a:cubicBezTo>
                  <a:cubicBezTo>
                    <a:pt x="5994" y="995"/>
                    <a:pt x="5805" y="805"/>
                    <a:pt x="5398" y="615"/>
                  </a:cubicBezTo>
                  <a:cubicBezTo>
                    <a:pt x="4964" y="398"/>
                    <a:pt x="4557" y="263"/>
                    <a:pt x="4177" y="127"/>
                  </a:cubicBezTo>
                  <a:cubicBezTo>
                    <a:pt x="3940" y="42"/>
                    <a:pt x="3777" y="0"/>
                    <a:pt x="3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80275" rIns="91425" bIns="80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07"/>
            <p:cNvSpPr/>
            <p:nvPr/>
          </p:nvSpPr>
          <p:spPr>
            <a:xfrm>
              <a:off x="1836360" y="2099880"/>
              <a:ext cx="169560" cy="181800"/>
            </a:xfrm>
            <a:custGeom>
              <a:avLst/>
              <a:gdLst/>
              <a:ahLst/>
              <a:cxnLst/>
              <a:rect l="l" t="t" r="r" b="b"/>
              <a:pathLst>
                <a:path w="6890" h="7385" extrusionOk="0">
                  <a:moveTo>
                    <a:pt x="4530" y="2226"/>
                  </a:moveTo>
                  <a:lnTo>
                    <a:pt x="4747" y="2389"/>
                  </a:lnTo>
                  <a:cubicBezTo>
                    <a:pt x="4801" y="2470"/>
                    <a:pt x="4855" y="2578"/>
                    <a:pt x="4855" y="2714"/>
                  </a:cubicBezTo>
                  <a:cubicBezTo>
                    <a:pt x="4855" y="2850"/>
                    <a:pt x="4774" y="3012"/>
                    <a:pt x="4611" y="3175"/>
                  </a:cubicBezTo>
                  <a:cubicBezTo>
                    <a:pt x="4422" y="3416"/>
                    <a:pt x="4244" y="3526"/>
                    <a:pt x="4077" y="3526"/>
                  </a:cubicBezTo>
                  <a:cubicBezTo>
                    <a:pt x="3980" y="3526"/>
                    <a:pt x="3887" y="3489"/>
                    <a:pt x="3797" y="3419"/>
                  </a:cubicBezTo>
                  <a:lnTo>
                    <a:pt x="3635" y="3284"/>
                  </a:lnTo>
                  <a:lnTo>
                    <a:pt x="4530" y="2226"/>
                  </a:lnTo>
                  <a:close/>
                  <a:moveTo>
                    <a:pt x="3552" y="1"/>
                  </a:moveTo>
                  <a:cubicBezTo>
                    <a:pt x="3498" y="1"/>
                    <a:pt x="3455" y="19"/>
                    <a:pt x="3418" y="56"/>
                  </a:cubicBezTo>
                  <a:lnTo>
                    <a:pt x="27" y="3880"/>
                  </a:lnTo>
                  <a:cubicBezTo>
                    <a:pt x="0" y="3962"/>
                    <a:pt x="0" y="4016"/>
                    <a:pt x="27" y="4124"/>
                  </a:cubicBezTo>
                  <a:cubicBezTo>
                    <a:pt x="54" y="4233"/>
                    <a:pt x="244" y="4396"/>
                    <a:pt x="461" y="4613"/>
                  </a:cubicBezTo>
                  <a:cubicBezTo>
                    <a:pt x="705" y="4830"/>
                    <a:pt x="976" y="5047"/>
                    <a:pt x="1248" y="5209"/>
                  </a:cubicBezTo>
                  <a:cubicBezTo>
                    <a:pt x="1455" y="5375"/>
                    <a:pt x="1599" y="5446"/>
                    <a:pt x="1679" y="5446"/>
                  </a:cubicBezTo>
                  <a:cubicBezTo>
                    <a:pt x="1704" y="5446"/>
                    <a:pt x="1723" y="5439"/>
                    <a:pt x="1736" y="5426"/>
                  </a:cubicBezTo>
                  <a:lnTo>
                    <a:pt x="2848" y="4179"/>
                  </a:lnTo>
                  <a:lnTo>
                    <a:pt x="2957" y="4287"/>
                  </a:lnTo>
                  <a:lnTo>
                    <a:pt x="2224" y="5860"/>
                  </a:lnTo>
                  <a:cubicBezTo>
                    <a:pt x="2197" y="5915"/>
                    <a:pt x="2224" y="6023"/>
                    <a:pt x="2306" y="6132"/>
                  </a:cubicBezTo>
                  <a:cubicBezTo>
                    <a:pt x="2360" y="6240"/>
                    <a:pt x="2495" y="6349"/>
                    <a:pt x="2740" y="6566"/>
                  </a:cubicBezTo>
                  <a:cubicBezTo>
                    <a:pt x="3362" y="7102"/>
                    <a:pt x="3781" y="7384"/>
                    <a:pt x="4023" y="7384"/>
                  </a:cubicBezTo>
                  <a:cubicBezTo>
                    <a:pt x="4086" y="7384"/>
                    <a:pt x="4138" y="7365"/>
                    <a:pt x="4177" y="7325"/>
                  </a:cubicBezTo>
                  <a:cubicBezTo>
                    <a:pt x="4340" y="7135"/>
                    <a:pt x="4503" y="6457"/>
                    <a:pt x="4665" y="5345"/>
                  </a:cubicBezTo>
                  <a:cubicBezTo>
                    <a:pt x="4726" y="5351"/>
                    <a:pt x="4790" y="5354"/>
                    <a:pt x="4855" y="5354"/>
                  </a:cubicBezTo>
                  <a:cubicBezTo>
                    <a:pt x="5080" y="5354"/>
                    <a:pt x="5323" y="5315"/>
                    <a:pt x="5533" y="5209"/>
                  </a:cubicBezTo>
                  <a:cubicBezTo>
                    <a:pt x="5805" y="5074"/>
                    <a:pt x="6103" y="4830"/>
                    <a:pt x="6374" y="4531"/>
                  </a:cubicBezTo>
                  <a:cubicBezTo>
                    <a:pt x="6645" y="4206"/>
                    <a:pt x="6808" y="3935"/>
                    <a:pt x="6835" y="3636"/>
                  </a:cubicBezTo>
                  <a:cubicBezTo>
                    <a:pt x="6889" y="3528"/>
                    <a:pt x="6889" y="3365"/>
                    <a:pt x="6889" y="3256"/>
                  </a:cubicBezTo>
                  <a:cubicBezTo>
                    <a:pt x="6889" y="3121"/>
                    <a:pt x="6835" y="2985"/>
                    <a:pt x="6781" y="2850"/>
                  </a:cubicBezTo>
                  <a:cubicBezTo>
                    <a:pt x="6700" y="2687"/>
                    <a:pt x="6645" y="2578"/>
                    <a:pt x="6564" y="2470"/>
                  </a:cubicBezTo>
                  <a:cubicBezTo>
                    <a:pt x="6510" y="2334"/>
                    <a:pt x="6374" y="2199"/>
                    <a:pt x="6238" y="2063"/>
                  </a:cubicBezTo>
                  <a:cubicBezTo>
                    <a:pt x="6076" y="1927"/>
                    <a:pt x="5940" y="1792"/>
                    <a:pt x="5832" y="1683"/>
                  </a:cubicBezTo>
                  <a:cubicBezTo>
                    <a:pt x="5696" y="1575"/>
                    <a:pt x="5452" y="1331"/>
                    <a:pt x="5045" y="1005"/>
                  </a:cubicBezTo>
                  <a:cubicBezTo>
                    <a:pt x="4638" y="625"/>
                    <a:pt x="4313" y="354"/>
                    <a:pt x="3987" y="191"/>
                  </a:cubicBezTo>
                  <a:cubicBezTo>
                    <a:pt x="3791" y="67"/>
                    <a:pt x="3654" y="1"/>
                    <a:pt x="3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07"/>
            <p:cNvSpPr/>
            <p:nvPr/>
          </p:nvSpPr>
          <p:spPr>
            <a:xfrm>
              <a:off x="1947960" y="2217240"/>
              <a:ext cx="162360" cy="140400"/>
            </a:xfrm>
            <a:custGeom>
              <a:avLst/>
              <a:gdLst/>
              <a:ahLst/>
              <a:cxnLst/>
              <a:rect l="l" t="t" r="r" b="b"/>
              <a:pathLst>
                <a:path w="6592" h="5712" extrusionOk="0">
                  <a:moveTo>
                    <a:pt x="4064" y="1"/>
                  </a:moveTo>
                  <a:cubicBezTo>
                    <a:pt x="3996" y="1"/>
                    <a:pt x="3908" y="14"/>
                    <a:pt x="3798" y="39"/>
                  </a:cubicBezTo>
                  <a:cubicBezTo>
                    <a:pt x="3554" y="120"/>
                    <a:pt x="3364" y="201"/>
                    <a:pt x="3093" y="391"/>
                  </a:cubicBezTo>
                  <a:cubicBezTo>
                    <a:pt x="2822" y="554"/>
                    <a:pt x="2659" y="690"/>
                    <a:pt x="2550" y="798"/>
                  </a:cubicBezTo>
                  <a:cubicBezTo>
                    <a:pt x="2442" y="879"/>
                    <a:pt x="2415" y="988"/>
                    <a:pt x="2442" y="1015"/>
                  </a:cubicBezTo>
                  <a:lnTo>
                    <a:pt x="3039" y="1964"/>
                  </a:lnTo>
                  <a:lnTo>
                    <a:pt x="109" y="3809"/>
                  </a:lnTo>
                  <a:cubicBezTo>
                    <a:pt x="28" y="3836"/>
                    <a:pt x="1" y="3917"/>
                    <a:pt x="28" y="3999"/>
                  </a:cubicBezTo>
                  <a:cubicBezTo>
                    <a:pt x="82" y="4080"/>
                    <a:pt x="163" y="4270"/>
                    <a:pt x="353" y="4541"/>
                  </a:cubicBezTo>
                  <a:cubicBezTo>
                    <a:pt x="516" y="4867"/>
                    <a:pt x="706" y="5084"/>
                    <a:pt x="923" y="5355"/>
                  </a:cubicBezTo>
                  <a:cubicBezTo>
                    <a:pt x="1118" y="5599"/>
                    <a:pt x="1248" y="5711"/>
                    <a:pt x="1331" y="5711"/>
                  </a:cubicBezTo>
                  <a:cubicBezTo>
                    <a:pt x="1340" y="5711"/>
                    <a:pt x="1349" y="5710"/>
                    <a:pt x="1357" y="5707"/>
                  </a:cubicBezTo>
                  <a:lnTo>
                    <a:pt x="4232" y="3863"/>
                  </a:lnTo>
                  <a:lnTo>
                    <a:pt x="4774" y="4731"/>
                  </a:lnTo>
                  <a:cubicBezTo>
                    <a:pt x="4802" y="4758"/>
                    <a:pt x="4856" y="4772"/>
                    <a:pt x="4934" y="4772"/>
                  </a:cubicBezTo>
                  <a:cubicBezTo>
                    <a:pt x="5012" y="4772"/>
                    <a:pt x="5114" y="4758"/>
                    <a:pt x="5236" y="4731"/>
                  </a:cubicBezTo>
                  <a:cubicBezTo>
                    <a:pt x="5453" y="4650"/>
                    <a:pt x="5697" y="4514"/>
                    <a:pt x="5941" y="4378"/>
                  </a:cubicBezTo>
                  <a:cubicBezTo>
                    <a:pt x="6185" y="4243"/>
                    <a:pt x="6348" y="4107"/>
                    <a:pt x="6456" y="3999"/>
                  </a:cubicBezTo>
                  <a:cubicBezTo>
                    <a:pt x="6538" y="3917"/>
                    <a:pt x="6592" y="3809"/>
                    <a:pt x="6538" y="3727"/>
                  </a:cubicBezTo>
                  <a:lnTo>
                    <a:pt x="4232" y="66"/>
                  </a:lnTo>
                  <a:cubicBezTo>
                    <a:pt x="4202" y="21"/>
                    <a:pt x="4148" y="1"/>
                    <a:pt x="4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70200" rIns="91425" bIns="70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07"/>
            <p:cNvSpPr/>
            <p:nvPr/>
          </p:nvSpPr>
          <p:spPr>
            <a:xfrm>
              <a:off x="2023560" y="2538360"/>
              <a:ext cx="148320" cy="168480"/>
            </a:xfrm>
            <a:custGeom>
              <a:avLst/>
              <a:gdLst/>
              <a:ahLst/>
              <a:cxnLst/>
              <a:rect l="l" t="t" r="r" b="b"/>
              <a:pathLst>
                <a:path w="6023" h="6846" extrusionOk="0">
                  <a:moveTo>
                    <a:pt x="665" y="0"/>
                  </a:moveTo>
                  <a:cubicBezTo>
                    <a:pt x="600" y="0"/>
                    <a:pt x="564" y="35"/>
                    <a:pt x="543" y="118"/>
                  </a:cubicBezTo>
                  <a:cubicBezTo>
                    <a:pt x="516" y="200"/>
                    <a:pt x="462" y="390"/>
                    <a:pt x="435" y="607"/>
                  </a:cubicBezTo>
                  <a:cubicBezTo>
                    <a:pt x="408" y="851"/>
                    <a:pt x="353" y="1068"/>
                    <a:pt x="353" y="1203"/>
                  </a:cubicBezTo>
                  <a:cubicBezTo>
                    <a:pt x="326" y="1881"/>
                    <a:pt x="353" y="2207"/>
                    <a:pt x="516" y="2315"/>
                  </a:cubicBezTo>
                  <a:cubicBezTo>
                    <a:pt x="923" y="2342"/>
                    <a:pt x="1655" y="2370"/>
                    <a:pt x="2740" y="2370"/>
                  </a:cubicBezTo>
                  <a:lnTo>
                    <a:pt x="2740" y="2451"/>
                  </a:lnTo>
                  <a:lnTo>
                    <a:pt x="652" y="2641"/>
                  </a:lnTo>
                  <a:cubicBezTo>
                    <a:pt x="543" y="2641"/>
                    <a:pt x="462" y="2695"/>
                    <a:pt x="435" y="2722"/>
                  </a:cubicBezTo>
                  <a:cubicBezTo>
                    <a:pt x="408" y="2749"/>
                    <a:pt x="380" y="2885"/>
                    <a:pt x="326" y="3129"/>
                  </a:cubicBezTo>
                  <a:cubicBezTo>
                    <a:pt x="299" y="3319"/>
                    <a:pt x="299" y="3536"/>
                    <a:pt x="326" y="3644"/>
                  </a:cubicBezTo>
                  <a:cubicBezTo>
                    <a:pt x="380" y="3726"/>
                    <a:pt x="435" y="3807"/>
                    <a:pt x="516" y="3834"/>
                  </a:cubicBezTo>
                  <a:lnTo>
                    <a:pt x="2550" y="4458"/>
                  </a:lnTo>
                  <a:lnTo>
                    <a:pt x="2550" y="4512"/>
                  </a:lnTo>
                  <a:cubicBezTo>
                    <a:pt x="1492" y="4323"/>
                    <a:pt x="733" y="4187"/>
                    <a:pt x="326" y="4133"/>
                  </a:cubicBezTo>
                  <a:cubicBezTo>
                    <a:pt x="317" y="4131"/>
                    <a:pt x="308" y="4130"/>
                    <a:pt x="299" y="4130"/>
                  </a:cubicBezTo>
                  <a:cubicBezTo>
                    <a:pt x="152" y="4130"/>
                    <a:pt x="53" y="4347"/>
                    <a:pt x="28" y="4757"/>
                  </a:cubicBezTo>
                  <a:cubicBezTo>
                    <a:pt x="1" y="5190"/>
                    <a:pt x="1" y="5570"/>
                    <a:pt x="1" y="5869"/>
                  </a:cubicBezTo>
                  <a:cubicBezTo>
                    <a:pt x="28" y="6167"/>
                    <a:pt x="55" y="6357"/>
                    <a:pt x="136" y="6357"/>
                  </a:cubicBezTo>
                  <a:lnTo>
                    <a:pt x="5208" y="6845"/>
                  </a:lnTo>
                  <a:cubicBezTo>
                    <a:pt x="5290" y="6845"/>
                    <a:pt x="5398" y="6791"/>
                    <a:pt x="5453" y="6628"/>
                  </a:cubicBezTo>
                  <a:cubicBezTo>
                    <a:pt x="5534" y="6438"/>
                    <a:pt x="5588" y="6167"/>
                    <a:pt x="5615" y="5814"/>
                  </a:cubicBezTo>
                  <a:cubicBezTo>
                    <a:pt x="5670" y="5435"/>
                    <a:pt x="5670" y="5055"/>
                    <a:pt x="5561" y="4757"/>
                  </a:cubicBezTo>
                  <a:cubicBezTo>
                    <a:pt x="5453" y="4458"/>
                    <a:pt x="5344" y="4268"/>
                    <a:pt x="5208" y="4214"/>
                  </a:cubicBezTo>
                  <a:lnTo>
                    <a:pt x="3283" y="3509"/>
                  </a:lnTo>
                  <a:lnTo>
                    <a:pt x="3283" y="3427"/>
                  </a:lnTo>
                  <a:lnTo>
                    <a:pt x="5425" y="3102"/>
                  </a:lnTo>
                  <a:cubicBezTo>
                    <a:pt x="5507" y="3102"/>
                    <a:pt x="5670" y="2993"/>
                    <a:pt x="5751" y="2858"/>
                  </a:cubicBezTo>
                  <a:cubicBezTo>
                    <a:pt x="5887" y="2722"/>
                    <a:pt x="5968" y="2451"/>
                    <a:pt x="5995" y="2071"/>
                  </a:cubicBezTo>
                  <a:cubicBezTo>
                    <a:pt x="6022" y="1692"/>
                    <a:pt x="6022" y="1366"/>
                    <a:pt x="5995" y="1013"/>
                  </a:cubicBezTo>
                  <a:cubicBezTo>
                    <a:pt x="5968" y="688"/>
                    <a:pt x="5887" y="525"/>
                    <a:pt x="5751" y="525"/>
                  </a:cubicBezTo>
                  <a:lnTo>
                    <a:pt x="733" y="10"/>
                  </a:lnTo>
                  <a:cubicBezTo>
                    <a:pt x="707" y="3"/>
                    <a:pt x="685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4225" rIns="91425" bIns="84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07"/>
            <p:cNvSpPr/>
            <p:nvPr/>
          </p:nvSpPr>
          <p:spPr>
            <a:xfrm>
              <a:off x="1962720" y="2698200"/>
              <a:ext cx="161640" cy="145800"/>
            </a:xfrm>
            <a:custGeom>
              <a:avLst/>
              <a:gdLst/>
              <a:ahLst/>
              <a:cxnLst/>
              <a:rect l="l" t="t" r="r" b="b"/>
              <a:pathLst>
                <a:path w="6565" h="5933" extrusionOk="0">
                  <a:moveTo>
                    <a:pt x="3282" y="3218"/>
                  </a:moveTo>
                  <a:lnTo>
                    <a:pt x="4530" y="3978"/>
                  </a:lnTo>
                  <a:lnTo>
                    <a:pt x="4476" y="4140"/>
                  </a:lnTo>
                  <a:lnTo>
                    <a:pt x="3120" y="3625"/>
                  </a:lnTo>
                  <a:lnTo>
                    <a:pt x="3282" y="3218"/>
                  </a:lnTo>
                  <a:close/>
                  <a:moveTo>
                    <a:pt x="2534" y="1"/>
                  </a:moveTo>
                  <a:cubicBezTo>
                    <a:pt x="2439" y="1"/>
                    <a:pt x="2327" y="83"/>
                    <a:pt x="2197" y="234"/>
                  </a:cubicBezTo>
                  <a:cubicBezTo>
                    <a:pt x="2035" y="451"/>
                    <a:pt x="1845" y="750"/>
                    <a:pt x="1682" y="1102"/>
                  </a:cubicBezTo>
                  <a:cubicBezTo>
                    <a:pt x="1519" y="1455"/>
                    <a:pt x="1411" y="1699"/>
                    <a:pt x="1411" y="1862"/>
                  </a:cubicBezTo>
                  <a:cubicBezTo>
                    <a:pt x="1384" y="1997"/>
                    <a:pt x="1438" y="2133"/>
                    <a:pt x="1628" y="2187"/>
                  </a:cubicBezTo>
                  <a:lnTo>
                    <a:pt x="1980" y="2404"/>
                  </a:lnTo>
                  <a:lnTo>
                    <a:pt x="1655" y="3082"/>
                  </a:lnTo>
                  <a:lnTo>
                    <a:pt x="1140" y="2920"/>
                  </a:lnTo>
                  <a:cubicBezTo>
                    <a:pt x="1120" y="2908"/>
                    <a:pt x="1098" y="2902"/>
                    <a:pt x="1075" y="2902"/>
                  </a:cubicBezTo>
                  <a:cubicBezTo>
                    <a:pt x="880" y="2902"/>
                    <a:pt x="581" y="3310"/>
                    <a:pt x="217" y="4086"/>
                  </a:cubicBezTo>
                  <a:cubicBezTo>
                    <a:pt x="55" y="4493"/>
                    <a:pt x="0" y="4791"/>
                    <a:pt x="28" y="4954"/>
                  </a:cubicBezTo>
                  <a:cubicBezTo>
                    <a:pt x="55" y="5062"/>
                    <a:pt x="82" y="5090"/>
                    <a:pt x="136" y="5117"/>
                  </a:cubicBezTo>
                  <a:cubicBezTo>
                    <a:pt x="190" y="5171"/>
                    <a:pt x="1926" y="5442"/>
                    <a:pt x="5371" y="5930"/>
                  </a:cubicBezTo>
                  <a:cubicBezTo>
                    <a:pt x="5383" y="5932"/>
                    <a:pt x="5395" y="5933"/>
                    <a:pt x="5407" y="5933"/>
                  </a:cubicBezTo>
                  <a:cubicBezTo>
                    <a:pt x="5584" y="5933"/>
                    <a:pt x="5761" y="5742"/>
                    <a:pt x="5913" y="5361"/>
                  </a:cubicBezTo>
                  <a:cubicBezTo>
                    <a:pt x="6103" y="4954"/>
                    <a:pt x="6266" y="4547"/>
                    <a:pt x="6402" y="4167"/>
                  </a:cubicBezTo>
                  <a:cubicBezTo>
                    <a:pt x="6510" y="3815"/>
                    <a:pt x="6564" y="3598"/>
                    <a:pt x="6510" y="3544"/>
                  </a:cubicBezTo>
                  <a:cubicBezTo>
                    <a:pt x="6320" y="3408"/>
                    <a:pt x="5642" y="2757"/>
                    <a:pt x="4503" y="1699"/>
                  </a:cubicBezTo>
                  <a:cubicBezTo>
                    <a:pt x="3337" y="614"/>
                    <a:pt x="2713" y="72"/>
                    <a:pt x="2604" y="17"/>
                  </a:cubicBezTo>
                  <a:cubicBezTo>
                    <a:pt x="2582" y="6"/>
                    <a:pt x="2559" y="1"/>
                    <a:pt x="2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3075" rIns="91425" bIns="73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07"/>
            <p:cNvSpPr/>
            <p:nvPr/>
          </p:nvSpPr>
          <p:spPr>
            <a:xfrm>
              <a:off x="1887840" y="2824560"/>
              <a:ext cx="166320" cy="171360"/>
            </a:xfrm>
            <a:custGeom>
              <a:avLst/>
              <a:gdLst/>
              <a:ahLst/>
              <a:cxnLst/>
              <a:rect l="l" t="t" r="r" b="b"/>
              <a:pathLst>
                <a:path w="6755" h="6961" extrusionOk="0">
                  <a:moveTo>
                    <a:pt x="2884" y="1"/>
                  </a:moveTo>
                  <a:cubicBezTo>
                    <a:pt x="2854" y="1"/>
                    <a:pt x="2824" y="7"/>
                    <a:pt x="2794" y="17"/>
                  </a:cubicBezTo>
                  <a:cubicBezTo>
                    <a:pt x="2686" y="71"/>
                    <a:pt x="2523" y="207"/>
                    <a:pt x="2306" y="424"/>
                  </a:cubicBezTo>
                  <a:cubicBezTo>
                    <a:pt x="2116" y="695"/>
                    <a:pt x="1899" y="939"/>
                    <a:pt x="1709" y="1210"/>
                  </a:cubicBezTo>
                  <a:cubicBezTo>
                    <a:pt x="1492" y="1482"/>
                    <a:pt x="1438" y="1671"/>
                    <a:pt x="1519" y="1671"/>
                  </a:cubicBezTo>
                  <a:lnTo>
                    <a:pt x="2306" y="2377"/>
                  </a:lnTo>
                  <a:lnTo>
                    <a:pt x="2387" y="2756"/>
                  </a:lnTo>
                  <a:cubicBezTo>
                    <a:pt x="1845" y="2539"/>
                    <a:pt x="1384" y="2404"/>
                    <a:pt x="1085" y="2349"/>
                  </a:cubicBezTo>
                  <a:cubicBezTo>
                    <a:pt x="936" y="2309"/>
                    <a:pt x="821" y="2288"/>
                    <a:pt x="733" y="2288"/>
                  </a:cubicBezTo>
                  <a:cubicBezTo>
                    <a:pt x="645" y="2288"/>
                    <a:pt x="584" y="2309"/>
                    <a:pt x="543" y="2349"/>
                  </a:cubicBezTo>
                  <a:cubicBezTo>
                    <a:pt x="435" y="2431"/>
                    <a:pt x="353" y="2648"/>
                    <a:pt x="245" y="2919"/>
                  </a:cubicBezTo>
                  <a:cubicBezTo>
                    <a:pt x="136" y="3190"/>
                    <a:pt x="82" y="3489"/>
                    <a:pt x="28" y="3787"/>
                  </a:cubicBezTo>
                  <a:cubicBezTo>
                    <a:pt x="1" y="4113"/>
                    <a:pt x="28" y="4302"/>
                    <a:pt x="136" y="4411"/>
                  </a:cubicBezTo>
                  <a:cubicBezTo>
                    <a:pt x="245" y="4465"/>
                    <a:pt x="516" y="4546"/>
                    <a:pt x="923" y="4574"/>
                  </a:cubicBezTo>
                  <a:cubicBezTo>
                    <a:pt x="1330" y="4601"/>
                    <a:pt x="1628" y="4601"/>
                    <a:pt x="1872" y="4601"/>
                  </a:cubicBezTo>
                  <a:lnTo>
                    <a:pt x="2415" y="4601"/>
                  </a:lnTo>
                  <a:cubicBezTo>
                    <a:pt x="2469" y="5279"/>
                    <a:pt x="2577" y="5794"/>
                    <a:pt x="2659" y="6174"/>
                  </a:cubicBezTo>
                  <a:cubicBezTo>
                    <a:pt x="2713" y="6499"/>
                    <a:pt x="2821" y="6744"/>
                    <a:pt x="2876" y="6825"/>
                  </a:cubicBezTo>
                  <a:cubicBezTo>
                    <a:pt x="3011" y="6961"/>
                    <a:pt x="3147" y="6961"/>
                    <a:pt x="3391" y="6961"/>
                  </a:cubicBezTo>
                  <a:cubicBezTo>
                    <a:pt x="3635" y="6961"/>
                    <a:pt x="3825" y="6852"/>
                    <a:pt x="4042" y="6744"/>
                  </a:cubicBezTo>
                  <a:cubicBezTo>
                    <a:pt x="4476" y="6499"/>
                    <a:pt x="4774" y="6310"/>
                    <a:pt x="4964" y="6093"/>
                  </a:cubicBezTo>
                  <a:cubicBezTo>
                    <a:pt x="5046" y="6011"/>
                    <a:pt x="4910" y="5550"/>
                    <a:pt x="4557" y="4818"/>
                  </a:cubicBezTo>
                  <a:cubicBezTo>
                    <a:pt x="4340" y="4438"/>
                    <a:pt x="4232" y="4248"/>
                    <a:pt x="4205" y="4194"/>
                  </a:cubicBezTo>
                  <a:lnTo>
                    <a:pt x="4232" y="4167"/>
                  </a:lnTo>
                  <a:lnTo>
                    <a:pt x="5235" y="5062"/>
                  </a:lnTo>
                  <a:cubicBezTo>
                    <a:pt x="5263" y="5116"/>
                    <a:pt x="5371" y="5143"/>
                    <a:pt x="5452" y="5143"/>
                  </a:cubicBezTo>
                  <a:cubicBezTo>
                    <a:pt x="5642" y="5143"/>
                    <a:pt x="5832" y="5062"/>
                    <a:pt x="6049" y="4818"/>
                  </a:cubicBezTo>
                  <a:cubicBezTo>
                    <a:pt x="6320" y="4519"/>
                    <a:pt x="6483" y="4248"/>
                    <a:pt x="6619" y="3923"/>
                  </a:cubicBezTo>
                  <a:cubicBezTo>
                    <a:pt x="6754" y="3624"/>
                    <a:pt x="6754" y="3462"/>
                    <a:pt x="6646" y="3353"/>
                  </a:cubicBezTo>
                  <a:lnTo>
                    <a:pt x="3038" y="71"/>
                  </a:lnTo>
                  <a:cubicBezTo>
                    <a:pt x="2987" y="19"/>
                    <a:pt x="2935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5675" rIns="91425" bIns="8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07"/>
            <p:cNvSpPr/>
            <p:nvPr/>
          </p:nvSpPr>
          <p:spPr>
            <a:xfrm>
              <a:off x="1780920" y="2919240"/>
              <a:ext cx="156960" cy="167760"/>
            </a:xfrm>
            <a:custGeom>
              <a:avLst/>
              <a:gdLst/>
              <a:ahLst/>
              <a:cxnLst/>
              <a:rect l="l" t="t" r="r" b="b"/>
              <a:pathLst>
                <a:path w="6375" h="6821" extrusionOk="0">
                  <a:moveTo>
                    <a:pt x="3418" y="0"/>
                  </a:moveTo>
                  <a:cubicBezTo>
                    <a:pt x="3337" y="27"/>
                    <a:pt x="3201" y="82"/>
                    <a:pt x="2957" y="217"/>
                  </a:cubicBezTo>
                  <a:lnTo>
                    <a:pt x="82" y="2035"/>
                  </a:lnTo>
                  <a:cubicBezTo>
                    <a:pt x="1" y="2062"/>
                    <a:pt x="82" y="2197"/>
                    <a:pt x="109" y="2360"/>
                  </a:cubicBezTo>
                  <a:cubicBezTo>
                    <a:pt x="136" y="2523"/>
                    <a:pt x="272" y="2794"/>
                    <a:pt x="489" y="3120"/>
                  </a:cubicBezTo>
                  <a:cubicBezTo>
                    <a:pt x="642" y="3361"/>
                    <a:pt x="760" y="3495"/>
                    <a:pt x="857" y="3495"/>
                  </a:cubicBezTo>
                  <a:cubicBezTo>
                    <a:pt x="880" y="3495"/>
                    <a:pt x="902" y="3488"/>
                    <a:pt x="923" y="3472"/>
                  </a:cubicBezTo>
                  <a:cubicBezTo>
                    <a:pt x="1194" y="3309"/>
                    <a:pt x="1737" y="2930"/>
                    <a:pt x="2496" y="2387"/>
                  </a:cubicBezTo>
                  <a:lnTo>
                    <a:pt x="2767" y="2848"/>
                  </a:lnTo>
                  <a:lnTo>
                    <a:pt x="1493" y="3581"/>
                  </a:lnTo>
                  <a:cubicBezTo>
                    <a:pt x="1411" y="3608"/>
                    <a:pt x="1411" y="3743"/>
                    <a:pt x="1438" y="3933"/>
                  </a:cubicBezTo>
                  <a:cubicBezTo>
                    <a:pt x="1493" y="4096"/>
                    <a:pt x="1601" y="4340"/>
                    <a:pt x="1764" y="4611"/>
                  </a:cubicBezTo>
                  <a:cubicBezTo>
                    <a:pt x="1917" y="4830"/>
                    <a:pt x="2035" y="4926"/>
                    <a:pt x="2146" y="4926"/>
                  </a:cubicBezTo>
                  <a:cubicBezTo>
                    <a:pt x="2173" y="4926"/>
                    <a:pt x="2199" y="4920"/>
                    <a:pt x="2225" y="4910"/>
                  </a:cubicBezTo>
                  <a:cubicBezTo>
                    <a:pt x="2415" y="4774"/>
                    <a:pt x="2849" y="4503"/>
                    <a:pt x="3500" y="4069"/>
                  </a:cubicBezTo>
                  <a:lnTo>
                    <a:pt x="3771" y="4503"/>
                  </a:lnTo>
                  <a:cubicBezTo>
                    <a:pt x="3066" y="4883"/>
                    <a:pt x="2550" y="5181"/>
                    <a:pt x="2252" y="5344"/>
                  </a:cubicBezTo>
                  <a:cubicBezTo>
                    <a:pt x="2171" y="5371"/>
                    <a:pt x="2171" y="5479"/>
                    <a:pt x="2252" y="5669"/>
                  </a:cubicBezTo>
                  <a:cubicBezTo>
                    <a:pt x="2279" y="5859"/>
                    <a:pt x="2415" y="6130"/>
                    <a:pt x="2632" y="6429"/>
                  </a:cubicBezTo>
                  <a:cubicBezTo>
                    <a:pt x="2794" y="6684"/>
                    <a:pt x="2917" y="6820"/>
                    <a:pt x="3017" y="6820"/>
                  </a:cubicBezTo>
                  <a:cubicBezTo>
                    <a:pt x="3034" y="6820"/>
                    <a:pt x="3050" y="6816"/>
                    <a:pt x="3066" y="6808"/>
                  </a:cubicBezTo>
                  <a:lnTo>
                    <a:pt x="5778" y="5100"/>
                  </a:lnTo>
                  <a:cubicBezTo>
                    <a:pt x="6076" y="4937"/>
                    <a:pt x="6239" y="4774"/>
                    <a:pt x="6321" y="4666"/>
                  </a:cubicBezTo>
                  <a:cubicBezTo>
                    <a:pt x="6375" y="4557"/>
                    <a:pt x="6375" y="4421"/>
                    <a:pt x="6321" y="4340"/>
                  </a:cubicBezTo>
                  <a:lnTo>
                    <a:pt x="3635" y="55"/>
                  </a:lnTo>
                  <a:cubicBezTo>
                    <a:pt x="3608" y="0"/>
                    <a:pt x="3527" y="0"/>
                    <a:pt x="3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83875" rIns="91425" bIns="83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07"/>
            <p:cNvSpPr/>
            <p:nvPr/>
          </p:nvSpPr>
          <p:spPr>
            <a:xfrm>
              <a:off x="1660320" y="2987280"/>
              <a:ext cx="147600" cy="155880"/>
            </a:xfrm>
            <a:custGeom>
              <a:avLst/>
              <a:gdLst/>
              <a:ahLst/>
              <a:cxnLst/>
              <a:rect l="l" t="t" r="r" b="b"/>
              <a:pathLst>
                <a:path w="5995" h="6338" extrusionOk="0">
                  <a:moveTo>
                    <a:pt x="3114" y="1"/>
                  </a:moveTo>
                  <a:cubicBezTo>
                    <a:pt x="2788" y="1"/>
                    <a:pt x="2431" y="62"/>
                    <a:pt x="2035" y="181"/>
                  </a:cubicBezTo>
                  <a:cubicBezTo>
                    <a:pt x="1275" y="425"/>
                    <a:pt x="679" y="804"/>
                    <a:pt x="380" y="1266"/>
                  </a:cubicBezTo>
                  <a:cubicBezTo>
                    <a:pt x="82" y="1754"/>
                    <a:pt x="0" y="2351"/>
                    <a:pt x="217" y="3164"/>
                  </a:cubicBezTo>
                  <a:lnTo>
                    <a:pt x="1031" y="6039"/>
                  </a:lnTo>
                  <a:cubicBezTo>
                    <a:pt x="1058" y="6121"/>
                    <a:pt x="1085" y="6175"/>
                    <a:pt x="1194" y="6256"/>
                  </a:cubicBezTo>
                  <a:cubicBezTo>
                    <a:pt x="1262" y="6311"/>
                    <a:pt x="1357" y="6338"/>
                    <a:pt x="1472" y="6338"/>
                  </a:cubicBezTo>
                  <a:cubicBezTo>
                    <a:pt x="1587" y="6338"/>
                    <a:pt x="1723" y="6311"/>
                    <a:pt x="1872" y="6256"/>
                  </a:cubicBezTo>
                  <a:cubicBezTo>
                    <a:pt x="2252" y="6148"/>
                    <a:pt x="2550" y="5985"/>
                    <a:pt x="2821" y="5822"/>
                  </a:cubicBezTo>
                  <a:cubicBezTo>
                    <a:pt x="3093" y="5605"/>
                    <a:pt x="3201" y="5470"/>
                    <a:pt x="3147" y="5334"/>
                  </a:cubicBezTo>
                  <a:lnTo>
                    <a:pt x="2523" y="3137"/>
                  </a:lnTo>
                  <a:cubicBezTo>
                    <a:pt x="2333" y="2513"/>
                    <a:pt x="2252" y="2161"/>
                    <a:pt x="2252" y="1944"/>
                  </a:cubicBezTo>
                  <a:cubicBezTo>
                    <a:pt x="2252" y="1781"/>
                    <a:pt x="2306" y="1645"/>
                    <a:pt x="2442" y="1618"/>
                  </a:cubicBezTo>
                  <a:cubicBezTo>
                    <a:pt x="2476" y="1607"/>
                    <a:pt x="2507" y="1601"/>
                    <a:pt x="2537" y="1601"/>
                  </a:cubicBezTo>
                  <a:cubicBezTo>
                    <a:pt x="2650" y="1601"/>
                    <a:pt x="2735" y="1679"/>
                    <a:pt x="2821" y="1808"/>
                  </a:cubicBezTo>
                  <a:cubicBezTo>
                    <a:pt x="2930" y="1971"/>
                    <a:pt x="3065" y="2351"/>
                    <a:pt x="3228" y="2920"/>
                  </a:cubicBezTo>
                  <a:lnTo>
                    <a:pt x="3879" y="5199"/>
                  </a:lnTo>
                  <a:cubicBezTo>
                    <a:pt x="3906" y="5280"/>
                    <a:pt x="3933" y="5334"/>
                    <a:pt x="4042" y="5416"/>
                  </a:cubicBezTo>
                  <a:cubicBezTo>
                    <a:pt x="4110" y="5456"/>
                    <a:pt x="4191" y="5477"/>
                    <a:pt x="4296" y="5477"/>
                  </a:cubicBezTo>
                  <a:cubicBezTo>
                    <a:pt x="4401" y="5477"/>
                    <a:pt x="4530" y="5456"/>
                    <a:pt x="4693" y="5416"/>
                  </a:cubicBezTo>
                  <a:cubicBezTo>
                    <a:pt x="5045" y="5307"/>
                    <a:pt x="5371" y="5144"/>
                    <a:pt x="5642" y="4954"/>
                  </a:cubicBezTo>
                  <a:cubicBezTo>
                    <a:pt x="5913" y="4765"/>
                    <a:pt x="5995" y="4629"/>
                    <a:pt x="5968" y="4493"/>
                  </a:cubicBezTo>
                  <a:lnTo>
                    <a:pt x="5154" y="1672"/>
                  </a:lnTo>
                  <a:cubicBezTo>
                    <a:pt x="4964" y="967"/>
                    <a:pt x="4584" y="506"/>
                    <a:pt x="4042" y="208"/>
                  </a:cubicBezTo>
                  <a:cubicBezTo>
                    <a:pt x="3763" y="69"/>
                    <a:pt x="3457" y="1"/>
                    <a:pt x="3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8100" rIns="91425" bIns="7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07"/>
            <p:cNvSpPr/>
            <p:nvPr/>
          </p:nvSpPr>
          <p:spPr>
            <a:xfrm>
              <a:off x="1515960" y="3010680"/>
              <a:ext cx="127440" cy="140400"/>
            </a:xfrm>
            <a:custGeom>
              <a:avLst/>
              <a:gdLst/>
              <a:ahLst/>
              <a:cxnLst/>
              <a:rect l="l" t="t" r="r" b="b"/>
              <a:pathLst>
                <a:path w="5182" h="5713" extrusionOk="0">
                  <a:moveTo>
                    <a:pt x="2930" y="2751"/>
                  </a:moveTo>
                  <a:lnTo>
                    <a:pt x="2849" y="4378"/>
                  </a:lnTo>
                  <a:lnTo>
                    <a:pt x="2605" y="4378"/>
                  </a:lnTo>
                  <a:cubicBezTo>
                    <a:pt x="2550" y="4378"/>
                    <a:pt x="2469" y="4378"/>
                    <a:pt x="2442" y="4351"/>
                  </a:cubicBezTo>
                  <a:cubicBezTo>
                    <a:pt x="2415" y="4324"/>
                    <a:pt x="2333" y="4243"/>
                    <a:pt x="2306" y="4107"/>
                  </a:cubicBezTo>
                  <a:cubicBezTo>
                    <a:pt x="2279" y="3971"/>
                    <a:pt x="2225" y="3809"/>
                    <a:pt x="2225" y="3564"/>
                  </a:cubicBezTo>
                  <a:cubicBezTo>
                    <a:pt x="2225" y="3347"/>
                    <a:pt x="2279" y="3158"/>
                    <a:pt x="2306" y="3022"/>
                  </a:cubicBezTo>
                  <a:cubicBezTo>
                    <a:pt x="2388" y="2886"/>
                    <a:pt x="2415" y="2832"/>
                    <a:pt x="2469" y="2805"/>
                  </a:cubicBezTo>
                  <a:cubicBezTo>
                    <a:pt x="2550" y="2751"/>
                    <a:pt x="2605" y="2751"/>
                    <a:pt x="2713" y="2751"/>
                  </a:cubicBezTo>
                  <a:close/>
                  <a:moveTo>
                    <a:pt x="4150" y="0"/>
                  </a:moveTo>
                  <a:cubicBezTo>
                    <a:pt x="3917" y="0"/>
                    <a:pt x="3695" y="19"/>
                    <a:pt x="3445" y="38"/>
                  </a:cubicBezTo>
                  <a:cubicBezTo>
                    <a:pt x="3147" y="93"/>
                    <a:pt x="2984" y="147"/>
                    <a:pt x="2984" y="228"/>
                  </a:cubicBezTo>
                  <a:lnTo>
                    <a:pt x="2984" y="1395"/>
                  </a:lnTo>
                  <a:lnTo>
                    <a:pt x="2767" y="1395"/>
                  </a:lnTo>
                  <a:cubicBezTo>
                    <a:pt x="2632" y="1386"/>
                    <a:pt x="2508" y="1382"/>
                    <a:pt x="2395" y="1382"/>
                  </a:cubicBezTo>
                  <a:cubicBezTo>
                    <a:pt x="2168" y="1382"/>
                    <a:pt x="1981" y="1395"/>
                    <a:pt x="1818" y="1395"/>
                  </a:cubicBezTo>
                  <a:cubicBezTo>
                    <a:pt x="1655" y="1449"/>
                    <a:pt x="1492" y="1449"/>
                    <a:pt x="1384" y="1476"/>
                  </a:cubicBezTo>
                  <a:cubicBezTo>
                    <a:pt x="1275" y="1503"/>
                    <a:pt x="1113" y="1530"/>
                    <a:pt x="950" y="1612"/>
                  </a:cubicBezTo>
                  <a:cubicBezTo>
                    <a:pt x="787" y="1666"/>
                    <a:pt x="570" y="1801"/>
                    <a:pt x="408" y="2046"/>
                  </a:cubicBezTo>
                  <a:cubicBezTo>
                    <a:pt x="136" y="2344"/>
                    <a:pt x="1" y="2859"/>
                    <a:pt x="1" y="3564"/>
                  </a:cubicBezTo>
                  <a:cubicBezTo>
                    <a:pt x="1" y="4107"/>
                    <a:pt x="55" y="4514"/>
                    <a:pt x="245" y="4866"/>
                  </a:cubicBezTo>
                  <a:cubicBezTo>
                    <a:pt x="353" y="5111"/>
                    <a:pt x="570" y="5300"/>
                    <a:pt x="950" y="5463"/>
                  </a:cubicBezTo>
                  <a:cubicBezTo>
                    <a:pt x="1248" y="5599"/>
                    <a:pt x="1872" y="5680"/>
                    <a:pt x="2767" y="5707"/>
                  </a:cubicBezTo>
                  <a:cubicBezTo>
                    <a:pt x="2952" y="5710"/>
                    <a:pt x="3126" y="5712"/>
                    <a:pt x="3288" y="5712"/>
                  </a:cubicBezTo>
                  <a:cubicBezTo>
                    <a:pt x="4484" y="5712"/>
                    <a:pt x="5073" y="5621"/>
                    <a:pt x="5073" y="5382"/>
                  </a:cubicBezTo>
                  <a:lnTo>
                    <a:pt x="5181" y="255"/>
                  </a:lnTo>
                  <a:cubicBezTo>
                    <a:pt x="5181" y="174"/>
                    <a:pt x="5154" y="120"/>
                    <a:pt x="5046" y="93"/>
                  </a:cubicBezTo>
                  <a:cubicBezTo>
                    <a:pt x="4991" y="38"/>
                    <a:pt x="4774" y="11"/>
                    <a:pt x="4449" y="11"/>
                  </a:cubicBezTo>
                  <a:cubicBezTo>
                    <a:pt x="4346" y="3"/>
                    <a:pt x="4247" y="0"/>
                    <a:pt x="4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70200" rIns="91425" bIns="70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07"/>
            <p:cNvSpPr/>
            <p:nvPr/>
          </p:nvSpPr>
          <p:spPr>
            <a:xfrm>
              <a:off x="1329120" y="2949120"/>
              <a:ext cx="146880" cy="160560"/>
            </a:xfrm>
            <a:custGeom>
              <a:avLst/>
              <a:gdLst/>
              <a:ahLst/>
              <a:cxnLst/>
              <a:rect l="l" t="t" r="r" b="b"/>
              <a:pathLst>
                <a:path w="5968" h="6519" extrusionOk="0">
                  <a:moveTo>
                    <a:pt x="2306" y="3055"/>
                  </a:moveTo>
                  <a:lnTo>
                    <a:pt x="2712" y="3217"/>
                  </a:lnTo>
                  <a:lnTo>
                    <a:pt x="2007" y="4492"/>
                  </a:lnTo>
                  <a:lnTo>
                    <a:pt x="1845" y="4411"/>
                  </a:lnTo>
                  <a:lnTo>
                    <a:pt x="2306" y="3055"/>
                  </a:lnTo>
                  <a:close/>
                  <a:moveTo>
                    <a:pt x="947" y="0"/>
                  </a:moveTo>
                  <a:cubicBezTo>
                    <a:pt x="898" y="0"/>
                    <a:pt x="853" y="6"/>
                    <a:pt x="814" y="17"/>
                  </a:cubicBezTo>
                  <a:cubicBezTo>
                    <a:pt x="760" y="44"/>
                    <a:pt x="732" y="71"/>
                    <a:pt x="678" y="98"/>
                  </a:cubicBezTo>
                  <a:cubicBezTo>
                    <a:pt x="651" y="152"/>
                    <a:pt x="461" y="1916"/>
                    <a:pt x="0" y="5360"/>
                  </a:cubicBezTo>
                  <a:cubicBezTo>
                    <a:pt x="0" y="5523"/>
                    <a:pt x="217" y="5740"/>
                    <a:pt x="624" y="5903"/>
                  </a:cubicBezTo>
                  <a:cubicBezTo>
                    <a:pt x="1058" y="6120"/>
                    <a:pt x="1465" y="6255"/>
                    <a:pt x="1845" y="6391"/>
                  </a:cubicBezTo>
                  <a:cubicBezTo>
                    <a:pt x="2082" y="6476"/>
                    <a:pt x="2245" y="6518"/>
                    <a:pt x="2354" y="6518"/>
                  </a:cubicBezTo>
                  <a:cubicBezTo>
                    <a:pt x="2419" y="6518"/>
                    <a:pt x="2465" y="6503"/>
                    <a:pt x="2496" y="6472"/>
                  </a:cubicBezTo>
                  <a:cubicBezTo>
                    <a:pt x="2658" y="6310"/>
                    <a:pt x="3228" y="5631"/>
                    <a:pt x="4286" y="4438"/>
                  </a:cubicBezTo>
                  <a:cubicBezTo>
                    <a:pt x="5289" y="3272"/>
                    <a:pt x="5832" y="2594"/>
                    <a:pt x="5913" y="2485"/>
                  </a:cubicBezTo>
                  <a:cubicBezTo>
                    <a:pt x="5967" y="2377"/>
                    <a:pt x="5886" y="2241"/>
                    <a:pt x="5669" y="2078"/>
                  </a:cubicBezTo>
                  <a:cubicBezTo>
                    <a:pt x="5452" y="1916"/>
                    <a:pt x="5181" y="1699"/>
                    <a:pt x="4828" y="1563"/>
                  </a:cubicBezTo>
                  <a:cubicBezTo>
                    <a:pt x="4448" y="1427"/>
                    <a:pt x="4204" y="1319"/>
                    <a:pt x="4042" y="1319"/>
                  </a:cubicBezTo>
                  <a:cubicBezTo>
                    <a:pt x="3879" y="1319"/>
                    <a:pt x="3770" y="1400"/>
                    <a:pt x="3635" y="1509"/>
                  </a:cubicBezTo>
                  <a:lnTo>
                    <a:pt x="3445" y="1916"/>
                  </a:lnTo>
                  <a:lnTo>
                    <a:pt x="2712" y="1590"/>
                  </a:lnTo>
                  <a:lnTo>
                    <a:pt x="2902" y="1102"/>
                  </a:lnTo>
                  <a:cubicBezTo>
                    <a:pt x="2957" y="885"/>
                    <a:pt x="2550" y="586"/>
                    <a:pt x="1709" y="207"/>
                  </a:cubicBezTo>
                  <a:cubicBezTo>
                    <a:pt x="1387" y="78"/>
                    <a:pt x="1133" y="0"/>
                    <a:pt x="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80275" rIns="91425" bIns="80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07"/>
            <p:cNvSpPr/>
            <p:nvPr/>
          </p:nvSpPr>
          <p:spPr>
            <a:xfrm>
              <a:off x="1177920" y="2861280"/>
              <a:ext cx="168840" cy="182520"/>
            </a:xfrm>
            <a:custGeom>
              <a:avLst/>
              <a:gdLst/>
              <a:ahLst/>
              <a:cxnLst/>
              <a:rect l="l" t="t" r="r" b="b"/>
              <a:pathLst>
                <a:path w="6863" h="7417" extrusionOk="0">
                  <a:moveTo>
                    <a:pt x="2813" y="3958"/>
                  </a:moveTo>
                  <a:cubicBezTo>
                    <a:pt x="2910" y="3958"/>
                    <a:pt x="3003" y="3994"/>
                    <a:pt x="3092" y="4064"/>
                  </a:cubicBezTo>
                  <a:lnTo>
                    <a:pt x="3255" y="4200"/>
                  </a:lnTo>
                  <a:lnTo>
                    <a:pt x="2333" y="5258"/>
                  </a:lnTo>
                  <a:lnTo>
                    <a:pt x="2143" y="5095"/>
                  </a:lnTo>
                  <a:cubicBezTo>
                    <a:pt x="2062" y="5013"/>
                    <a:pt x="2034" y="4932"/>
                    <a:pt x="2034" y="4796"/>
                  </a:cubicBezTo>
                  <a:cubicBezTo>
                    <a:pt x="2034" y="4661"/>
                    <a:pt x="2116" y="4471"/>
                    <a:pt x="2279" y="4308"/>
                  </a:cubicBezTo>
                  <a:cubicBezTo>
                    <a:pt x="2468" y="4068"/>
                    <a:pt x="2646" y="3958"/>
                    <a:pt x="2813" y="3958"/>
                  </a:cubicBezTo>
                  <a:close/>
                  <a:moveTo>
                    <a:pt x="2881" y="0"/>
                  </a:moveTo>
                  <a:cubicBezTo>
                    <a:pt x="2807" y="0"/>
                    <a:pt x="2751" y="26"/>
                    <a:pt x="2712" y="77"/>
                  </a:cubicBezTo>
                  <a:cubicBezTo>
                    <a:pt x="2550" y="267"/>
                    <a:pt x="2387" y="945"/>
                    <a:pt x="2197" y="2057"/>
                  </a:cubicBezTo>
                  <a:cubicBezTo>
                    <a:pt x="2136" y="2051"/>
                    <a:pt x="2075" y="2047"/>
                    <a:pt x="2014" y="2047"/>
                  </a:cubicBezTo>
                  <a:cubicBezTo>
                    <a:pt x="1803" y="2047"/>
                    <a:pt x="1588" y="2087"/>
                    <a:pt x="1356" y="2193"/>
                  </a:cubicBezTo>
                  <a:cubicBezTo>
                    <a:pt x="1085" y="2328"/>
                    <a:pt x="787" y="2572"/>
                    <a:pt x="515" y="2871"/>
                  </a:cubicBezTo>
                  <a:cubicBezTo>
                    <a:pt x="244" y="3223"/>
                    <a:pt x="81" y="3494"/>
                    <a:pt x="27" y="3766"/>
                  </a:cubicBezTo>
                  <a:cubicBezTo>
                    <a:pt x="0" y="3901"/>
                    <a:pt x="0" y="4037"/>
                    <a:pt x="0" y="4173"/>
                  </a:cubicBezTo>
                  <a:cubicBezTo>
                    <a:pt x="0" y="4308"/>
                    <a:pt x="27" y="4444"/>
                    <a:pt x="109" y="4579"/>
                  </a:cubicBezTo>
                  <a:cubicBezTo>
                    <a:pt x="163" y="4715"/>
                    <a:pt x="244" y="4824"/>
                    <a:pt x="298" y="4959"/>
                  </a:cubicBezTo>
                  <a:cubicBezTo>
                    <a:pt x="380" y="5095"/>
                    <a:pt x="515" y="5230"/>
                    <a:pt x="651" y="5366"/>
                  </a:cubicBezTo>
                  <a:cubicBezTo>
                    <a:pt x="814" y="5502"/>
                    <a:pt x="949" y="5637"/>
                    <a:pt x="1058" y="5746"/>
                  </a:cubicBezTo>
                  <a:cubicBezTo>
                    <a:pt x="1194" y="5827"/>
                    <a:pt x="1411" y="6044"/>
                    <a:pt x="1845" y="6424"/>
                  </a:cubicBezTo>
                  <a:cubicBezTo>
                    <a:pt x="2251" y="6776"/>
                    <a:pt x="2577" y="7048"/>
                    <a:pt x="2875" y="7238"/>
                  </a:cubicBezTo>
                  <a:cubicBezTo>
                    <a:pt x="3088" y="7362"/>
                    <a:pt x="3232" y="7416"/>
                    <a:pt x="3336" y="7416"/>
                  </a:cubicBezTo>
                  <a:cubicBezTo>
                    <a:pt x="3391" y="7416"/>
                    <a:pt x="3435" y="7401"/>
                    <a:pt x="3472" y="7373"/>
                  </a:cubicBezTo>
                  <a:lnTo>
                    <a:pt x="6808" y="3494"/>
                  </a:lnTo>
                  <a:cubicBezTo>
                    <a:pt x="6862" y="3440"/>
                    <a:pt x="6862" y="3359"/>
                    <a:pt x="6808" y="3250"/>
                  </a:cubicBezTo>
                  <a:cubicBezTo>
                    <a:pt x="6781" y="3196"/>
                    <a:pt x="6618" y="3033"/>
                    <a:pt x="6374" y="2816"/>
                  </a:cubicBezTo>
                  <a:cubicBezTo>
                    <a:pt x="6130" y="2627"/>
                    <a:pt x="5859" y="2410"/>
                    <a:pt x="5588" y="2247"/>
                  </a:cubicBezTo>
                  <a:cubicBezTo>
                    <a:pt x="5380" y="2081"/>
                    <a:pt x="5237" y="2010"/>
                    <a:pt x="5168" y="2010"/>
                  </a:cubicBezTo>
                  <a:cubicBezTo>
                    <a:pt x="5147" y="2010"/>
                    <a:pt x="5133" y="2017"/>
                    <a:pt x="5127" y="2030"/>
                  </a:cubicBezTo>
                  <a:lnTo>
                    <a:pt x="4096" y="3223"/>
                  </a:lnTo>
                  <a:lnTo>
                    <a:pt x="4014" y="3115"/>
                  </a:lnTo>
                  <a:lnTo>
                    <a:pt x="4693" y="1514"/>
                  </a:lnTo>
                  <a:cubicBezTo>
                    <a:pt x="4720" y="1460"/>
                    <a:pt x="4693" y="1352"/>
                    <a:pt x="4611" y="1243"/>
                  </a:cubicBezTo>
                  <a:cubicBezTo>
                    <a:pt x="4557" y="1162"/>
                    <a:pt x="4421" y="1026"/>
                    <a:pt x="4177" y="809"/>
                  </a:cubicBezTo>
                  <a:cubicBezTo>
                    <a:pt x="3555" y="270"/>
                    <a:pt x="3123" y="0"/>
                    <a:pt x="2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07"/>
            <p:cNvSpPr/>
            <p:nvPr/>
          </p:nvSpPr>
          <p:spPr>
            <a:xfrm>
              <a:off x="1074240" y="2788200"/>
              <a:ext cx="160200" cy="140400"/>
            </a:xfrm>
            <a:custGeom>
              <a:avLst/>
              <a:gdLst/>
              <a:ahLst/>
              <a:cxnLst/>
              <a:rect l="l" t="t" r="r" b="b"/>
              <a:pathLst>
                <a:path w="6511" h="5700" extrusionOk="0">
                  <a:moveTo>
                    <a:pt x="5268" y="1"/>
                  </a:moveTo>
                  <a:cubicBezTo>
                    <a:pt x="5253" y="1"/>
                    <a:pt x="5242" y="9"/>
                    <a:pt x="5236" y="27"/>
                  </a:cubicBezTo>
                  <a:lnTo>
                    <a:pt x="2334" y="1844"/>
                  </a:lnTo>
                  <a:lnTo>
                    <a:pt x="1791" y="1004"/>
                  </a:lnTo>
                  <a:cubicBezTo>
                    <a:pt x="1778" y="949"/>
                    <a:pt x="1730" y="922"/>
                    <a:pt x="1655" y="922"/>
                  </a:cubicBezTo>
                  <a:cubicBezTo>
                    <a:pt x="1581" y="922"/>
                    <a:pt x="1479" y="949"/>
                    <a:pt x="1357" y="1004"/>
                  </a:cubicBezTo>
                  <a:cubicBezTo>
                    <a:pt x="1113" y="1058"/>
                    <a:pt x="869" y="1193"/>
                    <a:pt x="652" y="1329"/>
                  </a:cubicBezTo>
                  <a:cubicBezTo>
                    <a:pt x="408" y="1465"/>
                    <a:pt x="245" y="1600"/>
                    <a:pt x="137" y="1709"/>
                  </a:cubicBezTo>
                  <a:cubicBezTo>
                    <a:pt x="28" y="1817"/>
                    <a:pt x="1" y="1926"/>
                    <a:pt x="28" y="1980"/>
                  </a:cubicBezTo>
                  <a:lnTo>
                    <a:pt x="2334" y="5615"/>
                  </a:lnTo>
                  <a:cubicBezTo>
                    <a:pt x="2377" y="5673"/>
                    <a:pt x="2436" y="5700"/>
                    <a:pt x="2515" y="5700"/>
                  </a:cubicBezTo>
                  <a:cubicBezTo>
                    <a:pt x="2584" y="5700"/>
                    <a:pt x="2667" y="5680"/>
                    <a:pt x="2768" y="5642"/>
                  </a:cubicBezTo>
                  <a:cubicBezTo>
                    <a:pt x="3012" y="5588"/>
                    <a:pt x="3229" y="5479"/>
                    <a:pt x="3500" y="5316"/>
                  </a:cubicBezTo>
                  <a:cubicBezTo>
                    <a:pt x="3771" y="5126"/>
                    <a:pt x="3934" y="4991"/>
                    <a:pt x="4042" y="4909"/>
                  </a:cubicBezTo>
                  <a:cubicBezTo>
                    <a:pt x="4151" y="4801"/>
                    <a:pt x="4178" y="4692"/>
                    <a:pt x="4151" y="4665"/>
                  </a:cubicBezTo>
                  <a:lnTo>
                    <a:pt x="3527" y="3716"/>
                  </a:lnTo>
                  <a:lnTo>
                    <a:pt x="6402" y="1872"/>
                  </a:lnTo>
                  <a:cubicBezTo>
                    <a:pt x="6484" y="1844"/>
                    <a:pt x="6511" y="1790"/>
                    <a:pt x="6484" y="1682"/>
                  </a:cubicBezTo>
                  <a:cubicBezTo>
                    <a:pt x="6456" y="1600"/>
                    <a:pt x="6348" y="1410"/>
                    <a:pt x="6185" y="1139"/>
                  </a:cubicBezTo>
                  <a:cubicBezTo>
                    <a:pt x="5995" y="841"/>
                    <a:pt x="5805" y="597"/>
                    <a:pt x="5588" y="326"/>
                  </a:cubicBezTo>
                  <a:cubicBezTo>
                    <a:pt x="5440" y="113"/>
                    <a:pt x="5325" y="1"/>
                    <a:pt x="5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70200" rIns="91425" bIns="70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07"/>
            <p:cNvSpPr/>
            <p:nvPr/>
          </p:nvSpPr>
          <p:spPr>
            <a:xfrm>
              <a:off x="1351800" y="2460600"/>
              <a:ext cx="479880" cy="245520"/>
            </a:xfrm>
            <a:custGeom>
              <a:avLst/>
              <a:gdLst/>
              <a:ahLst/>
              <a:cxnLst/>
              <a:rect l="l" t="t" r="r" b="b"/>
              <a:pathLst>
                <a:path w="19476" h="9967" extrusionOk="0">
                  <a:moveTo>
                    <a:pt x="13236" y="0"/>
                  </a:moveTo>
                  <a:cubicBezTo>
                    <a:pt x="11810" y="0"/>
                    <a:pt x="10214" y="215"/>
                    <a:pt x="8571" y="667"/>
                  </a:cubicBezTo>
                  <a:cubicBezTo>
                    <a:pt x="3554" y="2051"/>
                    <a:pt x="0" y="5089"/>
                    <a:pt x="651" y="7476"/>
                  </a:cubicBezTo>
                  <a:cubicBezTo>
                    <a:pt x="1087" y="9074"/>
                    <a:pt x="3299" y="9967"/>
                    <a:pt x="6220" y="9967"/>
                  </a:cubicBezTo>
                  <a:cubicBezTo>
                    <a:pt x="7661" y="9967"/>
                    <a:pt x="9274" y="9750"/>
                    <a:pt x="10931" y="9293"/>
                  </a:cubicBezTo>
                  <a:cubicBezTo>
                    <a:pt x="15949" y="7937"/>
                    <a:pt x="19475" y="4899"/>
                    <a:pt x="18824" y="2512"/>
                  </a:cubicBezTo>
                  <a:cubicBezTo>
                    <a:pt x="18386" y="906"/>
                    <a:pt x="16169" y="0"/>
                    <a:pt x="13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07"/>
            <p:cNvSpPr/>
            <p:nvPr/>
          </p:nvSpPr>
          <p:spPr>
            <a:xfrm>
              <a:off x="1361880" y="2459880"/>
              <a:ext cx="458640" cy="245520"/>
            </a:xfrm>
            <a:custGeom>
              <a:avLst/>
              <a:gdLst/>
              <a:ahLst/>
              <a:cxnLst/>
              <a:rect l="l" t="t" r="r" b="b"/>
              <a:pathLst>
                <a:path w="18608" h="9973" extrusionOk="0">
                  <a:moveTo>
                    <a:pt x="11573" y="438"/>
                  </a:moveTo>
                  <a:cubicBezTo>
                    <a:pt x="14053" y="438"/>
                    <a:pt x="16416" y="1170"/>
                    <a:pt x="18173" y="2572"/>
                  </a:cubicBezTo>
                  <a:cubicBezTo>
                    <a:pt x="17007" y="5637"/>
                    <a:pt x="14077" y="8132"/>
                    <a:pt x="10443" y="9136"/>
                  </a:cubicBezTo>
                  <a:cubicBezTo>
                    <a:pt x="9335" y="9436"/>
                    <a:pt x="8207" y="9582"/>
                    <a:pt x="7102" y="9582"/>
                  </a:cubicBezTo>
                  <a:cubicBezTo>
                    <a:pt x="4609" y="9582"/>
                    <a:pt x="2236" y="8837"/>
                    <a:pt x="488" y="7427"/>
                  </a:cubicBezTo>
                  <a:cubicBezTo>
                    <a:pt x="1628" y="4389"/>
                    <a:pt x="4584" y="1894"/>
                    <a:pt x="8192" y="890"/>
                  </a:cubicBezTo>
                  <a:cubicBezTo>
                    <a:pt x="9313" y="587"/>
                    <a:pt x="10455" y="438"/>
                    <a:pt x="11573" y="438"/>
                  </a:cubicBezTo>
                  <a:close/>
                  <a:moveTo>
                    <a:pt x="11585" y="1"/>
                  </a:moveTo>
                  <a:cubicBezTo>
                    <a:pt x="10429" y="1"/>
                    <a:pt x="9247" y="159"/>
                    <a:pt x="8083" y="483"/>
                  </a:cubicBezTo>
                  <a:cubicBezTo>
                    <a:pt x="4286" y="1541"/>
                    <a:pt x="1221" y="4172"/>
                    <a:pt x="27" y="7400"/>
                  </a:cubicBezTo>
                  <a:lnTo>
                    <a:pt x="0" y="7536"/>
                  </a:lnTo>
                  <a:lnTo>
                    <a:pt x="109" y="7644"/>
                  </a:lnTo>
                  <a:cubicBezTo>
                    <a:pt x="1931" y="9166"/>
                    <a:pt x="4418" y="9972"/>
                    <a:pt x="7036" y="9972"/>
                  </a:cubicBezTo>
                  <a:cubicBezTo>
                    <a:pt x="8197" y="9972"/>
                    <a:pt x="9385" y="9814"/>
                    <a:pt x="10551" y="9489"/>
                  </a:cubicBezTo>
                  <a:cubicBezTo>
                    <a:pt x="14349" y="8485"/>
                    <a:pt x="17441" y="5827"/>
                    <a:pt x="18580" y="2572"/>
                  </a:cubicBezTo>
                  <a:lnTo>
                    <a:pt x="18607" y="2436"/>
                  </a:lnTo>
                  <a:lnTo>
                    <a:pt x="18526" y="2355"/>
                  </a:lnTo>
                  <a:cubicBezTo>
                    <a:pt x="16682" y="813"/>
                    <a:pt x="14200" y="1"/>
                    <a:pt x="1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07"/>
            <p:cNvSpPr/>
            <p:nvPr/>
          </p:nvSpPr>
          <p:spPr>
            <a:xfrm>
              <a:off x="1476360" y="2479680"/>
              <a:ext cx="230400" cy="207720"/>
            </a:xfrm>
            <a:custGeom>
              <a:avLst/>
              <a:gdLst/>
              <a:ahLst/>
              <a:cxnLst/>
              <a:rect l="l" t="t" r="r" b="b"/>
              <a:pathLst>
                <a:path w="9359" h="8435" extrusionOk="0">
                  <a:moveTo>
                    <a:pt x="4671" y="1"/>
                  </a:moveTo>
                  <a:cubicBezTo>
                    <a:pt x="4311" y="1"/>
                    <a:pt x="3945" y="47"/>
                    <a:pt x="3581" y="144"/>
                  </a:cubicBezTo>
                  <a:cubicBezTo>
                    <a:pt x="1329" y="767"/>
                    <a:pt x="0" y="3100"/>
                    <a:pt x="624" y="5351"/>
                  </a:cubicBezTo>
                  <a:cubicBezTo>
                    <a:pt x="1121" y="7203"/>
                    <a:pt x="2822" y="8435"/>
                    <a:pt x="4677" y="8435"/>
                  </a:cubicBezTo>
                  <a:cubicBezTo>
                    <a:pt x="5049" y="8435"/>
                    <a:pt x="5428" y="8385"/>
                    <a:pt x="5805" y="8281"/>
                  </a:cubicBezTo>
                  <a:cubicBezTo>
                    <a:pt x="8056" y="7684"/>
                    <a:pt x="9358" y="5351"/>
                    <a:pt x="8761" y="3100"/>
                  </a:cubicBezTo>
                  <a:cubicBezTo>
                    <a:pt x="8239" y="1236"/>
                    <a:pt x="6535" y="1"/>
                    <a:pt x="4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07"/>
            <p:cNvSpPr/>
            <p:nvPr/>
          </p:nvSpPr>
          <p:spPr>
            <a:xfrm>
              <a:off x="1470960" y="2475360"/>
              <a:ext cx="241920" cy="217440"/>
            </a:xfrm>
            <a:custGeom>
              <a:avLst/>
              <a:gdLst/>
              <a:ahLst/>
              <a:cxnLst/>
              <a:rect l="l" t="t" r="r" b="b"/>
              <a:pathLst>
                <a:path w="9820" h="8836" extrusionOk="0">
                  <a:moveTo>
                    <a:pt x="4923" y="365"/>
                  </a:moveTo>
                  <a:cubicBezTo>
                    <a:pt x="6685" y="365"/>
                    <a:pt x="8296" y="1544"/>
                    <a:pt x="8816" y="3306"/>
                  </a:cubicBezTo>
                  <a:cubicBezTo>
                    <a:pt x="9385" y="5449"/>
                    <a:pt x="8138" y="7700"/>
                    <a:pt x="5995" y="8270"/>
                  </a:cubicBezTo>
                  <a:cubicBezTo>
                    <a:pt x="5644" y="8363"/>
                    <a:pt x="5292" y="8408"/>
                    <a:pt x="4945" y="8408"/>
                  </a:cubicBezTo>
                  <a:cubicBezTo>
                    <a:pt x="3168" y="8408"/>
                    <a:pt x="1530" y="7241"/>
                    <a:pt x="1031" y="5449"/>
                  </a:cubicBezTo>
                  <a:cubicBezTo>
                    <a:pt x="461" y="3306"/>
                    <a:pt x="1709" y="1082"/>
                    <a:pt x="3852" y="512"/>
                  </a:cubicBezTo>
                  <a:cubicBezTo>
                    <a:pt x="4210" y="413"/>
                    <a:pt x="4570" y="365"/>
                    <a:pt x="4923" y="365"/>
                  </a:cubicBezTo>
                  <a:close/>
                  <a:moveTo>
                    <a:pt x="4875" y="1"/>
                  </a:moveTo>
                  <a:cubicBezTo>
                    <a:pt x="4491" y="1"/>
                    <a:pt x="4102" y="52"/>
                    <a:pt x="3716" y="160"/>
                  </a:cubicBezTo>
                  <a:cubicBezTo>
                    <a:pt x="1384" y="811"/>
                    <a:pt x="0" y="3252"/>
                    <a:pt x="624" y="5585"/>
                  </a:cubicBezTo>
                  <a:cubicBezTo>
                    <a:pt x="1167" y="7531"/>
                    <a:pt x="2958" y="8836"/>
                    <a:pt x="4891" y="8836"/>
                  </a:cubicBezTo>
                  <a:cubicBezTo>
                    <a:pt x="5274" y="8836"/>
                    <a:pt x="5663" y="8784"/>
                    <a:pt x="6049" y="8677"/>
                  </a:cubicBezTo>
                  <a:cubicBezTo>
                    <a:pt x="8436" y="8026"/>
                    <a:pt x="9819" y="5585"/>
                    <a:pt x="9141" y="3252"/>
                  </a:cubicBezTo>
                  <a:cubicBezTo>
                    <a:pt x="8598" y="1305"/>
                    <a:pt x="6808" y="1"/>
                    <a:pt x="48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07"/>
            <p:cNvSpPr/>
            <p:nvPr/>
          </p:nvSpPr>
          <p:spPr>
            <a:xfrm>
              <a:off x="1323720" y="2589480"/>
              <a:ext cx="51120" cy="27000"/>
            </a:xfrm>
            <a:custGeom>
              <a:avLst/>
              <a:gdLst/>
              <a:ahLst/>
              <a:cxnLst/>
              <a:rect l="l" t="t" r="r" b="b"/>
              <a:pathLst>
                <a:path w="2089" h="1113" extrusionOk="0">
                  <a:moveTo>
                    <a:pt x="2089" y="1112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13675" rIns="91425" bIns="13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07"/>
            <p:cNvSpPr/>
            <p:nvPr/>
          </p:nvSpPr>
          <p:spPr>
            <a:xfrm>
              <a:off x="1317960" y="2585520"/>
              <a:ext cx="63360" cy="36360"/>
            </a:xfrm>
            <a:custGeom>
              <a:avLst/>
              <a:gdLst/>
              <a:ahLst/>
              <a:cxnLst/>
              <a:rect l="l" t="t" r="r" b="b"/>
              <a:pathLst>
                <a:path w="2578" h="1493" extrusionOk="0">
                  <a:moveTo>
                    <a:pt x="238" y="1"/>
                  </a:moveTo>
                  <a:cubicBezTo>
                    <a:pt x="176" y="1"/>
                    <a:pt x="109" y="37"/>
                    <a:pt x="55" y="109"/>
                  </a:cubicBezTo>
                  <a:cubicBezTo>
                    <a:pt x="1" y="190"/>
                    <a:pt x="28" y="299"/>
                    <a:pt x="137" y="380"/>
                  </a:cubicBezTo>
                  <a:lnTo>
                    <a:pt x="2225" y="1492"/>
                  </a:lnTo>
                  <a:lnTo>
                    <a:pt x="2361" y="1492"/>
                  </a:lnTo>
                  <a:cubicBezTo>
                    <a:pt x="2442" y="1492"/>
                    <a:pt x="2469" y="1465"/>
                    <a:pt x="2496" y="1411"/>
                  </a:cubicBezTo>
                  <a:cubicBezTo>
                    <a:pt x="2578" y="1330"/>
                    <a:pt x="2524" y="1221"/>
                    <a:pt x="2442" y="1140"/>
                  </a:cubicBezTo>
                  <a:lnTo>
                    <a:pt x="326" y="28"/>
                  </a:lnTo>
                  <a:cubicBezTo>
                    <a:pt x="299" y="10"/>
                    <a:pt x="26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18350" rIns="91425" bIns="183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07"/>
            <p:cNvSpPr/>
            <p:nvPr/>
          </p:nvSpPr>
          <p:spPr>
            <a:xfrm>
              <a:off x="1346760" y="2542680"/>
              <a:ext cx="54360" cy="40320"/>
            </a:xfrm>
            <a:custGeom>
              <a:avLst/>
              <a:gdLst/>
              <a:ahLst/>
              <a:cxnLst/>
              <a:rect l="l" t="t" r="r" b="b"/>
              <a:pathLst>
                <a:path w="2225" h="1656" extrusionOk="0">
                  <a:moveTo>
                    <a:pt x="2224" y="1655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0150" rIns="91425" bIns="20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07"/>
            <p:cNvSpPr/>
            <p:nvPr/>
          </p:nvSpPr>
          <p:spPr>
            <a:xfrm>
              <a:off x="1341360" y="2538360"/>
              <a:ext cx="64440" cy="50040"/>
            </a:xfrm>
            <a:custGeom>
              <a:avLst/>
              <a:gdLst/>
              <a:ahLst/>
              <a:cxnLst/>
              <a:rect l="l" t="t" r="r" b="b"/>
              <a:pathLst>
                <a:path w="2632" h="2046" extrusionOk="0">
                  <a:moveTo>
                    <a:pt x="216" y="0"/>
                  </a:moveTo>
                  <a:cubicBezTo>
                    <a:pt x="161" y="0"/>
                    <a:pt x="99" y="20"/>
                    <a:pt x="55" y="65"/>
                  </a:cubicBezTo>
                  <a:cubicBezTo>
                    <a:pt x="0" y="146"/>
                    <a:pt x="0" y="282"/>
                    <a:pt x="109" y="336"/>
                  </a:cubicBezTo>
                  <a:lnTo>
                    <a:pt x="2306" y="2018"/>
                  </a:lnTo>
                  <a:cubicBezTo>
                    <a:pt x="2333" y="2045"/>
                    <a:pt x="2387" y="2045"/>
                    <a:pt x="2469" y="2045"/>
                  </a:cubicBezTo>
                  <a:cubicBezTo>
                    <a:pt x="2550" y="2018"/>
                    <a:pt x="2577" y="2018"/>
                    <a:pt x="2577" y="1964"/>
                  </a:cubicBezTo>
                  <a:cubicBezTo>
                    <a:pt x="2631" y="1910"/>
                    <a:pt x="2631" y="1774"/>
                    <a:pt x="2523" y="1693"/>
                  </a:cubicBezTo>
                  <a:lnTo>
                    <a:pt x="326" y="38"/>
                  </a:lnTo>
                  <a:cubicBezTo>
                    <a:pt x="301" y="14"/>
                    <a:pt x="261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5200" rIns="91425" bIns="25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07"/>
            <p:cNvSpPr/>
            <p:nvPr/>
          </p:nvSpPr>
          <p:spPr>
            <a:xfrm>
              <a:off x="1389600" y="2499120"/>
              <a:ext cx="45720" cy="46440"/>
            </a:xfrm>
            <a:custGeom>
              <a:avLst/>
              <a:gdLst/>
              <a:ahLst/>
              <a:cxnLst/>
              <a:rect l="l" t="t" r="r" b="b"/>
              <a:pathLst>
                <a:path w="1872" h="1900" extrusionOk="0">
                  <a:moveTo>
                    <a:pt x="1872" y="1899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3400" rIns="91425" bIns="23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07"/>
            <p:cNvSpPr/>
            <p:nvPr/>
          </p:nvSpPr>
          <p:spPr>
            <a:xfrm>
              <a:off x="1383480" y="2494800"/>
              <a:ext cx="55800" cy="56520"/>
            </a:xfrm>
            <a:custGeom>
              <a:avLst/>
              <a:gdLst/>
              <a:ahLst/>
              <a:cxnLst/>
              <a:rect l="l" t="t" r="r" b="b"/>
              <a:pathLst>
                <a:path w="2279" h="2303" extrusionOk="0">
                  <a:moveTo>
                    <a:pt x="227" y="0"/>
                  </a:moveTo>
                  <a:cubicBezTo>
                    <a:pt x="176" y="0"/>
                    <a:pt x="122" y="14"/>
                    <a:pt x="82" y="41"/>
                  </a:cubicBezTo>
                  <a:cubicBezTo>
                    <a:pt x="0" y="122"/>
                    <a:pt x="0" y="258"/>
                    <a:pt x="82" y="312"/>
                  </a:cubicBezTo>
                  <a:lnTo>
                    <a:pt x="1953" y="2211"/>
                  </a:lnTo>
                  <a:cubicBezTo>
                    <a:pt x="1994" y="2272"/>
                    <a:pt x="2050" y="2302"/>
                    <a:pt x="2098" y="2302"/>
                  </a:cubicBezTo>
                  <a:cubicBezTo>
                    <a:pt x="2114" y="2302"/>
                    <a:pt x="2129" y="2299"/>
                    <a:pt x="2143" y="2292"/>
                  </a:cubicBezTo>
                  <a:cubicBezTo>
                    <a:pt x="2197" y="2292"/>
                    <a:pt x="2224" y="2238"/>
                    <a:pt x="2224" y="2211"/>
                  </a:cubicBezTo>
                  <a:cubicBezTo>
                    <a:pt x="2279" y="2157"/>
                    <a:pt x="2279" y="2021"/>
                    <a:pt x="2224" y="1940"/>
                  </a:cubicBezTo>
                  <a:lnTo>
                    <a:pt x="353" y="41"/>
                  </a:lnTo>
                  <a:cubicBezTo>
                    <a:pt x="326" y="14"/>
                    <a:pt x="278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8425" rIns="91425" bIns="28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07"/>
            <p:cNvSpPr/>
            <p:nvPr/>
          </p:nvSpPr>
          <p:spPr>
            <a:xfrm>
              <a:off x="1438920" y="2460960"/>
              <a:ext cx="39240" cy="53280"/>
            </a:xfrm>
            <a:custGeom>
              <a:avLst/>
              <a:gdLst/>
              <a:ahLst/>
              <a:cxnLst/>
              <a:rect l="l" t="t" r="r" b="b"/>
              <a:pathLst>
                <a:path w="1601" h="2171" extrusionOk="0">
                  <a:moveTo>
                    <a:pt x="1601" y="217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6625" rIns="91425" bIns="26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07"/>
            <p:cNvSpPr/>
            <p:nvPr/>
          </p:nvSpPr>
          <p:spPr>
            <a:xfrm>
              <a:off x="1432800" y="2455560"/>
              <a:ext cx="49680" cy="63000"/>
            </a:xfrm>
            <a:custGeom>
              <a:avLst/>
              <a:gdLst/>
              <a:ahLst/>
              <a:cxnLst/>
              <a:rect l="l" t="t" r="r" b="b"/>
              <a:pathLst>
                <a:path w="2035" h="2562" extrusionOk="0">
                  <a:moveTo>
                    <a:pt x="222" y="0"/>
                  </a:moveTo>
                  <a:cubicBezTo>
                    <a:pt x="186" y="0"/>
                    <a:pt x="147" y="9"/>
                    <a:pt x="109" y="29"/>
                  </a:cubicBezTo>
                  <a:cubicBezTo>
                    <a:pt x="27" y="110"/>
                    <a:pt x="0" y="218"/>
                    <a:pt x="82" y="300"/>
                  </a:cubicBezTo>
                  <a:lnTo>
                    <a:pt x="1682" y="2470"/>
                  </a:lnTo>
                  <a:cubicBezTo>
                    <a:pt x="1702" y="2531"/>
                    <a:pt x="1768" y="2561"/>
                    <a:pt x="1823" y="2561"/>
                  </a:cubicBezTo>
                  <a:cubicBezTo>
                    <a:pt x="1841" y="2561"/>
                    <a:pt x="1858" y="2558"/>
                    <a:pt x="1872" y="2551"/>
                  </a:cubicBezTo>
                  <a:cubicBezTo>
                    <a:pt x="1899" y="2551"/>
                    <a:pt x="1926" y="2551"/>
                    <a:pt x="1926" y="2524"/>
                  </a:cubicBezTo>
                  <a:cubicBezTo>
                    <a:pt x="2007" y="2443"/>
                    <a:pt x="2035" y="2334"/>
                    <a:pt x="1980" y="2253"/>
                  </a:cubicBezTo>
                  <a:lnTo>
                    <a:pt x="380" y="83"/>
                  </a:lnTo>
                  <a:cubicBezTo>
                    <a:pt x="345" y="30"/>
                    <a:pt x="287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1675" rIns="91425" bIns="31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07"/>
            <p:cNvSpPr/>
            <p:nvPr/>
          </p:nvSpPr>
          <p:spPr>
            <a:xfrm>
              <a:off x="1488600" y="2428200"/>
              <a:ext cx="31680" cy="63360"/>
            </a:xfrm>
            <a:custGeom>
              <a:avLst/>
              <a:gdLst/>
              <a:ahLst/>
              <a:cxnLst/>
              <a:rect l="l" t="t" r="r" b="b"/>
              <a:pathLst>
                <a:path w="1303" h="2578" extrusionOk="0">
                  <a:moveTo>
                    <a:pt x="1303" y="2577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1675" rIns="91425" bIns="31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07"/>
            <p:cNvSpPr/>
            <p:nvPr/>
          </p:nvSpPr>
          <p:spPr>
            <a:xfrm>
              <a:off x="1483200" y="2423520"/>
              <a:ext cx="42480" cy="73440"/>
            </a:xfrm>
            <a:custGeom>
              <a:avLst/>
              <a:gdLst/>
              <a:ahLst/>
              <a:cxnLst/>
              <a:rect l="l" t="t" r="r" b="b"/>
              <a:pathLst>
                <a:path w="1737" h="2989" extrusionOk="0">
                  <a:moveTo>
                    <a:pt x="212" y="1"/>
                  </a:moveTo>
                  <a:cubicBezTo>
                    <a:pt x="187" y="1"/>
                    <a:pt x="162" y="4"/>
                    <a:pt x="136" y="11"/>
                  </a:cubicBezTo>
                  <a:cubicBezTo>
                    <a:pt x="55" y="92"/>
                    <a:pt x="1" y="200"/>
                    <a:pt x="55" y="309"/>
                  </a:cubicBezTo>
                  <a:lnTo>
                    <a:pt x="1330" y="2886"/>
                  </a:lnTo>
                  <a:cubicBezTo>
                    <a:pt x="1388" y="2944"/>
                    <a:pt x="1433" y="2989"/>
                    <a:pt x="1494" y="2989"/>
                  </a:cubicBezTo>
                  <a:cubicBezTo>
                    <a:pt x="1517" y="2989"/>
                    <a:pt x="1543" y="2982"/>
                    <a:pt x="1574" y="2967"/>
                  </a:cubicBezTo>
                  <a:lnTo>
                    <a:pt x="1601" y="2967"/>
                  </a:lnTo>
                  <a:cubicBezTo>
                    <a:pt x="1709" y="2913"/>
                    <a:pt x="1737" y="2804"/>
                    <a:pt x="1709" y="2696"/>
                  </a:cubicBezTo>
                  <a:lnTo>
                    <a:pt x="407" y="119"/>
                  </a:lnTo>
                  <a:cubicBezTo>
                    <a:pt x="366" y="36"/>
                    <a:pt x="29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6700" rIns="91425" bIns="36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07"/>
            <p:cNvSpPr/>
            <p:nvPr/>
          </p:nvSpPr>
          <p:spPr>
            <a:xfrm>
              <a:off x="1800360" y="2451600"/>
              <a:ext cx="29880" cy="49680"/>
            </a:xfrm>
            <a:custGeom>
              <a:avLst/>
              <a:gdLst/>
              <a:ahLst/>
              <a:cxnLst/>
              <a:rect l="l" t="t" r="r" b="b"/>
              <a:pathLst>
                <a:path w="1221" h="2036" extrusionOk="0">
                  <a:moveTo>
                    <a:pt x="0" y="2035"/>
                  </a:moveTo>
                  <a:lnTo>
                    <a:pt x="122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4825" rIns="91425" bIns="248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07"/>
            <p:cNvSpPr/>
            <p:nvPr/>
          </p:nvSpPr>
          <p:spPr>
            <a:xfrm>
              <a:off x="1793520" y="2445840"/>
              <a:ext cx="42480" cy="59760"/>
            </a:xfrm>
            <a:custGeom>
              <a:avLst/>
              <a:gdLst/>
              <a:ahLst/>
              <a:cxnLst/>
              <a:rect l="l" t="t" r="r" b="b"/>
              <a:pathLst>
                <a:path w="1736" h="2442" extrusionOk="0">
                  <a:moveTo>
                    <a:pt x="1494" y="1"/>
                  </a:moveTo>
                  <a:cubicBezTo>
                    <a:pt x="1426" y="1"/>
                    <a:pt x="1365" y="37"/>
                    <a:pt x="1329" y="109"/>
                  </a:cubicBezTo>
                  <a:lnTo>
                    <a:pt x="81" y="2143"/>
                  </a:lnTo>
                  <a:cubicBezTo>
                    <a:pt x="0" y="2252"/>
                    <a:pt x="27" y="2333"/>
                    <a:pt x="136" y="2415"/>
                  </a:cubicBezTo>
                  <a:cubicBezTo>
                    <a:pt x="217" y="2442"/>
                    <a:pt x="271" y="2442"/>
                    <a:pt x="298" y="2442"/>
                  </a:cubicBezTo>
                  <a:cubicBezTo>
                    <a:pt x="353" y="2442"/>
                    <a:pt x="407" y="2415"/>
                    <a:pt x="407" y="2333"/>
                  </a:cubicBezTo>
                  <a:lnTo>
                    <a:pt x="1655" y="299"/>
                  </a:lnTo>
                  <a:cubicBezTo>
                    <a:pt x="1736" y="218"/>
                    <a:pt x="1682" y="109"/>
                    <a:pt x="1600" y="28"/>
                  </a:cubicBezTo>
                  <a:cubicBezTo>
                    <a:pt x="1564" y="10"/>
                    <a:pt x="1528" y="1"/>
                    <a:pt x="1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9875" rIns="91425" bIns="29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07"/>
            <p:cNvSpPr/>
            <p:nvPr/>
          </p:nvSpPr>
          <p:spPr>
            <a:xfrm>
              <a:off x="1760040" y="2422800"/>
              <a:ext cx="25920" cy="62640"/>
            </a:xfrm>
            <a:custGeom>
              <a:avLst/>
              <a:gdLst/>
              <a:ahLst/>
              <a:cxnLst/>
              <a:rect l="l" t="t" r="r" b="b"/>
              <a:pathLst>
                <a:path w="1059" h="2551" extrusionOk="0">
                  <a:moveTo>
                    <a:pt x="1" y="2550"/>
                  </a:moveTo>
                  <a:lnTo>
                    <a:pt x="10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1300" rIns="91425" bIns="31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07"/>
            <p:cNvSpPr/>
            <p:nvPr/>
          </p:nvSpPr>
          <p:spPr>
            <a:xfrm>
              <a:off x="1755360" y="2418120"/>
              <a:ext cx="36360" cy="71640"/>
            </a:xfrm>
            <a:custGeom>
              <a:avLst/>
              <a:gdLst/>
              <a:ahLst/>
              <a:cxnLst/>
              <a:rect l="l" t="t" r="r" b="b"/>
              <a:pathLst>
                <a:path w="1492" h="2913" extrusionOk="0">
                  <a:moveTo>
                    <a:pt x="1277" y="1"/>
                  </a:moveTo>
                  <a:cubicBezTo>
                    <a:pt x="1190" y="1"/>
                    <a:pt x="1106" y="36"/>
                    <a:pt x="1085" y="119"/>
                  </a:cubicBezTo>
                  <a:lnTo>
                    <a:pt x="27" y="2642"/>
                  </a:lnTo>
                  <a:cubicBezTo>
                    <a:pt x="0" y="2750"/>
                    <a:pt x="27" y="2886"/>
                    <a:pt x="136" y="2913"/>
                  </a:cubicBezTo>
                  <a:lnTo>
                    <a:pt x="271" y="2913"/>
                  </a:lnTo>
                  <a:cubicBezTo>
                    <a:pt x="298" y="2913"/>
                    <a:pt x="353" y="2886"/>
                    <a:pt x="380" y="2831"/>
                  </a:cubicBezTo>
                  <a:lnTo>
                    <a:pt x="1438" y="282"/>
                  </a:lnTo>
                  <a:cubicBezTo>
                    <a:pt x="1492" y="173"/>
                    <a:pt x="1438" y="38"/>
                    <a:pt x="1356" y="11"/>
                  </a:cubicBezTo>
                  <a:cubicBezTo>
                    <a:pt x="1331" y="4"/>
                    <a:pt x="1303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6000" rIns="91425" bIns="36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07"/>
            <p:cNvSpPr/>
            <p:nvPr/>
          </p:nvSpPr>
          <p:spPr>
            <a:xfrm>
              <a:off x="1711800" y="2406960"/>
              <a:ext cx="15120" cy="63360"/>
            </a:xfrm>
            <a:custGeom>
              <a:avLst/>
              <a:gdLst/>
              <a:ahLst/>
              <a:cxnLst/>
              <a:rect l="l" t="t" r="r" b="b"/>
              <a:pathLst>
                <a:path w="625" h="2578" extrusionOk="0">
                  <a:moveTo>
                    <a:pt x="1" y="2577"/>
                  </a:moveTo>
                  <a:lnTo>
                    <a:pt x="62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1675" rIns="91425" bIns="31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07"/>
            <p:cNvSpPr/>
            <p:nvPr/>
          </p:nvSpPr>
          <p:spPr>
            <a:xfrm>
              <a:off x="1706400" y="2402640"/>
              <a:ext cx="26280" cy="72720"/>
            </a:xfrm>
            <a:custGeom>
              <a:avLst/>
              <a:gdLst/>
              <a:ahLst/>
              <a:cxnLst/>
              <a:rect l="l" t="t" r="r" b="b"/>
              <a:pathLst>
                <a:path w="1086" h="2963" extrusionOk="0">
                  <a:moveTo>
                    <a:pt x="880" y="0"/>
                  </a:moveTo>
                  <a:cubicBezTo>
                    <a:pt x="787" y="0"/>
                    <a:pt x="703" y="71"/>
                    <a:pt x="679" y="141"/>
                  </a:cubicBezTo>
                  <a:lnTo>
                    <a:pt x="28" y="2718"/>
                  </a:lnTo>
                  <a:cubicBezTo>
                    <a:pt x="1" y="2827"/>
                    <a:pt x="82" y="2935"/>
                    <a:pt x="164" y="2962"/>
                  </a:cubicBezTo>
                  <a:lnTo>
                    <a:pt x="272" y="2962"/>
                  </a:lnTo>
                  <a:cubicBezTo>
                    <a:pt x="326" y="2935"/>
                    <a:pt x="381" y="2908"/>
                    <a:pt x="408" y="2827"/>
                  </a:cubicBezTo>
                  <a:lnTo>
                    <a:pt x="1059" y="250"/>
                  </a:lnTo>
                  <a:cubicBezTo>
                    <a:pt x="1086" y="141"/>
                    <a:pt x="1032" y="60"/>
                    <a:pt x="923" y="6"/>
                  </a:cubicBezTo>
                  <a:cubicBezTo>
                    <a:pt x="909" y="2"/>
                    <a:pt x="894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6350" rIns="91425" bIns="363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07"/>
            <p:cNvSpPr/>
            <p:nvPr/>
          </p:nvSpPr>
          <p:spPr>
            <a:xfrm>
              <a:off x="1658880" y="2399040"/>
              <a:ext cx="6480" cy="65880"/>
            </a:xfrm>
            <a:custGeom>
              <a:avLst/>
              <a:gdLst/>
              <a:ahLst/>
              <a:cxnLst/>
              <a:rect l="l" t="t" r="r" b="b"/>
              <a:pathLst>
                <a:path w="272" h="2687" extrusionOk="0">
                  <a:moveTo>
                    <a:pt x="0" y="2686"/>
                  </a:moveTo>
                  <a:lnTo>
                    <a:pt x="27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3100" rIns="91425" bIns="33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07"/>
            <p:cNvSpPr/>
            <p:nvPr/>
          </p:nvSpPr>
          <p:spPr>
            <a:xfrm>
              <a:off x="1653840" y="2394720"/>
              <a:ext cx="15840" cy="74520"/>
            </a:xfrm>
            <a:custGeom>
              <a:avLst/>
              <a:gdLst/>
              <a:ahLst/>
              <a:cxnLst/>
              <a:rect l="l" t="t" r="r" b="b"/>
              <a:pathLst>
                <a:path w="652" h="3039" extrusionOk="0">
                  <a:moveTo>
                    <a:pt x="488" y="0"/>
                  </a:moveTo>
                  <a:cubicBezTo>
                    <a:pt x="380" y="0"/>
                    <a:pt x="271" y="54"/>
                    <a:pt x="271" y="163"/>
                  </a:cubicBezTo>
                  <a:lnTo>
                    <a:pt x="0" y="2848"/>
                  </a:lnTo>
                  <a:cubicBezTo>
                    <a:pt x="0" y="2957"/>
                    <a:pt x="82" y="3038"/>
                    <a:pt x="190" y="3038"/>
                  </a:cubicBezTo>
                  <a:lnTo>
                    <a:pt x="244" y="3038"/>
                  </a:lnTo>
                  <a:cubicBezTo>
                    <a:pt x="326" y="3011"/>
                    <a:pt x="380" y="2957"/>
                    <a:pt x="380" y="2875"/>
                  </a:cubicBezTo>
                  <a:lnTo>
                    <a:pt x="651" y="190"/>
                  </a:lnTo>
                  <a:cubicBezTo>
                    <a:pt x="651" y="109"/>
                    <a:pt x="570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7425" rIns="91425" bIns="37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07"/>
            <p:cNvSpPr/>
            <p:nvPr/>
          </p:nvSpPr>
          <p:spPr>
            <a:xfrm>
              <a:off x="1605600" y="2396160"/>
              <a:ext cx="4320" cy="71280"/>
            </a:xfrm>
            <a:custGeom>
              <a:avLst/>
              <a:gdLst/>
              <a:ahLst/>
              <a:cxnLst/>
              <a:rect l="l" t="t" r="r" b="b"/>
              <a:pathLst>
                <a:path w="191" h="2903" extrusionOk="0">
                  <a:moveTo>
                    <a:pt x="190" y="2903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5625" rIns="91425" bIns="35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07"/>
            <p:cNvSpPr/>
            <p:nvPr/>
          </p:nvSpPr>
          <p:spPr>
            <a:xfrm>
              <a:off x="1600920" y="2392200"/>
              <a:ext cx="14400" cy="79920"/>
            </a:xfrm>
            <a:custGeom>
              <a:avLst/>
              <a:gdLst/>
              <a:ahLst/>
              <a:cxnLst/>
              <a:rect l="l" t="t" r="r" b="b"/>
              <a:pathLst>
                <a:path w="598" h="3256" extrusionOk="0">
                  <a:moveTo>
                    <a:pt x="190" y="1"/>
                  </a:moveTo>
                  <a:cubicBezTo>
                    <a:pt x="82" y="1"/>
                    <a:pt x="0" y="109"/>
                    <a:pt x="0" y="218"/>
                  </a:cubicBezTo>
                  <a:lnTo>
                    <a:pt x="217" y="3093"/>
                  </a:lnTo>
                  <a:cubicBezTo>
                    <a:pt x="217" y="3201"/>
                    <a:pt x="326" y="3256"/>
                    <a:pt x="434" y="3256"/>
                  </a:cubicBezTo>
                  <a:lnTo>
                    <a:pt x="462" y="3256"/>
                  </a:lnTo>
                  <a:cubicBezTo>
                    <a:pt x="516" y="3228"/>
                    <a:pt x="597" y="3120"/>
                    <a:pt x="597" y="3066"/>
                  </a:cubicBezTo>
                  <a:lnTo>
                    <a:pt x="380" y="163"/>
                  </a:lnTo>
                  <a:cubicBezTo>
                    <a:pt x="380" y="82"/>
                    <a:pt x="272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9950" rIns="91425" bIns="39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07"/>
            <p:cNvSpPr/>
            <p:nvPr/>
          </p:nvSpPr>
          <p:spPr>
            <a:xfrm>
              <a:off x="1543320" y="2406960"/>
              <a:ext cx="19080" cy="70560"/>
            </a:xfrm>
            <a:custGeom>
              <a:avLst/>
              <a:gdLst/>
              <a:ahLst/>
              <a:cxnLst/>
              <a:rect l="l" t="t" r="r" b="b"/>
              <a:pathLst>
                <a:path w="788" h="2876" extrusionOk="0">
                  <a:moveTo>
                    <a:pt x="787" y="2876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5275" rIns="91425" bIns="35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07"/>
            <p:cNvSpPr/>
            <p:nvPr/>
          </p:nvSpPr>
          <p:spPr>
            <a:xfrm>
              <a:off x="1538640" y="2401920"/>
              <a:ext cx="29880" cy="79560"/>
            </a:xfrm>
            <a:custGeom>
              <a:avLst/>
              <a:gdLst/>
              <a:ahLst/>
              <a:cxnLst/>
              <a:rect l="l" t="t" r="r" b="b"/>
              <a:pathLst>
                <a:path w="1222" h="3243" extrusionOk="0">
                  <a:moveTo>
                    <a:pt x="217" y="1"/>
                  </a:moveTo>
                  <a:cubicBezTo>
                    <a:pt x="200" y="1"/>
                    <a:pt x="182" y="3"/>
                    <a:pt x="164" y="8"/>
                  </a:cubicBezTo>
                  <a:cubicBezTo>
                    <a:pt x="55" y="35"/>
                    <a:pt x="1" y="143"/>
                    <a:pt x="28" y="252"/>
                  </a:cubicBezTo>
                  <a:lnTo>
                    <a:pt x="815" y="3100"/>
                  </a:lnTo>
                  <a:cubicBezTo>
                    <a:pt x="837" y="3190"/>
                    <a:pt x="915" y="3242"/>
                    <a:pt x="988" y="3242"/>
                  </a:cubicBezTo>
                  <a:cubicBezTo>
                    <a:pt x="1003" y="3242"/>
                    <a:pt x="1018" y="3240"/>
                    <a:pt x="1032" y="3235"/>
                  </a:cubicBezTo>
                  <a:cubicBezTo>
                    <a:pt x="1140" y="3235"/>
                    <a:pt x="1221" y="3100"/>
                    <a:pt x="1167" y="2991"/>
                  </a:cubicBezTo>
                  <a:lnTo>
                    <a:pt x="408" y="143"/>
                  </a:lnTo>
                  <a:cubicBezTo>
                    <a:pt x="363" y="53"/>
                    <a:pt x="299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9950" rIns="91425" bIns="39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07"/>
            <p:cNvSpPr/>
            <p:nvPr/>
          </p:nvSpPr>
          <p:spPr>
            <a:xfrm>
              <a:off x="1812960" y="2548800"/>
              <a:ext cx="51120" cy="27000"/>
            </a:xfrm>
            <a:custGeom>
              <a:avLst/>
              <a:gdLst/>
              <a:ahLst/>
              <a:cxnLst/>
              <a:rect l="l" t="t" r="r" b="b"/>
              <a:pathLst>
                <a:path w="2090" h="1113" extrusionOk="0">
                  <a:moveTo>
                    <a:pt x="1" y="1"/>
                  </a:moveTo>
                  <a:lnTo>
                    <a:pt x="2089" y="11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13675" rIns="91425" bIns="13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07"/>
            <p:cNvSpPr/>
            <p:nvPr/>
          </p:nvSpPr>
          <p:spPr>
            <a:xfrm>
              <a:off x="1806120" y="2543400"/>
              <a:ext cx="63360" cy="36720"/>
            </a:xfrm>
            <a:custGeom>
              <a:avLst/>
              <a:gdLst/>
              <a:ahLst/>
              <a:cxnLst/>
              <a:rect l="l" t="t" r="r" b="b"/>
              <a:pathLst>
                <a:path w="2578" h="1506" extrusionOk="0">
                  <a:moveTo>
                    <a:pt x="190" y="1"/>
                  </a:moveTo>
                  <a:cubicBezTo>
                    <a:pt x="163" y="55"/>
                    <a:pt x="136" y="82"/>
                    <a:pt x="55" y="82"/>
                  </a:cubicBezTo>
                  <a:cubicBezTo>
                    <a:pt x="0" y="191"/>
                    <a:pt x="28" y="272"/>
                    <a:pt x="136" y="353"/>
                  </a:cubicBezTo>
                  <a:lnTo>
                    <a:pt x="2225" y="1465"/>
                  </a:lnTo>
                  <a:cubicBezTo>
                    <a:pt x="2262" y="1494"/>
                    <a:pt x="2300" y="1506"/>
                    <a:pt x="2336" y="1506"/>
                  </a:cubicBezTo>
                  <a:cubicBezTo>
                    <a:pt x="2402" y="1506"/>
                    <a:pt x="2460" y="1464"/>
                    <a:pt x="2496" y="1411"/>
                  </a:cubicBezTo>
                  <a:cubicBezTo>
                    <a:pt x="2577" y="1303"/>
                    <a:pt x="2523" y="1194"/>
                    <a:pt x="2442" y="1140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18350" rIns="91425" bIns="183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07"/>
            <p:cNvSpPr/>
            <p:nvPr/>
          </p:nvSpPr>
          <p:spPr>
            <a:xfrm>
              <a:off x="1786680" y="2582280"/>
              <a:ext cx="53280" cy="40320"/>
            </a:xfrm>
            <a:custGeom>
              <a:avLst/>
              <a:gdLst/>
              <a:ahLst/>
              <a:cxnLst/>
              <a:rect l="l" t="t" r="r" b="b"/>
              <a:pathLst>
                <a:path w="2171" h="1656" extrusionOk="0">
                  <a:moveTo>
                    <a:pt x="1" y="1"/>
                  </a:moveTo>
                  <a:lnTo>
                    <a:pt x="2171" y="1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0150" rIns="91425" bIns="20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07"/>
            <p:cNvSpPr/>
            <p:nvPr/>
          </p:nvSpPr>
          <p:spPr>
            <a:xfrm>
              <a:off x="1780920" y="2578320"/>
              <a:ext cx="65160" cy="50040"/>
            </a:xfrm>
            <a:custGeom>
              <a:avLst/>
              <a:gdLst/>
              <a:ahLst/>
              <a:cxnLst/>
              <a:rect l="l" t="t" r="r" b="b"/>
              <a:pathLst>
                <a:path w="2659" h="2039" extrusionOk="0">
                  <a:moveTo>
                    <a:pt x="191" y="0"/>
                  </a:moveTo>
                  <a:cubicBezTo>
                    <a:pt x="136" y="0"/>
                    <a:pt x="109" y="27"/>
                    <a:pt x="82" y="54"/>
                  </a:cubicBezTo>
                  <a:cubicBezTo>
                    <a:pt x="1" y="136"/>
                    <a:pt x="1" y="271"/>
                    <a:pt x="109" y="326"/>
                  </a:cubicBezTo>
                  <a:lnTo>
                    <a:pt x="2306" y="1980"/>
                  </a:lnTo>
                  <a:cubicBezTo>
                    <a:pt x="2344" y="2018"/>
                    <a:pt x="2393" y="2038"/>
                    <a:pt x="2441" y="2038"/>
                  </a:cubicBezTo>
                  <a:cubicBezTo>
                    <a:pt x="2496" y="2038"/>
                    <a:pt x="2548" y="2011"/>
                    <a:pt x="2577" y="1953"/>
                  </a:cubicBezTo>
                  <a:cubicBezTo>
                    <a:pt x="2659" y="1899"/>
                    <a:pt x="2659" y="1763"/>
                    <a:pt x="2550" y="1682"/>
                  </a:cubicBezTo>
                  <a:lnTo>
                    <a:pt x="353" y="27"/>
                  </a:lnTo>
                  <a:cubicBezTo>
                    <a:pt x="326" y="0"/>
                    <a:pt x="245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5200" rIns="91425" bIns="25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07"/>
            <p:cNvSpPr/>
            <p:nvPr/>
          </p:nvSpPr>
          <p:spPr>
            <a:xfrm>
              <a:off x="1752840" y="2619720"/>
              <a:ext cx="45000" cy="46440"/>
            </a:xfrm>
            <a:custGeom>
              <a:avLst/>
              <a:gdLst/>
              <a:ahLst/>
              <a:cxnLst/>
              <a:rect l="l" t="t" r="r" b="b"/>
              <a:pathLst>
                <a:path w="1845" h="1900" extrusionOk="0">
                  <a:moveTo>
                    <a:pt x="1" y="1"/>
                  </a:moveTo>
                  <a:lnTo>
                    <a:pt x="1845" y="189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3400" rIns="91425" bIns="23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07"/>
            <p:cNvSpPr/>
            <p:nvPr/>
          </p:nvSpPr>
          <p:spPr>
            <a:xfrm>
              <a:off x="1747440" y="2614320"/>
              <a:ext cx="55800" cy="56520"/>
            </a:xfrm>
            <a:custGeom>
              <a:avLst/>
              <a:gdLst/>
              <a:ahLst/>
              <a:cxnLst/>
              <a:rect l="l" t="t" r="r" b="b"/>
              <a:pathLst>
                <a:path w="2279" h="2309" extrusionOk="0">
                  <a:moveTo>
                    <a:pt x="202" y="0"/>
                  </a:moveTo>
                  <a:cubicBezTo>
                    <a:pt x="181" y="0"/>
                    <a:pt x="160" y="7"/>
                    <a:pt x="136" y="23"/>
                  </a:cubicBezTo>
                  <a:cubicBezTo>
                    <a:pt x="109" y="23"/>
                    <a:pt x="82" y="50"/>
                    <a:pt x="82" y="77"/>
                  </a:cubicBezTo>
                  <a:cubicBezTo>
                    <a:pt x="1" y="159"/>
                    <a:pt x="1" y="294"/>
                    <a:pt x="82" y="348"/>
                  </a:cubicBezTo>
                  <a:lnTo>
                    <a:pt x="1953" y="2247"/>
                  </a:lnTo>
                  <a:cubicBezTo>
                    <a:pt x="1981" y="2288"/>
                    <a:pt x="2028" y="2308"/>
                    <a:pt x="2079" y="2308"/>
                  </a:cubicBezTo>
                  <a:cubicBezTo>
                    <a:pt x="2130" y="2308"/>
                    <a:pt x="2184" y="2288"/>
                    <a:pt x="2225" y="2247"/>
                  </a:cubicBezTo>
                  <a:cubicBezTo>
                    <a:pt x="2279" y="2193"/>
                    <a:pt x="2279" y="2057"/>
                    <a:pt x="2225" y="1976"/>
                  </a:cubicBezTo>
                  <a:lnTo>
                    <a:pt x="353" y="77"/>
                  </a:lnTo>
                  <a:cubicBezTo>
                    <a:pt x="296" y="39"/>
                    <a:pt x="252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8425" rIns="91425" bIns="28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07"/>
            <p:cNvSpPr/>
            <p:nvPr/>
          </p:nvSpPr>
          <p:spPr>
            <a:xfrm>
              <a:off x="1710000" y="2651760"/>
              <a:ext cx="39240" cy="52560"/>
            </a:xfrm>
            <a:custGeom>
              <a:avLst/>
              <a:gdLst/>
              <a:ahLst/>
              <a:cxnLst/>
              <a:rect l="l" t="t" r="r" b="b"/>
              <a:pathLst>
                <a:path w="1601" h="2144" extrusionOk="0">
                  <a:moveTo>
                    <a:pt x="1" y="1"/>
                  </a:moveTo>
                  <a:lnTo>
                    <a:pt x="1601" y="214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6275" rIns="91425" bIns="26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07"/>
            <p:cNvSpPr/>
            <p:nvPr/>
          </p:nvSpPr>
          <p:spPr>
            <a:xfrm>
              <a:off x="1703880" y="2646720"/>
              <a:ext cx="49680" cy="63000"/>
            </a:xfrm>
            <a:custGeom>
              <a:avLst/>
              <a:gdLst/>
              <a:ahLst/>
              <a:cxnLst/>
              <a:rect l="l" t="t" r="r" b="b"/>
              <a:pathLst>
                <a:path w="2035" h="2562" extrusionOk="0">
                  <a:moveTo>
                    <a:pt x="239" y="1"/>
                  </a:moveTo>
                  <a:cubicBezTo>
                    <a:pt x="221" y="1"/>
                    <a:pt x="204" y="4"/>
                    <a:pt x="190" y="11"/>
                  </a:cubicBezTo>
                  <a:cubicBezTo>
                    <a:pt x="136" y="11"/>
                    <a:pt x="136" y="11"/>
                    <a:pt x="109" y="65"/>
                  </a:cubicBezTo>
                  <a:cubicBezTo>
                    <a:pt x="55" y="119"/>
                    <a:pt x="0" y="228"/>
                    <a:pt x="82" y="336"/>
                  </a:cubicBezTo>
                  <a:lnTo>
                    <a:pt x="1682" y="2479"/>
                  </a:lnTo>
                  <a:cubicBezTo>
                    <a:pt x="1717" y="2532"/>
                    <a:pt x="1775" y="2562"/>
                    <a:pt x="1841" y="2562"/>
                  </a:cubicBezTo>
                  <a:cubicBezTo>
                    <a:pt x="1877" y="2562"/>
                    <a:pt x="1915" y="2553"/>
                    <a:pt x="1953" y="2533"/>
                  </a:cubicBezTo>
                  <a:cubicBezTo>
                    <a:pt x="2008" y="2452"/>
                    <a:pt x="2035" y="2371"/>
                    <a:pt x="1981" y="2262"/>
                  </a:cubicBezTo>
                  <a:lnTo>
                    <a:pt x="380" y="92"/>
                  </a:lnTo>
                  <a:cubicBezTo>
                    <a:pt x="360" y="31"/>
                    <a:pt x="294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1675" rIns="91425" bIns="31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07"/>
            <p:cNvSpPr/>
            <p:nvPr/>
          </p:nvSpPr>
          <p:spPr>
            <a:xfrm>
              <a:off x="1667160" y="2673720"/>
              <a:ext cx="31680" cy="63360"/>
            </a:xfrm>
            <a:custGeom>
              <a:avLst/>
              <a:gdLst/>
              <a:ahLst/>
              <a:cxnLst/>
              <a:rect l="l" t="t" r="r" b="b"/>
              <a:pathLst>
                <a:path w="1303" h="2578" extrusionOk="0">
                  <a:moveTo>
                    <a:pt x="1" y="1"/>
                  </a:moveTo>
                  <a:lnTo>
                    <a:pt x="1303" y="257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1675" rIns="91425" bIns="31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07"/>
            <p:cNvSpPr/>
            <p:nvPr/>
          </p:nvSpPr>
          <p:spPr>
            <a:xfrm>
              <a:off x="1661760" y="2669040"/>
              <a:ext cx="41760" cy="73080"/>
            </a:xfrm>
            <a:custGeom>
              <a:avLst/>
              <a:gdLst/>
              <a:ahLst/>
              <a:cxnLst/>
              <a:rect l="l" t="t" r="r" b="b"/>
              <a:pathLst>
                <a:path w="1710" h="2977" extrusionOk="0">
                  <a:moveTo>
                    <a:pt x="221" y="0"/>
                  </a:moveTo>
                  <a:cubicBezTo>
                    <a:pt x="202" y="0"/>
                    <a:pt x="183" y="4"/>
                    <a:pt x="163" y="10"/>
                  </a:cubicBezTo>
                  <a:lnTo>
                    <a:pt x="136" y="10"/>
                  </a:lnTo>
                  <a:cubicBezTo>
                    <a:pt x="28" y="64"/>
                    <a:pt x="1" y="173"/>
                    <a:pt x="28" y="281"/>
                  </a:cubicBezTo>
                  <a:lnTo>
                    <a:pt x="1303" y="2858"/>
                  </a:lnTo>
                  <a:cubicBezTo>
                    <a:pt x="1365" y="2941"/>
                    <a:pt x="1443" y="2976"/>
                    <a:pt x="1512" y="2976"/>
                  </a:cubicBezTo>
                  <a:cubicBezTo>
                    <a:pt x="1534" y="2976"/>
                    <a:pt x="1555" y="2973"/>
                    <a:pt x="1574" y="2966"/>
                  </a:cubicBezTo>
                  <a:cubicBezTo>
                    <a:pt x="1682" y="2885"/>
                    <a:pt x="1709" y="2777"/>
                    <a:pt x="1682" y="2695"/>
                  </a:cubicBezTo>
                  <a:lnTo>
                    <a:pt x="408" y="118"/>
                  </a:lnTo>
                  <a:cubicBezTo>
                    <a:pt x="345" y="36"/>
                    <a:pt x="283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6700" rIns="91425" bIns="36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07"/>
            <p:cNvSpPr/>
            <p:nvPr/>
          </p:nvSpPr>
          <p:spPr>
            <a:xfrm>
              <a:off x="1357200" y="2665080"/>
              <a:ext cx="30600" cy="49680"/>
            </a:xfrm>
            <a:custGeom>
              <a:avLst/>
              <a:gdLst/>
              <a:ahLst/>
              <a:cxnLst/>
              <a:rect l="l" t="t" r="r" b="b"/>
              <a:pathLst>
                <a:path w="1248" h="2035" extrusionOk="0">
                  <a:moveTo>
                    <a:pt x="1248" y="0"/>
                  </a:moveTo>
                  <a:lnTo>
                    <a:pt x="0" y="20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24825" rIns="91425" bIns="248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07"/>
            <p:cNvSpPr/>
            <p:nvPr/>
          </p:nvSpPr>
          <p:spPr>
            <a:xfrm>
              <a:off x="1351440" y="2659680"/>
              <a:ext cx="42480" cy="59760"/>
            </a:xfrm>
            <a:custGeom>
              <a:avLst/>
              <a:gdLst/>
              <a:ahLst/>
              <a:cxnLst/>
              <a:rect l="l" t="t" r="r" b="b"/>
              <a:pathLst>
                <a:path w="1737" h="2442" extrusionOk="0">
                  <a:moveTo>
                    <a:pt x="1411" y="0"/>
                  </a:moveTo>
                  <a:cubicBezTo>
                    <a:pt x="1384" y="0"/>
                    <a:pt x="1356" y="27"/>
                    <a:pt x="1329" y="109"/>
                  </a:cubicBezTo>
                  <a:lnTo>
                    <a:pt x="54" y="2143"/>
                  </a:lnTo>
                  <a:cubicBezTo>
                    <a:pt x="0" y="2252"/>
                    <a:pt x="27" y="2333"/>
                    <a:pt x="136" y="2414"/>
                  </a:cubicBezTo>
                  <a:cubicBezTo>
                    <a:pt x="172" y="2432"/>
                    <a:pt x="205" y="2441"/>
                    <a:pt x="236" y="2441"/>
                  </a:cubicBezTo>
                  <a:cubicBezTo>
                    <a:pt x="299" y="2441"/>
                    <a:pt x="353" y="2405"/>
                    <a:pt x="407" y="2333"/>
                  </a:cubicBezTo>
                  <a:lnTo>
                    <a:pt x="1655" y="299"/>
                  </a:lnTo>
                  <a:cubicBezTo>
                    <a:pt x="1736" y="217"/>
                    <a:pt x="1682" y="109"/>
                    <a:pt x="1601" y="27"/>
                  </a:cubicBezTo>
                  <a:cubicBezTo>
                    <a:pt x="1519" y="0"/>
                    <a:pt x="1465" y="0"/>
                    <a:pt x="1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29875" rIns="91425" bIns="29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07"/>
            <p:cNvSpPr/>
            <p:nvPr/>
          </p:nvSpPr>
          <p:spPr>
            <a:xfrm>
              <a:off x="1401480" y="2679840"/>
              <a:ext cx="25920" cy="63360"/>
            </a:xfrm>
            <a:custGeom>
              <a:avLst/>
              <a:gdLst/>
              <a:ahLst/>
              <a:cxnLst/>
              <a:rect l="l" t="t" r="r" b="b"/>
              <a:pathLst>
                <a:path w="1059" h="2578" extrusionOk="0">
                  <a:moveTo>
                    <a:pt x="1058" y="1"/>
                  </a:moveTo>
                  <a:lnTo>
                    <a:pt x="0" y="257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1675" rIns="91425" bIns="31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07"/>
            <p:cNvSpPr/>
            <p:nvPr/>
          </p:nvSpPr>
          <p:spPr>
            <a:xfrm>
              <a:off x="1396080" y="2675880"/>
              <a:ext cx="36360" cy="71640"/>
            </a:xfrm>
            <a:custGeom>
              <a:avLst/>
              <a:gdLst/>
              <a:ahLst/>
              <a:cxnLst/>
              <a:rect l="l" t="t" r="r" b="b"/>
              <a:pathLst>
                <a:path w="1493" h="2925" extrusionOk="0">
                  <a:moveTo>
                    <a:pt x="1221" y="0"/>
                  </a:moveTo>
                  <a:cubicBezTo>
                    <a:pt x="1167" y="0"/>
                    <a:pt x="1140" y="27"/>
                    <a:pt x="1085" y="109"/>
                  </a:cubicBezTo>
                  <a:lnTo>
                    <a:pt x="28" y="2631"/>
                  </a:lnTo>
                  <a:cubicBezTo>
                    <a:pt x="0" y="2740"/>
                    <a:pt x="28" y="2875"/>
                    <a:pt x="136" y="2902"/>
                  </a:cubicBezTo>
                  <a:cubicBezTo>
                    <a:pt x="166" y="2918"/>
                    <a:pt x="199" y="2924"/>
                    <a:pt x="230" y="2924"/>
                  </a:cubicBezTo>
                  <a:cubicBezTo>
                    <a:pt x="312" y="2924"/>
                    <a:pt x="388" y="2880"/>
                    <a:pt x="407" y="2821"/>
                  </a:cubicBezTo>
                  <a:lnTo>
                    <a:pt x="1465" y="271"/>
                  </a:lnTo>
                  <a:cubicBezTo>
                    <a:pt x="1492" y="163"/>
                    <a:pt x="1465" y="27"/>
                    <a:pt x="1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6000" rIns="91425" bIns="36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07"/>
            <p:cNvSpPr/>
            <p:nvPr/>
          </p:nvSpPr>
          <p:spPr>
            <a:xfrm>
              <a:off x="1459800" y="2695320"/>
              <a:ext cx="15840" cy="62640"/>
            </a:xfrm>
            <a:custGeom>
              <a:avLst/>
              <a:gdLst/>
              <a:ahLst/>
              <a:cxnLst/>
              <a:rect l="l" t="t" r="r" b="b"/>
              <a:pathLst>
                <a:path w="652" h="2551" extrusionOk="0">
                  <a:moveTo>
                    <a:pt x="651" y="1"/>
                  </a:moveTo>
                  <a:lnTo>
                    <a:pt x="0" y="25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1300" rIns="91425" bIns="31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07"/>
            <p:cNvSpPr/>
            <p:nvPr/>
          </p:nvSpPr>
          <p:spPr>
            <a:xfrm>
              <a:off x="1455120" y="2689920"/>
              <a:ext cx="26280" cy="72720"/>
            </a:xfrm>
            <a:custGeom>
              <a:avLst/>
              <a:gdLst/>
              <a:ahLst/>
              <a:cxnLst/>
              <a:rect l="l" t="t" r="r" b="b"/>
              <a:pathLst>
                <a:path w="1086" h="2965" extrusionOk="0">
                  <a:moveTo>
                    <a:pt x="814" y="1"/>
                  </a:moveTo>
                  <a:cubicBezTo>
                    <a:pt x="733" y="28"/>
                    <a:pt x="678" y="82"/>
                    <a:pt x="678" y="136"/>
                  </a:cubicBezTo>
                  <a:lnTo>
                    <a:pt x="28" y="2713"/>
                  </a:lnTo>
                  <a:cubicBezTo>
                    <a:pt x="0" y="2822"/>
                    <a:pt x="55" y="2930"/>
                    <a:pt x="163" y="2957"/>
                  </a:cubicBezTo>
                  <a:cubicBezTo>
                    <a:pt x="182" y="2962"/>
                    <a:pt x="200" y="2964"/>
                    <a:pt x="217" y="2964"/>
                  </a:cubicBezTo>
                  <a:cubicBezTo>
                    <a:pt x="299" y="2964"/>
                    <a:pt x="362" y="2912"/>
                    <a:pt x="407" y="2822"/>
                  </a:cubicBezTo>
                  <a:lnTo>
                    <a:pt x="1031" y="245"/>
                  </a:lnTo>
                  <a:cubicBezTo>
                    <a:pt x="1085" y="136"/>
                    <a:pt x="1004" y="28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6350" rIns="91425" bIns="363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07"/>
            <p:cNvSpPr/>
            <p:nvPr/>
          </p:nvSpPr>
          <p:spPr>
            <a:xfrm>
              <a:off x="1522440" y="2700720"/>
              <a:ext cx="6480" cy="65880"/>
            </a:xfrm>
            <a:custGeom>
              <a:avLst/>
              <a:gdLst/>
              <a:ahLst/>
              <a:cxnLst/>
              <a:rect l="l" t="t" r="r" b="b"/>
              <a:pathLst>
                <a:path w="273" h="2687" extrusionOk="0">
                  <a:moveTo>
                    <a:pt x="272" y="1"/>
                  </a:moveTo>
                  <a:lnTo>
                    <a:pt x="1" y="26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3100" rIns="91425" bIns="33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07"/>
            <p:cNvSpPr/>
            <p:nvPr/>
          </p:nvSpPr>
          <p:spPr>
            <a:xfrm>
              <a:off x="1517760" y="2696760"/>
              <a:ext cx="15120" cy="75240"/>
            </a:xfrm>
            <a:custGeom>
              <a:avLst/>
              <a:gdLst/>
              <a:ahLst/>
              <a:cxnLst/>
              <a:rect l="l" t="t" r="r" b="b"/>
              <a:pathLst>
                <a:path w="624" h="3066" extrusionOk="0">
                  <a:moveTo>
                    <a:pt x="407" y="0"/>
                  </a:moveTo>
                  <a:cubicBezTo>
                    <a:pt x="326" y="0"/>
                    <a:pt x="271" y="81"/>
                    <a:pt x="271" y="163"/>
                  </a:cubicBezTo>
                  <a:lnTo>
                    <a:pt x="0" y="2848"/>
                  </a:lnTo>
                  <a:cubicBezTo>
                    <a:pt x="0" y="2957"/>
                    <a:pt x="54" y="3065"/>
                    <a:pt x="163" y="3065"/>
                  </a:cubicBezTo>
                  <a:cubicBezTo>
                    <a:pt x="271" y="3065"/>
                    <a:pt x="353" y="2984"/>
                    <a:pt x="353" y="2875"/>
                  </a:cubicBezTo>
                  <a:lnTo>
                    <a:pt x="624" y="217"/>
                  </a:lnTo>
                  <a:cubicBezTo>
                    <a:pt x="624" y="109"/>
                    <a:pt x="570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7800" rIns="91425" bIns="37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07"/>
            <p:cNvSpPr/>
            <p:nvPr/>
          </p:nvSpPr>
          <p:spPr>
            <a:xfrm>
              <a:off x="1576800" y="2698560"/>
              <a:ext cx="5040" cy="70560"/>
            </a:xfrm>
            <a:custGeom>
              <a:avLst/>
              <a:gdLst/>
              <a:ahLst/>
              <a:cxnLst/>
              <a:rect l="l" t="t" r="r" b="b"/>
              <a:pathLst>
                <a:path w="218" h="2876" extrusionOk="0">
                  <a:moveTo>
                    <a:pt x="1" y="0"/>
                  </a:moveTo>
                  <a:lnTo>
                    <a:pt x="218" y="287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5275" rIns="91425" bIns="35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07"/>
            <p:cNvSpPr/>
            <p:nvPr/>
          </p:nvSpPr>
          <p:spPr>
            <a:xfrm>
              <a:off x="1572120" y="2693160"/>
              <a:ext cx="14400" cy="79920"/>
            </a:xfrm>
            <a:custGeom>
              <a:avLst/>
              <a:gdLst/>
              <a:ahLst/>
              <a:cxnLst/>
              <a:rect l="l" t="t" r="r" b="b"/>
              <a:pathLst>
                <a:path w="597" h="3256" extrusionOk="0">
                  <a:moveTo>
                    <a:pt x="163" y="0"/>
                  </a:moveTo>
                  <a:cubicBezTo>
                    <a:pt x="54" y="28"/>
                    <a:pt x="0" y="136"/>
                    <a:pt x="27" y="217"/>
                  </a:cubicBezTo>
                  <a:lnTo>
                    <a:pt x="244" y="3093"/>
                  </a:lnTo>
                  <a:cubicBezTo>
                    <a:pt x="244" y="3201"/>
                    <a:pt x="326" y="3255"/>
                    <a:pt x="434" y="3255"/>
                  </a:cubicBezTo>
                  <a:cubicBezTo>
                    <a:pt x="543" y="3255"/>
                    <a:pt x="597" y="3147"/>
                    <a:pt x="597" y="3065"/>
                  </a:cubicBezTo>
                  <a:lnTo>
                    <a:pt x="407" y="163"/>
                  </a:lnTo>
                  <a:cubicBezTo>
                    <a:pt x="407" y="82"/>
                    <a:pt x="298" y="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9950" rIns="91425" bIns="39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07"/>
            <p:cNvSpPr/>
            <p:nvPr/>
          </p:nvSpPr>
          <p:spPr>
            <a:xfrm>
              <a:off x="1625040" y="2687760"/>
              <a:ext cx="18360" cy="69840"/>
            </a:xfrm>
            <a:custGeom>
              <a:avLst/>
              <a:gdLst/>
              <a:ahLst/>
              <a:cxnLst/>
              <a:rect l="l" t="t" r="r" b="b"/>
              <a:pathLst>
                <a:path w="761" h="2849" extrusionOk="0">
                  <a:moveTo>
                    <a:pt x="1" y="0"/>
                  </a:moveTo>
                  <a:lnTo>
                    <a:pt x="760" y="284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34900" rIns="91425" bIns="34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07"/>
            <p:cNvSpPr/>
            <p:nvPr/>
          </p:nvSpPr>
          <p:spPr>
            <a:xfrm>
              <a:off x="1619640" y="2683800"/>
              <a:ext cx="29880" cy="79560"/>
            </a:xfrm>
            <a:custGeom>
              <a:avLst/>
              <a:gdLst/>
              <a:ahLst/>
              <a:cxnLst/>
              <a:rect l="l" t="t" r="r" b="b"/>
              <a:pathLst>
                <a:path w="1222" h="3241" extrusionOk="0">
                  <a:moveTo>
                    <a:pt x="207" y="0"/>
                  </a:moveTo>
                  <a:cubicBezTo>
                    <a:pt x="193" y="0"/>
                    <a:pt x="178" y="2"/>
                    <a:pt x="164" y="6"/>
                  </a:cubicBezTo>
                  <a:cubicBezTo>
                    <a:pt x="82" y="60"/>
                    <a:pt x="1" y="141"/>
                    <a:pt x="28" y="250"/>
                  </a:cubicBezTo>
                  <a:lnTo>
                    <a:pt x="815" y="3098"/>
                  </a:lnTo>
                  <a:cubicBezTo>
                    <a:pt x="837" y="3188"/>
                    <a:pt x="915" y="3240"/>
                    <a:pt x="1003" y="3240"/>
                  </a:cubicBezTo>
                  <a:cubicBezTo>
                    <a:pt x="1021" y="3240"/>
                    <a:pt x="1040" y="3238"/>
                    <a:pt x="1059" y="3233"/>
                  </a:cubicBezTo>
                  <a:cubicBezTo>
                    <a:pt x="1140" y="3206"/>
                    <a:pt x="1221" y="3098"/>
                    <a:pt x="1194" y="2989"/>
                  </a:cubicBezTo>
                  <a:lnTo>
                    <a:pt x="408" y="141"/>
                  </a:lnTo>
                  <a:cubicBezTo>
                    <a:pt x="384" y="71"/>
                    <a:pt x="300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39950" rIns="91425" bIns="399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07"/>
            <p:cNvSpPr/>
            <p:nvPr/>
          </p:nvSpPr>
          <p:spPr>
            <a:xfrm>
              <a:off x="1056960" y="2678400"/>
              <a:ext cx="87120" cy="78840"/>
            </a:xfrm>
            <a:custGeom>
              <a:avLst/>
              <a:gdLst/>
              <a:ahLst/>
              <a:cxnLst/>
              <a:rect l="l" t="t" r="r" b="b"/>
              <a:pathLst>
                <a:path w="3554" h="3214" extrusionOk="0">
                  <a:moveTo>
                    <a:pt x="1784" y="0"/>
                  </a:moveTo>
                  <a:cubicBezTo>
                    <a:pt x="1642" y="0"/>
                    <a:pt x="1499" y="20"/>
                    <a:pt x="1357" y="61"/>
                  </a:cubicBezTo>
                  <a:cubicBezTo>
                    <a:pt x="516" y="305"/>
                    <a:pt x="1" y="1173"/>
                    <a:pt x="218" y="2041"/>
                  </a:cubicBezTo>
                  <a:cubicBezTo>
                    <a:pt x="421" y="2740"/>
                    <a:pt x="1073" y="3214"/>
                    <a:pt x="1771" y="3214"/>
                  </a:cubicBezTo>
                  <a:cubicBezTo>
                    <a:pt x="1912" y="3214"/>
                    <a:pt x="2056" y="3194"/>
                    <a:pt x="2198" y="3153"/>
                  </a:cubicBezTo>
                  <a:cubicBezTo>
                    <a:pt x="3039" y="2909"/>
                    <a:pt x="3554" y="2041"/>
                    <a:pt x="3310" y="1173"/>
                  </a:cubicBezTo>
                  <a:cubicBezTo>
                    <a:pt x="3129" y="474"/>
                    <a:pt x="2481" y="0"/>
                    <a:pt x="1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600" rIns="91425" bIns="396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07"/>
            <p:cNvSpPr/>
            <p:nvPr/>
          </p:nvSpPr>
          <p:spPr>
            <a:xfrm>
              <a:off x="2047680" y="2408040"/>
              <a:ext cx="87120" cy="78480"/>
            </a:xfrm>
            <a:custGeom>
              <a:avLst/>
              <a:gdLst/>
              <a:ahLst/>
              <a:cxnLst/>
              <a:rect l="l" t="t" r="r" b="b"/>
              <a:pathLst>
                <a:path w="3554" h="3196" extrusionOk="0">
                  <a:moveTo>
                    <a:pt x="1755" y="0"/>
                  </a:moveTo>
                  <a:cubicBezTo>
                    <a:pt x="1625" y="0"/>
                    <a:pt x="1491" y="14"/>
                    <a:pt x="1356" y="43"/>
                  </a:cubicBezTo>
                  <a:cubicBezTo>
                    <a:pt x="515" y="287"/>
                    <a:pt x="0" y="1155"/>
                    <a:pt x="244" y="2023"/>
                  </a:cubicBezTo>
                  <a:cubicBezTo>
                    <a:pt x="447" y="2722"/>
                    <a:pt x="1081" y="3196"/>
                    <a:pt x="1772" y="3196"/>
                  </a:cubicBezTo>
                  <a:cubicBezTo>
                    <a:pt x="1912" y="3196"/>
                    <a:pt x="2055" y="3176"/>
                    <a:pt x="2197" y="3135"/>
                  </a:cubicBezTo>
                  <a:cubicBezTo>
                    <a:pt x="3065" y="2891"/>
                    <a:pt x="3553" y="2023"/>
                    <a:pt x="3336" y="1155"/>
                  </a:cubicBezTo>
                  <a:cubicBezTo>
                    <a:pt x="3129" y="441"/>
                    <a:pt x="2491" y="0"/>
                    <a:pt x="17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39225" rIns="91425" bIns="392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1" name="Google Shape;931;p107"/>
          <p:cNvSpPr/>
          <p:nvPr/>
        </p:nvSpPr>
        <p:spPr>
          <a:xfrm>
            <a:off x="1218600" y="3924360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107"/>
          <p:cNvSpPr/>
          <p:nvPr/>
        </p:nvSpPr>
        <p:spPr>
          <a:xfrm>
            <a:off x="8128534" y="2940760"/>
            <a:ext cx="172800" cy="201240"/>
          </a:xfrm>
          <a:custGeom>
            <a:avLst/>
            <a:gdLst/>
            <a:ahLst/>
            <a:cxnLst/>
            <a:rect l="l" t="t" r="r" b="b"/>
            <a:pathLst>
              <a:path w="6930" h="8061" extrusionOk="0">
                <a:moveTo>
                  <a:pt x="3465" y="0"/>
                </a:moveTo>
                <a:cubicBezTo>
                  <a:pt x="3465" y="3096"/>
                  <a:pt x="2251" y="4036"/>
                  <a:pt x="0" y="4036"/>
                </a:cubicBezTo>
                <a:cubicBezTo>
                  <a:pt x="2822" y="4036"/>
                  <a:pt x="3465" y="6144"/>
                  <a:pt x="3465" y="8061"/>
                </a:cubicBezTo>
                <a:cubicBezTo>
                  <a:pt x="3465" y="4774"/>
                  <a:pt x="5013" y="4036"/>
                  <a:pt x="6930" y="4036"/>
                </a:cubicBezTo>
                <a:cubicBezTo>
                  <a:pt x="4096" y="4012"/>
                  <a:pt x="3465" y="1917"/>
                  <a:pt x="34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07"/>
          <p:cNvSpPr/>
          <p:nvPr/>
        </p:nvSpPr>
        <p:spPr>
          <a:xfrm>
            <a:off x="7309080" y="1233000"/>
            <a:ext cx="119520" cy="119520"/>
          </a:xfrm>
          <a:custGeom>
            <a:avLst/>
            <a:gdLst/>
            <a:ahLst/>
            <a:cxnLst/>
            <a:rect l="l" t="t" r="r" b="b"/>
            <a:pathLst>
              <a:path w="4802" h="4802" extrusionOk="0">
                <a:moveTo>
                  <a:pt x="2388" y="1"/>
                </a:moveTo>
                <a:cubicBezTo>
                  <a:pt x="1059" y="1"/>
                  <a:pt x="1" y="1086"/>
                  <a:pt x="1" y="2415"/>
                </a:cubicBezTo>
                <a:cubicBezTo>
                  <a:pt x="1" y="3744"/>
                  <a:pt x="1059" y="4802"/>
                  <a:pt x="2388" y="4802"/>
                </a:cubicBezTo>
                <a:cubicBezTo>
                  <a:pt x="3717" y="4802"/>
                  <a:pt x="4802" y="3744"/>
                  <a:pt x="4802" y="2415"/>
                </a:cubicBezTo>
                <a:cubicBezTo>
                  <a:pt x="4802" y="1086"/>
                  <a:pt x="3717" y="1"/>
                  <a:pt x="23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59750" rIns="91425" bIns="59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4" name="Google Shape;934;p107"/>
          <p:cNvGrpSpPr/>
          <p:nvPr/>
        </p:nvGrpSpPr>
        <p:grpSpPr>
          <a:xfrm>
            <a:off x="7035304" y="3706144"/>
            <a:ext cx="2020577" cy="1781684"/>
            <a:chOff x="6880192" y="3447878"/>
            <a:chExt cx="2020577" cy="1781684"/>
          </a:xfrm>
        </p:grpSpPr>
        <p:grpSp>
          <p:nvGrpSpPr>
            <p:cNvPr id="935" name="Google Shape;935;p107"/>
            <p:cNvGrpSpPr/>
            <p:nvPr/>
          </p:nvGrpSpPr>
          <p:grpSpPr>
            <a:xfrm>
              <a:off x="6880192" y="3447878"/>
              <a:ext cx="2020577" cy="1781684"/>
              <a:chOff x="6880192" y="3447878"/>
              <a:chExt cx="2020577" cy="1781684"/>
            </a:xfrm>
          </p:grpSpPr>
          <p:sp>
            <p:nvSpPr>
              <p:cNvPr id="936" name="Google Shape;936;p107"/>
              <p:cNvSpPr/>
              <p:nvPr/>
            </p:nvSpPr>
            <p:spPr>
              <a:xfrm rot="1370400">
                <a:off x="7052760" y="3724920"/>
                <a:ext cx="1675440" cy="1227600"/>
              </a:xfrm>
              <a:custGeom>
                <a:avLst/>
                <a:gdLst/>
                <a:ahLst/>
                <a:cxnLst/>
                <a:rect l="l" t="t" r="r" b="b"/>
                <a:pathLst>
                  <a:path w="73968" h="54201" extrusionOk="0">
                    <a:moveTo>
                      <a:pt x="64978" y="0"/>
                    </a:moveTo>
                    <a:cubicBezTo>
                      <a:pt x="64829" y="0"/>
                      <a:pt x="64679" y="6"/>
                      <a:pt x="64528" y="19"/>
                    </a:cubicBezTo>
                    <a:lnTo>
                      <a:pt x="5127" y="5254"/>
                    </a:lnTo>
                    <a:cubicBezTo>
                      <a:pt x="2170" y="5525"/>
                      <a:pt x="0" y="8129"/>
                      <a:pt x="244" y="11085"/>
                    </a:cubicBezTo>
                    <a:lnTo>
                      <a:pt x="3581" y="49303"/>
                    </a:lnTo>
                    <a:cubicBezTo>
                      <a:pt x="3839" y="52097"/>
                      <a:pt x="6245" y="54200"/>
                      <a:pt x="9009" y="54200"/>
                    </a:cubicBezTo>
                    <a:cubicBezTo>
                      <a:pt x="9142" y="54200"/>
                      <a:pt x="9277" y="54195"/>
                      <a:pt x="9412" y="54185"/>
                    </a:cubicBezTo>
                    <a:lnTo>
                      <a:pt x="68841" y="48950"/>
                    </a:lnTo>
                    <a:cubicBezTo>
                      <a:pt x="71770" y="48679"/>
                      <a:pt x="73967" y="46075"/>
                      <a:pt x="73696" y="43119"/>
                    </a:cubicBezTo>
                    <a:lnTo>
                      <a:pt x="70360" y="4901"/>
                    </a:lnTo>
                    <a:cubicBezTo>
                      <a:pt x="70102" y="2097"/>
                      <a:pt x="67722" y="0"/>
                      <a:pt x="649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107"/>
              <p:cNvSpPr/>
              <p:nvPr/>
            </p:nvSpPr>
            <p:spPr>
              <a:xfrm rot="1370400">
                <a:off x="7030080" y="4125600"/>
                <a:ext cx="1636200" cy="686520"/>
              </a:xfrm>
              <a:custGeom>
                <a:avLst/>
                <a:gdLst/>
                <a:ahLst/>
                <a:cxnLst/>
                <a:rect l="l" t="t" r="r" b="b"/>
                <a:pathLst>
                  <a:path w="72232" h="30326" extrusionOk="0">
                    <a:moveTo>
                      <a:pt x="70116" y="1"/>
                    </a:moveTo>
                    <a:lnTo>
                      <a:pt x="1" y="6158"/>
                    </a:lnTo>
                    <a:lnTo>
                      <a:pt x="2116" y="30325"/>
                    </a:lnTo>
                    <a:lnTo>
                      <a:pt x="72232" y="24195"/>
                    </a:lnTo>
                    <a:lnTo>
                      <a:pt x="701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8" name="Google Shape;938;p107"/>
            <p:cNvSpPr/>
            <p:nvPr/>
          </p:nvSpPr>
          <p:spPr>
            <a:xfrm rot="1083600">
              <a:off x="7289640" y="3874680"/>
              <a:ext cx="144432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moda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07"/>
            <p:cNvSpPr/>
            <p:nvPr/>
          </p:nvSpPr>
          <p:spPr>
            <a:xfrm rot="1084200">
              <a:off x="7419600" y="4016160"/>
              <a:ext cx="1116000" cy="182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075" rIns="91425" bIns="91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00" b="0" i="0" u="none" strike="noStrike" cap="none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designed by: </a:t>
              </a: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07"/>
            <p:cNvSpPr/>
            <p:nvPr/>
          </p:nvSpPr>
          <p:spPr>
            <a:xfrm rot="960600">
              <a:off x="7146360" y="4228920"/>
              <a:ext cx="12499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>
                  <a:solidFill>
                    <a:schemeClr val="dk1"/>
                  </a:solidFill>
                  <a:latin typeface="Titan One"/>
                  <a:ea typeface="Titan One"/>
                  <a:cs typeface="Titan One"/>
                  <a:sym typeface="Titan One"/>
                </a:rPr>
                <a:t>OLD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07"/>
            <p:cNvSpPr/>
            <p:nvPr/>
          </p:nvSpPr>
          <p:spPr>
            <a:xfrm rot="960600">
              <a:off x="6995160" y="4458240"/>
              <a:ext cx="1568520" cy="18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>
                  <a:solidFill>
                    <a:schemeClr val="dk2"/>
                  </a:solidFill>
                  <a:latin typeface="Titan One"/>
                  <a:ea typeface="Titan One"/>
                  <a:cs typeface="Titan One"/>
                  <a:sym typeface="Titan One"/>
                </a:rPr>
                <a:t>FASHIONED</a:t>
              </a: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856735-6FB6-E05E-0EA2-A817D4A4D8C5}"/>
              </a:ext>
            </a:extLst>
          </p:cNvPr>
          <p:cNvSpPr txBox="1"/>
          <p:nvPr/>
        </p:nvSpPr>
        <p:spPr>
          <a:xfrm>
            <a:off x="1559050" y="2585246"/>
            <a:ext cx="564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tan One" panose="020B0604020202020204" charset="0"/>
              </a:rPr>
              <a:t>Azure </a:t>
            </a:r>
            <a:r>
              <a:rPr lang="pt-BR" dirty="0" err="1">
                <a:latin typeface="Titan One" panose="020B0604020202020204" charset="0"/>
              </a:rPr>
              <a:t>Machine</a:t>
            </a:r>
            <a:r>
              <a:rPr lang="pt-BR" dirty="0">
                <a:latin typeface="Titan One" panose="020B0604020202020204" charset="0"/>
              </a:rPr>
              <a:t> Learning – Detecção de esquema de cores</a:t>
            </a:r>
            <a:endParaRPr lang="pt-BR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endParaRPr lang="pt-BR" dirty="0">
              <a:latin typeface="Titan One" panose="020B060402020202020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522A870-F52E-3740-7C44-81A8CCDAF7F1}"/>
              </a:ext>
            </a:extLst>
          </p:cNvPr>
          <p:cNvSpPr txBox="1"/>
          <p:nvPr/>
        </p:nvSpPr>
        <p:spPr>
          <a:xfrm>
            <a:off x="1891690" y="1178217"/>
            <a:ext cx="5560405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 Primário:</a:t>
            </a: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Recomendar roupas aos usuários com base na sua cor de destaque (por meio de uma foto)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9F20B5-C338-79DC-5FB6-085C9683D002}"/>
              </a:ext>
            </a:extLst>
          </p:cNvPr>
          <p:cNvSpPr txBox="1"/>
          <p:nvPr/>
        </p:nvSpPr>
        <p:spPr>
          <a:xfrm>
            <a:off x="1888450" y="1675526"/>
            <a:ext cx="5323498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Aprendizado do tipo offline: </a:t>
            </a: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treinamento do sistema </a:t>
            </a:r>
            <a:r>
              <a:rPr lang="pt-B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já é pronto para a detecção de cores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E82EDCD-3AB3-575B-61B1-A6536714C187}"/>
              </a:ext>
            </a:extLst>
          </p:cNvPr>
          <p:cNvSpPr txBox="1"/>
          <p:nvPr/>
        </p:nvSpPr>
        <p:spPr>
          <a:xfrm>
            <a:off x="1888450" y="2211836"/>
            <a:ext cx="458271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Entrada utilizada: </a:t>
            </a:r>
            <a:r>
              <a:rPr lang="pt-B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cor da foto inserida.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ional Lipstick Day Social Media Strategy for Makeup Brand by Slidesgo">
  <a:themeElements>
    <a:clrScheme name="Simple Light">
      <a:dk1>
        <a:srgbClr val="000000"/>
      </a:dk1>
      <a:lt1>
        <a:srgbClr val="FFFFFF"/>
      </a:lt1>
      <a:dk2>
        <a:srgbClr val="D4AFFA"/>
      </a:dk2>
      <a:lt2>
        <a:srgbClr val="FF7E5E"/>
      </a:lt2>
      <a:accent1>
        <a:srgbClr val="AAEDCB"/>
      </a:accent1>
      <a:accent2>
        <a:srgbClr val="FFE58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ational Lipstick Day Social Media Strategy for Makeup Brand by Slidesgo">
  <a:themeElements>
    <a:clrScheme name="Simple Light">
      <a:dk1>
        <a:srgbClr val="000000"/>
      </a:dk1>
      <a:lt1>
        <a:srgbClr val="FFFFFF"/>
      </a:lt1>
      <a:dk2>
        <a:srgbClr val="D4AFFA"/>
      </a:dk2>
      <a:lt2>
        <a:srgbClr val="FF7E5E"/>
      </a:lt2>
      <a:accent1>
        <a:srgbClr val="AAEDCB"/>
      </a:accent1>
      <a:accent2>
        <a:srgbClr val="FFE58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ational Lipstick Day Social Media Strategy for Makeup Brand by Slidesgo">
  <a:themeElements>
    <a:clrScheme name="Simple Light">
      <a:dk1>
        <a:srgbClr val="000000"/>
      </a:dk1>
      <a:lt1>
        <a:srgbClr val="FFFFFF"/>
      </a:lt1>
      <a:dk2>
        <a:srgbClr val="D4AFFA"/>
      </a:dk2>
      <a:lt2>
        <a:srgbClr val="FF7E5E"/>
      </a:lt2>
      <a:accent1>
        <a:srgbClr val="AAEDCB"/>
      </a:accent1>
      <a:accent2>
        <a:srgbClr val="FFE58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National Lipstick Day Social Media Strategy for Makeup Brand by Slidesgo">
  <a:themeElements>
    <a:clrScheme name="Simple Light">
      <a:dk1>
        <a:srgbClr val="000000"/>
      </a:dk1>
      <a:lt1>
        <a:srgbClr val="FFFFFF"/>
      </a:lt1>
      <a:dk2>
        <a:srgbClr val="D4AFFA"/>
      </a:dk2>
      <a:lt2>
        <a:srgbClr val="FF7E5E"/>
      </a:lt2>
      <a:accent1>
        <a:srgbClr val="AAEDCB"/>
      </a:accent1>
      <a:accent2>
        <a:srgbClr val="FFE58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ational Lipstick Day Social Media Strategy for Makeup Brand by Slidesgo">
  <a:themeElements>
    <a:clrScheme name="Simple Light">
      <a:dk1>
        <a:srgbClr val="000000"/>
      </a:dk1>
      <a:lt1>
        <a:srgbClr val="FFFFFF"/>
      </a:lt1>
      <a:dk2>
        <a:srgbClr val="D4AFFA"/>
      </a:dk2>
      <a:lt2>
        <a:srgbClr val="FF7E5E"/>
      </a:lt2>
      <a:accent1>
        <a:srgbClr val="AAEDCB"/>
      </a:accent1>
      <a:accent2>
        <a:srgbClr val="FFE58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228</Words>
  <Application>Microsoft Office PowerPoint</Application>
  <PresentationFormat>Apresentação na tela (16:9)</PresentationFormat>
  <Paragraphs>59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11</vt:i4>
      </vt:variant>
    </vt:vector>
  </HeadingPairs>
  <TitlesOfParts>
    <vt:vector size="22" baseType="lpstr">
      <vt:lpstr>Arial</vt:lpstr>
      <vt:lpstr>Calibri</vt:lpstr>
      <vt:lpstr>Segoe UI</vt:lpstr>
      <vt:lpstr>Titan One</vt:lpstr>
      <vt:lpstr>Manrope Medium</vt:lpstr>
      <vt:lpstr>Manrope</vt:lpstr>
      <vt:lpstr>National Lipstick Day Social Media Strategy for Makeup Brand by Slidesgo</vt:lpstr>
      <vt:lpstr>National Lipstick Day Social Media Strategy for Makeup Brand by Slidesgo</vt:lpstr>
      <vt:lpstr>National Lipstick Day Social Media Strategy for Makeup Brand by Slidesgo</vt:lpstr>
      <vt:lpstr>National Lipstick Day Social Media Strategy for Makeup Brand by Slidesgo</vt:lpstr>
      <vt:lpstr>National Lipstick Day Social Media Strategy for Makeup Brand by Slidesgo</vt:lpstr>
      <vt:lpstr>Projeto Old Fashioned</vt:lpstr>
      <vt:lpstr>Apresentação do PowerPoint</vt:lpstr>
      <vt:lpstr>CRUDs</vt:lpstr>
      <vt:lpstr>Pastas e Organização</vt:lpstr>
      <vt:lpstr>Pastas e Organização</vt:lpstr>
      <vt:lpstr>Pastas e Organização</vt:lpstr>
      <vt:lpstr>Pacotes DAO, Model e Service</vt:lpstr>
      <vt:lpstr>Integração Front e Back</vt:lpstr>
      <vt:lpstr>Sistemas Inteligentes</vt:lpstr>
      <vt:lpstr>Sistemas Inteligentes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Old Fashioned</dc:title>
  <dc:creator>Sophia Carrazza</dc:creator>
  <cp:lastModifiedBy>Sophia Carrazza</cp:lastModifiedBy>
  <cp:revision>1</cp:revision>
  <dcterms:modified xsi:type="dcterms:W3CDTF">2023-11-17T00:09:01Z</dcterms:modified>
</cp:coreProperties>
</file>