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0" d="100"/>
          <a:sy n="70" d="100"/>
        </p:scale>
        <p:origin x="-137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2368" y="428885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967991" y="43275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1" y="43275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6623366" y="39597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66" y="39597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908865" y="2136946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089035" y="4783147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35" y="4783147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98946" y="4595269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64246" y="1202196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862654" y="185871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030112" y="2129291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12" y="2129291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1967851" y="2885502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51" y="2885502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94959" y="4413829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Bildschirmpräsentation (4:3)</PresentationFormat>
  <Paragraphs>171</Paragraphs>
  <Slides>42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71</cp:revision>
  <dcterms:created xsi:type="dcterms:W3CDTF">2017-03-21T17:43:15Z</dcterms:created>
  <dcterms:modified xsi:type="dcterms:W3CDTF">2017-03-29T09:31:24Z</dcterms:modified>
</cp:coreProperties>
</file>