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9" r:id="rId2"/>
    <p:sldId id="258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298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6" r:id="rId59"/>
    <p:sldId id="315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>
        <p:scale>
          <a:sx n="60" d="100"/>
          <a:sy n="60" d="100"/>
        </p:scale>
        <p:origin x="-164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A02DF-FD44-42A9-84A3-8EFDA1A9726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D6BB7-8CB6-43B2-9341-9623747E31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D6BB7-8CB6-43B2-9341-9623747E31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4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3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3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8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CED13-31F0-4FC3-8F7A-2DEE65BE562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6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10" Type="http://schemas.openxmlformats.org/officeDocument/2006/relationships/image" Target="../media/image15.jpeg"/><Relationship Id="rId4" Type="http://schemas.openxmlformats.org/officeDocument/2006/relationships/image" Target="../media/image99.png"/><Relationship Id="rId9" Type="http://schemas.openxmlformats.org/officeDocument/2006/relationships/hyperlink" Target="https://www.google.de/url?sa=i&amp;rct=j&amp;q=&amp;esrc=s&amp;source=images&amp;cd=&amp;cad=rja&amp;uact=8&amp;ved=0ahUKEwj6yMb5-v3SAhVDbRQKHYHvB4oQjRwIBw&amp;url=https://clipartfest.com/categories/view/cf69208174c330e9a8ae0a8e16ac979f41ab99c7/sine-wave-clipart.html&amp;psig=AFQjCNFOs93q6qNS1PPjutvQssPRQD33qw&amp;ust=1490954084365423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de/url?sa=i&amp;rct=j&amp;q=&amp;esrc=s&amp;source=images&amp;cd=&amp;cad=rja&amp;uact=8&amp;ved=0ahUKEwj6yMb5-v3SAhVDbRQKHYHvB4oQjRwIBw&amp;url=https://clipartfest.com/categories/view/cf69208174c330e9a8ae0a8e16ac979f41ab99c7/sine-wave-clipart.html&amp;psig=AFQjCNFOs93q6qNS1PPjutvQssPRQD33qw&amp;ust=1490954084365423" TargetMode="External"/><Relationship Id="rId3" Type="http://schemas.openxmlformats.org/officeDocument/2006/relationships/image" Target="../media/image98.png"/><Relationship Id="rId7" Type="http://schemas.openxmlformats.org/officeDocument/2006/relationships/image" Target="../media/image103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5.png"/><Relationship Id="rId4" Type="http://schemas.openxmlformats.org/officeDocument/2006/relationships/image" Target="../media/image100.png"/><Relationship Id="rId9" Type="http://schemas.openxmlformats.org/officeDocument/2006/relationships/image" Target="../media/image1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hyperlink" Target="https://www.google.de/url?sa=i&amp;rct=j&amp;q=&amp;esrc=s&amp;source=images&amp;cd=&amp;cad=rja&amp;uact=8&amp;ved=0ahUKEwj5n8zmvv7SAhUL6xQKHTJGBYAQjRwIBw&amp;url=http://www.vanderbilt.edu/AnS/psychology/cogsci/chaos/workshop/Fractals.html&amp;bvm=bv.151325232,d.ZGg&amp;psig=AFQjCNF4fiTCWE35ERNAj1dVZ9tPCC79Ew&amp;ust=1490972279312487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eg"/><Relationship Id="rId2" Type="http://schemas.openxmlformats.org/officeDocument/2006/relationships/hyperlink" Target="https://www.google.de/url?sa=i&amp;rct=j&amp;q=&amp;esrc=s&amp;source=images&amp;cd=&amp;cad=rja&amp;uact=8&amp;ved=0ahUKEwjVp4u1v_7SAhVEvhQKHR2VDO8QjRwIBw&amp;url=https://adonis49.wordpress.com/tag/von-koch-curve/&amp;bvm=bv.151325232,d.ZGg&amp;psig=AFQjCNH2a0Ay6SAVeBwQdHuQvdv-zIAhKQ&amp;ust=149097241013074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6.jpeg"/><Relationship Id="rId4" Type="http://schemas.openxmlformats.org/officeDocument/2006/relationships/hyperlink" Target="https://www.google.de/url?sa=i&amp;rct=j&amp;q=&amp;esrc=s&amp;source=images&amp;cd=&amp;cad=rja&amp;uact=8&amp;ved=0ahUKEwirx_Ljv_7SAhUBXRQKHTB9AV0QjRwIBw&amp;url=http://www.phpld.net/wat-zijn-fractals-en-waarom-moet-ik-me-zorgen.html&amp;bvm=bv.151325232,d.ZGg&amp;psig=AFQjCNH2a0Ay6SAVeBwQdHuQvdv-zIAhKQ&amp;ust=1490972410130744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google.de/url?sa=i&amp;rct=j&amp;q=&amp;esrc=s&amp;source=images&amp;cd=&amp;cad=rja&amp;uact=8&amp;ved=0ahUKEwj6yMb5-v3SAhVDbRQKHYHvB4oQjRwIBw&amp;url=https://clipartfest.com/categories/view/cf69208174c330e9a8ae0a8e16ac979f41ab99c7/sine-wave-clipart.html&amp;psig=AFQjCNFOs93q6qNS1PPjutvQssPRQD33qw&amp;ust=1490954084365423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hyperlink" Target="https://www.google.de/url?sa=i&amp;rct=j&amp;q=&amp;esrc=s&amp;source=images&amp;cd=&amp;cad=rja&amp;uact=8&amp;ved=0ahUKEwjbt7W21oPTAhVEXhQKHdqyAlsQjRwIBw&amp;url=http%3A%2F%2Finspirehep.net%2Frecord%2F930874%2Fplots&amp;bvm=bv.151325232,d.bGg&amp;psig=AFQjCNG6TcM-sAdxLX1ouct4190gGpY6_g&amp;ust=1491150331171345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microsoft.com/office/2007/relationships/hdphoto" Target="../media/hdphoto4.wdp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>
            <a:off x="1583668" y="3501008"/>
            <a:ext cx="61206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4652954" y="1196752"/>
            <a:ext cx="0" cy="46085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2267744" y="2024844"/>
            <a:ext cx="4680520" cy="29523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7884368" y="3147065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417954" y="41076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283005" y="144147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028768" y="645176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p</a:t>
            </a:r>
            <a:r>
              <a:rPr lang="de-DE" sz="4800" dirty="0" smtClean="0"/>
              <a:t>(x)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09400" y="2365429"/>
            <a:ext cx="5256584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1283004" y="547391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8565" y="194993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760774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017358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086019" y="2365431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91579" y="5196005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729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403648" y="1441476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2130043" y="2365434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747450" y="195231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881417" y="561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138001" y="561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1206662" y="2365436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8512222" y="5196010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  <p:sp>
        <p:nvSpPr>
          <p:cNvPr id="11" name="Rechteck 10"/>
          <p:cNvSpPr/>
          <p:nvPr/>
        </p:nvSpPr>
        <p:spPr>
          <a:xfrm>
            <a:off x="2532403" y="2636917"/>
            <a:ext cx="402360" cy="283701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934763" y="1949935"/>
            <a:ext cx="402360" cy="352399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3337123" y="2844562"/>
            <a:ext cx="402360" cy="262936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752106" y="2365432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4154466" y="2492901"/>
            <a:ext cx="402360" cy="298102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4559268" y="2060853"/>
            <a:ext cx="402360" cy="341307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4961628" y="2365431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363988" y="1949936"/>
            <a:ext cx="402360" cy="352398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5766348" y="2636917"/>
            <a:ext cx="402360" cy="283701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0" y="1678936"/>
                <a:ext cx="861390" cy="1373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8936"/>
                <a:ext cx="861390" cy="13730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21"/>
          <p:cNvCxnSpPr/>
          <p:nvPr/>
        </p:nvCxnSpPr>
        <p:spPr>
          <a:xfrm>
            <a:off x="1722645" y="2365430"/>
            <a:ext cx="4770198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1403647" y="5473923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4961627" y="5622928"/>
            <a:ext cx="40236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4822169" y="5622928"/>
                <a:ext cx="6812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latin typeface="Cambria Math"/>
                        </a:rPr>
                        <m:t>Δ</m:t>
                      </m:r>
                      <m:r>
                        <a:rPr lang="de-DE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169" y="5622928"/>
                <a:ext cx="68127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0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3327"/>
          <a:stretch/>
        </p:blipFill>
        <p:spPr bwMode="auto">
          <a:xfrm>
            <a:off x="427247" y="1678936"/>
            <a:ext cx="7478569" cy="431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Gerade Verbindung mit Pfeil 1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7709103" y="5101437"/>
                <a:ext cx="8613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4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103" y="5101437"/>
                <a:ext cx="86139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mit Pfeil 3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3590000" y="5745491"/>
                <a:ext cx="1036566" cy="887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000" y="5745491"/>
                <a:ext cx="1036566" cy="8879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/>
          <p:nvPr/>
        </p:nvCxnSpPr>
        <p:spPr>
          <a:xfrm>
            <a:off x="4355976" y="2073083"/>
            <a:ext cx="0" cy="341307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14113" y="560915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P</a:t>
            </a:r>
            <a:endParaRPr lang="en-US" sz="4400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3023828" y="3847151"/>
            <a:ext cx="26642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110571" y="1513352"/>
                <a:ext cx="3459922" cy="837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de-DE" sz="4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de-DE" sz="4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4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de-DE" sz="40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1" y="1513352"/>
                <a:ext cx="3459922" cy="83779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0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2579">
            <a:off x="831448" y="819017"/>
            <a:ext cx="5456177" cy="5426074"/>
          </a:xfrm>
          <a:prstGeom prst="diamond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1640991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064727" y="5070659"/>
                <a:ext cx="8446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727" y="5070659"/>
                <a:ext cx="84465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/>
          <p:cNvCxnSpPr/>
          <p:nvPr/>
        </p:nvCxnSpPr>
        <p:spPr>
          <a:xfrm>
            <a:off x="1640990" y="5486158"/>
            <a:ext cx="4279721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1218662" y="594867"/>
                <a:ext cx="14313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DE" sz="4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62" y="594867"/>
                <a:ext cx="1431354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8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85446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652321" y="332656"/>
            <a:ext cx="40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/>
              <a:t>f</a:t>
            </a:r>
            <a:endParaRPr lang="en-US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100392" y="5101437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/>
              <a:t>x</a:t>
            </a:r>
            <a:endParaRPr lang="en-US" sz="4400" b="1" dirty="0"/>
          </a:p>
        </p:txBody>
      </p:sp>
      <p:sp>
        <p:nvSpPr>
          <p:cNvPr id="11" name="Rechteck 10"/>
          <p:cNvSpPr/>
          <p:nvPr/>
        </p:nvSpPr>
        <p:spPr>
          <a:xfrm>
            <a:off x="1622429" y="3877558"/>
            <a:ext cx="504056" cy="159490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131202" y="3775347"/>
            <a:ext cx="504056" cy="170039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2635258" y="3631331"/>
            <a:ext cx="504056" cy="1858324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148054" y="3271292"/>
            <a:ext cx="504056" cy="2218364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643370" y="2983259"/>
            <a:ext cx="504056" cy="250639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4154876" y="2839243"/>
            <a:ext cx="504056" cy="2650413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85445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ihandform 8"/>
          <p:cNvSpPr/>
          <p:nvPr/>
        </p:nvSpPr>
        <p:spPr>
          <a:xfrm>
            <a:off x="1013308" y="1504950"/>
            <a:ext cx="6739086" cy="2386301"/>
          </a:xfrm>
          <a:custGeom>
            <a:avLst/>
            <a:gdLst>
              <a:gd name="connsiteX0" fmla="*/ 0 w 7086600"/>
              <a:gd name="connsiteY0" fmla="*/ 2019300 h 2386301"/>
              <a:gd name="connsiteX1" fmla="*/ 1276350 w 7086600"/>
              <a:gd name="connsiteY1" fmla="*/ 2362200 h 2386301"/>
              <a:gd name="connsiteX2" fmla="*/ 3086100 w 7086600"/>
              <a:gd name="connsiteY2" fmla="*/ 1428750 h 2386301"/>
              <a:gd name="connsiteX3" fmla="*/ 4972050 w 7086600"/>
              <a:gd name="connsiteY3" fmla="*/ 1276350 h 2386301"/>
              <a:gd name="connsiteX4" fmla="*/ 6115050 w 7086600"/>
              <a:gd name="connsiteY4" fmla="*/ 2305050 h 2386301"/>
              <a:gd name="connsiteX5" fmla="*/ 6838950 w 7086600"/>
              <a:gd name="connsiteY5" fmla="*/ 457200 h 2386301"/>
              <a:gd name="connsiteX6" fmla="*/ 7086600 w 7086600"/>
              <a:gd name="connsiteY6" fmla="*/ 0 h 23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86600" h="2386301">
                <a:moveTo>
                  <a:pt x="0" y="2019300"/>
                </a:moveTo>
                <a:cubicBezTo>
                  <a:pt x="381000" y="2239962"/>
                  <a:pt x="762000" y="2460625"/>
                  <a:pt x="1276350" y="2362200"/>
                </a:cubicBezTo>
                <a:cubicBezTo>
                  <a:pt x="1790700" y="2263775"/>
                  <a:pt x="2470150" y="1609725"/>
                  <a:pt x="3086100" y="1428750"/>
                </a:cubicBezTo>
                <a:cubicBezTo>
                  <a:pt x="3702050" y="1247775"/>
                  <a:pt x="4467225" y="1130300"/>
                  <a:pt x="4972050" y="1276350"/>
                </a:cubicBezTo>
                <a:cubicBezTo>
                  <a:pt x="5476875" y="1422400"/>
                  <a:pt x="5803900" y="2441575"/>
                  <a:pt x="6115050" y="2305050"/>
                </a:cubicBezTo>
                <a:cubicBezTo>
                  <a:pt x="6426200" y="2168525"/>
                  <a:pt x="6677025" y="841375"/>
                  <a:pt x="6838950" y="457200"/>
                </a:cubicBezTo>
                <a:cubicBezTo>
                  <a:pt x="7000875" y="73025"/>
                  <a:pt x="7043737" y="36512"/>
                  <a:pt x="70866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1013308" y="3377580"/>
            <a:ext cx="523327" cy="102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18"/>
          <p:cNvCxnSpPr/>
          <p:nvPr/>
        </p:nvCxnSpPr>
        <p:spPr>
          <a:xfrm>
            <a:off x="1536635" y="3760783"/>
            <a:ext cx="0" cy="1728873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22" idx="2"/>
          </p:cNvCxnSpPr>
          <p:nvPr/>
        </p:nvCxnSpPr>
        <p:spPr>
          <a:xfrm>
            <a:off x="7020272" y="3556739"/>
            <a:ext cx="22999" cy="209501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048741" y="1255986"/>
            <a:ext cx="1051651" cy="287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6758608" y="3043068"/>
            <a:ext cx="523327" cy="513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1308848" y="5733256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6800713" y="5733255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85446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652321" y="332656"/>
            <a:ext cx="40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/>
              <a:t>f</a:t>
            </a:r>
            <a:endParaRPr lang="en-US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8100392" y="5101437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/>
              <a:t>x</a:t>
            </a:r>
            <a:endParaRPr lang="en-US" sz="4400" b="1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85445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 11"/>
          <p:cNvSpPr/>
          <p:nvPr/>
        </p:nvSpPr>
        <p:spPr>
          <a:xfrm>
            <a:off x="1013308" y="1504950"/>
            <a:ext cx="6799052" cy="2386301"/>
          </a:xfrm>
          <a:custGeom>
            <a:avLst/>
            <a:gdLst>
              <a:gd name="connsiteX0" fmla="*/ 0 w 7086600"/>
              <a:gd name="connsiteY0" fmla="*/ 2019300 h 2386301"/>
              <a:gd name="connsiteX1" fmla="*/ 1276350 w 7086600"/>
              <a:gd name="connsiteY1" fmla="*/ 2362200 h 2386301"/>
              <a:gd name="connsiteX2" fmla="*/ 3086100 w 7086600"/>
              <a:gd name="connsiteY2" fmla="*/ 1428750 h 2386301"/>
              <a:gd name="connsiteX3" fmla="*/ 4972050 w 7086600"/>
              <a:gd name="connsiteY3" fmla="*/ 1276350 h 2386301"/>
              <a:gd name="connsiteX4" fmla="*/ 6115050 w 7086600"/>
              <a:gd name="connsiteY4" fmla="*/ 2305050 h 2386301"/>
              <a:gd name="connsiteX5" fmla="*/ 6838950 w 7086600"/>
              <a:gd name="connsiteY5" fmla="*/ 457200 h 2386301"/>
              <a:gd name="connsiteX6" fmla="*/ 7086600 w 7086600"/>
              <a:gd name="connsiteY6" fmla="*/ 0 h 23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86600" h="2386301">
                <a:moveTo>
                  <a:pt x="0" y="2019300"/>
                </a:moveTo>
                <a:cubicBezTo>
                  <a:pt x="381000" y="2239962"/>
                  <a:pt x="762000" y="2460625"/>
                  <a:pt x="1276350" y="2362200"/>
                </a:cubicBezTo>
                <a:cubicBezTo>
                  <a:pt x="1790700" y="2263775"/>
                  <a:pt x="2470150" y="1609725"/>
                  <a:pt x="3086100" y="1428750"/>
                </a:cubicBezTo>
                <a:cubicBezTo>
                  <a:pt x="3702050" y="1247775"/>
                  <a:pt x="4467225" y="1130300"/>
                  <a:pt x="4972050" y="1276350"/>
                </a:cubicBezTo>
                <a:cubicBezTo>
                  <a:pt x="5476875" y="1422400"/>
                  <a:pt x="5803900" y="2441575"/>
                  <a:pt x="6115050" y="2305050"/>
                </a:cubicBezTo>
                <a:cubicBezTo>
                  <a:pt x="6426200" y="2168525"/>
                  <a:pt x="6677025" y="841375"/>
                  <a:pt x="6838950" y="457200"/>
                </a:cubicBezTo>
                <a:cubicBezTo>
                  <a:pt x="7000875" y="73025"/>
                  <a:pt x="7043737" y="36512"/>
                  <a:pt x="70866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013308" y="3377580"/>
            <a:ext cx="523327" cy="102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13"/>
          <p:cNvCxnSpPr/>
          <p:nvPr/>
        </p:nvCxnSpPr>
        <p:spPr>
          <a:xfrm>
            <a:off x="1536635" y="3760783"/>
            <a:ext cx="0" cy="1728873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7164288" y="3575986"/>
            <a:ext cx="22999" cy="209501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7258833" y="1265484"/>
            <a:ext cx="1051651" cy="287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6807455" y="2863909"/>
            <a:ext cx="523327" cy="513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1308848" y="5733256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800713" y="5733255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dirty="0"/>
          </a:p>
        </p:txBody>
      </p:sp>
      <p:cxnSp>
        <p:nvCxnSpPr>
          <p:cNvPr id="21" name="Gerade Verbindung 20"/>
          <p:cNvCxnSpPr/>
          <p:nvPr/>
        </p:nvCxnSpPr>
        <p:spPr>
          <a:xfrm>
            <a:off x="2123728" y="534831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771800" y="534831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419872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067944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4716016" y="534831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5364088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6588224" y="5348309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012160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658256" y="5671005"/>
                <a:ext cx="8238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3600" b="0" i="0" smtClean="0">
                          <a:latin typeface="Cambria Math"/>
                        </a:rPr>
                        <m:t>Δ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56" y="5671005"/>
                <a:ext cx="823815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1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3327"/>
          <a:stretch/>
        </p:blipFill>
        <p:spPr bwMode="auto">
          <a:xfrm>
            <a:off x="427247" y="1678936"/>
            <a:ext cx="7478569" cy="431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I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414113" y="560915"/>
            <a:ext cx="10294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P(I)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582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7"/>
          <p:cNvSpPr/>
          <p:nvPr/>
        </p:nvSpPr>
        <p:spPr>
          <a:xfrm>
            <a:off x="1475656" y="2040009"/>
            <a:ext cx="4464496" cy="3063465"/>
          </a:xfrm>
          <a:custGeom>
            <a:avLst/>
            <a:gdLst>
              <a:gd name="connsiteX0" fmla="*/ 0 w 6619164"/>
              <a:gd name="connsiteY0" fmla="*/ 0 h 3063465"/>
              <a:gd name="connsiteX1" fmla="*/ 559558 w 6619164"/>
              <a:gd name="connsiteY1" fmla="*/ 409433 h 3063465"/>
              <a:gd name="connsiteX2" fmla="*/ 1637731 w 6619164"/>
              <a:gd name="connsiteY2" fmla="*/ 2224585 h 3063465"/>
              <a:gd name="connsiteX3" fmla="*/ 3207224 w 6619164"/>
              <a:gd name="connsiteY3" fmla="*/ 2961564 h 3063465"/>
              <a:gd name="connsiteX4" fmla="*/ 6619164 w 6619164"/>
              <a:gd name="connsiteY4" fmla="*/ 3057098 h 3063465"/>
              <a:gd name="connsiteX5" fmla="*/ 6619164 w 6619164"/>
              <a:gd name="connsiteY5" fmla="*/ 3057098 h 306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9164" h="3063465">
                <a:moveTo>
                  <a:pt x="0" y="0"/>
                </a:moveTo>
                <a:cubicBezTo>
                  <a:pt x="143301" y="19334"/>
                  <a:pt x="286603" y="38669"/>
                  <a:pt x="559558" y="409433"/>
                </a:cubicBezTo>
                <a:cubicBezTo>
                  <a:pt x="832513" y="780197"/>
                  <a:pt x="1196453" y="1799230"/>
                  <a:pt x="1637731" y="2224585"/>
                </a:cubicBezTo>
                <a:cubicBezTo>
                  <a:pt x="2079009" y="2649940"/>
                  <a:pt x="2376985" y="2822812"/>
                  <a:pt x="3207224" y="2961564"/>
                </a:cubicBezTo>
                <a:cubicBezTo>
                  <a:pt x="4037463" y="3100316"/>
                  <a:pt x="6619164" y="3057098"/>
                  <a:pt x="6619164" y="3057098"/>
                </a:cubicBezTo>
                <a:lnTo>
                  <a:pt x="6619164" y="3057098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14113" y="560915"/>
            <a:ext cx="3722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f</a:t>
            </a:r>
            <a:endParaRPr lang="en-US" sz="44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1475656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123728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771800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3419872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067944" y="53209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716016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5940152" y="53209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5364088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240656" y="571062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5712365" y="571062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1</a:t>
            </a:r>
            <a:endParaRPr lang="en-US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1475656" y="2040009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940152" y="2042614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1468443" y="3676504"/>
            <a:ext cx="4471709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7390651" y="684270"/>
                <a:ext cx="97706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651" y="684270"/>
                <a:ext cx="97706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/>
          <p:cNvCxnSpPr/>
          <p:nvPr/>
        </p:nvCxnSpPr>
        <p:spPr>
          <a:xfrm flipH="1">
            <a:off x="6254249" y="1453711"/>
            <a:ext cx="1136402" cy="115852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00937" y="1682807"/>
            <a:ext cx="4096361" cy="3924436"/>
          </a:xfrm>
          <a:prstGeom prst="rect">
            <a:avLst/>
          </a:prstGeom>
          <a:solidFill>
            <a:srgbClr val="4F81BD">
              <a:alpha val="14118"/>
            </a:srgbClr>
          </a:solidFill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H="1" flipV="1">
            <a:off x="4540171" y="1019637"/>
            <a:ext cx="17892" cy="536169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88461" y="3229522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899592" y="3645021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357806" y="188640"/>
            <a:ext cx="4635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y</a:t>
            </a:r>
            <a:endParaRPr lang="en-US" sz="4400" dirty="0"/>
          </a:p>
        </p:txBody>
      </p:sp>
      <p:sp>
        <p:nvSpPr>
          <p:cNvPr id="8" name="Ellipse 7"/>
          <p:cNvSpPr/>
          <p:nvPr/>
        </p:nvSpPr>
        <p:spPr>
          <a:xfrm>
            <a:off x="2500937" y="1682806"/>
            <a:ext cx="4096361" cy="3924436"/>
          </a:xfrm>
          <a:prstGeom prst="ellipse">
            <a:avLst/>
          </a:prstGeom>
          <a:solidFill>
            <a:schemeClr val="accent1">
              <a:alpha val="4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 flipV="1">
            <a:off x="1330058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2945003" y="5365851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Dimension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330058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1147952" y="2954076"/>
            <a:ext cx="3642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33798" y="256935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2</a:t>
            </a:r>
            <a:endParaRPr lang="en-US" sz="4400" dirty="0"/>
          </a:p>
        </p:txBody>
      </p:sp>
      <p:sp>
        <p:nvSpPr>
          <p:cNvPr id="16" name="Textfeld 15"/>
          <p:cNvSpPr txBox="1"/>
          <p:nvPr/>
        </p:nvSpPr>
        <p:spPr>
          <a:xfrm>
            <a:off x="510928" y="493221"/>
            <a:ext cx="3064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Kugelfläche</a:t>
            </a:r>
            <a:endParaRPr lang="en-US" sz="4800" dirty="0"/>
          </a:p>
        </p:txBody>
      </p:sp>
      <p:sp>
        <p:nvSpPr>
          <p:cNvPr id="17" name="Freihandform 16"/>
          <p:cNvSpPr/>
          <p:nvPr/>
        </p:nvSpPr>
        <p:spPr>
          <a:xfrm>
            <a:off x="1387178" y="1972098"/>
            <a:ext cx="5581650" cy="3038052"/>
          </a:xfrm>
          <a:custGeom>
            <a:avLst/>
            <a:gdLst>
              <a:gd name="connsiteX0" fmla="*/ 0 w 5581650"/>
              <a:gd name="connsiteY0" fmla="*/ 942552 h 3038052"/>
              <a:gd name="connsiteX1" fmla="*/ 1028700 w 5581650"/>
              <a:gd name="connsiteY1" fmla="*/ 66252 h 3038052"/>
              <a:gd name="connsiteX2" fmla="*/ 3105150 w 5581650"/>
              <a:gd name="connsiteY2" fmla="*/ 2523702 h 3038052"/>
              <a:gd name="connsiteX3" fmla="*/ 5581650 w 5581650"/>
              <a:gd name="connsiteY3" fmla="*/ 3038052 h 3038052"/>
              <a:gd name="connsiteX4" fmla="*/ 5581650 w 5581650"/>
              <a:gd name="connsiteY4" fmla="*/ 3038052 h 303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650" h="3038052">
                <a:moveTo>
                  <a:pt x="0" y="942552"/>
                </a:moveTo>
                <a:cubicBezTo>
                  <a:pt x="255587" y="372639"/>
                  <a:pt x="511175" y="-197273"/>
                  <a:pt x="1028700" y="66252"/>
                </a:cubicBezTo>
                <a:cubicBezTo>
                  <a:pt x="1546225" y="329777"/>
                  <a:pt x="2346325" y="2028402"/>
                  <a:pt x="3105150" y="2523702"/>
                </a:cubicBezTo>
                <a:cubicBezTo>
                  <a:pt x="3863975" y="3019002"/>
                  <a:pt x="5581650" y="3038052"/>
                  <a:pt x="5581650" y="3038052"/>
                </a:cubicBezTo>
                <a:lnTo>
                  <a:pt x="5581650" y="3038052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1907704" y="1700807"/>
            <a:ext cx="2448272" cy="4475744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 rot="5400000">
            <a:off x="1663768" y="1490408"/>
            <a:ext cx="2448272" cy="4475744"/>
            <a:chOff x="1907704" y="1700807"/>
            <a:chExt cx="2448272" cy="4475744"/>
          </a:xfrm>
        </p:grpSpPr>
        <p:cxnSp>
          <p:nvCxnSpPr>
            <p:cNvPr id="16" name="Gerade Verbindung 15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75287" y="36624"/>
                <a:ext cx="846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𝑞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7" y="36624"/>
                <a:ext cx="846129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6582455" y="5822608"/>
                <a:ext cx="8034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455" y="5822608"/>
                <a:ext cx="80349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lipse 22"/>
          <p:cNvSpPr/>
          <p:nvPr/>
        </p:nvSpPr>
        <p:spPr>
          <a:xfrm>
            <a:off x="2987824" y="48691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1763688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683568" y="3728280"/>
            <a:ext cx="1224136" cy="2448271"/>
          </a:xfrm>
          <a:prstGeom prst="rect">
            <a:avLst/>
          </a:prstGeom>
          <a:solidFill>
            <a:srgbClr val="4F81B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 rot="5400000">
            <a:off x="1303028" y="4347739"/>
            <a:ext cx="1224136" cy="2433489"/>
          </a:xfrm>
          <a:prstGeom prst="rect">
            <a:avLst/>
          </a:prstGeom>
          <a:solidFill>
            <a:srgbClr val="4F81B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683568" y="6176551"/>
            <a:ext cx="56886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683568" y="836712"/>
            <a:ext cx="0" cy="53398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ond 21"/>
          <p:cNvSpPr/>
          <p:nvPr/>
        </p:nvSpPr>
        <p:spPr>
          <a:xfrm rot="5400000">
            <a:off x="1988701" y="1534703"/>
            <a:ext cx="3443540" cy="4459362"/>
          </a:xfrm>
          <a:prstGeom prst="mo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14113" y="560915"/>
            <a:ext cx="9140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err="1" smtClean="0"/>
              <a:t>w,f</a:t>
            </a:r>
            <a:endParaRPr lang="en-US" sz="4400" dirty="0"/>
          </a:p>
        </p:txBody>
      </p:sp>
      <p:cxnSp>
        <p:nvCxnSpPr>
          <p:cNvPr id="7" name="Gerade Verbindung 6"/>
          <p:cNvCxnSpPr/>
          <p:nvPr/>
        </p:nvCxnSpPr>
        <p:spPr>
          <a:xfrm>
            <a:off x="1475656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123728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2771800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419872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067944" y="53209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4716016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5940152" y="53209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364088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240656" y="5710627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5712365" y="5710626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b</a:t>
            </a:r>
            <a:endParaRPr lang="en-US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1475656" y="2040009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5940152" y="2042614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855346" y="622471"/>
                <a:ext cx="14253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46" y="622471"/>
                <a:ext cx="142532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/>
          <p:cNvCxnSpPr/>
          <p:nvPr/>
        </p:nvCxnSpPr>
        <p:spPr>
          <a:xfrm flipH="1">
            <a:off x="4180711" y="1219453"/>
            <a:ext cx="2674635" cy="82316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610048" y="2348880"/>
            <a:ext cx="2482232" cy="153263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7238750" y="1657893"/>
                <a:ext cx="15311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𝑤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750" y="1657893"/>
                <a:ext cx="1531125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1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ihandform 44"/>
          <p:cNvSpPr/>
          <p:nvPr/>
        </p:nvSpPr>
        <p:spPr>
          <a:xfrm>
            <a:off x="1862311" y="2589378"/>
            <a:ext cx="4457700" cy="575656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519189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167261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815333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463405" y="49080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5111477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175373" y="49080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643330" y="5413440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095002" y="5432714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b</a:t>
            </a:r>
            <a:endParaRPr lang="en-US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411303" y="190581"/>
                <a:ext cx="1287788" cy="1265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de-DE" sz="3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3" y="190581"/>
                <a:ext cx="1287788" cy="12657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23"/>
          <p:cNvCxnSpPr/>
          <p:nvPr/>
        </p:nvCxnSpPr>
        <p:spPr>
          <a:xfrm>
            <a:off x="3599309" y="49080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455293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992764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640836" y="49080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5471517" y="490804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6084117" y="4908041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231157" y="5644272"/>
            <a:ext cx="3863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Nicht gleichverteilte Zufallsvariablen!</a:t>
            </a:r>
            <a:endParaRPr lang="en-US" sz="3200" b="1" dirty="0"/>
          </a:p>
        </p:txBody>
      </p:sp>
      <p:cxnSp>
        <p:nvCxnSpPr>
          <p:cNvPr id="33" name="Gerade Verbindung mit Pfeil 32"/>
          <p:cNvCxnSpPr/>
          <p:nvPr/>
        </p:nvCxnSpPr>
        <p:spPr>
          <a:xfrm flipV="1">
            <a:off x="3167261" y="5238464"/>
            <a:ext cx="497909" cy="5596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862311" y="2589378"/>
            <a:ext cx="4457700" cy="575656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643330" y="54134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095002" y="543271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1</a:t>
            </a:r>
            <a:endParaRPr lang="en-US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47905" y="513746"/>
                <a:ext cx="1199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𝜌</m:t>
                      </m:r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" y="513746"/>
                <a:ext cx="119975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9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862311" y="2487621"/>
            <a:ext cx="4457700" cy="677413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643330" y="54134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095002" y="543271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47905" y="513746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" y="513746"/>
                <a:ext cx="55483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7"/>
          <p:cNvCxnSpPr/>
          <p:nvPr/>
        </p:nvCxnSpPr>
        <p:spPr>
          <a:xfrm>
            <a:off x="1862311" y="2462025"/>
            <a:ext cx="444168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880783" y="2450615"/>
            <a:ext cx="3224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33116" y="2102901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sz="4400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1042013" y="2895968"/>
            <a:ext cx="4034043" cy="18502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880783" y="2895967"/>
            <a:ext cx="3224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191275" y="2548253"/>
                <a:ext cx="7933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75" y="2548253"/>
                <a:ext cx="79335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679376" y="5238468"/>
                <a:ext cx="7888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376" y="5238468"/>
                <a:ext cx="788869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533300" y="2121026"/>
                <a:ext cx="15712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𝝆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𝒙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00" y="2121026"/>
                <a:ext cx="1571264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34"/>
          <p:cNvCxnSpPr/>
          <p:nvPr/>
        </p:nvCxnSpPr>
        <p:spPr>
          <a:xfrm>
            <a:off x="4679376" y="2450615"/>
            <a:ext cx="0" cy="26226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423221" y="2450615"/>
            <a:ext cx="0" cy="26226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 37"/>
          <p:cNvSpPr/>
          <p:nvPr/>
        </p:nvSpPr>
        <p:spPr>
          <a:xfrm>
            <a:off x="1862311" y="2485339"/>
            <a:ext cx="4443656" cy="2590522"/>
          </a:xfrm>
          <a:custGeom>
            <a:avLst/>
            <a:gdLst>
              <a:gd name="connsiteX0" fmla="*/ 37911 w 4443656"/>
              <a:gd name="connsiteY0" fmla="*/ 166255 h 2553195"/>
              <a:gd name="connsiteX1" fmla="*/ 940436 w 4443656"/>
              <a:gd name="connsiteY1" fmla="*/ 0 h 2553195"/>
              <a:gd name="connsiteX2" fmla="*/ 1403573 w 4443656"/>
              <a:gd name="connsiteY2" fmla="*/ 23751 h 2553195"/>
              <a:gd name="connsiteX3" fmla="*/ 2151719 w 4443656"/>
              <a:gd name="connsiteY3" fmla="*/ 273133 h 2553195"/>
              <a:gd name="connsiteX4" fmla="*/ 2947365 w 4443656"/>
              <a:gd name="connsiteY4" fmla="*/ 593767 h 2553195"/>
              <a:gd name="connsiteX5" fmla="*/ 3303625 w 4443656"/>
              <a:gd name="connsiteY5" fmla="*/ 700645 h 2553195"/>
              <a:gd name="connsiteX6" fmla="*/ 3517381 w 4443656"/>
              <a:gd name="connsiteY6" fmla="*/ 700645 h 2553195"/>
              <a:gd name="connsiteX7" fmla="*/ 3933017 w 4443656"/>
              <a:gd name="connsiteY7" fmla="*/ 617517 h 2553195"/>
              <a:gd name="connsiteX8" fmla="*/ 4241776 w 4443656"/>
              <a:gd name="connsiteY8" fmla="*/ 261258 h 2553195"/>
              <a:gd name="connsiteX9" fmla="*/ 4443656 w 4443656"/>
              <a:gd name="connsiteY9" fmla="*/ 130629 h 2553195"/>
              <a:gd name="connsiteX10" fmla="*/ 4431781 w 4443656"/>
              <a:gd name="connsiteY10" fmla="*/ 2553195 h 2553195"/>
              <a:gd name="connsiteX11" fmla="*/ 2285 w 4443656"/>
              <a:gd name="connsiteY11" fmla="*/ 2529445 h 2553195"/>
              <a:gd name="connsiteX12" fmla="*/ 37911 w 4443656"/>
              <a:gd name="connsiteY12" fmla="*/ 166255 h 255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43656" h="2553195">
                <a:moveTo>
                  <a:pt x="37911" y="166255"/>
                </a:moveTo>
                <a:lnTo>
                  <a:pt x="940436" y="0"/>
                </a:lnTo>
                <a:lnTo>
                  <a:pt x="1403573" y="23751"/>
                </a:lnTo>
                <a:lnTo>
                  <a:pt x="2151719" y="273133"/>
                </a:lnTo>
                <a:lnTo>
                  <a:pt x="2947365" y="593767"/>
                </a:lnTo>
                <a:lnTo>
                  <a:pt x="3303625" y="700645"/>
                </a:lnTo>
                <a:lnTo>
                  <a:pt x="3517381" y="700645"/>
                </a:lnTo>
                <a:lnTo>
                  <a:pt x="3933017" y="617517"/>
                </a:lnTo>
                <a:lnTo>
                  <a:pt x="4241776" y="261258"/>
                </a:lnTo>
                <a:lnTo>
                  <a:pt x="4443656" y="130629"/>
                </a:lnTo>
                <a:cubicBezTo>
                  <a:pt x="4439698" y="938151"/>
                  <a:pt x="4435739" y="1745673"/>
                  <a:pt x="4431781" y="2553195"/>
                </a:cubicBezTo>
                <a:lnTo>
                  <a:pt x="2285" y="2529445"/>
                </a:lnTo>
                <a:cubicBezTo>
                  <a:pt x="-1673" y="1741715"/>
                  <a:pt x="-5632" y="953985"/>
                  <a:pt x="37911" y="166255"/>
                </a:cubicBezTo>
                <a:close/>
              </a:path>
            </a:pathLst>
          </a:cu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4702629" y="2992582"/>
            <a:ext cx="688768" cy="2030680"/>
          </a:xfrm>
          <a:custGeom>
            <a:avLst/>
            <a:gdLst>
              <a:gd name="connsiteX0" fmla="*/ 0 w 688768"/>
              <a:gd name="connsiteY0" fmla="*/ 0 h 2030680"/>
              <a:gd name="connsiteX1" fmla="*/ 273132 w 688768"/>
              <a:gd name="connsiteY1" fmla="*/ 118753 h 2030680"/>
              <a:gd name="connsiteX2" fmla="*/ 451262 w 688768"/>
              <a:gd name="connsiteY2" fmla="*/ 166254 h 2030680"/>
              <a:gd name="connsiteX3" fmla="*/ 688768 w 688768"/>
              <a:gd name="connsiteY3" fmla="*/ 166254 h 2030680"/>
              <a:gd name="connsiteX4" fmla="*/ 688768 w 688768"/>
              <a:gd name="connsiteY4" fmla="*/ 2006930 h 2030680"/>
              <a:gd name="connsiteX5" fmla="*/ 688768 w 688768"/>
              <a:gd name="connsiteY5" fmla="*/ 2030680 h 2030680"/>
              <a:gd name="connsiteX6" fmla="*/ 23750 w 688768"/>
              <a:gd name="connsiteY6" fmla="*/ 2018805 h 2030680"/>
              <a:gd name="connsiteX7" fmla="*/ 23750 w 688768"/>
              <a:gd name="connsiteY7" fmla="*/ 47501 h 203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8768" h="2030680">
                <a:moveTo>
                  <a:pt x="0" y="0"/>
                </a:moveTo>
                <a:lnTo>
                  <a:pt x="273132" y="118753"/>
                </a:lnTo>
                <a:lnTo>
                  <a:pt x="451262" y="166254"/>
                </a:lnTo>
                <a:lnTo>
                  <a:pt x="688768" y="166254"/>
                </a:lnTo>
                <a:lnTo>
                  <a:pt x="688768" y="2006930"/>
                </a:lnTo>
                <a:lnTo>
                  <a:pt x="688768" y="2030680"/>
                </a:lnTo>
                <a:lnTo>
                  <a:pt x="23750" y="2018805"/>
                </a:lnTo>
                <a:lnTo>
                  <a:pt x="23750" y="47501"/>
                </a:lnTo>
              </a:path>
            </a:pathLst>
          </a:custGeom>
          <a:solidFill>
            <a:srgbClr val="4F81BD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28"/>
          <p:cNvCxnSpPr/>
          <p:nvPr/>
        </p:nvCxnSpPr>
        <p:spPr>
          <a:xfrm flipV="1">
            <a:off x="5076056" y="2895968"/>
            <a:ext cx="0" cy="21772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5073810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14750"/>
          <a:stretch/>
        </p:blipFill>
        <p:spPr bwMode="auto">
          <a:xfrm>
            <a:off x="259574" y="2011565"/>
            <a:ext cx="7798312" cy="3230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4365334" y="1465179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04564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>
            <a:endCxn id="4" idx="1"/>
          </p:cNvCxnSpPr>
          <p:nvPr/>
        </p:nvCxnSpPr>
        <p:spPr>
          <a:xfrm flipV="1">
            <a:off x="877701" y="5486158"/>
            <a:ext cx="7226863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3860227" y="572383"/>
            <a:ext cx="10102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f(x)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229430" y="2192075"/>
                <a:ext cx="1514453" cy="958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800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de-DE" sz="4800" b="1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sz="48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4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4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430" y="2192075"/>
                <a:ext cx="1514453" cy="9580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898245" y="4301218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?</a:t>
            </a:r>
            <a:endParaRPr lang="en-US" sz="4400" dirty="0"/>
          </a:p>
        </p:txBody>
      </p:sp>
      <p:sp>
        <p:nvSpPr>
          <p:cNvPr id="10" name="Textfeld 9"/>
          <p:cNvSpPr txBox="1"/>
          <p:nvPr/>
        </p:nvSpPr>
        <p:spPr>
          <a:xfrm>
            <a:off x="7649312" y="4384681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349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ogen 16"/>
          <p:cNvSpPr/>
          <p:nvPr/>
        </p:nvSpPr>
        <p:spPr>
          <a:xfrm rot="1302362">
            <a:off x="2539689" y="3831458"/>
            <a:ext cx="2612304" cy="2666821"/>
          </a:xfrm>
          <a:prstGeom prst="arc">
            <a:avLst>
              <a:gd name="adj1" fmla="val 15850838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1647395" y="3035631"/>
            <a:ext cx="3668235" cy="26523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647394" y="2071056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1647394" y="5688003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047519" y="1128489"/>
                <a:ext cx="8694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19" y="1128489"/>
                <a:ext cx="869404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971814" y="5300364"/>
                <a:ext cx="85632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814" y="5300364"/>
                <a:ext cx="856324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476189" y="4691815"/>
                <a:ext cx="7393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89" y="4691815"/>
                <a:ext cx="73930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693129" y="2616836"/>
                <a:ext cx="6158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129" y="2616836"/>
                <a:ext cx="61587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/>
          <p:cNvSpPr/>
          <p:nvPr/>
        </p:nvSpPr>
        <p:spPr>
          <a:xfrm>
            <a:off x="5233538" y="2877180"/>
            <a:ext cx="236904" cy="250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1908" y="2299586"/>
            <a:ext cx="2877964" cy="289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/>
          <p:cNvCxnSpPr/>
          <p:nvPr/>
        </p:nvCxnSpPr>
        <p:spPr>
          <a:xfrm flipV="1">
            <a:off x="2054076" y="576581"/>
            <a:ext cx="0" cy="2952328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339752" y="1132108"/>
                <a:ext cx="948593" cy="1024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5400" b="0" i="1" smtClean="0">
                              <a:latin typeface="Cambria Math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132108"/>
                <a:ext cx="948593" cy="10241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243740" y="5373216"/>
            <a:ext cx="3620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Makroskopisch</a:t>
            </a:r>
            <a:endParaRPr lang="en-US" sz="4400" dirty="0"/>
          </a:p>
        </p:txBody>
      </p:sp>
      <p:sp>
        <p:nvSpPr>
          <p:cNvPr id="7" name="Rechteck 6"/>
          <p:cNvSpPr/>
          <p:nvPr/>
        </p:nvSpPr>
        <p:spPr>
          <a:xfrm>
            <a:off x="4067944" y="576580"/>
            <a:ext cx="4752528" cy="4652619"/>
          </a:xfrm>
          <a:prstGeom prst="rect">
            <a:avLst/>
          </a:prstGeom>
          <a:solidFill>
            <a:srgbClr val="4F81BD">
              <a:alpha val="7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283968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716016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5148064" y="65873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5580112" y="65873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6012160" y="658738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6444208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6876256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7308304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740352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8172400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8604448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4283968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4716016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5148064" y="180685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5580112" y="1806852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6012160" y="1806854"/>
            <a:ext cx="0" cy="985465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6444208" y="1806854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6876256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308304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7740352" y="180685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8172400" y="180685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8604448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4283968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716016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5148064" y="292494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5580112" y="292494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6012160" y="2924946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6444208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6876256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7308304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7740352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8172400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8604448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4283968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4716016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5148064" y="4087581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5580112" y="4087581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6012160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6444208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6876256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7308304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7740352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8172400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8604448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771628" y="5373216"/>
            <a:ext cx="3479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Mikroskopisch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337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899592" y="3645021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H="1" flipV="1">
            <a:off x="4540170" y="836712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/>
          <p:nvPr/>
        </p:nvCxnSpPr>
        <p:spPr>
          <a:xfrm flipV="1">
            <a:off x="1831145" y="1700809"/>
            <a:ext cx="5418051" cy="3799870"/>
          </a:xfrm>
          <a:prstGeom prst="bentConnector3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88461" y="3229522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B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4184944" y="188638"/>
            <a:ext cx="7104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M</a:t>
            </a:r>
            <a:endParaRPr lang="en-US" sz="4400" dirty="0"/>
          </a:p>
        </p:txBody>
      </p:sp>
      <p:cxnSp>
        <p:nvCxnSpPr>
          <p:cNvPr id="11" name="Gekrümmte Verbindung 10"/>
          <p:cNvCxnSpPr/>
          <p:nvPr/>
        </p:nvCxnSpPr>
        <p:spPr>
          <a:xfrm flipV="1">
            <a:off x="4575514" y="1861370"/>
            <a:ext cx="2606225" cy="1783650"/>
          </a:xfrm>
          <a:prstGeom prst="curvedConnector3">
            <a:avLst>
              <a:gd name="adj1" fmla="val -81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/>
          <p:nvPr/>
        </p:nvCxnSpPr>
        <p:spPr>
          <a:xfrm rot="10800000" flipV="1">
            <a:off x="2339752" y="3645020"/>
            <a:ext cx="2235762" cy="1656188"/>
          </a:xfrm>
          <a:prstGeom prst="curvedConnector3">
            <a:avLst>
              <a:gd name="adj1" fmla="val 1345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656220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8063691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8448308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539552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947023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1331640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530808" y="280599"/>
            <a:ext cx="1681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T </a:t>
            </a:r>
            <a:r>
              <a:rPr lang="de-DE" sz="4400" i="1" dirty="0" smtClean="0"/>
              <a:t>klein</a:t>
            </a:r>
            <a:endParaRPr lang="en-US" sz="4400" i="1" dirty="0"/>
          </a:p>
        </p:txBody>
      </p:sp>
      <p:cxnSp>
        <p:nvCxnSpPr>
          <p:cNvPr id="54" name="Gerade Verbindung mit Pfeil 53"/>
          <p:cNvCxnSpPr/>
          <p:nvPr/>
        </p:nvCxnSpPr>
        <p:spPr>
          <a:xfrm flipH="1">
            <a:off x="5530808" y="882409"/>
            <a:ext cx="402059" cy="8184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3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882824" y="5024499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939607" y="4603777"/>
                <a:ext cx="107644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07" y="4603777"/>
                <a:ext cx="1076449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/>
          <p:cNvSpPr/>
          <p:nvPr/>
        </p:nvSpPr>
        <p:spPr>
          <a:xfrm>
            <a:off x="3951806" y="188638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P</a:t>
            </a:r>
            <a:endParaRPr lang="en-US" sz="4400" dirty="0"/>
          </a:p>
        </p:txBody>
      </p:sp>
      <p:sp>
        <p:nvSpPr>
          <p:cNvPr id="18" name="Freihandform 17"/>
          <p:cNvSpPr/>
          <p:nvPr/>
        </p:nvSpPr>
        <p:spPr>
          <a:xfrm>
            <a:off x="1115616" y="2636912"/>
            <a:ext cx="6707878" cy="2136691"/>
          </a:xfrm>
          <a:custGeom>
            <a:avLst/>
            <a:gdLst>
              <a:gd name="connsiteX0" fmla="*/ 0 w 7277100"/>
              <a:gd name="connsiteY0" fmla="*/ 49493 h 1848659"/>
              <a:gd name="connsiteX1" fmla="*/ 2038350 w 7277100"/>
              <a:gd name="connsiteY1" fmla="*/ 49493 h 1848659"/>
              <a:gd name="connsiteX2" fmla="*/ 3448050 w 7277100"/>
              <a:gd name="connsiteY2" fmla="*/ 563843 h 1848659"/>
              <a:gd name="connsiteX3" fmla="*/ 4324350 w 7277100"/>
              <a:gd name="connsiteY3" fmla="*/ 1230593 h 1848659"/>
              <a:gd name="connsiteX4" fmla="*/ 5372100 w 7277100"/>
              <a:gd name="connsiteY4" fmla="*/ 1763993 h 1848659"/>
              <a:gd name="connsiteX5" fmla="*/ 7277100 w 7277100"/>
              <a:gd name="connsiteY5" fmla="*/ 1840193 h 1848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77100" h="1848659">
                <a:moveTo>
                  <a:pt x="0" y="49493"/>
                </a:moveTo>
                <a:cubicBezTo>
                  <a:pt x="731837" y="6630"/>
                  <a:pt x="1463675" y="-36232"/>
                  <a:pt x="2038350" y="49493"/>
                </a:cubicBezTo>
                <a:cubicBezTo>
                  <a:pt x="2613025" y="135218"/>
                  <a:pt x="3067050" y="366993"/>
                  <a:pt x="3448050" y="563843"/>
                </a:cubicBezTo>
                <a:cubicBezTo>
                  <a:pt x="3829050" y="760693"/>
                  <a:pt x="4003675" y="1030568"/>
                  <a:pt x="4324350" y="1230593"/>
                </a:cubicBezTo>
                <a:cubicBezTo>
                  <a:pt x="4645025" y="1430618"/>
                  <a:pt x="4879975" y="1662393"/>
                  <a:pt x="5372100" y="1763993"/>
                </a:cubicBezTo>
                <a:cubicBezTo>
                  <a:pt x="5864225" y="1865593"/>
                  <a:pt x="6570662" y="1852893"/>
                  <a:pt x="7277100" y="184019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19"/>
          <p:cNvCxnSpPr/>
          <p:nvPr/>
        </p:nvCxnSpPr>
        <p:spPr>
          <a:xfrm>
            <a:off x="1384539" y="2348880"/>
            <a:ext cx="306932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ihandform 20"/>
          <p:cNvSpPr/>
          <p:nvPr/>
        </p:nvSpPr>
        <p:spPr>
          <a:xfrm>
            <a:off x="4411217" y="2348880"/>
            <a:ext cx="3274336" cy="2316338"/>
          </a:xfrm>
          <a:custGeom>
            <a:avLst/>
            <a:gdLst>
              <a:gd name="connsiteX0" fmla="*/ 0 w 3314700"/>
              <a:gd name="connsiteY0" fmla="*/ 0 h 2316338"/>
              <a:gd name="connsiteX1" fmla="*/ 323850 w 3314700"/>
              <a:gd name="connsiteY1" fmla="*/ 781050 h 2316338"/>
              <a:gd name="connsiteX2" fmla="*/ 914400 w 3314700"/>
              <a:gd name="connsiteY2" fmla="*/ 1771650 h 2316338"/>
              <a:gd name="connsiteX3" fmla="*/ 1562100 w 3314700"/>
              <a:gd name="connsiteY3" fmla="*/ 2152650 h 2316338"/>
              <a:gd name="connsiteX4" fmla="*/ 2457450 w 3314700"/>
              <a:gd name="connsiteY4" fmla="*/ 2305050 h 2316338"/>
              <a:gd name="connsiteX5" fmla="*/ 3314700 w 3314700"/>
              <a:gd name="connsiteY5" fmla="*/ 2305050 h 2316338"/>
              <a:gd name="connsiteX6" fmla="*/ 3314700 w 3314700"/>
              <a:gd name="connsiteY6" fmla="*/ 2305050 h 231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4700" h="2316338">
                <a:moveTo>
                  <a:pt x="0" y="0"/>
                </a:moveTo>
                <a:cubicBezTo>
                  <a:pt x="85725" y="242887"/>
                  <a:pt x="171450" y="485775"/>
                  <a:pt x="323850" y="781050"/>
                </a:cubicBezTo>
                <a:cubicBezTo>
                  <a:pt x="476250" y="1076325"/>
                  <a:pt x="708025" y="1543050"/>
                  <a:pt x="914400" y="1771650"/>
                </a:cubicBezTo>
                <a:cubicBezTo>
                  <a:pt x="1120775" y="2000250"/>
                  <a:pt x="1304925" y="2063750"/>
                  <a:pt x="1562100" y="2152650"/>
                </a:cubicBezTo>
                <a:cubicBezTo>
                  <a:pt x="1819275" y="2241550"/>
                  <a:pt x="2165350" y="2279650"/>
                  <a:pt x="2457450" y="2305050"/>
                </a:cubicBezTo>
                <a:cubicBezTo>
                  <a:pt x="2749550" y="2330450"/>
                  <a:pt x="3314700" y="2305050"/>
                  <a:pt x="3314700" y="2305050"/>
                </a:cubicBezTo>
                <a:lnTo>
                  <a:pt x="3314700" y="2305050"/>
                </a:lnTo>
              </a:path>
            </a:pathLst>
          </a:cu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H="1" flipV="1">
            <a:off x="4435974" y="828699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99512" y="1579439"/>
            <a:ext cx="2756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rgbClr val="4F81BD"/>
                </a:solidFill>
              </a:rPr>
              <a:t>Metropolis</a:t>
            </a:r>
            <a:endParaRPr lang="en-US" sz="4400" b="1" dirty="0">
              <a:solidFill>
                <a:srgbClr val="4F81BD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99512" y="2722238"/>
            <a:ext cx="25097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err="1" smtClean="0">
                <a:solidFill>
                  <a:schemeClr val="tx2"/>
                </a:solidFill>
              </a:rPr>
              <a:t>Heat</a:t>
            </a:r>
            <a:r>
              <a:rPr lang="de-DE" sz="4400" b="1" dirty="0" smtClean="0">
                <a:solidFill>
                  <a:schemeClr val="tx2"/>
                </a:solidFill>
              </a:rPr>
              <a:t> </a:t>
            </a:r>
            <a:r>
              <a:rPr lang="de-DE" sz="4400" b="1" dirty="0" err="1" smtClean="0">
                <a:solidFill>
                  <a:schemeClr val="tx2"/>
                </a:solidFill>
              </a:rPr>
              <a:t>Bath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17445" y="2204864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4755415" y="1964159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400" dirty="0">
                <a:solidFill>
                  <a:prstClr val="black"/>
                </a:solidFill>
              </a:rPr>
              <a:t>1</a:t>
            </a:r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29" name="Gerade Verbindung 28"/>
          <p:cNvCxnSpPr/>
          <p:nvPr/>
        </p:nvCxnSpPr>
        <p:spPr>
          <a:xfrm>
            <a:off x="4202836" y="2348879"/>
            <a:ext cx="4411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1520" y="201960"/>
            <a:ext cx="8604448" cy="6381328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539552" y="476672"/>
            <a:ext cx="4968552" cy="5040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Gas</a:t>
            </a:r>
            <a:endParaRPr lang="en-US" sz="4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804248" y="938337"/>
                <a:ext cx="12008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5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5400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938337"/>
                <a:ext cx="1200842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755757" y="3768080"/>
                <a:ext cx="25361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5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  <m:r>
                            <a:rPr lang="de-DE" sz="5400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5400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757" y="3768080"/>
                <a:ext cx="2536142" cy="92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90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1109120" y="6165305"/>
            <a:ext cx="70567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1109120" y="980729"/>
            <a:ext cx="0" cy="51845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316416" y="581136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Bogen 9"/>
          <p:cNvSpPr/>
          <p:nvPr/>
        </p:nvSpPr>
        <p:spPr>
          <a:xfrm>
            <a:off x="1135895" y="3212976"/>
            <a:ext cx="6237920" cy="6119287"/>
          </a:xfrm>
          <a:prstGeom prst="arc">
            <a:avLst>
              <a:gd name="adj1" fmla="val 10951626"/>
              <a:gd name="adj2" fmla="val 21477793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325144" y="476672"/>
                <a:ext cx="881267" cy="1349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4000" b="0" i="1" smtClean="0">
                              <a:latin typeface="Cambria Math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sz="40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>
                  <a:latin typeface="Bauhaus 93" panose="04030905020B02020C02" pitchFamily="8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44" y="476672"/>
                <a:ext cx="881267" cy="1349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15"/>
          <p:cNvCxnSpPr/>
          <p:nvPr/>
        </p:nvCxnSpPr>
        <p:spPr>
          <a:xfrm flipH="1">
            <a:off x="1109120" y="3212976"/>
            <a:ext cx="3318864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8011" y="2935977"/>
                <a:ext cx="112274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3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30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sz="3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1" y="2935977"/>
                <a:ext cx="1122743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919004" y="623645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0</a:t>
            </a:r>
            <a:endParaRPr lang="en-US" sz="3000" dirty="0"/>
          </a:p>
        </p:txBody>
      </p:sp>
      <p:sp>
        <p:nvSpPr>
          <p:cNvPr id="22" name="Textfeld 21"/>
          <p:cNvSpPr txBox="1"/>
          <p:nvPr/>
        </p:nvSpPr>
        <p:spPr>
          <a:xfrm>
            <a:off x="7183699" y="62422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11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ihandform 25"/>
          <p:cNvSpPr/>
          <p:nvPr/>
        </p:nvSpPr>
        <p:spPr>
          <a:xfrm flipV="1">
            <a:off x="1191494" y="4943822"/>
            <a:ext cx="4517536" cy="1074546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ihandform 23"/>
          <p:cNvSpPr/>
          <p:nvPr/>
        </p:nvSpPr>
        <p:spPr>
          <a:xfrm>
            <a:off x="1134776" y="1418084"/>
            <a:ext cx="4574254" cy="1334885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1"/>
          <p:cNvCxnSpPr/>
          <p:nvPr/>
        </p:nvCxnSpPr>
        <p:spPr>
          <a:xfrm flipV="1">
            <a:off x="1146547" y="2838813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146546" y="996809"/>
            <a:ext cx="1" cy="222964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>
            <a:off x="1146546" y="322645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15591" y="227368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227368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6470966" y="2838813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54950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03659" y="2454092"/>
                <a:ext cx="9428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9" y="2454092"/>
                <a:ext cx="94288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V="1">
            <a:off x="1128241" y="4859021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1160611" y="3866357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1160611" y="60212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200135" y="4474300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5" y="4474300"/>
                <a:ext cx="807593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69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1520" y="201960"/>
            <a:ext cx="8604448" cy="6381328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ihandform 5"/>
          <p:cNvSpPr/>
          <p:nvPr/>
        </p:nvSpPr>
        <p:spPr>
          <a:xfrm>
            <a:off x="857250" y="819150"/>
            <a:ext cx="4343400" cy="4838700"/>
          </a:xfrm>
          <a:custGeom>
            <a:avLst/>
            <a:gdLst>
              <a:gd name="connsiteX0" fmla="*/ 1352550 w 4343400"/>
              <a:gd name="connsiteY0" fmla="*/ 647700 h 4838700"/>
              <a:gd name="connsiteX1" fmla="*/ 1943100 w 4343400"/>
              <a:gd name="connsiteY1" fmla="*/ 857250 h 4838700"/>
              <a:gd name="connsiteX2" fmla="*/ 2819400 w 4343400"/>
              <a:gd name="connsiteY2" fmla="*/ 666750 h 4838700"/>
              <a:gd name="connsiteX3" fmla="*/ 3581400 w 4343400"/>
              <a:gd name="connsiteY3" fmla="*/ 381000 h 4838700"/>
              <a:gd name="connsiteX4" fmla="*/ 4248150 w 4343400"/>
              <a:gd name="connsiteY4" fmla="*/ 933450 h 4838700"/>
              <a:gd name="connsiteX5" fmla="*/ 4343400 w 4343400"/>
              <a:gd name="connsiteY5" fmla="*/ 1257300 h 4838700"/>
              <a:gd name="connsiteX6" fmla="*/ 4171950 w 4343400"/>
              <a:gd name="connsiteY6" fmla="*/ 2114550 h 4838700"/>
              <a:gd name="connsiteX7" fmla="*/ 4038600 w 4343400"/>
              <a:gd name="connsiteY7" fmla="*/ 2286000 h 4838700"/>
              <a:gd name="connsiteX8" fmla="*/ 3733800 w 4343400"/>
              <a:gd name="connsiteY8" fmla="*/ 2628900 h 4838700"/>
              <a:gd name="connsiteX9" fmla="*/ 3581400 w 4343400"/>
              <a:gd name="connsiteY9" fmla="*/ 2819400 h 4838700"/>
              <a:gd name="connsiteX10" fmla="*/ 3333750 w 4343400"/>
              <a:gd name="connsiteY10" fmla="*/ 3162300 h 4838700"/>
              <a:gd name="connsiteX11" fmla="*/ 3314700 w 4343400"/>
              <a:gd name="connsiteY11" fmla="*/ 3448050 h 4838700"/>
              <a:gd name="connsiteX12" fmla="*/ 3352800 w 4343400"/>
              <a:gd name="connsiteY12" fmla="*/ 3619500 h 4838700"/>
              <a:gd name="connsiteX13" fmla="*/ 3429000 w 4343400"/>
              <a:gd name="connsiteY13" fmla="*/ 3848100 h 4838700"/>
              <a:gd name="connsiteX14" fmla="*/ 3448050 w 4343400"/>
              <a:gd name="connsiteY14" fmla="*/ 3943350 h 4838700"/>
              <a:gd name="connsiteX15" fmla="*/ 3448050 w 4343400"/>
              <a:gd name="connsiteY15" fmla="*/ 4095750 h 4838700"/>
              <a:gd name="connsiteX16" fmla="*/ 3429000 w 4343400"/>
              <a:gd name="connsiteY16" fmla="*/ 4267200 h 4838700"/>
              <a:gd name="connsiteX17" fmla="*/ 3314700 w 4343400"/>
              <a:gd name="connsiteY17" fmla="*/ 4419600 h 4838700"/>
              <a:gd name="connsiteX18" fmla="*/ 3238500 w 4343400"/>
              <a:gd name="connsiteY18" fmla="*/ 4514850 h 4838700"/>
              <a:gd name="connsiteX19" fmla="*/ 3181350 w 4343400"/>
              <a:gd name="connsiteY19" fmla="*/ 4629150 h 4838700"/>
              <a:gd name="connsiteX20" fmla="*/ 3124200 w 4343400"/>
              <a:gd name="connsiteY20" fmla="*/ 4686300 h 4838700"/>
              <a:gd name="connsiteX21" fmla="*/ 3086100 w 4343400"/>
              <a:gd name="connsiteY21" fmla="*/ 4762500 h 4838700"/>
              <a:gd name="connsiteX22" fmla="*/ 3028950 w 4343400"/>
              <a:gd name="connsiteY22" fmla="*/ 4819650 h 4838700"/>
              <a:gd name="connsiteX23" fmla="*/ 2838450 w 4343400"/>
              <a:gd name="connsiteY23" fmla="*/ 4838700 h 4838700"/>
              <a:gd name="connsiteX24" fmla="*/ 2571750 w 4343400"/>
              <a:gd name="connsiteY24" fmla="*/ 4819650 h 4838700"/>
              <a:gd name="connsiteX25" fmla="*/ 2438400 w 4343400"/>
              <a:gd name="connsiteY25" fmla="*/ 4743450 h 4838700"/>
              <a:gd name="connsiteX26" fmla="*/ 2266950 w 4343400"/>
              <a:gd name="connsiteY26" fmla="*/ 4610100 h 4838700"/>
              <a:gd name="connsiteX27" fmla="*/ 2095500 w 4343400"/>
              <a:gd name="connsiteY27" fmla="*/ 4286250 h 4838700"/>
              <a:gd name="connsiteX28" fmla="*/ 2019300 w 4343400"/>
              <a:gd name="connsiteY28" fmla="*/ 3981450 h 4838700"/>
              <a:gd name="connsiteX29" fmla="*/ 1905000 w 4343400"/>
              <a:gd name="connsiteY29" fmla="*/ 3810000 h 4838700"/>
              <a:gd name="connsiteX30" fmla="*/ 1828800 w 4343400"/>
              <a:gd name="connsiteY30" fmla="*/ 3752850 h 4838700"/>
              <a:gd name="connsiteX31" fmla="*/ 1752600 w 4343400"/>
              <a:gd name="connsiteY31" fmla="*/ 3676650 h 4838700"/>
              <a:gd name="connsiteX32" fmla="*/ 1752600 w 4343400"/>
              <a:gd name="connsiteY32" fmla="*/ 3676650 h 4838700"/>
              <a:gd name="connsiteX33" fmla="*/ 1352550 w 4343400"/>
              <a:gd name="connsiteY33" fmla="*/ 4210050 h 4838700"/>
              <a:gd name="connsiteX34" fmla="*/ 1104900 w 4343400"/>
              <a:gd name="connsiteY34" fmla="*/ 4552950 h 4838700"/>
              <a:gd name="connsiteX35" fmla="*/ 628650 w 4343400"/>
              <a:gd name="connsiteY35" fmla="*/ 4343400 h 4838700"/>
              <a:gd name="connsiteX36" fmla="*/ 533400 w 4343400"/>
              <a:gd name="connsiteY36" fmla="*/ 4191000 h 4838700"/>
              <a:gd name="connsiteX37" fmla="*/ 381000 w 4343400"/>
              <a:gd name="connsiteY37" fmla="*/ 3943350 h 4838700"/>
              <a:gd name="connsiteX38" fmla="*/ 342900 w 4343400"/>
              <a:gd name="connsiteY38" fmla="*/ 3695700 h 4838700"/>
              <a:gd name="connsiteX39" fmla="*/ 323850 w 4343400"/>
              <a:gd name="connsiteY39" fmla="*/ 3486150 h 4838700"/>
              <a:gd name="connsiteX40" fmla="*/ 342900 w 4343400"/>
              <a:gd name="connsiteY40" fmla="*/ 3257550 h 4838700"/>
              <a:gd name="connsiteX41" fmla="*/ 419100 w 4343400"/>
              <a:gd name="connsiteY41" fmla="*/ 3009900 h 4838700"/>
              <a:gd name="connsiteX42" fmla="*/ 990600 w 4343400"/>
              <a:gd name="connsiteY42" fmla="*/ 2895600 h 4838700"/>
              <a:gd name="connsiteX43" fmla="*/ 1257300 w 4343400"/>
              <a:gd name="connsiteY43" fmla="*/ 2914650 h 4838700"/>
              <a:gd name="connsiteX44" fmla="*/ 1581150 w 4343400"/>
              <a:gd name="connsiteY44" fmla="*/ 2971800 h 4838700"/>
              <a:gd name="connsiteX45" fmla="*/ 1733550 w 4343400"/>
              <a:gd name="connsiteY45" fmla="*/ 2914650 h 4838700"/>
              <a:gd name="connsiteX46" fmla="*/ 1790700 w 4343400"/>
              <a:gd name="connsiteY46" fmla="*/ 2800350 h 4838700"/>
              <a:gd name="connsiteX47" fmla="*/ 1828800 w 4343400"/>
              <a:gd name="connsiteY47" fmla="*/ 2457450 h 4838700"/>
              <a:gd name="connsiteX48" fmla="*/ 1790700 w 4343400"/>
              <a:gd name="connsiteY48" fmla="*/ 2171700 h 4838700"/>
              <a:gd name="connsiteX49" fmla="*/ 1695450 w 4343400"/>
              <a:gd name="connsiteY49" fmla="*/ 2038350 h 4838700"/>
              <a:gd name="connsiteX50" fmla="*/ 1638300 w 4343400"/>
              <a:gd name="connsiteY50" fmla="*/ 2019300 h 4838700"/>
              <a:gd name="connsiteX51" fmla="*/ 1600200 w 4343400"/>
              <a:gd name="connsiteY51" fmla="*/ 2000250 h 4838700"/>
              <a:gd name="connsiteX52" fmla="*/ 1466850 w 4343400"/>
              <a:gd name="connsiteY52" fmla="*/ 1943100 h 4838700"/>
              <a:gd name="connsiteX53" fmla="*/ 1276350 w 4343400"/>
              <a:gd name="connsiteY53" fmla="*/ 1885950 h 4838700"/>
              <a:gd name="connsiteX54" fmla="*/ 1219200 w 4343400"/>
              <a:gd name="connsiteY54" fmla="*/ 1847850 h 4838700"/>
              <a:gd name="connsiteX55" fmla="*/ 1143000 w 4343400"/>
              <a:gd name="connsiteY55" fmla="*/ 1828800 h 4838700"/>
              <a:gd name="connsiteX56" fmla="*/ 1028700 w 4343400"/>
              <a:gd name="connsiteY56" fmla="*/ 1790700 h 4838700"/>
              <a:gd name="connsiteX57" fmla="*/ 933450 w 4343400"/>
              <a:gd name="connsiteY57" fmla="*/ 1733550 h 4838700"/>
              <a:gd name="connsiteX58" fmla="*/ 857250 w 4343400"/>
              <a:gd name="connsiteY58" fmla="*/ 1714500 h 4838700"/>
              <a:gd name="connsiteX59" fmla="*/ 781050 w 4343400"/>
              <a:gd name="connsiteY59" fmla="*/ 1676400 h 4838700"/>
              <a:gd name="connsiteX60" fmla="*/ 647700 w 4343400"/>
              <a:gd name="connsiteY60" fmla="*/ 1638300 h 4838700"/>
              <a:gd name="connsiteX61" fmla="*/ 571500 w 4343400"/>
              <a:gd name="connsiteY61" fmla="*/ 1562100 h 4838700"/>
              <a:gd name="connsiteX62" fmla="*/ 552450 w 4343400"/>
              <a:gd name="connsiteY62" fmla="*/ 1543050 h 4838700"/>
              <a:gd name="connsiteX63" fmla="*/ 419100 w 4343400"/>
              <a:gd name="connsiteY63" fmla="*/ 1371600 h 4838700"/>
              <a:gd name="connsiteX64" fmla="*/ 361950 w 4343400"/>
              <a:gd name="connsiteY64" fmla="*/ 1352550 h 4838700"/>
              <a:gd name="connsiteX65" fmla="*/ 342900 w 4343400"/>
              <a:gd name="connsiteY65" fmla="*/ 1295400 h 4838700"/>
              <a:gd name="connsiteX66" fmla="*/ 285750 w 4343400"/>
              <a:gd name="connsiteY66" fmla="*/ 1238250 h 4838700"/>
              <a:gd name="connsiteX67" fmla="*/ 171450 w 4343400"/>
              <a:gd name="connsiteY67" fmla="*/ 1066800 h 4838700"/>
              <a:gd name="connsiteX68" fmla="*/ 152400 w 4343400"/>
              <a:gd name="connsiteY68" fmla="*/ 895350 h 4838700"/>
              <a:gd name="connsiteX69" fmla="*/ 114300 w 4343400"/>
              <a:gd name="connsiteY69" fmla="*/ 838200 h 4838700"/>
              <a:gd name="connsiteX70" fmla="*/ 95250 w 4343400"/>
              <a:gd name="connsiteY70" fmla="*/ 781050 h 4838700"/>
              <a:gd name="connsiteX71" fmla="*/ 57150 w 4343400"/>
              <a:gd name="connsiteY71" fmla="*/ 647700 h 4838700"/>
              <a:gd name="connsiteX72" fmla="*/ 19050 w 4343400"/>
              <a:gd name="connsiteY72" fmla="*/ 609600 h 4838700"/>
              <a:gd name="connsiteX73" fmla="*/ 0 w 4343400"/>
              <a:gd name="connsiteY73" fmla="*/ 495300 h 4838700"/>
              <a:gd name="connsiteX74" fmla="*/ 0 w 4343400"/>
              <a:gd name="connsiteY74" fmla="*/ 247650 h 4838700"/>
              <a:gd name="connsiteX75" fmla="*/ 76200 w 4343400"/>
              <a:gd name="connsiteY75" fmla="*/ 38100 h 4838700"/>
              <a:gd name="connsiteX76" fmla="*/ 304800 w 4343400"/>
              <a:gd name="connsiteY76" fmla="*/ 0 h 4838700"/>
              <a:gd name="connsiteX77" fmla="*/ 781050 w 4343400"/>
              <a:gd name="connsiteY77" fmla="*/ 19050 h 4838700"/>
              <a:gd name="connsiteX78" fmla="*/ 838200 w 4343400"/>
              <a:gd name="connsiteY78" fmla="*/ 76200 h 4838700"/>
              <a:gd name="connsiteX79" fmla="*/ 971550 w 4343400"/>
              <a:gd name="connsiteY79" fmla="*/ 190500 h 4838700"/>
              <a:gd name="connsiteX80" fmla="*/ 1085850 w 4343400"/>
              <a:gd name="connsiteY80" fmla="*/ 266700 h 4838700"/>
              <a:gd name="connsiteX81" fmla="*/ 1123950 w 4343400"/>
              <a:gd name="connsiteY81" fmla="*/ 342900 h 4838700"/>
              <a:gd name="connsiteX82" fmla="*/ 1181100 w 4343400"/>
              <a:gd name="connsiteY82" fmla="*/ 400050 h 4838700"/>
              <a:gd name="connsiteX83" fmla="*/ 1257300 w 4343400"/>
              <a:gd name="connsiteY83" fmla="*/ 552450 h 4838700"/>
              <a:gd name="connsiteX84" fmla="*/ 1333500 w 4343400"/>
              <a:gd name="connsiteY84" fmla="*/ 609600 h 4838700"/>
              <a:gd name="connsiteX85" fmla="*/ 1352550 w 4343400"/>
              <a:gd name="connsiteY85" fmla="*/ 666750 h 4838700"/>
              <a:gd name="connsiteX86" fmla="*/ 1371600 w 4343400"/>
              <a:gd name="connsiteY86" fmla="*/ 704850 h 4838700"/>
              <a:gd name="connsiteX87" fmla="*/ 1371600 w 4343400"/>
              <a:gd name="connsiteY87" fmla="*/ 704850 h 483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343400" h="4838700">
                <a:moveTo>
                  <a:pt x="1352550" y="647700"/>
                </a:moveTo>
                <a:lnTo>
                  <a:pt x="1943100" y="857250"/>
                </a:lnTo>
                <a:lnTo>
                  <a:pt x="2819400" y="666750"/>
                </a:lnTo>
                <a:lnTo>
                  <a:pt x="3581400" y="381000"/>
                </a:lnTo>
                <a:lnTo>
                  <a:pt x="4248150" y="933450"/>
                </a:lnTo>
                <a:lnTo>
                  <a:pt x="4343400" y="1257300"/>
                </a:lnTo>
                <a:lnTo>
                  <a:pt x="4171950" y="2114550"/>
                </a:lnTo>
                <a:cubicBezTo>
                  <a:pt x="4048409" y="2258681"/>
                  <a:pt x="4083832" y="2195537"/>
                  <a:pt x="4038600" y="2286000"/>
                </a:cubicBezTo>
                <a:lnTo>
                  <a:pt x="3733800" y="2628900"/>
                </a:lnTo>
                <a:cubicBezTo>
                  <a:pt x="3594937" y="2807439"/>
                  <a:pt x="3651645" y="2749155"/>
                  <a:pt x="3581400" y="2819400"/>
                </a:cubicBezTo>
                <a:lnTo>
                  <a:pt x="3333750" y="3162300"/>
                </a:lnTo>
                <a:cubicBezTo>
                  <a:pt x="3310493" y="3371617"/>
                  <a:pt x="3314700" y="3276248"/>
                  <a:pt x="3314700" y="3448050"/>
                </a:cubicBezTo>
                <a:lnTo>
                  <a:pt x="3352800" y="3619500"/>
                </a:lnTo>
                <a:cubicBezTo>
                  <a:pt x="3400940" y="3747874"/>
                  <a:pt x="3405576" y="3742690"/>
                  <a:pt x="3429000" y="3848100"/>
                </a:cubicBezTo>
                <a:cubicBezTo>
                  <a:pt x="3436024" y="3879708"/>
                  <a:pt x="3445567" y="3911067"/>
                  <a:pt x="3448050" y="3943350"/>
                </a:cubicBezTo>
                <a:cubicBezTo>
                  <a:pt x="3451946" y="3994000"/>
                  <a:pt x="3448050" y="4044950"/>
                  <a:pt x="3448050" y="4095750"/>
                </a:cubicBezTo>
                <a:lnTo>
                  <a:pt x="3429000" y="4267200"/>
                </a:lnTo>
                <a:cubicBezTo>
                  <a:pt x="3390900" y="4318000"/>
                  <a:pt x="3346696" y="4364750"/>
                  <a:pt x="3314700" y="4419600"/>
                </a:cubicBezTo>
                <a:cubicBezTo>
                  <a:pt x="3251188" y="4528478"/>
                  <a:pt x="3350854" y="4477399"/>
                  <a:pt x="3238500" y="4514850"/>
                </a:cubicBezTo>
                <a:cubicBezTo>
                  <a:pt x="3219407" y="4572128"/>
                  <a:pt x="3222382" y="4579911"/>
                  <a:pt x="3181350" y="4629150"/>
                </a:cubicBezTo>
                <a:cubicBezTo>
                  <a:pt x="3164103" y="4649846"/>
                  <a:pt x="3139859" y="4664377"/>
                  <a:pt x="3124200" y="4686300"/>
                </a:cubicBezTo>
                <a:cubicBezTo>
                  <a:pt x="3107694" y="4709408"/>
                  <a:pt x="3100189" y="4737844"/>
                  <a:pt x="3086100" y="4762500"/>
                </a:cubicBezTo>
                <a:cubicBezTo>
                  <a:pt x="3050424" y="4824934"/>
                  <a:pt x="3069246" y="4819650"/>
                  <a:pt x="3028950" y="4819650"/>
                </a:cubicBezTo>
                <a:lnTo>
                  <a:pt x="2838450" y="4838700"/>
                </a:lnTo>
                <a:cubicBezTo>
                  <a:pt x="2597194" y="4818595"/>
                  <a:pt x="2686314" y="4819650"/>
                  <a:pt x="2571750" y="4819650"/>
                </a:cubicBezTo>
                <a:lnTo>
                  <a:pt x="2438400" y="4743450"/>
                </a:lnTo>
                <a:cubicBezTo>
                  <a:pt x="2294269" y="4619909"/>
                  <a:pt x="2357413" y="4655332"/>
                  <a:pt x="2266950" y="4610100"/>
                </a:cubicBezTo>
                <a:lnTo>
                  <a:pt x="2095500" y="4286250"/>
                </a:lnTo>
                <a:lnTo>
                  <a:pt x="2019300" y="3981450"/>
                </a:lnTo>
                <a:cubicBezTo>
                  <a:pt x="1981200" y="3924300"/>
                  <a:pt x="1948972" y="3862766"/>
                  <a:pt x="1905000" y="3810000"/>
                </a:cubicBezTo>
                <a:cubicBezTo>
                  <a:pt x="1884674" y="3785609"/>
                  <a:pt x="1851251" y="3775301"/>
                  <a:pt x="1828800" y="3752850"/>
                </a:cubicBezTo>
                <a:cubicBezTo>
                  <a:pt x="1736848" y="3660898"/>
                  <a:pt x="1839691" y="3720196"/>
                  <a:pt x="1752600" y="3676650"/>
                </a:cubicBezTo>
                <a:lnTo>
                  <a:pt x="1752600" y="3676650"/>
                </a:lnTo>
                <a:lnTo>
                  <a:pt x="1352550" y="4210050"/>
                </a:lnTo>
                <a:lnTo>
                  <a:pt x="1104900" y="4552950"/>
                </a:lnTo>
                <a:lnTo>
                  <a:pt x="628650" y="4343400"/>
                </a:lnTo>
                <a:lnTo>
                  <a:pt x="533400" y="4191000"/>
                </a:lnTo>
                <a:lnTo>
                  <a:pt x="381000" y="3943350"/>
                </a:lnTo>
                <a:cubicBezTo>
                  <a:pt x="339164" y="3734170"/>
                  <a:pt x="342900" y="3817608"/>
                  <a:pt x="342900" y="3695700"/>
                </a:cubicBezTo>
                <a:lnTo>
                  <a:pt x="323850" y="3486150"/>
                </a:lnTo>
                <a:cubicBezTo>
                  <a:pt x="344164" y="3283013"/>
                  <a:pt x="342900" y="3359467"/>
                  <a:pt x="342900" y="3257550"/>
                </a:cubicBezTo>
                <a:lnTo>
                  <a:pt x="419100" y="3009900"/>
                </a:lnTo>
                <a:lnTo>
                  <a:pt x="990600" y="2895600"/>
                </a:lnTo>
                <a:cubicBezTo>
                  <a:pt x="1231856" y="2915705"/>
                  <a:pt x="1142736" y="2914650"/>
                  <a:pt x="1257300" y="2914650"/>
                </a:cubicBezTo>
                <a:lnTo>
                  <a:pt x="1581150" y="2971800"/>
                </a:lnTo>
                <a:lnTo>
                  <a:pt x="1733550" y="2914650"/>
                </a:lnTo>
                <a:lnTo>
                  <a:pt x="1790700" y="2800350"/>
                </a:lnTo>
                <a:cubicBezTo>
                  <a:pt x="1841198" y="2573111"/>
                  <a:pt x="1828800" y="2687444"/>
                  <a:pt x="1828800" y="2457450"/>
                </a:cubicBezTo>
                <a:lnTo>
                  <a:pt x="1790700" y="2171700"/>
                </a:lnTo>
                <a:cubicBezTo>
                  <a:pt x="1758950" y="2127250"/>
                  <a:pt x="1734076" y="2076976"/>
                  <a:pt x="1695450" y="2038350"/>
                </a:cubicBezTo>
                <a:cubicBezTo>
                  <a:pt x="1681251" y="2024151"/>
                  <a:pt x="1656944" y="2026758"/>
                  <a:pt x="1638300" y="2019300"/>
                </a:cubicBezTo>
                <a:cubicBezTo>
                  <a:pt x="1625117" y="2014027"/>
                  <a:pt x="1612900" y="2006600"/>
                  <a:pt x="1600200" y="2000250"/>
                </a:cubicBezTo>
                <a:lnTo>
                  <a:pt x="1466850" y="1943100"/>
                </a:lnTo>
                <a:cubicBezTo>
                  <a:pt x="1403350" y="1924050"/>
                  <a:pt x="1338227" y="1909749"/>
                  <a:pt x="1276350" y="1885950"/>
                </a:cubicBezTo>
                <a:cubicBezTo>
                  <a:pt x="1254981" y="1877731"/>
                  <a:pt x="1240244" y="1856869"/>
                  <a:pt x="1219200" y="1847850"/>
                </a:cubicBezTo>
                <a:cubicBezTo>
                  <a:pt x="1195135" y="1837537"/>
                  <a:pt x="1168078" y="1836323"/>
                  <a:pt x="1143000" y="1828800"/>
                </a:cubicBezTo>
                <a:cubicBezTo>
                  <a:pt x="1104533" y="1817260"/>
                  <a:pt x="1065261" y="1807319"/>
                  <a:pt x="1028700" y="1790700"/>
                </a:cubicBezTo>
                <a:cubicBezTo>
                  <a:pt x="994992" y="1775378"/>
                  <a:pt x="967285" y="1748588"/>
                  <a:pt x="933450" y="1733550"/>
                </a:cubicBezTo>
                <a:cubicBezTo>
                  <a:pt x="909525" y="1722917"/>
                  <a:pt x="881765" y="1723693"/>
                  <a:pt x="857250" y="1714500"/>
                </a:cubicBezTo>
                <a:cubicBezTo>
                  <a:pt x="830660" y="1704529"/>
                  <a:pt x="807152" y="1687587"/>
                  <a:pt x="781050" y="1676400"/>
                </a:cubicBezTo>
                <a:cubicBezTo>
                  <a:pt x="742789" y="1660002"/>
                  <a:pt x="686368" y="1647967"/>
                  <a:pt x="647700" y="1638300"/>
                </a:cubicBezTo>
                <a:cubicBezTo>
                  <a:pt x="578736" y="1592324"/>
                  <a:pt x="600789" y="1620678"/>
                  <a:pt x="571500" y="1562100"/>
                </a:cubicBezTo>
                <a:lnTo>
                  <a:pt x="552450" y="1543050"/>
                </a:lnTo>
                <a:cubicBezTo>
                  <a:pt x="508000" y="1485900"/>
                  <a:pt x="470295" y="1422795"/>
                  <a:pt x="419100" y="1371600"/>
                </a:cubicBezTo>
                <a:cubicBezTo>
                  <a:pt x="404901" y="1357401"/>
                  <a:pt x="376149" y="1366749"/>
                  <a:pt x="361950" y="1352550"/>
                </a:cubicBezTo>
                <a:cubicBezTo>
                  <a:pt x="347751" y="1338351"/>
                  <a:pt x="354039" y="1312108"/>
                  <a:pt x="342900" y="1295400"/>
                </a:cubicBezTo>
                <a:cubicBezTo>
                  <a:pt x="327956" y="1272984"/>
                  <a:pt x="285750" y="1238250"/>
                  <a:pt x="285750" y="1238250"/>
                </a:cubicBezTo>
                <a:lnTo>
                  <a:pt x="171450" y="1066800"/>
                </a:lnTo>
                <a:cubicBezTo>
                  <a:pt x="165100" y="1009650"/>
                  <a:pt x="166346" y="951135"/>
                  <a:pt x="152400" y="895350"/>
                </a:cubicBezTo>
                <a:cubicBezTo>
                  <a:pt x="146847" y="873138"/>
                  <a:pt x="124539" y="858678"/>
                  <a:pt x="114300" y="838200"/>
                </a:cubicBezTo>
                <a:cubicBezTo>
                  <a:pt x="105320" y="820239"/>
                  <a:pt x="100767" y="800358"/>
                  <a:pt x="95250" y="781050"/>
                </a:cubicBezTo>
                <a:cubicBezTo>
                  <a:pt x="90721" y="765199"/>
                  <a:pt x="69607" y="668462"/>
                  <a:pt x="57150" y="647700"/>
                </a:cubicBezTo>
                <a:cubicBezTo>
                  <a:pt x="47909" y="632299"/>
                  <a:pt x="31750" y="622300"/>
                  <a:pt x="19050" y="609600"/>
                </a:cubicBezTo>
                <a:lnTo>
                  <a:pt x="0" y="495300"/>
                </a:lnTo>
                <a:lnTo>
                  <a:pt x="0" y="247650"/>
                </a:lnTo>
                <a:lnTo>
                  <a:pt x="76200" y="38100"/>
                </a:lnTo>
                <a:lnTo>
                  <a:pt x="304800" y="0"/>
                </a:lnTo>
                <a:cubicBezTo>
                  <a:pt x="463539" y="6614"/>
                  <a:pt x="622173" y="19050"/>
                  <a:pt x="781050" y="19050"/>
                </a:cubicBezTo>
                <a:lnTo>
                  <a:pt x="838200" y="76200"/>
                </a:lnTo>
                <a:cubicBezTo>
                  <a:pt x="882650" y="114300"/>
                  <a:pt x="925147" y="154805"/>
                  <a:pt x="971550" y="190500"/>
                </a:cubicBezTo>
                <a:cubicBezTo>
                  <a:pt x="1007845" y="218419"/>
                  <a:pt x="1085850" y="266700"/>
                  <a:pt x="1085850" y="266700"/>
                </a:cubicBezTo>
                <a:lnTo>
                  <a:pt x="1123950" y="342900"/>
                </a:lnTo>
                <a:lnTo>
                  <a:pt x="1181100" y="400050"/>
                </a:lnTo>
                <a:cubicBezTo>
                  <a:pt x="1206500" y="450850"/>
                  <a:pt x="1223894" y="506517"/>
                  <a:pt x="1257300" y="552450"/>
                </a:cubicBezTo>
                <a:cubicBezTo>
                  <a:pt x="1275974" y="578127"/>
                  <a:pt x="1313174" y="585209"/>
                  <a:pt x="1333500" y="609600"/>
                </a:cubicBezTo>
                <a:cubicBezTo>
                  <a:pt x="1346355" y="625026"/>
                  <a:pt x="1345092" y="648106"/>
                  <a:pt x="1352550" y="666750"/>
                </a:cubicBezTo>
                <a:cubicBezTo>
                  <a:pt x="1357823" y="679933"/>
                  <a:pt x="1365250" y="692150"/>
                  <a:pt x="1371600" y="704850"/>
                </a:cubicBezTo>
                <a:lnTo>
                  <a:pt x="1371600" y="70485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 nach links und rechts 6"/>
          <p:cNvSpPr/>
          <p:nvPr/>
        </p:nvSpPr>
        <p:spPr>
          <a:xfrm>
            <a:off x="3508648" y="3717032"/>
            <a:ext cx="1656184" cy="100811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3028950" y="27466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4107396" y="184482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3067050" y="39768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1547664" y="16006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295650" y="31865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1776264" y="451904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3878796" y="27466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1723728" y="1714922"/>
            <a:ext cx="830618" cy="2107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ihandform 16"/>
          <p:cNvSpPr/>
          <p:nvPr/>
        </p:nvSpPr>
        <p:spPr>
          <a:xfrm>
            <a:off x="1733550" y="1752600"/>
            <a:ext cx="1657350" cy="656864"/>
          </a:xfrm>
          <a:custGeom>
            <a:avLst/>
            <a:gdLst>
              <a:gd name="connsiteX0" fmla="*/ 0 w 1657350"/>
              <a:gd name="connsiteY0" fmla="*/ 0 h 656864"/>
              <a:gd name="connsiteX1" fmla="*/ 209550 w 1657350"/>
              <a:gd name="connsiteY1" fmla="*/ 133350 h 656864"/>
              <a:gd name="connsiteX2" fmla="*/ 495300 w 1657350"/>
              <a:gd name="connsiteY2" fmla="*/ 628650 h 656864"/>
              <a:gd name="connsiteX3" fmla="*/ 1657350 w 1657350"/>
              <a:gd name="connsiteY3" fmla="*/ 552450 h 65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656864">
                <a:moveTo>
                  <a:pt x="0" y="0"/>
                </a:moveTo>
                <a:cubicBezTo>
                  <a:pt x="63500" y="14287"/>
                  <a:pt x="127000" y="28575"/>
                  <a:pt x="209550" y="133350"/>
                </a:cubicBezTo>
                <a:cubicBezTo>
                  <a:pt x="292100" y="238125"/>
                  <a:pt x="254000" y="558800"/>
                  <a:pt x="495300" y="628650"/>
                </a:cubicBezTo>
                <a:cubicBezTo>
                  <a:pt x="736600" y="698500"/>
                  <a:pt x="1196975" y="625475"/>
                  <a:pt x="1657350" y="552450"/>
                </a:cubicBezTo>
              </a:path>
            </a:pathLst>
          </a:cu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1733550" y="3976886"/>
            <a:ext cx="157014" cy="6953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4" idx="4"/>
          </p:cNvCxnSpPr>
          <p:nvPr/>
        </p:nvCxnSpPr>
        <p:spPr>
          <a:xfrm flipH="1">
            <a:off x="3524250" y="2975248"/>
            <a:ext cx="468846" cy="100163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542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8173" y="4508383"/>
            <a:ext cx="4517536" cy="1335568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ihandform 2"/>
          <p:cNvSpPr/>
          <p:nvPr/>
        </p:nvSpPr>
        <p:spPr>
          <a:xfrm>
            <a:off x="1593681" y="1196751"/>
            <a:ext cx="4089358" cy="1556217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1146547" y="2838813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1146546" y="996809"/>
            <a:ext cx="1" cy="222964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146546" y="322645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15591" y="227368"/>
                <a:ext cx="5822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1" smtClean="0">
                          <a:latin typeface="Cambria Math"/>
                        </a:rPr>
                        <m:t>τ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227368"/>
                <a:ext cx="582211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40123" y="2274076"/>
                <a:ext cx="543739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60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3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3" y="2274076"/>
                <a:ext cx="543739" cy="11294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/>
          <p:nvPr/>
        </p:nvCxnSpPr>
        <p:spPr>
          <a:xfrm flipV="1">
            <a:off x="1160611" y="3866357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1160611" y="60212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353584" y="3704859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584" y="3704859"/>
                <a:ext cx="807593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046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936122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/>
          <p:cNvSpPr/>
          <p:nvPr/>
        </p:nvSpPr>
        <p:spPr>
          <a:xfrm>
            <a:off x="1584194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2232266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936122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1584194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232266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927693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1575765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223837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927693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1575765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2223837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6204574" y="155069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6861075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7442264" y="178398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6213003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6717059" y="22037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7570141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6204574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6962564" y="30572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7561712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6014736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6852646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7561712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1244553" y="4596932"/>
            <a:ext cx="1183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fest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266764" y="4596931"/>
            <a:ext cx="19367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flüssig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Pfeil nach rechts 28"/>
          <p:cNvSpPr/>
          <p:nvPr/>
        </p:nvSpPr>
        <p:spPr>
          <a:xfrm>
            <a:off x="2952346" y="1644604"/>
            <a:ext cx="3244163" cy="266429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err="1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Symme-triebruch</a:t>
            </a:r>
            <a:endParaRPr lang="en-US" sz="4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22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>
            <a:off x="1126697" y="357830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ogen 7"/>
          <p:cNvSpPr/>
          <p:nvPr/>
        </p:nvSpPr>
        <p:spPr>
          <a:xfrm>
            <a:off x="-3060848" y="1844824"/>
            <a:ext cx="8184761" cy="3625753"/>
          </a:xfrm>
          <a:prstGeom prst="arc">
            <a:avLst>
              <a:gd name="adj1" fmla="val 16417977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ogen 8"/>
          <p:cNvSpPr/>
          <p:nvPr/>
        </p:nvSpPr>
        <p:spPr>
          <a:xfrm flipV="1">
            <a:off x="-3076494" y="1480928"/>
            <a:ext cx="8184761" cy="3989648"/>
          </a:xfrm>
          <a:prstGeom prst="arc">
            <a:avLst>
              <a:gd name="adj1" fmla="val 16417977"/>
              <a:gd name="adj2" fmla="val 0"/>
            </a:avLst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1763688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171159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2555776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1622912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030383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15000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5674003" y="2335309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031745" y="2250703"/>
            <a:ext cx="0" cy="9399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6451117" y="2323394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876256" y="2335309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236296" y="2335309"/>
            <a:ext cx="0" cy="94889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7560035" y="2348094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4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 flipH="1">
            <a:off x="3042261" y="1196755"/>
            <a:ext cx="2032523" cy="3827748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882824" y="5024499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4739426" y="5391347"/>
                <a:ext cx="8172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426" y="5391347"/>
                <a:ext cx="817275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2785621" y="94679"/>
            <a:ext cx="5132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C</a:t>
            </a:r>
            <a:endParaRPr lang="en-US" sz="4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3269789" y="734740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617445" y="2204864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589230" y="1870200"/>
            <a:ext cx="184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5148064" y="4797152"/>
            <a:ext cx="0" cy="4320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5193939" y="1196754"/>
            <a:ext cx="2304256" cy="3802214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666146" y="812032"/>
            <a:ext cx="817275" cy="1058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3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ihandform 82"/>
          <p:cNvSpPr/>
          <p:nvPr/>
        </p:nvSpPr>
        <p:spPr>
          <a:xfrm>
            <a:off x="4149969" y="2644726"/>
            <a:ext cx="2799471" cy="3530991"/>
          </a:xfrm>
          <a:custGeom>
            <a:avLst/>
            <a:gdLst>
              <a:gd name="connsiteX0" fmla="*/ 2799471 w 2799471"/>
              <a:gd name="connsiteY0" fmla="*/ 0 h 3530991"/>
              <a:gd name="connsiteX1" fmla="*/ 1772529 w 2799471"/>
              <a:gd name="connsiteY1" fmla="*/ 661182 h 3530991"/>
              <a:gd name="connsiteX2" fmla="*/ 1547446 w 2799471"/>
              <a:gd name="connsiteY2" fmla="*/ 970671 h 3530991"/>
              <a:gd name="connsiteX3" fmla="*/ 1477108 w 2799471"/>
              <a:gd name="connsiteY3" fmla="*/ 1364566 h 3530991"/>
              <a:gd name="connsiteX4" fmla="*/ 815926 w 2799471"/>
              <a:gd name="connsiteY4" fmla="*/ 2475914 h 3530991"/>
              <a:gd name="connsiteX5" fmla="*/ 0 w 2799471"/>
              <a:gd name="connsiteY5" fmla="*/ 3530991 h 3530991"/>
              <a:gd name="connsiteX6" fmla="*/ 0 w 2799471"/>
              <a:gd name="connsiteY6" fmla="*/ 3530991 h 3530991"/>
              <a:gd name="connsiteX7" fmla="*/ 14068 w 2799471"/>
              <a:gd name="connsiteY7" fmla="*/ 3530991 h 3530991"/>
              <a:gd name="connsiteX8" fmla="*/ 14068 w 2799471"/>
              <a:gd name="connsiteY8" fmla="*/ 3530991 h 3530991"/>
              <a:gd name="connsiteX9" fmla="*/ 14068 w 2799471"/>
              <a:gd name="connsiteY9" fmla="*/ 3530991 h 353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9471" h="3530991">
                <a:moveTo>
                  <a:pt x="2799471" y="0"/>
                </a:moveTo>
                <a:cubicBezTo>
                  <a:pt x="2390335" y="249702"/>
                  <a:pt x="1981200" y="499404"/>
                  <a:pt x="1772529" y="661182"/>
                </a:cubicBezTo>
                <a:cubicBezTo>
                  <a:pt x="1563858" y="822960"/>
                  <a:pt x="1596683" y="853440"/>
                  <a:pt x="1547446" y="970671"/>
                </a:cubicBezTo>
                <a:cubicBezTo>
                  <a:pt x="1498209" y="1087902"/>
                  <a:pt x="1599028" y="1113692"/>
                  <a:pt x="1477108" y="1364566"/>
                </a:cubicBezTo>
                <a:cubicBezTo>
                  <a:pt x="1355188" y="1615440"/>
                  <a:pt x="1062111" y="2114843"/>
                  <a:pt x="815926" y="2475914"/>
                </a:cubicBezTo>
                <a:cubicBezTo>
                  <a:pt x="569741" y="2836985"/>
                  <a:pt x="0" y="3530991"/>
                  <a:pt x="0" y="3530991"/>
                </a:cubicBezTo>
                <a:lnTo>
                  <a:pt x="0" y="3530991"/>
                </a:lnTo>
                <a:lnTo>
                  <a:pt x="14068" y="3530991"/>
                </a:lnTo>
                <a:lnTo>
                  <a:pt x="14068" y="3530991"/>
                </a:lnTo>
                <a:lnTo>
                  <a:pt x="14068" y="3530991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ihandform 79"/>
          <p:cNvSpPr/>
          <p:nvPr/>
        </p:nvSpPr>
        <p:spPr>
          <a:xfrm>
            <a:off x="3002490" y="2096086"/>
            <a:ext cx="3840480" cy="4220308"/>
          </a:xfrm>
          <a:custGeom>
            <a:avLst/>
            <a:gdLst>
              <a:gd name="connsiteX0" fmla="*/ 3840480 w 3840480"/>
              <a:gd name="connsiteY0" fmla="*/ 0 h 4220308"/>
              <a:gd name="connsiteX1" fmla="*/ 2433711 w 3840480"/>
              <a:gd name="connsiteY1" fmla="*/ 984739 h 4220308"/>
              <a:gd name="connsiteX2" fmla="*/ 2208628 w 3840480"/>
              <a:gd name="connsiteY2" fmla="*/ 1364566 h 4220308"/>
              <a:gd name="connsiteX3" fmla="*/ 2096086 w 3840480"/>
              <a:gd name="connsiteY3" fmla="*/ 1899139 h 4220308"/>
              <a:gd name="connsiteX4" fmla="*/ 1814732 w 3840480"/>
              <a:gd name="connsiteY4" fmla="*/ 2363372 h 4220308"/>
              <a:gd name="connsiteX5" fmla="*/ 56271 w 3840480"/>
              <a:gd name="connsiteY5" fmla="*/ 4178105 h 4220308"/>
              <a:gd name="connsiteX6" fmla="*/ 56271 w 3840480"/>
              <a:gd name="connsiteY6" fmla="*/ 4178105 h 4220308"/>
              <a:gd name="connsiteX7" fmla="*/ 0 w 3840480"/>
              <a:gd name="connsiteY7" fmla="*/ 4220308 h 422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0480" h="4220308">
                <a:moveTo>
                  <a:pt x="3840480" y="0"/>
                </a:moveTo>
                <a:cubicBezTo>
                  <a:pt x="3273083" y="378655"/>
                  <a:pt x="2705686" y="757311"/>
                  <a:pt x="2433711" y="984739"/>
                </a:cubicBezTo>
                <a:cubicBezTo>
                  <a:pt x="2161736" y="1212167"/>
                  <a:pt x="2264899" y="1212166"/>
                  <a:pt x="2208628" y="1364566"/>
                </a:cubicBezTo>
                <a:cubicBezTo>
                  <a:pt x="2152357" y="1516966"/>
                  <a:pt x="2161735" y="1732671"/>
                  <a:pt x="2096086" y="1899139"/>
                </a:cubicBezTo>
                <a:cubicBezTo>
                  <a:pt x="2030437" y="2065607"/>
                  <a:pt x="2154701" y="1983544"/>
                  <a:pt x="1814732" y="2363372"/>
                </a:cubicBezTo>
                <a:cubicBezTo>
                  <a:pt x="1474763" y="2743200"/>
                  <a:pt x="56271" y="4178105"/>
                  <a:pt x="56271" y="4178105"/>
                </a:cubicBezTo>
                <a:lnTo>
                  <a:pt x="56271" y="4178105"/>
                </a:lnTo>
                <a:lnTo>
                  <a:pt x="0" y="4220308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126697" y="357830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Bogen 21"/>
          <p:cNvSpPr/>
          <p:nvPr/>
        </p:nvSpPr>
        <p:spPr>
          <a:xfrm>
            <a:off x="-3060848" y="1844824"/>
            <a:ext cx="8184761" cy="3625753"/>
          </a:xfrm>
          <a:prstGeom prst="arc">
            <a:avLst>
              <a:gd name="adj1" fmla="val 16417977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Gerade Verbindung 39"/>
          <p:cNvCxnSpPr/>
          <p:nvPr/>
        </p:nvCxnSpPr>
        <p:spPr>
          <a:xfrm>
            <a:off x="2267744" y="1940352"/>
            <a:ext cx="0" cy="343286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1622912" y="1861870"/>
            <a:ext cx="0" cy="3608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915816" y="2037713"/>
            <a:ext cx="0" cy="319148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3563888" y="2243672"/>
            <a:ext cx="0" cy="284151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4292819" y="2560825"/>
            <a:ext cx="0" cy="209231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863056" y="3068960"/>
            <a:ext cx="0" cy="10862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ogen 22"/>
          <p:cNvSpPr/>
          <p:nvPr/>
        </p:nvSpPr>
        <p:spPr>
          <a:xfrm flipV="1">
            <a:off x="-3076494" y="1480928"/>
            <a:ext cx="8184761" cy="3989648"/>
          </a:xfrm>
          <a:prstGeom prst="arc">
            <a:avLst>
              <a:gd name="adj1" fmla="val 16417977"/>
              <a:gd name="adj2" fmla="val 0"/>
            </a:avLst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Gerade Verbindung 54"/>
          <p:cNvCxnSpPr>
            <a:endCxn id="22" idx="0"/>
          </p:cNvCxnSpPr>
          <p:nvPr/>
        </p:nvCxnSpPr>
        <p:spPr>
          <a:xfrm flipH="1">
            <a:off x="1146590" y="376320"/>
            <a:ext cx="1985250" cy="146922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1988707" y="546186"/>
            <a:ext cx="1800200" cy="13346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699792" y="510712"/>
            <a:ext cx="1973959" cy="146177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3273476" y="510712"/>
            <a:ext cx="2217550" cy="165279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H="1">
            <a:off x="3923928" y="846681"/>
            <a:ext cx="2075538" cy="150449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>
            <a:off x="4382251" y="1274718"/>
            <a:ext cx="1800200" cy="13346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flipH="1">
            <a:off x="4809848" y="1480928"/>
            <a:ext cx="1973959" cy="146177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673751" y="3770470"/>
                <a:ext cx="8957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4400" b="1" i="1" smtClean="0">
                              <a:latin typeface="Cambria Math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51" y="3770470"/>
                <a:ext cx="895758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Gerade Verbindung 69"/>
          <p:cNvCxnSpPr/>
          <p:nvPr/>
        </p:nvCxnSpPr>
        <p:spPr>
          <a:xfrm flipH="1">
            <a:off x="150508" y="5499388"/>
            <a:ext cx="992625" cy="73461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H="1">
            <a:off x="815319" y="5429225"/>
            <a:ext cx="1211478" cy="89655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H="1">
            <a:off x="1527405" y="5229200"/>
            <a:ext cx="1480678" cy="115125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H="1">
            <a:off x="2267744" y="4672993"/>
            <a:ext cx="2092556" cy="185235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6030879" y="711487"/>
                <a:ext cx="6944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  <a:ea typeface="Cambria Math"/>
                        </a:rPr>
                        <m:t>𝜷</m:t>
                      </m:r>
                    </m:oMath>
                  </m:oMathPara>
                </a14:m>
                <a:endParaRPr lang="de-DE" b="1" dirty="0" smtClean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879" y="711487"/>
                <a:ext cx="694421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117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>
            <a:off x="1015014" y="4933897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769213" y="3031725"/>
                <a:ext cx="19012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de-DE" sz="4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13" y="3031725"/>
                <a:ext cx="190129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 flipH="1" flipV="1">
            <a:off x="3401978" y="890126"/>
            <a:ext cx="17895" cy="52986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749635" y="2114262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721420" y="1779598"/>
            <a:ext cx="184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 rot="5400000">
            <a:off x="4168851" y="1880662"/>
            <a:ext cx="2304256" cy="3802214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4798336" y="721430"/>
            <a:ext cx="817275" cy="1058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8232582" y="4557120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82" y="4557120"/>
                <a:ext cx="69833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ihandform 1"/>
          <p:cNvSpPr/>
          <p:nvPr/>
        </p:nvSpPr>
        <p:spPr>
          <a:xfrm rot="16200000">
            <a:off x="650687" y="3883276"/>
            <a:ext cx="1710621" cy="3827748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1895878" y="3914462"/>
            <a:ext cx="1296144" cy="86409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2998182" y="125570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82" y="125570"/>
                <a:ext cx="807593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329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4598" y="42210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469018" y="3833449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018" y="3833449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15319" y="206384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69833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475852" y="4587898"/>
                <a:ext cx="8172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52" y="4587898"/>
                <a:ext cx="81727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/>
          <p:cNvCxnSpPr/>
          <p:nvPr/>
        </p:nvCxnSpPr>
        <p:spPr>
          <a:xfrm flipH="1">
            <a:off x="4017256" y="2132856"/>
            <a:ext cx="770768" cy="182796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4788024" y="1271081"/>
                <a:ext cx="4355976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PÜ</a:t>
                </a:r>
                <a:r>
                  <a:rPr lang="de-DE" sz="4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2. Ordnung </a:t>
                </a:r>
                <a:endParaRPr lang="de-DE" sz="4400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sz="440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de-DE" sz="4400" b="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kritischer Punkt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271081"/>
                <a:ext cx="4355976" cy="1723549"/>
              </a:xfrm>
              <a:prstGeom prst="rect">
                <a:avLst/>
              </a:prstGeom>
              <a:blipFill rotWithShape="1">
                <a:blip r:embed="rId5"/>
                <a:stretch>
                  <a:fillRect l="-5594" t="-6738" r="-4196" b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12"/>
          <p:cNvCxnSpPr/>
          <p:nvPr/>
        </p:nvCxnSpPr>
        <p:spPr>
          <a:xfrm>
            <a:off x="1182386" y="4224091"/>
            <a:ext cx="2562584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44598" y="3472271"/>
            <a:ext cx="27562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1. Ordnung</a:t>
            </a: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744970" y="4075310"/>
            <a:ext cx="279037" cy="30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2037118" y="2994630"/>
            <a:ext cx="8531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PÜ</a:t>
            </a:r>
            <a:endParaRPr lang="en-US" sz="4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71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259632" y="1484784"/>
            <a:ext cx="3240360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4499992" y="1484784"/>
            <a:ext cx="3240360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551884" y="2971800"/>
                <a:ext cx="26558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𝑈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𝑆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𝑉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84" y="2971800"/>
                <a:ext cx="2655855" cy="830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792244" y="2960948"/>
                <a:ext cx="26558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𝑈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𝑆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𝑉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244" y="2960948"/>
                <a:ext cx="2655855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1842854" y="4797152"/>
            <a:ext cx="5314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Extensive Variablen!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9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583668" y="3501008"/>
            <a:ext cx="61206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4652954" y="1196752"/>
            <a:ext cx="0" cy="46085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267744" y="2024844"/>
            <a:ext cx="4680520" cy="29523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7884368" y="3147065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417954" y="41076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529821" y="2193767"/>
            <a:ext cx="4156366" cy="261448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8"/>
          <p:cNvCxnSpPr/>
          <p:nvPr/>
        </p:nvCxnSpPr>
        <p:spPr>
          <a:xfrm>
            <a:off x="3491880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92392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644420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0424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3523634" y="2121874"/>
            <a:ext cx="368916" cy="217849"/>
          </a:xfrm>
          <a:custGeom>
            <a:avLst/>
            <a:gdLst>
              <a:gd name="connsiteX0" fmla="*/ 616 w 368916"/>
              <a:gd name="connsiteY0" fmla="*/ 114300 h 217849"/>
              <a:gd name="connsiteX1" fmla="*/ 6966 w 368916"/>
              <a:gd name="connsiteY1" fmla="*/ 152400 h 217849"/>
              <a:gd name="connsiteX2" fmla="*/ 13316 w 368916"/>
              <a:gd name="connsiteY2" fmla="*/ 171450 h 217849"/>
              <a:gd name="connsiteX3" fmla="*/ 32366 w 368916"/>
              <a:gd name="connsiteY3" fmla="*/ 177800 h 217849"/>
              <a:gd name="connsiteX4" fmla="*/ 19666 w 368916"/>
              <a:gd name="connsiteY4" fmla="*/ 196850 h 217849"/>
              <a:gd name="connsiteX5" fmla="*/ 616 w 368916"/>
              <a:gd name="connsiteY5" fmla="*/ 203200 h 217849"/>
              <a:gd name="connsiteX6" fmla="*/ 13316 w 368916"/>
              <a:gd name="connsiteY6" fmla="*/ 184150 h 217849"/>
              <a:gd name="connsiteX7" fmla="*/ 51416 w 368916"/>
              <a:gd name="connsiteY7" fmla="*/ 146050 h 217849"/>
              <a:gd name="connsiteX8" fmla="*/ 38716 w 368916"/>
              <a:gd name="connsiteY8" fmla="*/ 107950 h 217849"/>
              <a:gd name="connsiteX9" fmla="*/ 76816 w 368916"/>
              <a:gd name="connsiteY9" fmla="*/ 95250 h 217849"/>
              <a:gd name="connsiteX10" fmla="*/ 95866 w 368916"/>
              <a:gd name="connsiteY10" fmla="*/ 88900 h 217849"/>
              <a:gd name="connsiteX11" fmla="*/ 114916 w 368916"/>
              <a:gd name="connsiteY11" fmla="*/ 69850 h 217849"/>
              <a:gd name="connsiteX12" fmla="*/ 210166 w 368916"/>
              <a:gd name="connsiteY12" fmla="*/ 50800 h 217849"/>
              <a:gd name="connsiteX13" fmla="*/ 273666 w 368916"/>
              <a:gd name="connsiteY13" fmla="*/ 31750 h 217849"/>
              <a:gd name="connsiteX14" fmla="*/ 292716 w 368916"/>
              <a:gd name="connsiteY14" fmla="*/ 25400 h 217849"/>
              <a:gd name="connsiteX15" fmla="*/ 311766 w 368916"/>
              <a:gd name="connsiteY15" fmla="*/ 19050 h 217849"/>
              <a:gd name="connsiteX16" fmla="*/ 368916 w 368916"/>
              <a:gd name="connsiteY16" fmla="*/ 0 h 217849"/>
              <a:gd name="connsiteX17" fmla="*/ 349866 w 368916"/>
              <a:gd name="connsiteY17" fmla="*/ 50800 h 217849"/>
              <a:gd name="connsiteX18" fmla="*/ 362566 w 368916"/>
              <a:gd name="connsiteY18" fmla="*/ 76200 h 217849"/>
              <a:gd name="connsiteX19" fmla="*/ 229216 w 368916"/>
              <a:gd name="connsiteY19" fmla="*/ 127000 h 217849"/>
              <a:gd name="connsiteX20" fmla="*/ 216516 w 368916"/>
              <a:gd name="connsiteY20" fmla="*/ 146050 h 217849"/>
              <a:gd name="connsiteX21" fmla="*/ 191116 w 368916"/>
              <a:gd name="connsiteY21" fmla="*/ 152400 h 217849"/>
              <a:gd name="connsiteX22" fmla="*/ 153016 w 368916"/>
              <a:gd name="connsiteY22" fmla="*/ 165100 h 217849"/>
              <a:gd name="connsiteX23" fmla="*/ 102216 w 368916"/>
              <a:gd name="connsiteY23" fmla="*/ 177800 h 217849"/>
              <a:gd name="connsiteX24" fmla="*/ 57766 w 368916"/>
              <a:gd name="connsiteY24" fmla="*/ 171450 h 217849"/>
              <a:gd name="connsiteX25" fmla="*/ 64116 w 368916"/>
              <a:gd name="connsiteY25" fmla="*/ 139700 h 217849"/>
              <a:gd name="connsiteX26" fmla="*/ 102216 w 368916"/>
              <a:gd name="connsiteY26" fmla="*/ 127000 h 217849"/>
              <a:gd name="connsiteX27" fmla="*/ 108566 w 368916"/>
              <a:gd name="connsiteY27" fmla="*/ 146050 h 217849"/>
              <a:gd name="connsiteX28" fmla="*/ 114916 w 368916"/>
              <a:gd name="connsiteY28" fmla="*/ 215900 h 217849"/>
              <a:gd name="connsiteX29" fmla="*/ 133966 w 368916"/>
              <a:gd name="connsiteY29" fmla="*/ 209550 h 217849"/>
              <a:gd name="connsiteX30" fmla="*/ 140316 w 368916"/>
              <a:gd name="connsiteY30" fmla="*/ 171450 h 217849"/>
              <a:gd name="connsiteX31" fmla="*/ 146666 w 368916"/>
              <a:gd name="connsiteY31" fmla="*/ 139700 h 217849"/>
              <a:gd name="connsiteX32" fmla="*/ 153016 w 368916"/>
              <a:gd name="connsiteY32" fmla="*/ 171450 h 217849"/>
              <a:gd name="connsiteX33" fmla="*/ 172066 w 368916"/>
              <a:gd name="connsiteY33" fmla="*/ 158750 h 217849"/>
              <a:gd name="connsiteX34" fmla="*/ 203816 w 368916"/>
              <a:gd name="connsiteY34" fmla="*/ 120650 h 217849"/>
              <a:gd name="connsiteX35" fmla="*/ 216516 w 368916"/>
              <a:gd name="connsiteY35" fmla="*/ 184150 h 217849"/>
              <a:gd name="connsiteX36" fmla="*/ 222866 w 368916"/>
              <a:gd name="connsiteY36" fmla="*/ 165100 h 217849"/>
              <a:gd name="connsiteX37" fmla="*/ 229216 w 368916"/>
              <a:gd name="connsiteY37" fmla="*/ 95250 h 217849"/>
              <a:gd name="connsiteX38" fmla="*/ 311766 w 368916"/>
              <a:gd name="connsiteY38" fmla="*/ 88900 h 217849"/>
              <a:gd name="connsiteX39" fmla="*/ 324466 w 368916"/>
              <a:gd name="connsiteY39" fmla="*/ 69850 h 217849"/>
              <a:gd name="connsiteX40" fmla="*/ 318116 w 368916"/>
              <a:gd name="connsiteY40" fmla="*/ 44450 h 217849"/>
              <a:gd name="connsiteX41" fmla="*/ 273666 w 368916"/>
              <a:gd name="connsiteY41" fmla="*/ 44450 h 217849"/>
              <a:gd name="connsiteX42" fmla="*/ 248266 w 368916"/>
              <a:gd name="connsiteY42" fmla="*/ 57150 h 217849"/>
              <a:gd name="connsiteX43" fmla="*/ 229216 w 368916"/>
              <a:gd name="connsiteY43" fmla="*/ 63500 h 217849"/>
              <a:gd name="connsiteX44" fmla="*/ 191116 w 368916"/>
              <a:gd name="connsiteY44" fmla="*/ 88900 h 217849"/>
              <a:gd name="connsiteX45" fmla="*/ 172066 w 368916"/>
              <a:gd name="connsiteY45" fmla="*/ 101600 h 217849"/>
              <a:gd name="connsiteX46" fmla="*/ 153016 w 368916"/>
              <a:gd name="connsiteY46" fmla="*/ 114300 h 217849"/>
              <a:gd name="connsiteX47" fmla="*/ 95866 w 368916"/>
              <a:gd name="connsiteY47" fmla="*/ 120650 h 217849"/>
              <a:gd name="connsiteX48" fmla="*/ 76816 w 368916"/>
              <a:gd name="connsiteY48" fmla="*/ 133350 h 217849"/>
              <a:gd name="connsiteX49" fmla="*/ 57766 w 368916"/>
              <a:gd name="connsiteY49" fmla="*/ 139700 h 217849"/>
              <a:gd name="connsiteX50" fmla="*/ 19666 w 368916"/>
              <a:gd name="connsiteY50" fmla="*/ 165100 h 217849"/>
              <a:gd name="connsiteX51" fmla="*/ 13316 w 368916"/>
              <a:gd name="connsiteY51" fmla="*/ 184150 h 21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68916" h="217849">
                <a:moveTo>
                  <a:pt x="616" y="114300"/>
                </a:moveTo>
                <a:cubicBezTo>
                  <a:pt x="2733" y="127000"/>
                  <a:pt x="4173" y="139831"/>
                  <a:pt x="6966" y="152400"/>
                </a:cubicBezTo>
                <a:cubicBezTo>
                  <a:pt x="8418" y="158934"/>
                  <a:pt x="8583" y="166717"/>
                  <a:pt x="13316" y="171450"/>
                </a:cubicBezTo>
                <a:cubicBezTo>
                  <a:pt x="18049" y="176183"/>
                  <a:pt x="26016" y="175683"/>
                  <a:pt x="32366" y="177800"/>
                </a:cubicBezTo>
                <a:cubicBezTo>
                  <a:pt x="28133" y="184150"/>
                  <a:pt x="25625" y="192082"/>
                  <a:pt x="19666" y="196850"/>
                </a:cubicBezTo>
                <a:cubicBezTo>
                  <a:pt x="14439" y="201031"/>
                  <a:pt x="3609" y="209187"/>
                  <a:pt x="616" y="203200"/>
                </a:cubicBezTo>
                <a:cubicBezTo>
                  <a:pt x="-2797" y="196374"/>
                  <a:pt x="8880" y="190360"/>
                  <a:pt x="13316" y="184150"/>
                </a:cubicBezTo>
                <a:cubicBezTo>
                  <a:pt x="34797" y="154077"/>
                  <a:pt x="25109" y="163588"/>
                  <a:pt x="51416" y="146050"/>
                </a:cubicBezTo>
                <a:cubicBezTo>
                  <a:pt x="32588" y="141343"/>
                  <a:pt x="-251" y="142046"/>
                  <a:pt x="38716" y="107950"/>
                </a:cubicBezTo>
                <a:cubicBezTo>
                  <a:pt x="48791" y="99135"/>
                  <a:pt x="64116" y="99483"/>
                  <a:pt x="76816" y="95250"/>
                </a:cubicBezTo>
                <a:lnTo>
                  <a:pt x="95866" y="88900"/>
                </a:lnTo>
                <a:cubicBezTo>
                  <a:pt x="102216" y="82550"/>
                  <a:pt x="108017" y="75599"/>
                  <a:pt x="114916" y="69850"/>
                </a:cubicBezTo>
                <a:cubicBezTo>
                  <a:pt x="146227" y="43757"/>
                  <a:pt x="156238" y="55294"/>
                  <a:pt x="210166" y="50800"/>
                </a:cubicBezTo>
                <a:cubicBezTo>
                  <a:pt x="248553" y="41203"/>
                  <a:pt x="227287" y="47210"/>
                  <a:pt x="273666" y="31750"/>
                </a:cubicBezTo>
                <a:lnTo>
                  <a:pt x="292716" y="25400"/>
                </a:lnTo>
                <a:cubicBezTo>
                  <a:pt x="299066" y="23283"/>
                  <a:pt x="305551" y="21536"/>
                  <a:pt x="311766" y="19050"/>
                </a:cubicBezTo>
                <a:cubicBezTo>
                  <a:pt x="351619" y="3109"/>
                  <a:pt x="332458" y="9115"/>
                  <a:pt x="368916" y="0"/>
                </a:cubicBezTo>
                <a:cubicBezTo>
                  <a:pt x="363566" y="10699"/>
                  <a:pt x="348137" y="36967"/>
                  <a:pt x="349866" y="50800"/>
                </a:cubicBezTo>
                <a:cubicBezTo>
                  <a:pt x="351040" y="60193"/>
                  <a:pt x="358333" y="67733"/>
                  <a:pt x="362566" y="76200"/>
                </a:cubicBezTo>
                <a:cubicBezTo>
                  <a:pt x="336634" y="166961"/>
                  <a:pt x="370920" y="100009"/>
                  <a:pt x="229216" y="127000"/>
                </a:cubicBezTo>
                <a:cubicBezTo>
                  <a:pt x="221719" y="128428"/>
                  <a:pt x="222866" y="141817"/>
                  <a:pt x="216516" y="146050"/>
                </a:cubicBezTo>
                <a:cubicBezTo>
                  <a:pt x="209254" y="150891"/>
                  <a:pt x="199475" y="149892"/>
                  <a:pt x="191116" y="152400"/>
                </a:cubicBezTo>
                <a:cubicBezTo>
                  <a:pt x="178294" y="156247"/>
                  <a:pt x="166003" y="161853"/>
                  <a:pt x="153016" y="165100"/>
                </a:cubicBezTo>
                <a:lnTo>
                  <a:pt x="102216" y="177800"/>
                </a:lnTo>
                <a:cubicBezTo>
                  <a:pt x="87399" y="175683"/>
                  <a:pt x="68349" y="182033"/>
                  <a:pt x="57766" y="171450"/>
                </a:cubicBezTo>
                <a:cubicBezTo>
                  <a:pt x="50134" y="163818"/>
                  <a:pt x="56484" y="147332"/>
                  <a:pt x="64116" y="139700"/>
                </a:cubicBezTo>
                <a:cubicBezTo>
                  <a:pt x="73582" y="130234"/>
                  <a:pt x="102216" y="127000"/>
                  <a:pt x="102216" y="127000"/>
                </a:cubicBezTo>
                <a:cubicBezTo>
                  <a:pt x="104333" y="133350"/>
                  <a:pt x="107619" y="139424"/>
                  <a:pt x="108566" y="146050"/>
                </a:cubicBezTo>
                <a:cubicBezTo>
                  <a:pt x="111872" y="169194"/>
                  <a:pt x="106233" y="194193"/>
                  <a:pt x="114916" y="215900"/>
                </a:cubicBezTo>
                <a:cubicBezTo>
                  <a:pt x="117402" y="222115"/>
                  <a:pt x="127616" y="211667"/>
                  <a:pt x="133966" y="209550"/>
                </a:cubicBezTo>
                <a:cubicBezTo>
                  <a:pt x="136083" y="196850"/>
                  <a:pt x="138013" y="184118"/>
                  <a:pt x="140316" y="171450"/>
                </a:cubicBezTo>
                <a:cubicBezTo>
                  <a:pt x="142247" y="160831"/>
                  <a:pt x="135873" y="139700"/>
                  <a:pt x="146666" y="139700"/>
                </a:cubicBezTo>
                <a:cubicBezTo>
                  <a:pt x="157459" y="139700"/>
                  <a:pt x="150899" y="160867"/>
                  <a:pt x="153016" y="171450"/>
                </a:cubicBezTo>
                <a:cubicBezTo>
                  <a:pt x="159366" y="167217"/>
                  <a:pt x="167630" y="164960"/>
                  <a:pt x="172066" y="158750"/>
                </a:cubicBezTo>
                <a:cubicBezTo>
                  <a:pt x="202912" y="115565"/>
                  <a:pt x="164756" y="133670"/>
                  <a:pt x="203816" y="120650"/>
                </a:cubicBezTo>
                <a:cubicBezTo>
                  <a:pt x="220558" y="70424"/>
                  <a:pt x="202789" y="115516"/>
                  <a:pt x="216516" y="184150"/>
                </a:cubicBezTo>
                <a:cubicBezTo>
                  <a:pt x="217829" y="190714"/>
                  <a:pt x="220749" y="171450"/>
                  <a:pt x="222866" y="165100"/>
                </a:cubicBezTo>
                <a:cubicBezTo>
                  <a:pt x="224983" y="141817"/>
                  <a:pt x="211465" y="110465"/>
                  <a:pt x="229216" y="95250"/>
                </a:cubicBezTo>
                <a:cubicBezTo>
                  <a:pt x="250170" y="77289"/>
                  <a:pt x="285100" y="96011"/>
                  <a:pt x="311766" y="88900"/>
                </a:cubicBezTo>
                <a:cubicBezTo>
                  <a:pt x="319140" y="86934"/>
                  <a:pt x="320233" y="76200"/>
                  <a:pt x="324466" y="69850"/>
                </a:cubicBezTo>
                <a:cubicBezTo>
                  <a:pt x="322349" y="61383"/>
                  <a:pt x="324287" y="50621"/>
                  <a:pt x="318116" y="44450"/>
                </a:cubicBezTo>
                <a:cubicBezTo>
                  <a:pt x="305342" y="31676"/>
                  <a:pt x="286331" y="39022"/>
                  <a:pt x="273666" y="44450"/>
                </a:cubicBezTo>
                <a:cubicBezTo>
                  <a:pt x="264965" y="48179"/>
                  <a:pt x="256967" y="53421"/>
                  <a:pt x="248266" y="57150"/>
                </a:cubicBezTo>
                <a:cubicBezTo>
                  <a:pt x="242114" y="59787"/>
                  <a:pt x="235067" y="60249"/>
                  <a:pt x="229216" y="63500"/>
                </a:cubicBezTo>
                <a:cubicBezTo>
                  <a:pt x="215873" y="70913"/>
                  <a:pt x="203816" y="80433"/>
                  <a:pt x="191116" y="88900"/>
                </a:cubicBezTo>
                <a:lnTo>
                  <a:pt x="172066" y="101600"/>
                </a:lnTo>
                <a:cubicBezTo>
                  <a:pt x="165716" y="105833"/>
                  <a:pt x="160601" y="113457"/>
                  <a:pt x="153016" y="114300"/>
                </a:cubicBezTo>
                <a:lnTo>
                  <a:pt x="95866" y="120650"/>
                </a:lnTo>
                <a:cubicBezTo>
                  <a:pt x="89516" y="124883"/>
                  <a:pt x="83642" y="129937"/>
                  <a:pt x="76816" y="133350"/>
                </a:cubicBezTo>
                <a:cubicBezTo>
                  <a:pt x="70829" y="136343"/>
                  <a:pt x="63617" y="136449"/>
                  <a:pt x="57766" y="139700"/>
                </a:cubicBezTo>
                <a:cubicBezTo>
                  <a:pt x="44423" y="147113"/>
                  <a:pt x="19666" y="165100"/>
                  <a:pt x="19666" y="165100"/>
                </a:cubicBezTo>
                <a:lnTo>
                  <a:pt x="13316" y="18415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ihandform 14"/>
          <p:cNvSpPr/>
          <p:nvPr/>
        </p:nvSpPr>
        <p:spPr>
          <a:xfrm rot="11002720" flipH="1">
            <a:off x="3497216" y="4664580"/>
            <a:ext cx="394854" cy="217849"/>
          </a:xfrm>
          <a:custGeom>
            <a:avLst/>
            <a:gdLst>
              <a:gd name="connsiteX0" fmla="*/ 616 w 368916"/>
              <a:gd name="connsiteY0" fmla="*/ 114300 h 217849"/>
              <a:gd name="connsiteX1" fmla="*/ 6966 w 368916"/>
              <a:gd name="connsiteY1" fmla="*/ 152400 h 217849"/>
              <a:gd name="connsiteX2" fmla="*/ 13316 w 368916"/>
              <a:gd name="connsiteY2" fmla="*/ 171450 h 217849"/>
              <a:gd name="connsiteX3" fmla="*/ 32366 w 368916"/>
              <a:gd name="connsiteY3" fmla="*/ 177800 h 217849"/>
              <a:gd name="connsiteX4" fmla="*/ 19666 w 368916"/>
              <a:gd name="connsiteY4" fmla="*/ 196850 h 217849"/>
              <a:gd name="connsiteX5" fmla="*/ 616 w 368916"/>
              <a:gd name="connsiteY5" fmla="*/ 203200 h 217849"/>
              <a:gd name="connsiteX6" fmla="*/ 13316 w 368916"/>
              <a:gd name="connsiteY6" fmla="*/ 184150 h 217849"/>
              <a:gd name="connsiteX7" fmla="*/ 51416 w 368916"/>
              <a:gd name="connsiteY7" fmla="*/ 146050 h 217849"/>
              <a:gd name="connsiteX8" fmla="*/ 38716 w 368916"/>
              <a:gd name="connsiteY8" fmla="*/ 107950 h 217849"/>
              <a:gd name="connsiteX9" fmla="*/ 76816 w 368916"/>
              <a:gd name="connsiteY9" fmla="*/ 95250 h 217849"/>
              <a:gd name="connsiteX10" fmla="*/ 95866 w 368916"/>
              <a:gd name="connsiteY10" fmla="*/ 88900 h 217849"/>
              <a:gd name="connsiteX11" fmla="*/ 114916 w 368916"/>
              <a:gd name="connsiteY11" fmla="*/ 69850 h 217849"/>
              <a:gd name="connsiteX12" fmla="*/ 210166 w 368916"/>
              <a:gd name="connsiteY12" fmla="*/ 50800 h 217849"/>
              <a:gd name="connsiteX13" fmla="*/ 273666 w 368916"/>
              <a:gd name="connsiteY13" fmla="*/ 31750 h 217849"/>
              <a:gd name="connsiteX14" fmla="*/ 292716 w 368916"/>
              <a:gd name="connsiteY14" fmla="*/ 25400 h 217849"/>
              <a:gd name="connsiteX15" fmla="*/ 311766 w 368916"/>
              <a:gd name="connsiteY15" fmla="*/ 19050 h 217849"/>
              <a:gd name="connsiteX16" fmla="*/ 368916 w 368916"/>
              <a:gd name="connsiteY16" fmla="*/ 0 h 217849"/>
              <a:gd name="connsiteX17" fmla="*/ 349866 w 368916"/>
              <a:gd name="connsiteY17" fmla="*/ 50800 h 217849"/>
              <a:gd name="connsiteX18" fmla="*/ 362566 w 368916"/>
              <a:gd name="connsiteY18" fmla="*/ 76200 h 217849"/>
              <a:gd name="connsiteX19" fmla="*/ 229216 w 368916"/>
              <a:gd name="connsiteY19" fmla="*/ 127000 h 217849"/>
              <a:gd name="connsiteX20" fmla="*/ 216516 w 368916"/>
              <a:gd name="connsiteY20" fmla="*/ 146050 h 217849"/>
              <a:gd name="connsiteX21" fmla="*/ 191116 w 368916"/>
              <a:gd name="connsiteY21" fmla="*/ 152400 h 217849"/>
              <a:gd name="connsiteX22" fmla="*/ 153016 w 368916"/>
              <a:gd name="connsiteY22" fmla="*/ 165100 h 217849"/>
              <a:gd name="connsiteX23" fmla="*/ 102216 w 368916"/>
              <a:gd name="connsiteY23" fmla="*/ 177800 h 217849"/>
              <a:gd name="connsiteX24" fmla="*/ 57766 w 368916"/>
              <a:gd name="connsiteY24" fmla="*/ 171450 h 217849"/>
              <a:gd name="connsiteX25" fmla="*/ 64116 w 368916"/>
              <a:gd name="connsiteY25" fmla="*/ 139700 h 217849"/>
              <a:gd name="connsiteX26" fmla="*/ 102216 w 368916"/>
              <a:gd name="connsiteY26" fmla="*/ 127000 h 217849"/>
              <a:gd name="connsiteX27" fmla="*/ 108566 w 368916"/>
              <a:gd name="connsiteY27" fmla="*/ 146050 h 217849"/>
              <a:gd name="connsiteX28" fmla="*/ 114916 w 368916"/>
              <a:gd name="connsiteY28" fmla="*/ 215900 h 217849"/>
              <a:gd name="connsiteX29" fmla="*/ 133966 w 368916"/>
              <a:gd name="connsiteY29" fmla="*/ 209550 h 217849"/>
              <a:gd name="connsiteX30" fmla="*/ 140316 w 368916"/>
              <a:gd name="connsiteY30" fmla="*/ 171450 h 217849"/>
              <a:gd name="connsiteX31" fmla="*/ 146666 w 368916"/>
              <a:gd name="connsiteY31" fmla="*/ 139700 h 217849"/>
              <a:gd name="connsiteX32" fmla="*/ 153016 w 368916"/>
              <a:gd name="connsiteY32" fmla="*/ 171450 h 217849"/>
              <a:gd name="connsiteX33" fmla="*/ 172066 w 368916"/>
              <a:gd name="connsiteY33" fmla="*/ 158750 h 217849"/>
              <a:gd name="connsiteX34" fmla="*/ 203816 w 368916"/>
              <a:gd name="connsiteY34" fmla="*/ 120650 h 217849"/>
              <a:gd name="connsiteX35" fmla="*/ 216516 w 368916"/>
              <a:gd name="connsiteY35" fmla="*/ 184150 h 217849"/>
              <a:gd name="connsiteX36" fmla="*/ 222866 w 368916"/>
              <a:gd name="connsiteY36" fmla="*/ 165100 h 217849"/>
              <a:gd name="connsiteX37" fmla="*/ 229216 w 368916"/>
              <a:gd name="connsiteY37" fmla="*/ 95250 h 217849"/>
              <a:gd name="connsiteX38" fmla="*/ 311766 w 368916"/>
              <a:gd name="connsiteY38" fmla="*/ 88900 h 217849"/>
              <a:gd name="connsiteX39" fmla="*/ 324466 w 368916"/>
              <a:gd name="connsiteY39" fmla="*/ 69850 h 217849"/>
              <a:gd name="connsiteX40" fmla="*/ 318116 w 368916"/>
              <a:gd name="connsiteY40" fmla="*/ 44450 h 217849"/>
              <a:gd name="connsiteX41" fmla="*/ 273666 w 368916"/>
              <a:gd name="connsiteY41" fmla="*/ 44450 h 217849"/>
              <a:gd name="connsiteX42" fmla="*/ 248266 w 368916"/>
              <a:gd name="connsiteY42" fmla="*/ 57150 h 217849"/>
              <a:gd name="connsiteX43" fmla="*/ 229216 w 368916"/>
              <a:gd name="connsiteY43" fmla="*/ 63500 h 217849"/>
              <a:gd name="connsiteX44" fmla="*/ 191116 w 368916"/>
              <a:gd name="connsiteY44" fmla="*/ 88900 h 217849"/>
              <a:gd name="connsiteX45" fmla="*/ 172066 w 368916"/>
              <a:gd name="connsiteY45" fmla="*/ 101600 h 217849"/>
              <a:gd name="connsiteX46" fmla="*/ 153016 w 368916"/>
              <a:gd name="connsiteY46" fmla="*/ 114300 h 217849"/>
              <a:gd name="connsiteX47" fmla="*/ 95866 w 368916"/>
              <a:gd name="connsiteY47" fmla="*/ 120650 h 217849"/>
              <a:gd name="connsiteX48" fmla="*/ 76816 w 368916"/>
              <a:gd name="connsiteY48" fmla="*/ 133350 h 217849"/>
              <a:gd name="connsiteX49" fmla="*/ 57766 w 368916"/>
              <a:gd name="connsiteY49" fmla="*/ 139700 h 217849"/>
              <a:gd name="connsiteX50" fmla="*/ 19666 w 368916"/>
              <a:gd name="connsiteY50" fmla="*/ 165100 h 217849"/>
              <a:gd name="connsiteX51" fmla="*/ 13316 w 368916"/>
              <a:gd name="connsiteY51" fmla="*/ 184150 h 21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68916" h="217849">
                <a:moveTo>
                  <a:pt x="616" y="114300"/>
                </a:moveTo>
                <a:cubicBezTo>
                  <a:pt x="2733" y="127000"/>
                  <a:pt x="4173" y="139831"/>
                  <a:pt x="6966" y="152400"/>
                </a:cubicBezTo>
                <a:cubicBezTo>
                  <a:pt x="8418" y="158934"/>
                  <a:pt x="8583" y="166717"/>
                  <a:pt x="13316" y="171450"/>
                </a:cubicBezTo>
                <a:cubicBezTo>
                  <a:pt x="18049" y="176183"/>
                  <a:pt x="26016" y="175683"/>
                  <a:pt x="32366" y="177800"/>
                </a:cubicBezTo>
                <a:cubicBezTo>
                  <a:pt x="28133" y="184150"/>
                  <a:pt x="25625" y="192082"/>
                  <a:pt x="19666" y="196850"/>
                </a:cubicBezTo>
                <a:cubicBezTo>
                  <a:pt x="14439" y="201031"/>
                  <a:pt x="3609" y="209187"/>
                  <a:pt x="616" y="203200"/>
                </a:cubicBezTo>
                <a:cubicBezTo>
                  <a:pt x="-2797" y="196374"/>
                  <a:pt x="8880" y="190360"/>
                  <a:pt x="13316" y="184150"/>
                </a:cubicBezTo>
                <a:cubicBezTo>
                  <a:pt x="34797" y="154077"/>
                  <a:pt x="25109" y="163588"/>
                  <a:pt x="51416" y="146050"/>
                </a:cubicBezTo>
                <a:cubicBezTo>
                  <a:pt x="32588" y="141343"/>
                  <a:pt x="-251" y="142046"/>
                  <a:pt x="38716" y="107950"/>
                </a:cubicBezTo>
                <a:cubicBezTo>
                  <a:pt x="48791" y="99135"/>
                  <a:pt x="64116" y="99483"/>
                  <a:pt x="76816" y="95250"/>
                </a:cubicBezTo>
                <a:lnTo>
                  <a:pt x="95866" y="88900"/>
                </a:lnTo>
                <a:cubicBezTo>
                  <a:pt x="102216" y="82550"/>
                  <a:pt x="108017" y="75599"/>
                  <a:pt x="114916" y="69850"/>
                </a:cubicBezTo>
                <a:cubicBezTo>
                  <a:pt x="146227" y="43757"/>
                  <a:pt x="156238" y="55294"/>
                  <a:pt x="210166" y="50800"/>
                </a:cubicBezTo>
                <a:cubicBezTo>
                  <a:pt x="248553" y="41203"/>
                  <a:pt x="227287" y="47210"/>
                  <a:pt x="273666" y="31750"/>
                </a:cubicBezTo>
                <a:lnTo>
                  <a:pt x="292716" y="25400"/>
                </a:lnTo>
                <a:cubicBezTo>
                  <a:pt x="299066" y="23283"/>
                  <a:pt x="305551" y="21536"/>
                  <a:pt x="311766" y="19050"/>
                </a:cubicBezTo>
                <a:cubicBezTo>
                  <a:pt x="351619" y="3109"/>
                  <a:pt x="332458" y="9115"/>
                  <a:pt x="368916" y="0"/>
                </a:cubicBezTo>
                <a:cubicBezTo>
                  <a:pt x="363566" y="10699"/>
                  <a:pt x="348137" y="36967"/>
                  <a:pt x="349866" y="50800"/>
                </a:cubicBezTo>
                <a:cubicBezTo>
                  <a:pt x="351040" y="60193"/>
                  <a:pt x="358333" y="67733"/>
                  <a:pt x="362566" y="76200"/>
                </a:cubicBezTo>
                <a:cubicBezTo>
                  <a:pt x="336634" y="166961"/>
                  <a:pt x="370920" y="100009"/>
                  <a:pt x="229216" y="127000"/>
                </a:cubicBezTo>
                <a:cubicBezTo>
                  <a:pt x="221719" y="128428"/>
                  <a:pt x="222866" y="141817"/>
                  <a:pt x="216516" y="146050"/>
                </a:cubicBezTo>
                <a:cubicBezTo>
                  <a:pt x="209254" y="150891"/>
                  <a:pt x="199475" y="149892"/>
                  <a:pt x="191116" y="152400"/>
                </a:cubicBezTo>
                <a:cubicBezTo>
                  <a:pt x="178294" y="156247"/>
                  <a:pt x="166003" y="161853"/>
                  <a:pt x="153016" y="165100"/>
                </a:cubicBezTo>
                <a:lnTo>
                  <a:pt x="102216" y="177800"/>
                </a:lnTo>
                <a:cubicBezTo>
                  <a:pt x="87399" y="175683"/>
                  <a:pt x="68349" y="182033"/>
                  <a:pt x="57766" y="171450"/>
                </a:cubicBezTo>
                <a:cubicBezTo>
                  <a:pt x="50134" y="163818"/>
                  <a:pt x="56484" y="147332"/>
                  <a:pt x="64116" y="139700"/>
                </a:cubicBezTo>
                <a:cubicBezTo>
                  <a:pt x="73582" y="130234"/>
                  <a:pt x="102216" y="127000"/>
                  <a:pt x="102216" y="127000"/>
                </a:cubicBezTo>
                <a:cubicBezTo>
                  <a:pt x="104333" y="133350"/>
                  <a:pt x="107619" y="139424"/>
                  <a:pt x="108566" y="146050"/>
                </a:cubicBezTo>
                <a:cubicBezTo>
                  <a:pt x="111872" y="169194"/>
                  <a:pt x="106233" y="194193"/>
                  <a:pt x="114916" y="215900"/>
                </a:cubicBezTo>
                <a:cubicBezTo>
                  <a:pt x="117402" y="222115"/>
                  <a:pt x="127616" y="211667"/>
                  <a:pt x="133966" y="209550"/>
                </a:cubicBezTo>
                <a:cubicBezTo>
                  <a:pt x="136083" y="196850"/>
                  <a:pt x="138013" y="184118"/>
                  <a:pt x="140316" y="171450"/>
                </a:cubicBezTo>
                <a:cubicBezTo>
                  <a:pt x="142247" y="160831"/>
                  <a:pt x="135873" y="139700"/>
                  <a:pt x="146666" y="139700"/>
                </a:cubicBezTo>
                <a:cubicBezTo>
                  <a:pt x="157459" y="139700"/>
                  <a:pt x="150899" y="160867"/>
                  <a:pt x="153016" y="171450"/>
                </a:cubicBezTo>
                <a:cubicBezTo>
                  <a:pt x="159366" y="167217"/>
                  <a:pt x="167630" y="164960"/>
                  <a:pt x="172066" y="158750"/>
                </a:cubicBezTo>
                <a:cubicBezTo>
                  <a:pt x="202912" y="115565"/>
                  <a:pt x="164756" y="133670"/>
                  <a:pt x="203816" y="120650"/>
                </a:cubicBezTo>
                <a:cubicBezTo>
                  <a:pt x="220558" y="70424"/>
                  <a:pt x="202789" y="115516"/>
                  <a:pt x="216516" y="184150"/>
                </a:cubicBezTo>
                <a:cubicBezTo>
                  <a:pt x="217829" y="190714"/>
                  <a:pt x="220749" y="171450"/>
                  <a:pt x="222866" y="165100"/>
                </a:cubicBezTo>
                <a:cubicBezTo>
                  <a:pt x="224983" y="141817"/>
                  <a:pt x="211465" y="110465"/>
                  <a:pt x="229216" y="95250"/>
                </a:cubicBezTo>
                <a:cubicBezTo>
                  <a:pt x="250170" y="77289"/>
                  <a:pt x="285100" y="96011"/>
                  <a:pt x="311766" y="88900"/>
                </a:cubicBezTo>
                <a:cubicBezTo>
                  <a:pt x="319140" y="86934"/>
                  <a:pt x="320233" y="76200"/>
                  <a:pt x="324466" y="69850"/>
                </a:cubicBezTo>
                <a:cubicBezTo>
                  <a:pt x="322349" y="61383"/>
                  <a:pt x="324287" y="50621"/>
                  <a:pt x="318116" y="44450"/>
                </a:cubicBezTo>
                <a:cubicBezTo>
                  <a:pt x="305342" y="31676"/>
                  <a:pt x="286331" y="39022"/>
                  <a:pt x="273666" y="44450"/>
                </a:cubicBezTo>
                <a:cubicBezTo>
                  <a:pt x="264965" y="48179"/>
                  <a:pt x="256967" y="53421"/>
                  <a:pt x="248266" y="57150"/>
                </a:cubicBezTo>
                <a:cubicBezTo>
                  <a:pt x="242114" y="59787"/>
                  <a:pt x="235067" y="60249"/>
                  <a:pt x="229216" y="63500"/>
                </a:cubicBezTo>
                <a:cubicBezTo>
                  <a:pt x="215873" y="70913"/>
                  <a:pt x="203816" y="80433"/>
                  <a:pt x="191116" y="88900"/>
                </a:cubicBezTo>
                <a:lnTo>
                  <a:pt x="172066" y="101600"/>
                </a:lnTo>
                <a:cubicBezTo>
                  <a:pt x="165716" y="105833"/>
                  <a:pt x="160601" y="113457"/>
                  <a:pt x="153016" y="114300"/>
                </a:cubicBezTo>
                <a:lnTo>
                  <a:pt x="95866" y="120650"/>
                </a:lnTo>
                <a:cubicBezTo>
                  <a:pt x="89516" y="124883"/>
                  <a:pt x="83642" y="129937"/>
                  <a:pt x="76816" y="133350"/>
                </a:cubicBezTo>
                <a:cubicBezTo>
                  <a:pt x="70829" y="136343"/>
                  <a:pt x="63617" y="136449"/>
                  <a:pt x="57766" y="139700"/>
                </a:cubicBezTo>
                <a:cubicBezTo>
                  <a:pt x="44423" y="147113"/>
                  <a:pt x="19666" y="165100"/>
                  <a:pt x="19666" y="165100"/>
                </a:cubicBezTo>
                <a:lnTo>
                  <a:pt x="13316" y="18415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ihandform 15"/>
          <p:cNvSpPr/>
          <p:nvPr/>
        </p:nvSpPr>
        <p:spPr>
          <a:xfrm>
            <a:off x="6472810" y="2706624"/>
            <a:ext cx="301082" cy="1602029"/>
          </a:xfrm>
          <a:custGeom>
            <a:avLst/>
            <a:gdLst>
              <a:gd name="connsiteX0" fmla="*/ 30403 w 301082"/>
              <a:gd name="connsiteY0" fmla="*/ 0 h 1602029"/>
              <a:gd name="connsiteX1" fmla="*/ 59664 w 301082"/>
              <a:gd name="connsiteY1" fmla="*/ 204826 h 1602029"/>
              <a:gd name="connsiteX2" fmla="*/ 88924 w 301082"/>
              <a:gd name="connsiteY2" fmla="*/ 212141 h 1602029"/>
              <a:gd name="connsiteX3" fmla="*/ 74294 w 301082"/>
              <a:gd name="connsiteY3" fmla="*/ 153619 h 1602029"/>
              <a:gd name="connsiteX4" fmla="*/ 52348 w 301082"/>
              <a:gd name="connsiteY4" fmla="*/ 109728 h 1602029"/>
              <a:gd name="connsiteX5" fmla="*/ 66979 w 301082"/>
              <a:gd name="connsiteY5" fmla="*/ 80467 h 1602029"/>
              <a:gd name="connsiteX6" fmla="*/ 74294 w 301082"/>
              <a:gd name="connsiteY6" fmla="*/ 58522 h 1602029"/>
              <a:gd name="connsiteX7" fmla="*/ 125500 w 301082"/>
              <a:gd name="connsiteY7" fmla="*/ 73152 h 1602029"/>
              <a:gd name="connsiteX8" fmla="*/ 103555 w 301082"/>
              <a:gd name="connsiteY8" fmla="*/ 131674 h 1602029"/>
              <a:gd name="connsiteX9" fmla="*/ 96240 w 301082"/>
              <a:gd name="connsiteY9" fmla="*/ 168250 h 1602029"/>
              <a:gd name="connsiteX10" fmla="*/ 103555 w 301082"/>
              <a:gd name="connsiteY10" fmla="*/ 226771 h 1602029"/>
              <a:gd name="connsiteX11" fmla="*/ 110870 w 301082"/>
              <a:gd name="connsiteY11" fmla="*/ 248717 h 1602029"/>
              <a:gd name="connsiteX12" fmla="*/ 96240 w 301082"/>
              <a:gd name="connsiteY12" fmla="*/ 314554 h 1602029"/>
              <a:gd name="connsiteX13" fmla="*/ 125500 w 301082"/>
              <a:gd name="connsiteY13" fmla="*/ 329184 h 1602029"/>
              <a:gd name="connsiteX14" fmla="*/ 140131 w 301082"/>
              <a:gd name="connsiteY14" fmla="*/ 314554 h 1602029"/>
              <a:gd name="connsiteX15" fmla="*/ 147446 w 301082"/>
              <a:gd name="connsiteY15" fmla="*/ 138989 h 1602029"/>
              <a:gd name="connsiteX16" fmla="*/ 191337 w 301082"/>
              <a:gd name="connsiteY16" fmla="*/ 146304 h 1602029"/>
              <a:gd name="connsiteX17" fmla="*/ 198652 w 301082"/>
              <a:gd name="connsiteY17" fmla="*/ 190195 h 1602029"/>
              <a:gd name="connsiteX18" fmla="*/ 184022 w 301082"/>
              <a:gd name="connsiteY18" fmla="*/ 292608 h 1602029"/>
              <a:gd name="connsiteX19" fmla="*/ 169392 w 301082"/>
              <a:gd name="connsiteY19" fmla="*/ 336499 h 1602029"/>
              <a:gd name="connsiteX20" fmla="*/ 184022 w 301082"/>
              <a:gd name="connsiteY20" fmla="*/ 409651 h 1602029"/>
              <a:gd name="connsiteX21" fmla="*/ 191337 w 301082"/>
              <a:gd name="connsiteY21" fmla="*/ 431597 h 1602029"/>
              <a:gd name="connsiteX22" fmla="*/ 213283 w 301082"/>
              <a:gd name="connsiteY22" fmla="*/ 424282 h 1602029"/>
              <a:gd name="connsiteX23" fmla="*/ 220598 w 301082"/>
              <a:gd name="connsiteY23" fmla="*/ 307238 h 1602029"/>
              <a:gd name="connsiteX24" fmla="*/ 235228 w 301082"/>
              <a:gd name="connsiteY24" fmla="*/ 256032 h 1602029"/>
              <a:gd name="connsiteX25" fmla="*/ 257174 w 301082"/>
              <a:gd name="connsiteY25" fmla="*/ 277978 h 1602029"/>
              <a:gd name="connsiteX26" fmla="*/ 249859 w 301082"/>
              <a:gd name="connsiteY26" fmla="*/ 358445 h 1602029"/>
              <a:gd name="connsiteX27" fmla="*/ 235228 w 301082"/>
              <a:gd name="connsiteY27" fmla="*/ 446227 h 1602029"/>
              <a:gd name="connsiteX28" fmla="*/ 227913 w 301082"/>
              <a:gd name="connsiteY28" fmla="*/ 475488 h 1602029"/>
              <a:gd name="connsiteX29" fmla="*/ 242544 w 301082"/>
              <a:gd name="connsiteY29" fmla="*/ 512064 h 1602029"/>
              <a:gd name="connsiteX30" fmla="*/ 257174 w 301082"/>
              <a:gd name="connsiteY30" fmla="*/ 541325 h 1602029"/>
              <a:gd name="connsiteX31" fmla="*/ 264489 w 301082"/>
              <a:gd name="connsiteY31" fmla="*/ 563270 h 1602029"/>
              <a:gd name="connsiteX32" fmla="*/ 286435 w 301082"/>
              <a:gd name="connsiteY32" fmla="*/ 570586 h 1602029"/>
              <a:gd name="connsiteX33" fmla="*/ 271804 w 301082"/>
              <a:gd name="connsiteY33" fmla="*/ 519379 h 1602029"/>
              <a:gd name="connsiteX34" fmla="*/ 286435 w 301082"/>
              <a:gd name="connsiteY34" fmla="*/ 402336 h 1602029"/>
              <a:gd name="connsiteX35" fmla="*/ 271804 w 301082"/>
              <a:gd name="connsiteY35" fmla="*/ 431597 h 1602029"/>
              <a:gd name="connsiteX36" fmla="*/ 264489 w 301082"/>
              <a:gd name="connsiteY36" fmla="*/ 453542 h 1602029"/>
              <a:gd name="connsiteX37" fmla="*/ 249859 w 301082"/>
              <a:gd name="connsiteY37" fmla="*/ 475488 h 1602029"/>
              <a:gd name="connsiteX38" fmla="*/ 227913 w 301082"/>
              <a:gd name="connsiteY38" fmla="*/ 519379 h 1602029"/>
              <a:gd name="connsiteX39" fmla="*/ 257174 w 301082"/>
              <a:gd name="connsiteY39" fmla="*/ 599846 h 1602029"/>
              <a:gd name="connsiteX40" fmla="*/ 264489 w 301082"/>
              <a:gd name="connsiteY40" fmla="*/ 621792 h 1602029"/>
              <a:gd name="connsiteX41" fmla="*/ 286435 w 301082"/>
              <a:gd name="connsiteY41" fmla="*/ 680314 h 1602029"/>
              <a:gd name="connsiteX42" fmla="*/ 293750 w 301082"/>
              <a:gd name="connsiteY42" fmla="*/ 1068019 h 1602029"/>
              <a:gd name="connsiteX43" fmla="*/ 301065 w 301082"/>
              <a:gd name="connsiteY43" fmla="*/ 1089965 h 1602029"/>
              <a:gd name="connsiteX44" fmla="*/ 286435 w 301082"/>
              <a:gd name="connsiteY44" fmla="*/ 1199693 h 1602029"/>
              <a:gd name="connsiteX45" fmla="*/ 279120 w 301082"/>
              <a:gd name="connsiteY45" fmla="*/ 1272845 h 1602029"/>
              <a:gd name="connsiteX46" fmla="*/ 264489 w 301082"/>
              <a:gd name="connsiteY46" fmla="*/ 1170432 h 1602029"/>
              <a:gd name="connsiteX47" fmla="*/ 257174 w 301082"/>
              <a:gd name="connsiteY47" fmla="*/ 1133856 h 1602029"/>
              <a:gd name="connsiteX48" fmla="*/ 242544 w 301082"/>
              <a:gd name="connsiteY48" fmla="*/ 1053389 h 1602029"/>
              <a:gd name="connsiteX49" fmla="*/ 227913 w 301082"/>
              <a:gd name="connsiteY49" fmla="*/ 1068019 h 1602029"/>
              <a:gd name="connsiteX50" fmla="*/ 220598 w 301082"/>
              <a:gd name="connsiteY50" fmla="*/ 1097280 h 1602029"/>
              <a:gd name="connsiteX51" fmla="*/ 242544 w 301082"/>
              <a:gd name="connsiteY51" fmla="*/ 1199693 h 1602029"/>
              <a:gd name="connsiteX52" fmla="*/ 227913 w 301082"/>
              <a:gd name="connsiteY52" fmla="*/ 1316736 h 1602029"/>
              <a:gd name="connsiteX53" fmla="*/ 220598 w 301082"/>
              <a:gd name="connsiteY53" fmla="*/ 1345997 h 1602029"/>
              <a:gd name="connsiteX54" fmla="*/ 213283 w 301082"/>
              <a:gd name="connsiteY54" fmla="*/ 1389888 h 1602029"/>
              <a:gd name="connsiteX55" fmla="*/ 198652 w 301082"/>
              <a:gd name="connsiteY55" fmla="*/ 1345997 h 1602029"/>
              <a:gd name="connsiteX56" fmla="*/ 184022 w 301082"/>
              <a:gd name="connsiteY56" fmla="*/ 1192378 h 1602029"/>
              <a:gd name="connsiteX57" fmla="*/ 169392 w 301082"/>
              <a:gd name="connsiteY57" fmla="*/ 1228954 h 1602029"/>
              <a:gd name="connsiteX58" fmla="*/ 169392 w 301082"/>
              <a:gd name="connsiteY58" fmla="*/ 1455725 h 1602029"/>
              <a:gd name="connsiteX59" fmla="*/ 147446 w 301082"/>
              <a:gd name="connsiteY59" fmla="*/ 1441094 h 1602029"/>
              <a:gd name="connsiteX60" fmla="*/ 125500 w 301082"/>
              <a:gd name="connsiteY60" fmla="*/ 1389888 h 1602029"/>
              <a:gd name="connsiteX61" fmla="*/ 110870 w 301082"/>
              <a:gd name="connsiteY61" fmla="*/ 1302106 h 1602029"/>
              <a:gd name="connsiteX62" fmla="*/ 88924 w 301082"/>
              <a:gd name="connsiteY62" fmla="*/ 1331366 h 1602029"/>
              <a:gd name="connsiteX63" fmla="*/ 74294 w 301082"/>
              <a:gd name="connsiteY63" fmla="*/ 1345997 h 1602029"/>
              <a:gd name="connsiteX64" fmla="*/ 59664 w 301082"/>
              <a:gd name="connsiteY64" fmla="*/ 1367942 h 1602029"/>
              <a:gd name="connsiteX65" fmla="*/ 88924 w 301082"/>
              <a:gd name="connsiteY65" fmla="*/ 1499616 h 1602029"/>
              <a:gd name="connsiteX66" fmla="*/ 81609 w 301082"/>
              <a:gd name="connsiteY66" fmla="*/ 1558138 h 1602029"/>
              <a:gd name="connsiteX67" fmla="*/ 52348 w 301082"/>
              <a:gd name="connsiteY67" fmla="*/ 1528877 h 1602029"/>
              <a:gd name="connsiteX68" fmla="*/ 37718 w 301082"/>
              <a:gd name="connsiteY68" fmla="*/ 1514246 h 1602029"/>
              <a:gd name="connsiteX69" fmla="*/ 45033 w 301082"/>
              <a:gd name="connsiteY69" fmla="*/ 1543507 h 1602029"/>
              <a:gd name="connsiteX70" fmla="*/ 45033 w 301082"/>
              <a:gd name="connsiteY70" fmla="*/ 1594714 h 1602029"/>
              <a:gd name="connsiteX71" fmla="*/ 23088 w 301082"/>
              <a:gd name="connsiteY71" fmla="*/ 1602029 h 1602029"/>
              <a:gd name="connsiteX72" fmla="*/ 8457 w 301082"/>
              <a:gd name="connsiteY72" fmla="*/ 1528877 h 1602029"/>
              <a:gd name="connsiteX73" fmla="*/ 15772 w 301082"/>
              <a:gd name="connsiteY73" fmla="*/ 1448410 h 1602029"/>
              <a:gd name="connsiteX74" fmla="*/ 37718 w 301082"/>
              <a:gd name="connsiteY74" fmla="*/ 1441094 h 1602029"/>
              <a:gd name="connsiteX75" fmla="*/ 140131 w 301082"/>
              <a:gd name="connsiteY75" fmla="*/ 1433779 h 1602029"/>
              <a:gd name="connsiteX76" fmla="*/ 147446 w 301082"/>
              <a:gd name="connsiteY76" fmla="*/ 1404518 h 1602029"/>
              <a:gd name="connsiteX77" fmla="*/ 162076 w 301082"/>
              <a:gd name="connsiteY77" fmla="*/ 1382573 h 1602029"/>
              <a:gd name="connsiteX78" fmla="*/ 176707 w 301082"/>
              <a:gd name="connsiteY78" fmla="*/ 1316736 h 1602029"/>
              <a:gd name="connsiteX79" fmla="*/ 198652 w 301082"/>
              <a:gd name="connsiteY79" fmla="*/ 1265530 h 1602029"/>
              <a:gd name="connsiteX80" fmla="*/ 220598 w 301082"/>
              <a:gd name="connsiteY80" fmla="*/ 1185062 h 1602029"/>
              <a:gd name="connsiteX81" fmla="*/ 227913 w 301082"/>
              <a:gd name="connsiteY81" fmla="*/ 1163117 h 1602029"/>
              <a:gd name="connsiteX82" fmla="*/ 235228 w 301082"/>
              <a:gd name="connsiteY82" fmla="*/ 1075334 h 1602029"/>
              <a:gd name="connsiteX83" fmla="*/ 249859 w 301082"/>
              <a:gd name="connsiteY83" fmla="*/ 1038758 h 1602029"/>
              <a:gd name="connsiteX84" fmla="*/ 257174 w 301082"/>
              <a:gd name="connsiteY84" fmla="*/ 1009498 h 1602029"/>
              <a:gd name="connsiteX85" fmla="*/ 264489 w 301082"/>
              <a:gd name="connsiteY85" fmla="*/ 987552 h 1602029"/>
              <a:gd name="connsiteX86" fmla="*/ 271804 w 301082"/>
              <a:gd name="connsiteY86" fmla="*/ 790042 h 1602029"/>
              <a:gd name="connsiteX87" fmla="*/ 279120 w 301082"/>
              <a:gd name="connsiteY87" fmla="*/ 760781 h 1602029"/>
              <a:gd name="connsiteX88" fmla="*/ 271804 w 301082"/>
              <a:gd name="connsiteY88" fmla="*/ 607162 h 1602029"/>
              <a:gd name="connsiteX89" fmla="*/ 264489 w 301082"/>
              <a:gd name="connsiteY89" fmla="*/ 563270 h 1602029"/>
              <a:gd name="connsiteX90" fmla="*/ 242544 w 301082"/>
              <a:gd name="connsiteY90" fmla="*/ 512064 h 1602029"/>
              <a:gd name="connsiteX91" fmla="*/ 227913 w 301082"/>
              <a:gd name="connsiteY91" fmla="*/ 453542 h 1602029"/>
              <a:gd name="connsiteX92" fmla="*/ 213283 w 301082"/>
              <a:gd name="connsiteY92" fmla="*/ 431597 h 1602029"/>
              <a:gd name="connsiteX93" fmla="*/ 198652 w 301082"/>
              <a:gd name="connsiteY93" fmla="*/ 387706 h 1602029"/>
              <a:gd name="connsiteX94" fmla="*/ 176707 w 301082"/>
              <a:gd name="connsiteY94" fmla="*/ 299923 h 1602029"/>
              <a:gd name="connsiteX95" fmla="*/ 169392 w 301082"/>
              <a:gd name="connsiteY95" fmla="*/ 277978 h 1602029"/>
              <a:gd name="connsiteX96" fmla="*/ 147446 w 301082"/>
              <a:gd name="connsiteY96" fmla="*/ 256032 h 1602029"/>
              <a:gd name="connsiteX97" fmla="*/ 140131 w 301082"/>
              <a:gd name="connsiteY97" fmla="*/ 234086 h 1602029"/>
              <a:gd name="connsiteX98" fmla="*/ 103555 w 301082"/>
              <a:gd name="connsiteY98" fmla="*/ 204826 h 1602029"/>
              <a:gd name="connsiteX99" fmla="*/ 88924 w 301082"/>
              <a:gd name="connsiteY99" fmla="*/ 190195 h 1602029"/>
              <a:gd name="connsiteX100" fmla="*/ 81609 w 301082"/>
              <a:gd name="connsiteY100" fmla="*/ 168250 h 1602029"/>
              <a:gd name="connsiteX101" fmla="*/ 52348 w 301082"/>
              <a:gd name="connsiteY101" fmla="*/ 138989 h 1602029"/>
              <a:gd name="connsiteX102" fmla="*/ 45033 w 301082"/>
              <a:gd name="connsiteY102" fmla="*/ 117043 h 1602029"/>
              <a:gd name="connsiteX103" fmla="*/ 30403 w 301082"/>
              <a:gd name="connsiteY103" fmla="*/ 95098 h 1602029"/>
              <a:gd name="connsiteX104" fmla="*/ 30403 w 301082"/>
              <a:gd name="connsiteY104" fmla="*/ 51206 h 160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301082" h="1602029">
                <a:moveTo>
                  <a:pt x="30403" y="0"/>
                </a:moveTo>
                <a:cubicBezTo>
                  <a:pt x="36717" y="170480"/>
                  <a:pt x="-24632" y="180740"/>
                  <a:pt x="59664" y="204826"/>
                </a:cubicBezTo>
                <a:cubicBezTo>
                  <a:pt x="69331" y="207588"/>
                  <a:pt x="79171" y="209703"/>
                  <a:pt x="88924" y="212141"/>
                </a:cubicBezTo>
                <a:cubicBezTo>
                  <a:pt x="86142" y="198230"/>
                  <a:pt x="81792" y="168614"/>
                  <a:pt x="74294" y="153619"/>
                </a:cubicBezTo>
                <a:cubicBezTo>
                  <a:pt x="45929" y="96888"/>
                  <a:pt x="70740" y="164898"/>
                  <a:pt x="52348" y="109728"/>
                </a:cubicBezTo>
                <a:cubicBezTo>
                  <a:pt x="57225" y="99974"/>
                  <a:pt x="62683" y="90490"/>
                  <a:pt x="66979" y="80467"/>
                </a:cubicBezTo>
                <a:cubicBezTo>
                  <a:pt x="70016" y="73380"/>
                  <a:pt x="66643" y="59478"/>
                  <a:pt x="74294" y="58522"/>
                </a:cubicBezTo>
                <a:cubicBezTo>
                  <a:pt x="91909" y="56320"/>
                  <a:pt x="108431" y="68275"/>
                  <a:pt x="125500" y="73152"/>
                </a:cubicBezTo>
                <a:cubicBezTo>
                  <a:pt x="121024" y="84342"/>
                  <a:pt x="107378" y="116382"/>
                  <a:pt x="103555" y="131674"/>
                </a:cubicBezTo>
                <a:cubicBezTo>
                  <a:pt x="100540" y="143736"/>
                  <a:pt x="98678" y="156058"/>
                  <a:pt x="96240" y="168250"/>
                </a:cubicBezTo>
                <a:cubicBezTo>
                  <a:pt x="98678" y="187757"/>
                  <a:pt x="100038" y="207429"/>
                  <a:pt x="103555" y="226771"/>
                </a:cubicBezTo>
                <a:cubicBezTo>
                  <a:pt x="104934" y="234358"/>
                  <a:pt x="110870" y="241006"/>
                  <a:pt x="110870" y="248717"/>
                </a:cubicBezTo>
                <a:cubicBezTo>
                  <a:pt x="110870" y="274465"/>
                  <a:pt x="103783" y="291924"/>
                  <a:pt x="96240" y="314554"/>
                </a:cubicBezTo>
                <a:cubicBezTo>
                  <a:pt x="105993" y="319431"/>
                  <a:pt x="114595" y="329184"/>
                  <a:pt x="125500" y="329184"/>
                </a:cubicBezTo>
                <a:cubicBezTo>
                  <a:pt x="132397" y="329184"/>
                  <a:pt x="139340" y="321405"/>
                  <a:pt x="140131" y="314554"/>
                </a:cubicBezTo>
                <a:cubicBezTo>
                  <a:pt x="146845" y="256368"/>
                  <a:pt x="145008" y="197511"/>
                  <a:pt x="147446" y="138989"/>
                </a:cubicBezTo>
                <a:cubicBezTo>
                  <a:pt x="162076" y="141427"/>
                  <a:pt x="180849" y="135816"/>
                  <a:pt x="191337" y="146304"/>
                </a:cubicBezTo>
                <a:cubicBezTo>
                  <a:pt x="201825" y="156792"/>
                  <a:pt x="199393" y="175381"/>
                  <a:pt x="198652" y="190195"/>
                </a:cubicBezTo>
                <a:cubicBezTo>
                  <a:pt x="196930" y="224636"/>
                  <a:pt x="190785" y="258793"/>
                  <a:pt x="184022" y="292608"/>
                </a:cubicBezTo>
                <a:cubicBezTo>
                  <a:pt x="180998" y="307730"/>
                  <a:pt x="169392" y="336499"/>
                  <a:pt x="169392" y="336499"/>
                </a:cubicBezTo>
                <a:cubicBezTo>
                  <a:pt x="174269" y="360883"/>
                  <a:pt x="178431" y="385421"/>
                  <a:pt x="184022" y="409651"/>
                </a:cubicBezTo>
                <a:cubicBezTo>
                  <a:pt x="185756" y="417165"/>
                  <a:pt x="184440" y="428148"/>
                  <a:pt x="191337" y="431597"/>
                </a:cubicBezTo>
                <a:cubicBezTo>
                  <a:pt x="198234" y="435046"/>
                  <a:pt x="205968" y="426720"/>
                  <a:pt x="213283" y="424282"/>
                </a:cubicBezTo>
                <a:cubicBezTo>
                  <a:pt x="215721" y="385267"/>
                  <a:pt x="216708" y="346135"/>
                  <a:pt x="220598" y="307238"/>
                </a:cubicBezTo>
                <a:cubicBezTo>
                  <a:pt x="221910" y="294118"/>
                  <a:pt x="230773" y="269399"/>
                  <a:pt x="235228" y="256032"/>
                </a:cubicBezTo>
                <a:cubicBezTo>
                  <a:pt x="242543" y="263347"/>
                  <a:pt x="251435" y="269370"/>
                  <a:pt x="257174" y="277978"/>
                </a:cubicBezTo>
                <a:cubicBezTo>
                  <a:pt x="274725" y="304304"/>
                  <a:pt x="256247" y="330762"/>
                  <a:pt x="249859" y="358445"/>
                </a:cubicBezTo>
                <a:cubicBezTo>
                  <a:pt x="236864" y="414759"/>
                  <a:pt x="247490" y="378787"/>
                  <a:pt x="235228" y="446227"/>
                </a:cubicBezTo>
                <a:cubicBezTo>
                  <a:pt x="233429" y="456119"/>
                  <a:pt x="230351" y="465734"/>
                  <a:pt x="227913" y="475488"/>
                </a:cubicBezTo>
                <a:cubicBezTo>
                  <a:pt x="232790" y="487680"/>
                  <a:pt x="237211" y="500065"/>
                  <a:pt x="242544" y="512064"/>
                </a:cubicBezTo>
                <a:cubicBezTo>
                  <a:pt x="246973" y="522029"/>
                  <a:pt x="252878" y="531302"/>
                  <a:pt x="257174" y="541325"/>
                </a:cubicBezTo>
                <a:cubicBezTo>
                  <a:pt x="260211" y="548412"/>
                  <a:pt x="259037" y="557818"/>
                  <a:pt x="264489" y="563270"/>
                </a:cubicBezTo>
                <a:cubicBezTo>
                  <a:pt x="269942" y="568723"/>
                  <a:pt x="279120" y="568147"/>
                  <a:pt x="286435" y="570586"/>
                </a:cubicBezTo>
                <a:cubicBezTo>
                  <a:pt x="283293" y="561158"/>
                  <a:pt x="271405" y="527363"/>
                  <a:pt x="271804" y="519379"/>
                </a:cubicBezTo>
                <a:cubicBezTo>
                  <a:pt x="273767" y="480110"/>
                  <a:pt x="286435" y="441654"/>
                  <a:pt x="286435" y="402336"/>
                </a:cubicBezTo>
                <a:cubicBezTo>
                  <a:pt x="286435" y="391431"/>
                  <a:pt x="276100" y="421574"/>
                  <a:pt x="271804" y="431597"/>
                </a:cubicBezTo>
                <a:cubicBezTo>
                  <a:pt x="268767" y="438684"/>
                  <a:pt x="267937" y="446645"/>
                  <a:pt x="264489" y="453542"/>
                </a:cubicBezTo>
                <a:cubicBezTo>
                  <a:pt x="260557" y="461406"/>
                  <a:pt x="253791" y="467624"/>
                  <a:pt x="249859" y="475488"/>
                </a:cubicBezTo>
                <a:cubicBezTo>
                  <a:pt x="219581" y="536047"/>
                  <a:pt x="269833" y="456503"/>
                  <a:pt x="227913" y="519379"/>
                </a:cubicBezTo>
                <a:cubicBezTo>
                  <a:pt x="248271" y="570272"/>
                  <a:pt x="238392" y="543500"/>
                  <a:pt x="257174" y="599846"/>
                </a:cubicBezTo>
                <a:cubicBezTo>
                  <a:pt x="259612" y="607161"/>
                  <a:pt x="262619" y="614311"/>
                  <a:pt x="264489" y="621792"/>
                </a:cubicBezTo>
                <a:cubicBezTo>
                  <a:pt x="274449" y="661632"/>
                  <a:pt x="267308" y="642061"/>
                  <a:pt x="286435" y="680314"/>
                </a:cubicBezTo>
                <a:cubicBezTo>
                  <a:pt x="288873" y="809549"/>
                  <a:pt x="289137" y="938843"/>
                  <a:pt x="293750" y="1068019"/>
                </a:cubicBezTo>
                <a:cubicBezTo>
                  <a:pt x="294025" y="1075725"/>
                  <a:pt x="301493" y="1082266"/>
                  <a:pt x="301065" y="1089965"/>
                </a:cubicBezTo>
                <a:cubicBezTo>
                  <a:pt x="299018" y="1126808"/>
                  <a:pt x="290831" y="1163056"/>
                  <a:pt x="286435" y="1199693"/>
                </a:cubicBezTo>
                <a:cubicBezTo>
                  <a:pt x="283515" y="1224024"/>
                  <a:pt x="281558" y="1248461"/>
                  <a:pt x="279120" y="1272845"/>
                </a:cubicBezTo>
                <a:cubicBezTo>
                  <a:pt x="261910" y="1221219"/>
                  <a:pt x="277310" y="1273000"/>
                  <a:pt x="264489" y="1170432"/>
                </a:cubicBezTo>
                <a:cubicBezTo>
                  <a:pt x="262947" y="1158095"/>
                  <a:pt x="259218" y="1146120"/>
                  <a:pt x="257174" y="1133856"/>
                </a:cubicBezTo>
                <a:cubicBezTo>
                  <a:pt x="244069" y="1055223"/>
                  <a:pt x="256588" y="1109566"/>
                  <a:pt x="242544" y="1053389"/>
                </a:cubicBezTo>
                <a:cubicBezTo>
                  <a:pt x="237667" y="1058266"/>
                  <a:pt x="230997" y="1061850"/>
                  <a:pt x="227913" y="1068019"/>
                </a:cubicBezTo>
                <a:cubicBezTo>
                  <a:pt x="223417" y="1077011"/>
                  <a:pt x="219929" y="1087248"/>
                  <a:pt x="220598" y="1097280"/>
                </a:cubicBezTo>
                <a:cubicBezTo>
                  <a:pt x="223934" y="1147316"/>
                  <a:pt x="230191" y="1162638"/>
                  <a:pt x="242544" y="1199693"/>
                </a:cubicBezTo>
                <a:cubicBezTo>
                  <a:pt x="237667" y="1238707"/>
                  <a:pt x="233746" y="1277853"/>
                  <a:pt x="227913" y="1316736"/>
                </a:cubicBezTo>
                <a:cubicBezTo>
                  <a:pt x="226422" y="1326679"/>
                  <a:pt x="222570" y="1336138"/>
                  <a:pt x="220598" y="1345997"/>
                </a:cubicBezTo>
                <a:cubicBezTo>
                  <a:pt x="217689" y="1360541"/>
                  <a:pt x="215721" y="1375258"/>
                  <a:pt x="213283" y="1389888"/>
                </a:cubicBezTo>
                <a:cubicBezTo>
                  <a:pt x="208406" y="1375258"/>
                  <a:pt x="199678" y="1361385"/>
                  <a:pt x="198652" y="1345997"/>
                </a:cubicBezTo>
                <a:cubicBezTo>
                  <a:pt x="190350" y="1221470"/>
                  <a:pt x="197363" y="1272427"/>
                  <a:pt x="184022" y="1192378"/>
                </a:cubicBezTo>
                <a:cubicBezTo>
                  <a:pt x="179145" y="1204570"/>
                  <a:pt x="169392" y="1215823"/>
                  <a:pt x="169392" y="1228954"/>
                </a:cubicBezTo>
                <a:cubicBezTo>
                  <a:pt x="169392" y="1465434"/>
                  <a:pt x="223949" y="1373886"/>
                  <a:pt x="169392" y="1455725"/>
                </a:cubicBezTo>
                <a:cubicBezTo>
                  <a:pt x="162077" y="1450848"/>
                  <a:pt x="153663" y="1447311"/>
                  <a:pt x="147446" y="1441094"/>
                </a:cubicBezTo>
                <a:cubicBezTo>
                  <a:pt x="132114" y="1425762"/>
                  <a:pt x="129374" y="1410549"/>
                  <a:pt x="125500" y="1389888"/>
                </a:cubicBezTo>
                <a:cubicBezTo>
                  <a:pt x="120033" y="1360732"/>
                  <a:pt x="115747" y="1331367"/>
                  <a:pt x="110870" y="1302106"/>
                </a:cubicBezTo>
                <a:cubicBezTo>
                  <a:pt x="103555" y="1311859"/>
                  <a:pt x="96729" y="1322000"/>
                  <a:pt x="88924" y="1331366"/>
                </a:cubicBezTo>
                <a:cubicBezTo>
                  <a:pt x="84509" y="1336664"/>
                  <a:pt x="78602" y="1340611"/>
                  <a:pt x="74294" y="1345997"/>
                </a:cubicBezTo>
                <a:cubicBezTo>
                  <a:pt x="68802" y="1352862"/>
                  <a:pt x="64541" y="1360627"/>
                  <a:pt x="59664" y="1367942"/>
                </a:cubicBezTo>
                <a:cubicBezTo>
                  <a:pt x="88591" y="1454727"/>
                  <a:pt x="79054" y="1410788"/>
                  <a:pt x="88924" y="1499616"/>
                </a:cubicBezTo>
                <a:cubicBezTo>
                  <a:pt x="86486" y="1519123"/>
                  <a:pt x="96960" y="1545857"/>
                  <a:pt x="81609" y="1558138"/>
                </a:cubicBezTo>
                <a:cubicBezTo>
                  <a:pt x="70838" y="1566755"/>
                  <a:pt x="62102" y="1538631"/>
                  <a:pt x="52348" y="1528877"/>
                </a:cubicBezTo>
                <a:lnTo>
                  <a:pt x="37718" y="1514246"/>
                </a:lnTo>
                <a:cubicBezTo>
                  <a:pt x="40156" y="1524000"/>
                  <a:pt x="42271" y="1533840"/>
                  <a:pt x="45033" y="1543507"/>
                </a:cubicBezTo>
                <a:cubicBezTo>
                  <a:pt x="50344" y="1562096"/>
                  <a:pt x="60976" y="1574785"/>
                  <a:pt x="45033" y="1594714"/>
                </a:cubicBezTo>
                <a:cubicBezTo>
                  <a:pt x="40216" y="1600735"/>
                  <a:pt x="30403" y="1599591"/>
                  <a:pt x="23088" y="1602029"/>
                </a:cubicBezTo>
                <a:cubicBezTo>
                  <a:pt x="18211" y="1577645"/>
                  <a:pt x="13667" y="1553192"/>
                  <a:pt x="8457" y="1528877"/>
                </a:cubicBezTo>
                <a:cubicBezTo>
                  <a:pt x="1059" y="1494354"/>
                  <a:pt x="-9075" y="1488166"/>
                  <a:pt x="15772" y="1448410"/>
                </a:cubicBezTo>
                <a:cubicBezTo>
                  <a:pt x="19859" y="1441871"/>
                  <a:pt x="30060" y="1441995"/>
                  <a:pt x="37718" y="1441094"/>
                </a:cubicBezTo>
                <a:cubicBezTo>
                  <a:pt x="71708" y="1437095"/>
                  <a:pt x="105993" y="1436217"/>
                  <a:pt x="140131" y="1433779"/>
                </a:cubicBezTo>
                <a:cubicBezTo>
                  <a:pt x="142569" y="1424025"/>
                  <a:pt x="143486" y="1413759"/>
                  <a:pt x="147446" y="1404518"/>
                </a:cubicBezTo>
                <a:cubicBezTo>
                  <a:pt x="150909" y="1396437"/>
                  <a:pt x="159296" y="1390913"/>
                  <a:pt x="162076" y="1382573"/>
                </a:cubicBezTo>
                <a:cubicBezTo>
                  <a:pt x="186190" y="1310233"/>
                  <a:pt x="156628" y="1363589"/>
                  <a:pt x="176707" y="1316736"/>
                </a:cubicBezTo>
                <a:cubicBezTo>
                  <a:pt x="189269" y="1287424"/>
                  <a:pt x="191789" y="1292980"/>
                  <a:pt x="198652" y="1265530"/>
                </a:cubicBezTo>
                <a:cubicBezTo>
                  <a:pt x="219332" y="1182812"/>
                  <a:pt x="189211" y="1279225"/>
                  <a:pt x="220598" y="1185062"/>
                </a:cubicBezTo>
                <a:lnTo>
                  <a:pt x="227913" y="1163117"/>
                </a:lnTo>
                <a:cubicBezTo>
                  <a:pt x="230351" y="1133856"/>
                  <a:pt x="230125" y="1104250"/>
                  <a:pt x="235228" y="1075334"/>
                </a:cubicBezTo>
                <a:cubicBezTo>
                  <a:pt x="237510" y="1062403"/>
                  <a:pt x="245706" y="1051215"/>
                  <a:pt x="249859" y="1038758"/>
                </a:cubicBezTo>
                <a:cubicBezTo>
                  <a:pt x="253038" y="1029220"/>
                  <a:pt x="254412" y="1019165"/>
                  <a:pt x="257174" y="1009498"/>
                </a:cubicBezTo>
                <a:cubicBezTo>
                  <a:pt x="259292" y="1002084"/>
                  <a:pt x="262051" y="994867"/>
                  <a:pt x="264489" y="987552"/>
                </a:cubicBezTo>
                <a:cubicBezTo>
                  <a:pt x="266927" y="921715"/>
                  <a:pt x="267562" y="855787"/>
                  <a:pt x="271804" y="790042"/>
                </a:cubicBezTo>
                <a:cubicBezTo>
                  <a:pt x="272451" y="780009"/>
                  <a:pt x="279120" y="770835"/>
                  <a:pt x="279120" y="760781"/>
                </a:cubicBezTo>
                <a:cubicBezTo>
                  <a:pt x="279120" y="709517"/>
                  <a:pt x="275591" y="658286"/>
                  <a:pt x="271804" y="607162"/>
                </a:cubicBezTo>
                <a:cubicBezTo>
                  <a:pt x="270708" y="592370"/>
                  <a:pt x="268751" y="577477"/>
                  <a:pt x="264489" y="563270"/>
                </a:cubicBezTo>
                <a:cubicBezTo>
                  <a:pt x="233072" y="458542"/>
                  <a:pt x="262740" y="592844"/>
                  <a:pt x="242544" y="512064"/>
                </a:cubicBezTo>
                <a:cubicBezTo>
                  <a:pt x="238372" y="495375"/>
                  <a:pt x="236272" y="470260"/>
                  <a:pt x="227913" y="453542"/>
                </a:cubicBezTo>
                <a:cubicBezTo>
                  <a:pt x="223981" y="445679"/>
                  <a:pt x="218160" y="438912"/>
                  <a:pt x="213283" y="431597"/>
                </a:cubicBezTo>
                <a:cubicBezTo>
                  <a:pt x="208406" y="416967"/>
                  <a:pt x="201187" y="402918"/>
                  <a:pt x="198652" y="387706"/>
                </a:cubicBezTo>
                <a:cubicBezTo>
                  <a:pt x="188802" y="328603"/>
                  <a:pt x="196027" y="357884"/>
                  <a:pt x="176707" y="299923"/>
                </a:cubicBezTo>
                <a:cubicBezTo>
                  <a:pt x="174269" y="292608"/>
                  <a:pt x="174844" y="283430"/>
                  <a:pt x="169392" y="277978"/>
                </a:cubicBezTo>
                <a:lnTo>
                  <a:pt x="147446" y="256032"/>
                </a:lnTo>
                <a:cubicBezTo>
                  <a:pt x="145008" y="248717"/>
                  <a:pt x="144098" y="240698"/>
                  <a:pt x="140131" y="234086"/>
                </a:cubicBezTo>
                <a:cubicBezTo>
                  <a:pt x="131980" y="220501"/>
                  <a:pt x="115054" y="214025"/>
                  <a:pt x="103555" y="204826"/>
                </a:cubicBezTo>
                <a:cubicBezTo>
                  <a:pt x="98169" y="200517"/>
                  <a:pt x="93801" y="195072"/>
                  <a:pt x="88924" y="190195"/>
                </a:cubicBezTo>
                <a:cubicBezTo>
                  <a:pt x="86486" y="182880"/>
                  <a:pt x="86091" y="174524"/>
                  <a:pt x="81609" y="168250"/>
                </a:cubicBezTo>
                <a:cubicBezTo>
                  <a:pt x="73591" y="157026"/>
                  <a:pt x="52348" y="138989"/>
                  <a:pt x="52348" y="138989"/>
                </a:cubicBezTo>
                <a:cubicBezTo>
                  <a:pt x="49910" y="131674"/>
                  <a:pt x="48481" y="123940"/>
                  <a:pt x="45033" y="117043"/>
                </a:cubicBezTo>
                <a:cubicBezTo>
                  <a:pt x="41101" y="109180"/>
                  <a:pt x="32310" y="103680"/>
                  <a:pt x="30403" y="95098"/>
                </a:cubicBezTo>
                <a:cubicBezTo>
                  <a:pt x="27229" y="80816"/>
                  <a:pt x="30403" y="65837"/>
                  <a:pt x="30403" y="5120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Freihandform 16"/>
          <p:cNvSpPr/>
          <p:nvPr/>
        </p:nvSpPr>
        <p:spPr>
          <a:xfrm>
            <a:off x="6459322" y="2599716"/>
            <a:ext cx="254231" cy="1548002"/>
          </a:xfrm>
          <a:custGeom>
            <a:avLst/>
            <a:gdLst>
              <a:gd name="connsiteX0" fmla="*/ 0 w 254231"/>
              <a:gd name="connsiteY0" fmla="*/ 1548002 h 1548002"/>
              <a:gd name="connsiteX1" fmla="*/ 51206 w 254231"/>
              <a:gd name="connsiteY1" fmla="*/ 1540687 h 1548002"/>
              <a:gd name="connsiteX2" fmla="*/ 95097 w 254231"/>
              <a:gd name="connsiteY2" fmla="*/ 1526057 h 1548002"/>
              <a:gd name="connsiteX3" fmla="*/ 102412 w 254231"/>
              <a:gd name="connsiteY3" fmla="*/ 1504111 h 1548002"/>
              <a:gd name="connsiteX4" fmla="*/ 109728 w 254231"/>
              <a:gd name="connsiteY4" fmla="*/ 1460220 h 1548002"/>
              <a:gd name="connsiteX5" fmla="*/ 124358 w 254231"/>
              <a:gd name="connsiteY5" fmla="*/ 1438274 h 1548002"/>
              <a:gd name="connsiteX6" fmla="*/ 146304 w 254231"/>
              <a:gd name="connsiteY6" fmla="*/ 1394383 h 1548002"/>
              <a:gd name="connsiteX7" fmla="*/ 153619 w 254231"/>
              <a:gd name="connsiteY7" fmla="*/ 1365122 h 1548002"/>
              <a:gd name="connsiteX8" fmla="*/ 160934 w 254231"/>
              <a:gd name="connsiteY8" fmla="*/ 1343177 h 1548002"/>
              <a:gd name="connsiteX9" fmla="*/ 175564 w 254231"/>
              <a:gd name="connsiteY9" fmla="*/ 1240764 h 1548002"/>
              <a:gd name="connsiteX10" fmla="*/ 190195 w 254231"/>
              <a:gd name="connsiteY10" fmla="*/ 1226134 h 1548002"/>
              <a:gd name="connsiteX11" fmla="*/ 197510 w 254231"/>
              <a:gd name="connsiteY11" fmla="*/ 1204188 h 1548002"/>
              <a:gd name="connsiteX12" fmla="*/ 226771 w 254231"/>
              <a:gd name="connsiteY12" fmla="*/ 1160297 h 1548002"/>
              <a:gd name="connsiteX13" fmla="*/ 226771 w 254231"/>
              <a:gd name="connsiteY13" fmla="*/ 721385 h 1548002"/>
              <a:gd name="connsiteX14" fmla="*/ 190195 w 254231"/>
              <a:gd name="connsiteY14" fmla="*/ 684809 h 1548002"/>
              <a:gd name="connsiteX15" fmla="*/ 182880 w 254231"/>
              <a:gd name="connsiteY15" fmla="*/ 662863 h 1548002"/>
              <a:gd name="connsiteX16" fmla="*/ 168249 w 254231"/>
              <a:gd name="connsiteY16" fmla="*/ 648233 h 1548002"/>
              <a:gd name="connsiteX17" fmla="*/ 153619 w 254231"/>
              <a:gd name="connsiteY17" fmla="*/ 604342 h 1548002"/>
              <a:gd name="connsiteX18" fmla="*/ 146304 w 254231"/>
              <a:gd name="connsiteY18" fmla="*/ 582396 h 1548002"/>
              <a:gd name="connsiteX19" fmla="*/ 146304 w 254231"/>
              <a:gd name="connsiteY19" fmla="*/ 436092 h 1548002"/>
              <a:gd name="connsiteX20" fmla="*/ 138988 w 254231"/>
              <a:gd name="connsiteY20" fmla="*/ 414146 h 1548002"/>
              <a:gd name="connsiteX21" fmla="*/ 117043 w 254231"/>
              <a:gd name="connsiteY21" fmla="*/ 406831 h 1548002"/>
              <a:gd name="connsiteX22" fmla="*/ 102412 w 254231"/>
              <a:gd name="connsiteY22" fmla="*/ 392201 h 1548002"/>
              <a:gd name="connsiteX23" fmla="*/ 80467 w 254231"/>
              <a:gd name="connsiteY23" fmla="*/ 384886 h 1548002"/>
              <a:gd name="connsiteX24" fmla="*/ 65836 w 254231"/>
              <a:gd name="connsiteY24" fmla="*/ 362940 h 1548002"/>
              <a:gd name="connsiteX25" fmla="*/ 58521 w 254231"/>
              <a:gd name="connsiteY25" fmla="*/ 340994 h 1548002"/>
              <a:gd name="connsiteX26" fmla="*/ 87782 w 254231"/>
              <a:gd name="connsiteY26" fmla="*/ 355625 h 1548002"/>
              <a:gd name="connsiteX27" fmla="*/ 58521 w 254231"/>
              <a:gd name="connsiteY27" fmla="*/ 348310 h 1548002"/>
              <a:gd name="connsiteX28" fmla="*/ 43891 w 254231"/>
              <a:gd name="connsiteY28" fmla="*/ 216636 h 1548002"/>
              <a:gd name="connsiteX29" fmla="*/ 36576 w 254231"/>
              <a:gd name="connsiteY29" fmla="*/ 165430 h 1548002"/>
              <a:gd name="connsiteX30" fmla="*/ 29260 w 254231"/>
              <a:gd name="connsiteY30" fmla="*/ 92278 h 1548002"/>
              <a:gd name="connsiteX31" fmla="*/ 21945 w 254231"/>
              <a:gd name="connsiteY31" fmla="*/ 70332 h 1548002"/>
              <a:gd name="connsiteX32" fmla="*/ 7315 w 254231"/>
              <a:gd name="connsiteY32" fmla="*/ 4495 h 1548002"/>
              <a:gd name="connsiteX33" fmla="*/ 7315 w 254231"/>
              <a:gd name="connsiteY33" fmla="*/ 165430 h 154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54231" h="1548002">
                <a:moveTo>
                  <a:pt x="0" y="1548002"/>
                </a:moveTo>
                <a:cubicBezTo>
                  <a:pt x="17069" y="1545564"/>
                  <a:pt x="34406" y="1544564"/>
                  <a:pt x="51206" y="1540687"/>
                </a:cubicBezTo>
                <a:cubicBezTo>
                  <a:pt x="66233" y="1537219"/>
                  <a:pt x="95097" y="1526057"/>
                  <a:pt x="95097" y="1526057"/>
                </a:cubicBezTo>
                <a:cubicBezTo>
                  <a:pt x="97535" y="1518742"/>
                  <a:pt x="100739" y="1511638"/>
                  <a:pt x="102412" y="1504111"/>
                </a:cubicBezTo>
                <a:cubicBezTo>
                  <a:pt x="105630" y="1489632"/>
                  <a:pt x="105038" y="1474291"/>
                  <a:pt x="109728" y="1460220"/>
                </a:cubicBezTo>
                <a:cubicBezTo>
                  <a:pt x="112508" y="1451879"/>
                  <a:pt x="120426" y="1446138"/>
                  <a:pt x="124358" y="1438274"/>
                </a:cubicBezTo>
                <a:cubicBezTo>
                  <a:pt x="154640" y="1377709"/>
                  <a:pt x="104379" y="1457270"/>
                  <a:pt x="146304" y="1394383"/>
                </a:cubicBezTo>
                <a:cubicBezTo>
                  <a:pt x="148742" y="1384629"/>
                  <a:pt x="150857" y="1374789"/>
                  <a:pt x="153619" y="1365122"/>
                </a:cubicBezTo>
                <a:cubicBezTo>
                  <a:pt x="155737" y="1357708"/>
                  <a:pt x="159666" y="1350783"/>
                  <a:pt x="160934" y="1343177"/>
                </a:cubicBezTo>
                <a:cubicBezTo>
                  <a:pt x="161689" y="1338645"/>
                  <a:pt x="168386" y="1257513"/>
                  <a:pt x="175564" y="1240764"/>
                </a:cubicBezTo>
                <a:cubicBezTo>
                  <a:pt x="178281" y="1234425"/>
                  <a:pt x="185318" y="1231011"/>
                  <a:pt x="190195" y="1226134"/>
                </a:cubicBezTo>
                <a:cubicBezTo>
                  <a:pt x="192633" y="1218819"/>
                  <a:pt x="193765" y="1210929"/>
                  <a:pt x="197510" y="1204188"/>
                </a:cubicBezTo>
                <a:cubicBezTo>
                  <a:pt x="206049" y="1188817"/>
                  <a:pt x="226771" y="1160297"/>
                  <a:pt x="226771" y="1160297"/>
                </a:cubicBezTo>
                <a:cubicBezTo>
                  <a:pt x="277378" y="1008469"/>
                  <a:pt x="246207" y="1110101"/>
                  <a:pt x="226771" y="721385"/>
                </a:cubicBezTo>
                <a:cubicBezTo>
                  <a:pt x="225930" y="704569"/>
                  <a:pt x="200789" y="691872"/>
                  <a:pt x="190195" y="684809"/>
                </a:cubicBezTo>
                <a:cubicBezTo>
                  <a:pt x="187757" y="677494"/>
                  <a:pt x="186847" y="669475"/>
                  <a:pt x="182880" y="662863"/>
                </a:cubicBezTo>
                <a:cubicBezTo>
                  <a:pt x="179332" y="656949"/>
                  <a:pt x="171333" y="654402"/>
                  <a:pt x="168249" y="648233"/>
                </a:cubicBezTo>
                <a:cubicBezTo>
                  <a:pt x="161352" y="634439"/>
                  <a:pt x="158496" y="618972"/>
                  <a:pt x="153619" y="604342"/>
                </a:cubicBezTo>
                <a:lnTo>
                  <a:pt x="146304" y="582396"/>
                </a:lnTo>
                <a:cubicBezTo>
                  <a:pt x="152913" y="503082"/>
                  <a:pt x="158826" y="504963"/>
                  <a:pt x="146304" y="436092"/>
                </a:cubicBezTo>
                <a:cubicBezTo>
                  <a:pt x="144925" y="428505"/>
                  <a:pt x="144441" y="419599"/>
                  <a:pt x="138988" y="414146"/>
                </a:cubicBezTo>
                <a:cubicBezTo>
                  <a:pt x="133536" y="408694"/>
                  <a:pt x="124358" y="409269"/>
                  <a:pt x="117043" y="406831"/>
                </a:cubicBezTo>
                <a:cubicBezTo>
                  <a:pt x="112166" y="401954"/>
                  <a:pt x="108326" y="395749"/>
                  <a:pt x="102412" y="392201"/>
                </a:cubicBezTo>
                <a:cubicBezTo>
                  <a:pt x="95800" y="388234"/>
                  <a:pt x="86488" y="389703"/>
                  <a:pt x="80467" y="384886"/>
                </a:cubicBezTo>
                <a:cubicBezTo>
                  <a:pt x="73602" y="379394"/>
                  <a:pt x="70713" y="370255"/>
                  <a:pt x="65836" y="362940"/>
                </a:cubicBezTo>
                <a:cubicBezTo>
                  <a:pt x="63398" y="355625"/>
                  <a:pt x="55072" y="347891"/>
                  <a:pt x="58521" y="340994"/>
                </a:cubicBezTo>
                <a:cubicBezTo>
                  <a:pt x="78029" y="301979"/>
                  <a:pt x="87782" y="355625"/>
                  <a:pt x="87782" y="355625"/>
                </a:cubicBezTo>
                <a:cubicBezTo>
                  <a:pt x="79417" y="361202"/>
                  <a:pt x="68275" y="350748"/>
                  <a:pt x="58521" y="348310"/>
                </a:cubicBezTo>
                <a:cubicBezTo>
                  <a:pt x="53644" y="304419"/>
                  <a:pt x="50136" y="260354"/>
                  <a:pt x="43891" y="216636"/>
                </a:cubicBezTo>
                <a:cubicBezTo>
                  <a:pt x="41453" y="199567"/>
                  <a:pt x="38591" y="182554"/>
                  <a:pt x="36576" y="165430"/>
                </a:cubicBezTo>
                <a:cubicBezTo>
                  <a:pt x="33713" y="141092"/>
                  <a:pt x="32986" y="116499"/>
                  <a:pt x="29260" y="92278"/>
                </a:cubicBezTo>
                <a:cubicBezTo>
                  <a:pt x="28087" y="84657"/>
                  <a:pt x="23815" y="77813"/>
                  <a:pt x="21945" y="70332"/>
                </a:cubicBezTo>
                <a:cubicBezTo>
                  <a:pt x="16493" y="48522"/>
                  <a:pt x="10733" y="-17725"/>
                  <a:pt x="7315" y="4495"/>
                </a:cubicBezTo>
                <a:cubicBezTo>
                  <a:pt x="-842" y="57516"/>
                  <a:pt x="7315" y="111785"/>
                  <a:pt x="7315" y="1654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ihandform 17"/>
          <p:cNvSpPr/>
          <p:nvPr/>
        </p:nvSpPr>
        <p:spPr>
          <a:xfrm>
            <a:off x="6473952" y="2684678"/>
            <a:ext cx="292679" cy="1528877"/>
          </a:xfrm>
          <a:custGeom>
            <a:avLst/>
            <a:gdLst>
              <a:gd name="connsiteX0" fmla="*/ 21946 w 292679"/>
              <a:gd name="connsiteY0" fmla="*/ 0 h 1528877"/>
              <a:gd name="connsiteX1" fmla="*/ 58522 w 292679"/>
              <a:gd name="connsiteY1" fmla="*/ 29261 h 1528877"/>
              <a:gd name="connsiteX2" fmla="*/ 73152 w 292679"/>
              <a:gd name="connsiteY2" fmla="*/ 43892 h 1528877"/>
              <a:gd name="connsiteX3" fmla="*/ 95098 w 292679"/>
              <a:gd name="connsiteY3" fmla="*/ 51207 h 1528877"/>
              <a:gd name="connsiteX4" fmla="*/ 109728 w 292679"/>
              <a:gd name="connsiteY4" fmla="*/ 73152 h 1528877"/>
              <a:gd name="connsiteX5" fmla="*/ 138989 w 292679"/>
              <a:gd name="connsiteY5" fmla="*/ 102413 h 1528877"/>
              <a:gd name="connsiteX6" fmla="*/ 146304 w 292679"/>
              <a:gd name="connsiteY6" fmla="*/ 131674 h 1528877"/>
              <a:gd name="connsiteX7" fmla="*/ 168250 w 292679"/>
              <a:gd name="connsiteY7" fmla="*/ 138989 h 1528877"/>
              <a:gd name="connsiteX8" fmla="*/ 197510 w 292679"/>
              <a:gd name="connsiteY8" fmla="*/ 175565 h 1528877"/>
              <a:gd name="connsiteX9" fmla="*/ 241402 w 292679"/>
              <a:gd name="connsiteY9" fmla="*/ 204826 h 1528877"/>
              <a:gd name="connsiteX10" fmla="*/ 263347 w 292679"/>
              <a:gd name="connsiteY10" fmla="*/ 248717 h 1528877"/>
              <a:gd name="connsiteX11" fmla="*/ 277978 w 292679"/>
              <a:gd name="connsiteY11" fmla="*/ 270663 h 1528877"/>
              <a:gd name="connsiteX12" fmla="*/ 292608 w 292679"/>
              <a:gd name="connsiteY12" fmla="*/ 329184 h 1528877"/>
              <a:gd name="connsiteX13" fmla="*/ 277978 w 292679"/>
              <a:gd name="connsiteY13" fmla="*/ 395021 h 1528877"/>
              <a:gd name="connsiteX14" fmla="*/ 241402 w 292679"/>
              <a:gd name="connsiteY14" fmla="*/ 416967 h 1528877"/>
              <a:gd name="connsiteX15" fmla="*/ 219456 w 292679"/>
              <a:gd name="connsiteY15" fmla="*/ 431597 h 1528877"/>
              <a:gd name="connsiteX16" fmla="*/ 190195 w 292679"/>
              <a:gd name="connsiteY16" fmla="*/ 460858 h 1528877"/>
              <a:gd name="connsiteX17" fmla="*/ 190195 w 292679"/>
              <a:gd name="connsiteY17" fmla="*/ 563271 h 1528877"/>
              <a:gd name="connsiteX18" fmla="*/ 219456 w 292679"/>
              <a:gd name="connsiteY18" fmla="*/ 592532 h 1528877"/>
              <a:gd name="connsiteX19" fmla="*/ 241402 w 292679"/>
              <a:gd name="connsiteY19" fmla="*/ 870509 h 1528877"/>
              <a:gd name="connsiteX20" fmla="*/ 234086 w 292679"/>
              <a:gd name="connsiteY20" fmla="*/ 958292 h 1528877"/>
              <a:gd name="connsiteX21" fmla="*/ 219456 w 292679"/>
              <a:gd name="connsiteY21" fmla="*/ 980237 h 1528877"/>
              <a:gd name="connsiteX22" fmla="*/ 197510 w 292679"/>
              <a:gd name="connsiteY22" fmla="*/ 1016813 h 1528877"/>
              <a:gd name="connsiteX23" fmla="*/ 182880 w 292679"/>
              <a:gd name="connsiteY23" fmla="*/ 1068020 h 1528877"/>
              <a:gd name="connsiteX24" fmla="*/ 175565 w 292679"/>
              <a:gd name="connsiteY24" fmla="*/ 1185063 h 1528877"/>
              <a:gd name="connsiteX25" fmla="*/ 160934 w 292679"/>
              <a:gd name="connsiteY25" fmla="*/ 1199693 h 1528877"/>
              <a:gd name="connsiteX26" fmla="*/ 146304 w 292679"/>
              <a:gd name="connsiteY26" fmla="*/ 1221639 h 1528877"/>
              <a:gd name="connsiteX27" fmla="*/ 102413 w 292679"/>
              <a:gd name="connsiteY27" fmla="*/ 1250900 h 1528877"/>
              <a:gd name="connsiteX28" fmla="*/ 95098 w 292679"/>
              <a:gd name="connsiteY28" fmla="*/ 1272845 h 1528877"/>
              <a:gd name="connsiteX29" fmla="*/ 87782 w 292679"/>
              <a:gd name="connsiteY29" fmla="*/ 1338682 h 1528877"/>
              <a:gd name="connsiteX30" fmla="*/ 43891 w 292679"/>
              <a:gd name="connsiteY30" fmla="*/ 1382573 h 1528877"/>
              <a:gd name="connsiteX31" fmla="*/ 36576 w 292679"/>
              <a:gd name="connsiteY31" fmla="*/ 1404519 h 1528877"/>
              <a:gd name="connsiteX32" fmla="*/ 7315 w 292679"/>
              <a:gd name="connsiteY32" fmla="*/ 1441095 h 1528877"/>
              <a:gd name="connsiteX33" fmla="*/ 0 w 292679"/>
              <a:gd name="connsiteY33" fmla="*/ 1463040 h 1528877"/>
              <a:gd name="connsiteX34" fmla="*/ 29261 w 292679"/>
              <a:gd name="connsiteY34" fmla="*/ 1514247 h 1528877"/>
              <a:gd name="connsiteX35" fmla="*/ 58522 w 292679"/>
              <a:gd name="connsiteY35" fmla="*/ 1521562 h 1528877"/>
              <a:gd name="connsiteX36" fmla="*/ 80467 w 292679"/>
              <a:gd name="connsiteY36" fmla="*/ 1528877 h 1528877"/>
              <a:gd name="connsiteX37" fmla="*/ 138989 w 292679"/>
              <a:gd name="connsiteY37" fmla="*/ 1514247 h 1528877"/>
              <a:gd name="connsiteX38" fmla="*/ 160934 w 292679"/>
              <a:gd name="connsiteY38" fmla="*/ 1506932 h 1528877"/>
              <a:gd name="connsiteX39" fmla="*/ 168250 w 292679"/>
              <a:gd name="connsiteY39" fmla="*/ 1484986 h 1528877"/>
              <a:gd name="connsiteX40" fmla="*/ 190195 w 292679"/>
              <a:gd name="connsiteY40" fmla="*/ 1470356 h 1528877"/>
              <a:gd name="connsiteX41" fmla="*/ 197510 w 292679"/>
              <a:gd name="connsiteY41" fmla="*/ 1448410 h 1528877"/>
              <a:gd name="connsiteX42" fmla="*/ 219456 w 292679"/>
              <a:gd name="connsiteY42" fmla="*/ 1433780 h 1528877"/>
              <a:gd name="connsiteX43" fmla="*/ 248717 w 292679"/>
              <a:gd name="connsiteY43" fmla="*/ 1375258 h 1528877"/>
              <a:gd name="connsiteX44" fmla="*/ 270662 w 292679"/>
              <a:gd name="connsiteY44" fmla="*/ 1345997 h 152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92679" h="1528877">
                <a:moveTo>
                  <a:pt x="21946" y="0"/>
                </a:moveTo>
                <a:cubicBezTo>
                  <a:pt x="34138" y="9754"/>
                  <a:pt x="46668" y="19100"/>
                  <a:pt x="58522" y="29261"/>
                </a:cubicBezTo>
                <a:cubicBezTo>
                  <a:pt x="63758" y="33749"/>
                  <a:pt x="67238" y="40344"/>
                  <a:pt x="73152" y="43892"/>
                </a:cubicBezTo>
                <a:cubicBezTo>
                  <a:pt x="79764" y="47859"/>
                  <a:pt x="87783" y="48769"/>
                  <a:pt x="95098" y="51207"/>
                </a:cubicBezTo>
                <a:cubicBezTo>
                  <a:pt x="99975" y="58522"/>
                  <a:pt x="104007" y="66477"/>
                  <a:pt x="109728" y="73152"/>
                </a:cubicBezTo>
                <a:cubicBezTo>
                  <a:pt x="118705" y="83625"/>
                  <a:pt x="138989" y="102413"/>
                  <a:pt x="138989" y="102413"/>
                </a:cubicBezTo>
                <a:cubicBezTo>
                  <a:pt x="141427" y="112167"/>
                  <a:pt x="140023" y="123823"/>
                  <a:pt x="146304" y="131674"/>
                </a:cubicBezTo>
                <a:cubicBezTo>
                  <a:pt x="151121" y="137695"/>
                  <a:pt x="161638" y="135022"/>
                  <a:pt x="168250" y="138989"/>
                </a:cubicBezTo>
                <a:cubicBezTo>
                  <a:pt x="191676" y="153045"/>
                  <a:pt x="175766" y="156539"/>
                  <a:pt x="197510" y="175565"/>
                </a:cubicBezTo>
                <a:cubicBezTo>
                  <a:pt x="210743" y="187144"/>
                  <a:pt x="241402" y="204826"/>
                  <a:pt x="241402" y="204826"/>
                </a:cubicBezTo>
                <a:cubicBezTo>
                  <a:pt x="283337" y="267731"/>
                  <a:pt x="233056" y="188136"/>
                  <a:pt x="263347" y="248717"/>
                </a:cubicBezTo>
                <a:cubicBezTo>
                  <a:pt x="267279" y="256581"/>
                  <a:pt x="273101" y="263348"/>
                  <a:pt x="277978" y="270663"/>
                </a:cubicBezTo>
                <a:cubicBezTo>
                  <a:pt x="283107" y="286049"/>
                  <a:pt x="293647" y="314644"/>
                  <a:pt x="292608" y="329184"/>
                </a:cubicBezTo>
                <a:cubicBezTo>
                  <a:pt x="291006" y="351608"/>
                  <a:pt x="285661" y="373894"/>
                  <a:pt x="277978" y="395021"/>
                </a:cubicBezTo>
                <a:cubicBezTo>
                  <a:pt x="271628" y="412485"/>
                  <a:pt x="254537" y="410399"/>
                  <a:pt x="241402" y="416967"/>
                </a:cubicBezTo>
                <a:cubicBezTo>
                  <a:pt x="233538" y="420899"/>
                  <a:pt x="226131" y="425875"/>
                  <a:pt x="219456" y="431597"/>
                </a:cubicBezTo>
                <a:cubicBezTo>
                  <a:pt x="208983" y="440574"/>
                  <a:pt x="190195" y="460858"/>
                  <a:pt x="190195" y="460858"/>
                </a:cubicBezTo>
                <a:cubicBezTo>
                  <a:pt x="177422" y="499178"/>
                  <a:pt x="171498" y="507179"/>
                  <a:pt x="190195" y="563271"/>
                </a:cubicBezTo>
                <a:cubicBezTo>
                  <a:pt x="194557" y="576357"/>
                  <a:pt x="219456" y="592532"/>
                  <a:pt x="219456" y="592532"/>
                </a:cubicBezTo>
                <a:cubicBezTo>
                  <a:pt x="258772" y="710484"/>
                  <a:pt x="233604" y="621009"/>
                  <a:pt x="241402" y="870509"/>
                </a:cubicBezTo>
                <a:cubicBezTo>
                  <a:pt x="238963" y="899770"/>
                  <a:pt x="239845" y="929500"/>
                  <a:pt x="234086" y="958292"/>
                </a:cubicBezTo>
                <a:cubicBezTo>
                  <a:pt x="232362" y="966913"/>
                  <a:pt x="223388" y="972374"/>
                  <a:pt x="219456" y="980237"/>
                </a:cubicBezTo>
                <a:cubicBezTo>
                  <a:pt x="200464" y="1018221"/>
                  <a:pt x="226087" y="988238"/>
                  <a:pt x="197510" y="1016813"/>
                </a:cubicBezTo>
                <a:cubicBezTo>
                  <a:pt x="193054" y="1030181"/>
                  <a:pt x="184192" y="1054898"/>
                  <a:pt x="182880" y="1068020"/>
                </a:cubicBezTo>
                <a:cubicBezTo>
                  <a:pt x="178990" y="1106916"/>
                  <a:pt x="181992" y="1146504"/>
                  <a:pt x="175565" y="1185063"/>
                </a:cubicBezTo>
                <a:cubicBezTo>
                  <a:pt x="174431" y="1191866"/>
                  <a:pt x="165242" y="1194307"/>
                  <a:pt x="160934" y="1199693"/>
                </a:cubicBezTo>
                <a:cubicBezTo>
                  <a:pt x="155442" y="1206558"/>
                  <a:pt x="152920" y="1215849"/>
                  <a:pt x="146304" y="1221639"/>
                </a:cubicBezTo>
                <a:cubicBezTo>
                  <a:pt x="133071" y="1233218"/>
                  <a:pt x="102413" y="1250900"/>
                  <a:pt x="102413" y="1250900"/>
                </a:cubicBezTo>
                <a:cubicBezTo>
                  <a:pt x="99975" y="1258215"/>
                  <a:pt x="96366" y="1265239"/>
                  <a:pt x="95098" y="1272845"/>
                </a:cubicBezTo>
                <a:cubicBezTo>
                  <a:pt x="91468" y="1294625"/>
                  <a:pt x="93137" y="1317261"/>
                  <a:pt x="87782" y="1338682"/>
                </a:cubicBezTo>
                <a:cubicBezTo>
                  <a:pt x="82845" y="1358431"/>
                  <a:pt x="57366" y="1372467"/>
                  <a:pt x="43891" y="1382573"/>
                </a:cubicBezTo>
                <a:cubicBezTo>
                  <a:pt x="41453" y="1389888"/>
                  <a:pt x="40024" y="1397622"/>
                  <a:pt x="36576" y="1404519"/>
                </a:cubicBezTo>
                <a:cubicBezTo>
                  <a:pt x="27349" y="1422974"/>
                  <a:pt x="20923" y="1427487"/>
                  <a:pt x="7315" y="1441095"/>
                </a:cubicBezTo>
                <a:cubicBezTo>
                  <a:pt x="4877" y="1448410"/>
                  <a:pt x="0" y="1455329"/>
                  <a:pt x="0" y="1463040"/>
                </a:cubicBezTo>
                <a:cubicBezTo>
                  <a:pt x="0" y="1484623"/>
                  <a:pt x="10315" y="1503421"/>
                  <a:pt x="29261" y="1514247"/>
                </a:cubicBezTo>
                <a:cubicBezTo>
                  <a:pt x="37990" y="1519235"/>
                  <a:pt x="48855" y="1518800"/>
                  <a:pt x="58522" y="1521562"/>
                </a:cubicBezTo>
                <a:cubicBezTo>
                  <a:pt x="65936" y="1523680"/>
                  <a:pt x="73152" y="1526439"/>
                  <a:pt x="80467" y="1528877"/>
                </a:cubicBezTo>
                <a:cubicBezTo>
                  <a:pt x="99974" y="1524000"/>
                  <a:pt x="119590" y="1519538"/>
                  <a:pt x="138989" y="1514247"/>
                </a:cubicBezTo>
                <a:cubicBezTo>
                  <a:pt x="146428" y="1512218"/>
                  <a:pt x="155482" y="1512384"/>
                  <a:pt x="160934" y="1506932"/>
                </a:cubicBezTo>
                <a:cubicBezTo>
                  <a:pt x="166387" y="1501479"/>
                  <a:pt x="163433" y="1491007"/>
                  <a:pt x="168250" y="1484986"/>
                </a:cubicBezTo>
                <a:cubicBezTo>
                  <a:pt x="173742" y="1478121"/>
                  <a:pt x="182880" y="1475233"/>
                  <a:pt x="190195" y="1470356"/>
                </a:cubicBezTo>
                <a:cubicBezTo>
                  <a:pt x="192633" y="1463041"/>
                  <a:pt x="192693" y="1454431"/>
                  <a:pt x="197510" y="1448410"/>
                </a:cubicBezTo>
                <a:cubicBezTo>
                  <a:pt x="203002" y="1441545"/>
                  <a:pt x="214796" y="1441235"/>
                  <a:pt x="219456" y="1433780"/>
                </a:cubicBezTo>
                <a:cubicBezTo>
                  <a:pt x="275491" y="1344124"/>
                  <a:pt x="205639" y="1418333"/>
                  <a:pt x="248717" y="1375258"/>
                </a:cubicBezTo>
                <a:cubicBezTo>
                  <a:pt x="257756" y="1348139"/>
                  <a:pt x="249135" y="1356760"/>
                  <a:pt x="270662" y="134599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1146546" y="84084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146546" y="314668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15591" y="71405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71405"/>
                <a:ext cx="807593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/>
          <p:nvPr/>
        </p:nvCxnSpPr>
        <p:spPr>
          <a:xfrm>
            <a:off x="1160611" y="6338540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823751" y="5272374"/>
                <a:ext cx="895053" cy="1343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4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4800" b="0" i="1" smtClean="0">
                            <a:latin typeface="Cambria Math"/>
                          </a:rPr>
                          <m:t>𝜖</m:t>
                        </m:r>
                      </m:num>
                      <m:den>
                        <m:sSup>
                          <m:sSupPr>
                            <m:ctrlPr>
                              <a:rPr lang="de-DE" sz="4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48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f>
                              <m:fPr>
                                <m:ctrlPr>
                                  <a:rPr lang="de-DE" sz="4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e-DE" sz="4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4800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4800" dirty="0" smtClean="0"/>
                  <a:t> </a:t>
                </a:r>
                <a:endParaRPr lang="en-US" sz="48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751" y="5272374"/>
                <a:ext cx="895053" cy="13438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111846" y="1522321"/>
            <a:ext cx="5114468" cy="1600200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ihandform 16"/>
          <p:cNvSpPr/>
          <p:nvPr/>
        </p:nvSpPr>
        <p:spPr>
          <a:xfrm>
            <a:off x="1193555" y="1560421"/>
            <a:ext cx="4366009" cy="1562100"/>
          </a:xfrm>
          <a:custGeom>
            <a:avLst/>
            <a:gdLst>
              <a:gd name="connsiteX0" fmla="*/ 0 w 4000500"/>
              <a:gd name="connsiteY0" fmla="*/ 0 h 1562100"/>
              <a:gd name="connsiteX1" fmla="*/ 838200 w 4000500"/>
              <a:gd name="connsiteY1" fmla="*/ 19050 h 1562100"/>
              <a:gd name="connsiteX2" fmla="*/ 1162050 w 4000500"/>
              <a:gd name="connsiteY2" fmla="*/ 171450 h 1562100"/>
              <a:gd name="connsiteX3" fmla="*/ 1428750 w 4000500"/>
              <a:gd name="connsiteY3" fmla="*/ 800100 h 1562100"/>
              <a:gd name="connsiteX4" fmla="*/ 1638300 w 4000500"/>
              <a:gd name="connsiteY4" fmla="*/ 1371600 h 1562100"/>
              <a:gd name="connsiteX5" fmla="*/ 1847850 w 4000500"/>
              <a:gd name="connsiteY5" fmla="*/ 1504950 h 1562100"/>
              <a:gd name="connsiteX6" fmla="*/ 2457450 w 4000500"/>
              <a:gd name="connsiteY6" fmla="*/ 1543050 h 1562100"/>
              <a:gd name="connsiteX7" fmla="*/ 4000500 w 4000500"/>
              <a:gd name="connsiteY7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0500" h="1562100">
                <a:moveTo>
                  <a:pt x="0" y="0"/>
                </a:moveTo>
                <a:lnTo>
                  <a:pt x="838200" y="19050"/>
                </a:lnTo>
                <a:cubicBezTo>
                  <a:pt x="1031875" y="47625"/>
                  <a:pt x="1063625" y="41275"/>
                  <a:pt x="1162050" y="171450"/>
                </a:cubicBezTo>
                <a:cubicBezTo>
                  <a:pt x="1260475" y="301625"/>
                  <a:pt x="1349375" y="600075"/>
                  <a:pt x="1428750" y="800100"/>
                </a:cubicBezTo>
                <a:cubicBezTo>
                  <a:pt x="1508125" y="1000125"/>
                  <a:pt x="1568450" y="1254125"/>
                  <a:pt x="1638300" y="1371600"/>
                </a:cubicBezTo>
                <a:cubicBezTo>
                  <a:pt x="1708150" y="1489075"/>
                  <a:pt x="1711325" y="1476375"/>
                  <a:pt x="1847850" y="1504950"/>
                </a:cubicBezTo>
                <a:cubicBezTo>
                  <a:pt x="1984375" y="1533525"/>
                  <a:pt x="2098675" y="1533525"/>
                  <a:pt x="2457450" y="1543050"/>
                </a:cubicBezTo>
                <a:cubicBezTo>
                  <a:pt x="2816225" y="1552575"/>
                  <a:pt x="3408362" y="1557337"/>
                  <a:pt x="4000500" y="1562100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ihandform 14"/>
          <p:cNvSpPr/>
          <p:nvPr/>
        </p:nvSpPr>
        <p:spPr>
          <a:xfrm>
            <a:off x="1145108" y="1541371"/>
            <a:ext cx="4262056" cy="1562100"/>
          </a:xfrm>
          <a:custGeom>
            <a:avLst/>
            <a:gdLst>
              <a:gd name="connsiteX0" fmla="*/ 0 w 3905250"/>
              <a:gd name="connsiteY0" fmla="*/ 0 h 1562100"/>
              <a:gd name="connsiteX1" fmla="*/ 590550 w 3905250"/>
              <a:gd name="connsiteY1" fmla="*/ 19050 h 1562100"/>
              <a:gd name="connsiteX2" fmla="*/ 1123950 w 3905250"/>
              <a:gd name="connsiteY2" fmla="*/ 76200 h 1562100"/>
              <a:gd name="connsiteX3" fmla="*/ 1543050 w 3905250"/>
              <a:gd name="connsiteY3" fmla="*/ 495300 h 1562100"/>
              <a:gd name="connsiteX4" fmla="*/ 2209800 w 3905250"/>
              <a:gd name="connsiteY4" fmla="*/ 1276350 h 1562100"/>
              <a:gd name="connsiteX5" fmla="*/ 2762250 w 3905250"/>
              <a:gd name="connsiteY5" fmla="*/ 1504950 h 1562100"/>
              <a:gd name="connsiteX6" fmla="*/ 3905250 w 3905250"/>
              <a:gd name="connsiteY6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1562100">
                <a:moveTo>
                  <a:pt x="0" y="0"/>
                </a:moveTo>
                <a:cubicBezTo>
                  <a:pt x="201612" y="3175"/>
                  <a:pt x="403225" y="6350"/>
                  <a:pt x="590550" y="19050"/>
                </a:cubicBezTo>
                <a:cubicBezTo>
                  <a:pt x="777875" y="31750"/>
                  <a:pt x="965200" y="-3175"/>
                  <a:pt x="1123950" y="76200"/>
                </a:cubicBezTo>
                <a:cubicBezTo>
                  <a:pt x="1282700" y="155575"/>
                  <a:pt x="1362075" y="295275"/>
                  <a:pt x="1543050" y="495300"/>
                </a:cubicBezTo>
                <a:cubicBezTo>
                  <a:pt x="1724025" y="695325"/>
                  <a:pt x="2006600" y="1108075"/>
                  <a:pt x="2209800" y="1276350"/>
                </a:cubicBezTo>
                <a:cubicBezTo>
                  <a:pt x="2413000" y="1444625"/>
                  <a:pt x="2479675" y="1457325"/>
                  <a:pt x="2762250" y="1504950"/>
                </a:cubicBezTo>
                <a:cubicBezTo>
                  <a:pt x="3044825" y="1552575"/>
                  <a:pt x="3475037" y="1557337"/>
                  <a:pt x="3905250" y="15621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6485031" y="1224327"/>
            <a:ext cx="203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vorher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289464" y="4630479"/>
            <a:ext cx="24272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nachher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438093" y="4572508"/>
            <a:ext cx="4956276" cy="1720493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ihandform 23"/>
          <p:cNvSpPr/>
          <p:nvPr/>
        </p:nvSpPr>
        <p:spPr>
          <a:xfrm>
            <a:off x="437030" y="4891998"/>
            <a:ext cx="5124072" cy="1210056"/>
          </a:xfrm>
          <a:custGeom>
            <a:avLst/>
            <a:gdLst>
              <a:gd name="connsiteX0" fmla="*/ 0 w 4844955"/>
              <a:gd name="connsiteY0" fmla="*/ 1174 h 1210056"/>
              <a:gd name="connsiteX1" fmla="*/ 1378424 w 4844955"/>
              <a:gd name="connsiteY1" fmla="*/ 28469 h 1210056"/>
              <a:gd name="connsiteX2" fmla="*/ 2169994 w 4844955"/>
              <a:gd name="connsiteY2" fmla="*/ 192242 h 1210056"/>
              <a:gd name="connsiteX3" fmla="*/ 2688609 w 4844955"/>
              <a:gd name="connsiteY3" fmla="*/ 533436 h 1210056"/>
              <a:gd name="connsiteX4" fmla="*/ 3343702 w 4844955"/>
              <a:gd name="connsiteY4" fmla="*/ 1120290 h 1210056"/>
              <a:gd name="connsiteX5" fmla="*/ 4189863 w 4844955"/>
              <a:gd name="connsiteY5" fmla="*/ 1202177 h 1210056"/>
              <a:gd name="connsiteX6" fmla="*/ 4844955 w 4844955"/>
              <a:gd name="connsiteY6" fmla="*/ 1202177 h 12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955" h="1210056">
                <a:moveTo>
                  <a:pt x="0" y="1174"/>
                </a:moveTo>
                <a:cubicBezTo>
                  <a:pt x="508379" y="-1101"/>
                  <a:pt x="1016758" y="-3376"/>
                  <a:pt x="1378424" y="28469"/>
                </a:cubicBezTo>
                <a:cubicBezTo>
                  <a:pt x="1740090" y="60314"/>
                  <a:pt x="1951630" y="108081"/>
                  <a:pt x="2169994" y="192242"/>
                </a:cubicBezTo>
                <a:cubicBezTo>
                  <a:pt x="2388358" y="276403"/>
                  <a:pt x="2492991" y="378761"/>
                  <a:pt x="2688609" y="533436"/>
                </a:cubicBezTo>
                <a:cubicBezTo>
                  <a:pt x="2884227" y="688111"/>
                  <a:pt x="3093493" y="1008833"/>
                  <a:pt x="3343702" y="1120290"/>
                </a:cubicBezTo>
                <a:cubicBezTo>
                  <a:pt x="3593911" y="1231747"/>
                  <a:pt x="3939654" y="1188529"/>
                  <a:pt x="4189863" y="1202177"/>
                </a:cubicBezTo>
                <a:cubicBezTo>
                  <a:pt x="4440072" y="1215825"/>
                  <a:pt x="4642513" y="1209001"/>
                  <a:pt x="4844955" y="120217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ihandform 24"/>
          <p:cNvSpPr/>
          <p:nvPr/>
        </p:nvSpPr>
        <p:spPr>
          <a:xfrm>
            <a:off x="476955" y="5208642"/>
            <a:ext cx="4893128" cy="667845"/>
          </a:xfrm>
          <a:custGeom>
            <a:avLst/>
            <a:gdLst>
              <a:gd name="connsiteX0" fmla="*/ 0 w 4626591"/>
              <a:gd name="connsiteY0" fmla="*/ 3561 h 667845"/>
              <a:gd name="connsiteX1" fmla="*/ 2074460 w 4626591"/>
              <a:gd name="connsiteY1" fmla="*/ 44504 h 667845"/>
              <a:gd name="connsiteX2" fmla="*/ 2743200 w 4626591"/>
              <a:gd name="connsiteY2" fmla="*/ 317459 h 667845"/>
              <a:gd name="connsiteX3" fmla="*/ 3029803 w 4626591"/>
              <a:gd name="connsiteY3" fmla="*/ 563119 h 667845"/>
              <a:gd name="connsiteX4" fmla="*/ 3398293 w 4626591"/>
              <a:gd name="connsiteY4" fmla="*/ 658653 h 667845"/>
              <a:gd name="connsiteX5" fmla="*/ 4626591 w 4626591"/>
              <a:gd name="connsiteY5" fmla="*/ 658653 h 6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6591" h="667845">
                <a:moveTo>
                  <a:pt x="0" y="3561"/>
                </a:moveTo>
                <a:cubicBezTo>
                  <a:pt x="808630" y="-2126"/>
                  <a:pt x="1617260" y="-7812"/>
                  <a:pt x="2074460" y="44504"/>
                </a:cubicBezTo>
                <a:cubicBezTo>
                  <a:pt x="2531660" y="96820"/>
                  <a:pt x="2583976" y="231023"/>
                  <a:pt x="2743200" y="317459"/>
                </a:cubicBezTo>
                <a:cubicBezTo>
                  <a:pt x="2902424" y="403895"/>
                  <a:pt x="2920621" y="506253"/>
                  <a:pt x="3029803" y="563119"/>
                </a:cubicBezTo>
                <a:cubicBezTo>
                  <a:pt x="3138985" y="619985"/>
                  <a:pt x="3132162" y="642731"/>
                  <a:pt x="3398293" y="658653"/>
                </a:cubicBezTo>
                <a:cubicBezTo>
                  <a:pt x="3664424" y="674575"/>
                  <a:pt x="4145507" y="666614"/>
                  <a:pt x="4626591" y="658653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 Verbindung 26"/>
          <p:cNvCxnSpPr/>
          <p:nvPr/>
        </p:nvCxnSpPr>
        <p:spPr>
          <a:xfrm>
            <a:off x="2555776" y="122432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4355976" y="122432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2555776" y="4416178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4343049" y="442630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160611" y="4183609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22368" y="4526101"/>
            <a:ext cx="788318" cy="1070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6485" y="3474104"/>
                <a:ext cx="983090" cy="1693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440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sSup>
                            <m:sSupPr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de-DE" sz="4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sz="4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4400" b="0" i="1" smtClean="0">
                                      <a:latin typeface="Cambria Math"/>
                                    </a:rPr>
                                    <m:t>𝛿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5" y="3474104"/>
                <a:ext cx="983090" cy="16939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1930490" y="3562410"/>
                <a:ext cx="28921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Verschied. </a:t>
                </a:r>
                <a:r>
                  <a:rPr lang="de-DE" sz="3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𝑩</m:t>
                    </m:r>
                  </m:oMath>
                </a14:m>
                <a:endPara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90" y="3562410"/>
                <a:ext cx="2892138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85" t="-11458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105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146546" y="60359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6546" y="290943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815591" y="-48610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-48610"/>
                <a:ext cx="698333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1140336" y="5951605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6483727" y="5490567"/>
                <a:ext cx="70474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27" y="5490567"/>
                <a:ext cx="70474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/>
          <p:cNvCxnSpPr/>
          <p:nvPr/>
        </p:nvCxnSpPr>
        <p:spPr>
          <a:xfrm flipV="1">
            <a:off x="1140336" y="3796674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811573" y="3032478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3" y="3032478"/>
                <a:ext cx="698333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387185" y="2988998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85" y="2988998"/>
                <a:ext cx="802592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407460" y="5967227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60" y="5967227"/>
                <a:ext cx="802592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464756" y="720831"/>
                <a:ext cx="1745927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  <m:r>
                        <a:rPr lang="de-DE" sz="4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56" y="720831"/>
                <a:ext cx="1745927" cy="76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6464755" y="4439489"/>
                <a:ext cx="1745927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  <m:r>
                        <a:rPr lang="de-DE" sz="4400" b="0" i="1" smtClean="0">
                          <a:latin typeface="Cambria Math"/>
                        </a:rPr>
                        <m:t>≠0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55" y="4439489"/>
                <a:ext cx="1745927" cy="7694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lipse 28"/>
          <p:cNvSpPr/>
          <p:nvPr/>
        </p:nvSpPr>
        <p:spPr>
          <a:xfrm>
            <a:off x="3615653" y="5761840"/>
            <a:ext cx="289495" cy="307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3615653" y="2743815"/>
            <a:ext cx="289496" cy="288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ihandform 31"/>
          <p:cNvSpPr/>
          <p:nvPr/>
        </p:nvSpPr>
        <p:spPr>
          <a:xfrm>
            <a:off x="3905148" y="4097462"/>
            <a:ext cx="1173708" cy="1815152"/>
          </a:xfrm>
          <a:custGeom>
            <a:avLst/>
            <a:gdLst>
              <a:gd name="connsiteX0" fmla="*/ 0 w 1173708"/>
              <a:gd name="connsiteY0" fmla="*/ 1815152 h 1815152"/>
              <a:gd name="connsiteX1" fmla="*/ 232012 w 1173708"/>
              <a:gd name="connsiteY1" fmla="*/ 1705970 h 1815152"/>
              <a:gd name="connsiteX2" fmla="*/ 614150 w 1173708"/>
              <a:gd name="connsiteY2" fmla="*/ 1378424 h 1815152"/>
              <a:gd name="connsiteX3" fmla="*/ 996287 w 1173708"/>
              <a:gd name="connsiteY3" fmla="*/ 709683 h 1815152"/>
              <a:gd name="connsiteX4" fmla="*/ 1173708 w 1173708"/>
              <a:gd name="connsiteY4" fmla="*/ 0 h 18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708" h="1815152">
                <a:moveTo>
                  <a:pt x="0" y="1815152"/>
                </a:moveTo>
                <a:cubicBezTo>
                  <a:pt x="64827" y="1796955"/>
                  <a:pt x="129654" y="1778758"/>
                  <a:pt x="232012" y="1705970"/>
                </a:cubicBezTo>
                <a:cubicBezTo>
                  <a:pt x="334370" y="1633182"/>
                  <a:pt x="486771" y="1544472"/>
                  <a:pt x="614150" y="1378424"/>
                </a:cubicBezTo>
                <a:cubicBezTo>
                  <a:pt x="741529" y="1212376"/>
                  <a:pt x="903027" y="939420"/>
                  <a:pt x="996287" y="709683"/>
                </a:cubicBezTo>
                <a:cubicBezTo>
                  <a:pt x="1089547" y="479946"/>
                  <a:pt x="1131627" y="239973"/>
                  <a:pt x="1173708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ihandform 32"/>
          <p:cNvSpPr/>
          <p:nvPr/>
        </p:nvSpPr>
        <p:spPr>
          <a:xfrm flipH="1">
            <a:off x="2411760" y="4067033"/>
            <a:ext cx="1201428" cy="1815152"/>
          </a:xfrm>
          <a:custGeom>
            <a:avLst/>
            <a:gdLst>
              <a:gd name="connsiteX0" fmla="*/ 0 w 1173708"/>
              <a:gd name="connsiteY0" fmla="*/ 1815152 h 1815152"/>
              <a:gd name="connsiteX1" fmla="*/ 232012 w 1173708"/>
              <a:gd name="connsiteY1" fmla="*/ 1705970 h 1815152"/>
              <a:gd name="connsiteX2" fmla="*/ 614150 w 1173708"/>
              <a:gd name="connsiteY2" fmla="*/ 1378424 h 1815152"/>
              <a:gd name="connsiteX3" fmla="*/ 996287 w 1173708"/>
              <a:gd name="connsiteY3" fmla="*/ 709683 h 1815152"/>
              <a:gd name="connsiteX4" fmla="*/ 1173708 w 1173708"/>
              <a:gd name="connsiteY4" fmla="*/ 0 h 18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708" h="1815152">
                <a:moveTo>
                  <a:pt x="0" y="1815152"/>
                </a:moveTo>
                <a:cubicBezTo>
                  <a:pt x="64827" y="1796955"/>
                  <a:pt x="129654" y="1778758"/>
                  <a:pt x="232012" y="1705970"/>
                </a:cubicBezTo>
                <a:cubicBezTo>
                  <a:pt x="334370" y="1633182"/>
                  <a:pt x="486771" y="1544472"/>
                  <a:pt x="614150" y="1378424"/>
                </a:cubicBezTo>
                <a:cubicBezTo>
                  <a:pt x="741529" y="1212376"/>
                  <a:pt x="903027" y="939420"/>
                  <a:pt x="996287" y="709683"/>
                </a:cubicBezTo>
                <a:cubicBezTo>
                  <a:pt x="1089547" y="479946"/>
                  <a:pt x="1131627" y="239973"/>
                  <a:pt x="1173708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59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577155" y="4329551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155" y="4329551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862654" y="2506784"/>
            <a:ext cx="5967389" cy="2441643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042824" y="5152985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824" y="5152985"/>
                <a:ext cx="101184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ogen 17"/>
          <p:cNvSpPr/>
          <p:nvPr/>
        </p:nvSpPr>
        <p:spPr>
          <a:xfrm>
            <a:off x="-2023597" y="2085231"/>
            <a:ext cx="6575686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ogen 16"/>
          <p:cNvSpPr/>
          <p:nvPr/>
        </p:nvSpPr>
        <p:spPr>
          <a:xfrm>
            <a:off x="-1980727" y="2060848"/>
            <a:ext cx="6575686" cy="4932052"/>
          </a:xfrm>
          <a:prstGeom prst="arc">
            <a:avLst>
              <a:gd name="adj1" fmla="val 16200000"/>
              <a:gd name="adj2" fmla="val 9403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1252735" y="4965107"/>
            <a:ext cx="659202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/>
          <p:cNvCxnSpPr/>
          <p:nvPr/>
        </p:nvCxnSpPr>
        <p:spPr>
          <a:xfrm flipV="1">
            <a:off x="1218035" y="1572034"/>
            <a:ext cx="34700" cy="339307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703678" y="2235777"/>
            <a:ext cx="47394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3983901" y="2499129"/>
                <a:ext cx="17949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𝑩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≠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901" y="2499129"/>
                <a:ext cx="179491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1921640" y="3255340"/>
                <a:ext cx="17949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𝑩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40" y="3255340"/>
                <a:ext cx="1794914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48748" y="4783667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43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146546" y="60359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6546" y="290943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815591" y="-48610"/>
                <a:ext cx="9284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-48610"/>
                <a:ext cx="928459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1140336" y="603514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6483727" y="5574111"/>
                <a:ext cx="70474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27" y="5574111"/>
                <a:ext cx="70474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/>
          <p:cNvCxnSpPr/>
          <p:nvPr/>
        </p:nvCxnSpPr>
        <p:spPr>
          <a:xfrm flipV="1">
            <a:off x="1140336" y="3880218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811573" y="3032478"/>
                <a:ext cx="6074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3" y="3032478"/>
                <a:ext cx="60747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387185" y="2854467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85" y="2854467"/>
                <a:ext cx="802592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407460" y="5973972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60" y="5973972"/>
                <a:ext cx="802592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19047" y="4404121"/>
                <a:ext cx="159184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𝐿</m:t>
                      </m:r>
                      <m:r>
                        <a:rPr lang="de-DE" sz="4000" b="0" i="1" smtClean="0">
                          <a:latin typeface="Cambria Math"/>
                        </a:rPr>
                        <m:t>≫</m:t>
                      </m:r>
                      <m:r>
                        <a:rPr lang="de-DE" sz="40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47" y="4404121"/>
                <a:ext cx="1591846" cy="707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ihandform 19"/>
          <p:cNvSpPr/>
          <p:nvPr/>
        </p:nvSpPr>
        <p:spPr>
          <a:xfrm>
            <a:off x="1227279" y="4131524"/>
            <a:ext cx="2361063" cy="1842448"/>
          </a:xfrm>
          <a:custGeom>
            <a:avLst/>
            <a:gdLst>
              <a:gd name="connsiteX0" fmla="*/ 0 w 2361063"/>
              <a:gd name="connsiteY0" fmla="*/ 1842448 h 1842448"/>
              <a:gd name="connsiteX1" fmla="*/ 1201003 w 2361063"/>
              <a:gd name="connsiteY1" fmla="*/ 1815153 h 1842448"/>
              <a:gd name="connsiteX2" fmla="*/ 1828800 w 2361063"/>
              <a:gd name="connsiteY2" fmla="*/ 1528550 h 1842448"/>
              <a:gd name="connsiteX3" fmla="*/ 2197290 w 2361063"/>
              <a:gd name="connsiteY3" fmla="*/ 941696 h 1842448"/>
              <a:gd name="connsiteX4" fmla="*/ 2361063 w 2361063"/>
              <a:gd name="connsiteY4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063" h="1842448">
                <a:moveTo>
                  <a:pt x="0" y="1842448"/>
                </a:moveTo>
                <a:lnTo>
                  <a:pt x="1201003" y="1815153"/>
                </a:lnTo>
                <a:cubicBezTo>
                  <a:pt x="1505803" y="1762837"/>
                  <a:pt x="1662752" y="1674126"/>
                  <a:pt x="1828800" y="1528550"/>
                </a:cubicBezTo>
                <a:cubicBezTo>
                  <a:pt x="1994848" y="1382974"/>
                  <a:pt x="2108580" y="1196454"/>
                  <a:pt x="2197290" y="941696"/>
                </a:cubicBezTo>
                <a:cubicBezTo>
                  <a:pt x="2286000" y="686938"/>
                  <a:pt x="2323531" y="343469"/>
                  <a:pt x="2361063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ihandform 20"/>
          <p:cNvSpPr/>
          <p:nvPr/>
        </p:nvSpPr>
        <p:spPr>
          <a:xfrm flipH="1">
            <a:off x="3767652" y="4140957"/>
            <a:ext cx="2349945" cy="1842448"/>
          </a:xfrm>
          <a:custGeom>
            <a:avLst/>
            <a:gdLst>
              <a:gd name="connsiteX0" fmla="*/ 0 w 2361063"/>
              <a:gd name="connsiteY0" fmla="*/ 1842448 h 1842448"/>
              <a:gd name="connsiteX1" fmla="*/ 1201003 w 2361063"/>
              <a:gd name="connsiteY1" fmla="*/ 1815153 h 1842448"/>
              <a:gd name="connsiteX2" fmla="*/ 1828800 w 2361063"/>
              <a:gd name="connsiteY2" fmla="*/ 1528550 h 1842448"/>
              <a:gd name="connsiteX3" fmla="*/ 2197290 w 2361063"/>
              <a:gd name="connsiteY3" fmla="*/ 941696 h 1842448"/>
              <a:gd name="connsiteX4" fmla="*/ 2361063 w 2361063"/>
              <a:gd name="connsiteY4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063" h="1842448">
                <a:moveTo>
                  <a:pt x="0" y="1842448"/>
                </a:moveTo>
                <a:lnTo>
                  <a:pt x="1201003" y="1815153"/>
                </a:lnTo>
                <a:cubicBezTo>
                  <a:pt x="1505803" y="1762837"/>
                  <a:pt x="1662752" y="1674126"/>
                  <a:pt x="1828800" y="1528550"/>
                </a:cubicBezTo>
                <a:cubicBezTo>
                  <a:pt x="1994848" y="1382974"/>
                  <a:pt x="2108580" y="1196454"/>
                  <a:pt x="2197290" y="941696"/>
                </a:cubicBezTo>
                <a:cubicBezTo>
                  <a:pt x="2286000" y="686938"/>
                  <a:pt x="2323531" y="343469"/>
                  <a:pt x="2361063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erade Verbindung 22"/>
          <p:cNvCxnSpPr/>
          <p:nvPr/>
        </p:nvCxnSpPr>
        <p:spPr>
          <a:xfrm>
            <a:off x="1140336" y="5272322"/>
            <a:ext cx="510854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4856263" y="4403783"/>
                <a:ext cx="159184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𝐿</m:t>
                      </m:r>
                      <m:r>
                        <a:rPr lang="de-DE" sz="4000" b="0" i="1" smtClean="0">
                          <a:latin typeface="Cambria Math"/>
                        </a:rPr>
                        <m:t>≫</m:t>
                      </m:r>
                      <m:r>
                        <a:rPr lang="de-DE" sz="40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263" y="4403783"/>
                <a:ext cx="1591846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4892331" y="3371004"/>
                <a:ext cx="151971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𝐿</m:t>
                      </m:r>
                      <m:r>
                        <a:rPr lang="de-DE" sz="4000" b="0" i="1" smtClean="0">
                          <a:latin typeface="Cambria Math"/>
                        </a:rPr>
                        <m:t>&lt;</m:t>
                      </m:r>
                      <m:r>
                        <a:rPr lang="de-DE" sz="40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331" y="3371004"/>
                <a:ext cx="1519710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/>
          <p:cNvCxnSpPr>
            <a:stCxn id="25" idx="1"/>
          </p:cNvCxnSpPr>
          <p:nvPr/>
        </p:nvCxnSpPr>
        <p:spPr>
          <a:xfrm flipH="1">
            <a:off x="3763245" y="3724947"/>
            <a:ext cx="1129086" cy="135767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3725839" y="836712"/>
            <a:ext cx="0" cy="210877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3715402" y="3948523"/>
            <a:ext cx="0" cy="208661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09067" y="4887601"/>
                <a:ext cx="62421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7" y="4887601"/>
                <a:ext cx="624210" cy="76944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400062" y="720831"/>
                <a:ext cx="505267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de-DE" sz="32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62" y="720831"/>
                <a:ext cx="505267" cy="101752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1182414" y="1203326"/>
            <a:ext cx="4650827" cy="1658703"/>
          </a:xfrm>
          <a:custGeom>
            <a:avLst/>
            <a:gdLst>
              <a:gd name="connsiteX0" fmla="*/ 0 w 4650827"/>
              <a:gd name="connsiteY0" fmla="*/ 10619 h 1658703"/>
              <a:gd name="connsiteX1" fmla="*/ 1497724 w 4650827"/>
              <a:gd name="connsiteY1" fmla="*/ 10619 h 1658703"/>
              <a:gd name="connsiteX2" fmla="*/ 2191407 w 4650827"/>
              <a:gd name="connsiteY2" fmla="*/ 120977 h 1658703"/>
              <a:gd name="connsiteX3" fmla="*/ 2522483 w 4650827"/>
              <a:gd name="connsiteY3" fmla="*/ 735833 h 1658703"/>
              <a:gd name="connsiteX4" fmla="*/ 2822027 w 4650827"/>
              <a:gd name="connsiteY4" fmla="*/ 1445281 h 1658703"/>
              <a:gd name="connsiteX5" fmla="*/ 3373820 w 4650827"/>
              <a:gd name="connsiteY5" fmla="*/ 1634467 h 1658703"/>
              <a:gd name="connsiteX6" fmla="*/ 4650827 w 4650827"/>
              <a:gd name="connsiteY6" fmla="*/ 1650233 h 165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0827" h="1658703">
                <a:moveTo>
                  <a:pt x="0" y="10619"/>
                </a:moveTo>
                <a:cubicBezTo>
                  <a:pt x="566245" y="1422"/>
                  <a:pt x="1132490" y="-7774"/>
                  <a:pt x="1497724" y="10619"/>
                </a:cubicBezTo>
                <a:cubicBezTo>
                  <a:pt x="1862958" y="29012"/>
                  <a:pt x="2020614" y="108"/>
                  <a:pt x="2191407" y="120977"/>
                </a:cubicBezTo>
                <a:cubicBezTo>
                  <a:pt x="2362200" y="241846"/>
                  <a:pt x="2417380" y="515116"/>
                  <a:pt x="2522483" y="735833"/>
                </a:cubicBezTo>
                <a:cubicBezTo>
                  <a:pt x="2627586" y="956550"/>
                  <a:pt x="2680138" y="1295509"/>
                  <a:pt x="2822027" y="1445281"/>
                </a:cubicBezTo>
                <a:cubicBezTo>
                  <a:pt x="2963916" y="1595053"/>
                  <a:pt x="3069020" y="1600308"/>
                  <a:pt x="3373820" y="1634467"/>
                </a:cubicBezTo>
                <a:cubicBezTo>
                  <a:pt x="3678620" y="1668626"/>
                  <a:pt x="4164723" y="1659429"/>
                  <a:pt x="4650827" y="165023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ihandform 44"/>
          <p:cNvSpPr/>
          <p:nvPr/>
        </p:nvSpPr>
        <p:spPr>
          <a:xfrm>
            <a:off x="1182414" y="1174014"/>
            <a:ext cx="4871545" cy="1680453"/>
          </a:xfrm>
          <a:custGeom>
            <a:avLst/>
            <a:gdLst>
              <a:gd name="connsiteX0" fmla="*/ 0 w 4871545"/>
              <a:gd name="connsiteY0" fmla="*/ 39931 h 1680453"/>
              <a:gd name="connsiteX1" fmla="*/ 1481958 w 4871545"/>
              <a:gd name="connsiteY1" fmla="*/ 87227 h 1680453"/>
              <a:gd name="connsiteX2" fmla="*/ 2538248 w 4871545"/>
              <a:gd name="connsiteY2" fmla="*/ 812441 h 1680453"/>
              <a:gd name="connsiteX3" fmla="*/ 3279227 w 4871545"/>
              <a:gd name="connsiteY3" fmla="*/ 1443062 h 1680453"/>
              <a:gd name="connsiteX4" fmla="*/ 4099034 w 4871545"/>
              <a:gd name="connsiteY4" fmla="*/ 1663779 h 1680453"/>
              <a:gd name="connsiteX5" fmla="*/ 4871545 w 4871545"/>
              <a:gd name="connsiteY5" fmla="*/ 1648014 h 168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1545" h="1680453">
                <a:moveTo>
                  <a:pt x="0" y="39931"/>
                </a:moveTo>
                <a:cubicBezTo>
                  <a:pt x="529458" y="-797"/>
                  <a:pt x="1058917" y="-41525"/>
                  <a:pt x="1481958" y="87227"/>
                </a:cubicBezTo>
                <a:cubicBezTo>
                  <a:pt x="1904999" y="215979"/>
                  <a:pt x="2238703" y="586469"/>
                  <a:pt x="2538248" y="812441"/>
                </a:cubicBezTo>
                <a:cubicBezTo>
                  <a:pt x="2837793" y="1038413"/>
                  <a:pt x="3019096" y="1301172"/>
                  <a:pt x="3279227" y="1443062"/>
                </a:cubicBezTo>
                <a:cubicBezTo>
                  <a:pt x="3539358" y="1584952"/>
                  <a:pt x="3833648" y="1629620"/>
                  <a:pt x="4099034" y="1663779"/>
                </a:cubicBezTo>
                <a:cubicBezTo>
                  <a:pt x="4364420" y="1697938"/>
                  <a:pt x="4617982" y="1672976"/>
                  <a:pt x="4871545" y="1648014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670568" y="308083"/>
                <a:ext cx="4262705" cy="12618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de-DE" sz="4000" b="0" i="1" smtClean="0"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lang="en-US" sz="4000" dirty="0" smtClean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r>
                  <a:rPr lang="en-US" sz="3600" dirty="0" err="1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Kurvenschnittpunkt</a:t>
                </a:r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68" y="308083"/>
                <a:ext cx="4262705" cy="1261884"/>
              </a:xfrm>
              <a:prstGeom prst="rect">
                <a:avLst/>
              </a:prstGeom>
              <a:blipFill rotWithShape="1">
                <a:blip r:embed="rId13"/>
                <a:stretch>
                  <a:fillRect l="-4137" r="-3709" b="-16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/>
          <p:cNvSpPr/>
          <p:nvPr/>
        </p:nvSpPr>
        <p:spPr>
          <a:xfrm>
            <a:off x="3632251" y="5192163"/>
            <a:ext cx="170295" cy="1603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gen 26"/>
          <p:cNvSpPr/>
          <p:nvPr/>
        </p:nvSpPr>
        <p:spPr>
          <a:xfrm rot="5400000">
            <a:off x="788269" y="-1523915"/>
            <a:ext cx="6580614" cy="3581031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921780" y="332656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80" y="332656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7827411" y="3207013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11" y="3207013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868318" y="3758752"/>
                <a:ext cx="2171646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 smtClean="0"/>
              </a:p>
              <a:p>
                <a:pPr algn="ctr"/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:r>
                  <a:rPr lang="de-DE" sz="24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Heisenberg</a:t>
                </a:r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  <a:endParaRPr lang="en-US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318" y="3758752"/>
                <a:ext cx="2171646" cy="1138773"/>
              </a:xfrm>
              <a:prstGeom prst="rect">
                <a:avLst/>
              </a:prstGeom>
              <a:blipFill rotWithShape="1">
                <a:blip r:embed="rId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1235385" y="3591734"/>
            <a:ext cx="659202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1218035" y="1081898"/>
            <a:ext cx="34700" cy="501139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816443" y="2228550"/>
            <a:ext cx="35538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173095" y="295278"/>
                <a:ext cx="14638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095" y="295278"/>
                <a:ext cx="1463862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441164" y="5446965"/>
                <a:ext cx="14638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3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64" y="5446965"/>
                <a:ext cx="1463862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10"/>
          <p:cNvCxnSpPr/>
          <p:nvPr/>
        </p:nvCxnSpPr>
        <p:spPr>
          <a:xfrm flipV="1">
            <a:off x="3968922" y="3410294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280876" y="3264431"/>
                <a:ext cx="1463862" cy="646331"/>
              </a:xfrm>
              <a:prstGeom prst="rect">
                <a:avLst/>
              </a:prstGeom>
              <a:solidFill>
                <a:srgbClr val="FFFFFF">
                  <a:alpha val="67059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3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876" y="3264431"/>
                <a:ext cx="1463862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460338" y="2876622"/>
                <a:ext cx="1368152" cy="633571"/>
              </a:xfrm>
              <a:prstGeom prst="rect">
                <a:avLst/>
              </a:prstGeom>
              <a:solidFill>
                <a:srgbClr val="FFFFFF">
                  <a:alpha val="5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de-DE" sz="36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:r>
                  <a:rPr lang="en-US" sz="3200" dirty="0" err="1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xy</a:t>
                </a:r>
                <a:r>
                  <a:rPr lang="en-US" sz="32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338" y="2876622"/>
                <a:ext cx="1368152" cy="633571"/>
              </a:xfrm>
              <a:prstGeom prst="rect">
                <a:avLst/>
              </a:prstGeom>
              <a:blipFill rotWithShape="1">
                <a:blip r:embed="rId8"/>
                <a:stretch>
                  <a:fillRect t="-2885" r="-8929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14"/>
          <p:cNvCxnSpPr/>
          <p:nvPr/>
        </p:nvCxnSpPr>
        <p:spPr>
          <a:xfrm flipV="1">
            <a:off x="5144414" y="3410294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4905026" y="3793744"/>
                <a:ext cx="2171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 smtClean="0"/>
              </a:p>
              <a:p>
                <a:pPr algn="ctr"/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:r>
                  <a:rPr lang="de-DE" sz="3200" dirty="0" err="1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Ising</a:t>
                </a:r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  <a:endParaRPr lang="en-US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026" y="3793744"/>
                <a:ext cx="2171646" cy="1200329"/>
              </a:xfrm>
              <a:prstGeom prst="rect">
                <a:avLst/>
              </a:prstGeom>
              <a:blipFill rotWithShape="1">
                <a:blip r:embed="rId9"/>
                <a:stretch>
                  <a:fillRect b="-15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16"/>
          <p:cNvCxnSpPr/>
          <p:nvPr/>
        </p:nvCxnSpPr>
        <p:spPr>
          <a:xfrm flipV="1">
            <a:off x="5958132" y="3430864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5144414" y="3793744"/>
            <a:ext cx="0" cy="229955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958132" y="188640"/>
            <a:ext cx="0" cy="321120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5400000" flipH="1">
            <a:off x="1616376" y="4880992"/>
            <a:ext cx="4696494" cy="2192610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464223" y="5977297"/>
                <a:ext cx="1545872" cy="76944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4400" b="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de-DE" sz="4400" b="0" i="1" smtClean="0">
                        <a:latin typeface="Cambria Math"/>
                      </a:rPr>
                      <m:t>3</m:t>
                    </m:r>
                    <m:r>
                      <a:rPr lang="de-DE" sz="4400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23" y="5977297"/>
                <a:ext cx="1545872" cy="769441"/>
              </a:xfrm>
              <a:prstGeom prst="rect">
                <a:avLst/>
              </a:prstGeom>
              <a:blipFill rotWithShape="1">
                <a:blip r:embed="rId10"/>
                <a:stretch>
                  <a:fillRect l="-15234" t="-13281" b="-375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/>
          <p:cNvSpPr txBox="1"/>
          <p:nvPr/>
        </p:nvSpPr>
        <p:spPr>
          <a:xfrm>
            <a:off x="1565125" y="1503375"/>
            <a:ext cx="27013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Kritische Linien</a:t>
            </a:r>
          </a:p>
          <a:p>
            <a:r>
              <a:rPr lang="de-DE" sz="28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PÜ 2.Ordnung</a:t>
            </a:r>
            <a:endParaRPr lang="en-US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3859266" y="3416442"/>
            <a:ext cx="219311" cy="342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Gerade Verbindung mit Pfeil 32"/>
          <p:cNvCxnSpPr>
            <a:stCxn id="31" idx="3"/>
          </p:cNvCxnSpPr>
          <p:nvPr/>
        </p:nvCxnSpPr>
        <p:spPr>
          <a:xfrm flipV="1">
            <a:off x="4266506" y="1980428"/>
            <a:ext cx="1058533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91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ogen 5"/>
          <p:cNvSpPr/>
          <p:nvPr/>
        </p:nvSpPr>
        <p:spPr>
          <a:xfrm>
            <a:off x="-1497272" y="2576980"/>
            <a:ext cx="5308681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ogen 6"/>
          <p:cNvSpPr/>
          <p:nvPr/>
        </p:nvSpPr>
        <p:spPr>
          <a:xfrm>
            <a:off x="-1791370" y="2023554"/>
            <a:ext cx="4715613" cy="4450941"/>
          </a:xfrm>
          <a:prstGeom prst="arc">
            <a:avLst>
              <a:gd name="adj1" fmla="val 16114538"/>
              <a:gd name="adj2" fmla="val 9403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512056" y="4279804"/>
            <a:ext cx="2979824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477356" y="1342495"/>
            <a:ext cx="0" cy="293731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/>
          <p:cNvCxnSpPr/>
          <p:nvPr/>
        </p:nvCxnSpPr>
        <p:spPr>
          <a:xfrm flipV="1">
            <a:off x="477356" y="2494623"/>
            <a:ext cx="1524612" cy="178518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ogen 18"/>
          <p:cNvSpPr/>
          <p:nvPr/>
        </p:nvSpPr>
        <p:spPr>
          <a:xfrm>
            <a:off x="-545579" y="3170871"/>
            <a:ext cx="2136056" cy="2156306"/>
          </a:xfrm>
          <a:prstGeom prst="arc">
            <a:avLst>
              <a:gd name="adj1" fmla="val 18521097"/>
              <a:gd name="adj2" fmla="val 94036"/>
            </a:avLst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843776" y="3541139"/>
                <a:ext cx="6589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76" y="3541139"/>
                <a:ext cx="658963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Bogen 25"/>
          <p:cNvSpPr/>
          <p:nvPr/>
        </p:nvSpPr>
        <p:spPr>
          <a:xfrm>
            <a:off x="-917960" y="220050"/>
            <a:ext cx="6575686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/>
          <p:cNvCxnSpPr/>
          <p:nvPr/>
        </p:nvCxnSpPr>
        <p:spPr>
          <a:xfrm flipV="1">
            <a:off x="5004048" y="2576980"/>
            <a:ext cx="3929795" cy="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3465336" y="293892"/>
            <a:ext cx="35538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>
                          <a:latin typeface="Cambria Math"/>
                        </a:rPr>
                        <m:t>−</m:t>
                      </m:r>
                      <m:r>
                        <a:rPr lang="de-DE" sz="4400" b="0" i="1" smtClean="0">
                          <a:latin typeface="Cambria Math"/>
                        </a:rPr>
                        <m:t>𝐷</m:t>
                      </m:r>
                      <m:r>
                        <a:rPr lang="de-DE" sz="4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Bildergebnis für sine wave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t="19430"/>
          <a:stretch/>
        </p:blipFill>
        <p:spPr bwMode="auto">
          <a:xfrm>
            <a:off x="5004048" y="2619352"/>
            <a:ext cx="3576525" cy="232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Gerade Verbindung mit Pfeil 28"/>
          <p:cNvCxnSpPr/>
          <p:nvPr/>
        </p:nvCxnSpPr>
        <p:spPr>
          <a:xfrm flipV="1">
            <a:off x="4992003" y="1313365"/>
            <a:ext cx="0" cy="312775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656040" y="5152816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</a:t>
            </a:r>
            <a:r>
              <a:rPr lang="de-DE" sz="3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eichte Achse</a:t>
            </a: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 flipH="1" flipV="1">
            <a:off x="2369883" y="4294581"/>
            <a:ext cx="329909" cy="74842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15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37997" y="5203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2123728" y="5203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37997" y="23205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2123728" y="23205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5134541" y="505402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7020272" y="505402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5134541" y="2308234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7020272" y="2305602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755576" y="704980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1475656" y="704980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755576" y="1482150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1475656" y="1482151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2627784" y="659201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3347864" y="659201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2627784" y="1436371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3347864" y="1436372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754460" y="2443448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1474540" y="2443448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754460" y="3220618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1474540" y="3220619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2627784" y="244344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3347864" y="2443449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2627784" y="322061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3347864" y="3220620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5652120" y="643247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6372200" y="643247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5652120" y="1420417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6372200" y="1420418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5685284" y="244344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6405364" y="2443449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5685284" y="322061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6405364" y="3220620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7596336" y="643246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8316416" y="643246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7596336" y="1420416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8316416" y="1420417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 rot="10800000">
            <a:off x="7596336" y="2478190"/>
            <a:ext cx="720080" cy="1492609"/>
            <a:chOff x="2780184" y="1822346"/>
            <a:chExt cx="720080" cy="1492609"/>
          </a:xfrm>
        </p:grpSpPr>
        <p:cxnSp>
          <p:nvCxnSpPr>
            <p:cNvPr id="56" name="Gerade Verbindung mit Pfeil 55"/>
            <p:cNvCxnSpPr/>
            <p:nvPr/>
          </p:nvCxnSpPr>
          <p:spPr>
            <a:xfrm flipV="1">
              <a:off x="2780184" y="1822346"/>
              <a:ext cx="0" cy="715439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/>
            <p:nvPr/>
          </p:nvCxnSpPr>
          <p:spPr>
            <a:xfrm flipV="1">
              <a:off x="3500264" y="1822346"/>
              <a:ext cx="0" cy="71543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 flipV="1">
              <a:off x="2780184" y="2599516"/>
              <a:ext cx="0" cy="715439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 flipV="1">
              <a:off x="3500264" y="2599517"/>
              <a:ext cx="0" cy="71543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feil nach rechts 60"/>
          <p:cNvSpPr/>
          <p:nvPr/>
        </p:nvSpPr>
        <p:spPr>
          <a:xfrm>
            <a:off x="4069566" y="1572094"/>
            <a:ext cx="994589" cy="1496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feld 61"/>
          <p:cNvSpPr txBox="1"/>
          <p:nvPr/>
        </p:nvSpPr>
        <p:spPr>
          <a:xfrm>
            <a:off x="848534" y="4869160"/>
            <a:ext cx="74366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Versuchsschritt </a:t>
            </a:r>
          </a:p>
          <a:p>
            <a:pPr algn="ctr"/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z.B. alle im 1. Cluster drehen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60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Bogen 10"/>
          <p:cNvSpPr/>
          <p:nvPr/>
        </p:nvSpPr>
        <p:spPr>
          <a:xfrm>
            <a:off x="-1497272" y="2576980"/>
            <a:ext cx="5308681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512056" y="4279804"/>
            <a:ext cx="2979824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77356" y="1342495"/>
            <a:ext cx="0" cy="293731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Bogen 18"/>
          <p:cNvSpPr/>
          <p:nvPr/>
        </p:nvSpPr>
        <p:spPr>
          <a:xfrm>
            <a:off x="-917960" y="220050"/>
            <a:ext cx="6575686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5004048" y="2576980"/>
            <a:ext cx="3929795" cy="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465336" y="293892"/>
            <a:ext cx="35538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>
                          <a:latin typeface="Cambria Math"/>
                        </a:rPr>
                        <m:t>−</m:t>
                      </m:r>
                      <m:r>
                        <a:rPr lang="de-DE" sz="4400" b="0" i="1" smtClean="0">
                          <a:latin typeface="Cambria Math"/>
                        </a:rPr>
                        <m:t>𝐷</m:t>
                      </m:r>
                      <m:r>
                        <a:rPr lang="de-DE" sz="4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" descr="Bildergebnis für sine wave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t="19430"/>
          <a:stretch/>
        </p:blipFill>
        <p:spPr bwMode="auto">
          <a:xfrm>
            <a:off x="5004048" y="2619352"/>
            <a:ext cx="3576525" cy="232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rade Verbindung mit Pfeil 26"/>
          <p:cNvCxnSpPr/>
          <p:nvPr/>
        </p:nvCxnSpPr>
        <p:spPr>
          <a:xfrm flipV="1">
            <a:off x="4992003" y="1313365"/>
            <a:ext cx="0" cy="312775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ogen 11"/>
          <p:cNvSpPr/>
          <p:nvPr/>
        </p:nvSpPr>
        <p:spPr>
          <a:xfrm>
            <a:off x="-1497272" y="1638833"/>
            <a:ext cx="4715613" cy="4450941"/>
          </a:xfrm>
          <a:prstGeom prst="arc">
            <a:avLst>
              <a:gd name="adj1" fmla="val 17291196"/>
              <a:gd name="adj2" fmla="val 1961032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77356" y="2023553"/>
            <a:ext cx="1790388" cy="225625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419340" y="867802"/>
                <a:ext cx="9651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000" b="0" i="0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sz="4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40" y="867802"/>
                <a:ext cx="965136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Geschweifte Klammer rechts 29"/>
          <p:cNvSpPr/>
          <p:nvPr/>
        </p:nvSpPr>
        <p:spPr>
          <a:xfrm rot="18414490">
            <a:off x="2195517" y="1071467"/>
            <a:ext cx="499805" cy="158387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6493984" y="4250673"/>
            <a:ext cx="216024" cy="18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Gerade Verbindung 32"/>
          <p:cNvCxnSpPr/>
          <p:nvPr/>
        </p:nvCxnSpPr>
        <p:spPr>
          <a:xfrm>
            <a:off x="6391941" y="4345106"/>
            <a:ext cx="4201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816144" y="4252137"/>
            <a:ext cx="0" cy="202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6391941" y="4250673"/>
            <a:ext cx="0" cy="202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6307527" y="4597742"/>
            <a:ext cx="576064" cy="55436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1"/>
                </a:solidFill>
              </a:rPr>
              <a:t>4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7906611" y="4597742"/>
            <a:ext cx="576064" cy="55436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3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477356" y="5519886"/>
            <a:ext cx="576064" cy="55436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1"/>
                </a:solidFill>
              </a:rPr>
              <a:t>4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1182177" y="5519886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Idee 4 erlaubt nur kleine Schritte</a:t>
            </a: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8086631" y="4250672"/>
            <a:ext cx="216024" cy="18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ogen 48"/>
          <p:cNvSpPr/>
          <p:nvPr/>
        </p:nvSpPr>
        <p:spPr>
          <a:xfrm rot="7798169">
            <a:off x="6562008" y="3105505"/>
            <a:ext cx="1656184" cy="1711578"/>
          </a:xfrm>
          <a:prstGeom prst="arc">
            <a:avLst>
              <a:gd name="adj1" fmla="val 16200000"/>
              <a:gd name="adj2" fmla="val 321416"/>
            </a:avLst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27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 Verbindung mit Pfeil 21"/>
          <p:cNvCxnSpPr/>
          <p:nvPr/>
        </p:nvCxnSpPr>
        <p:spPr>
          <a:xfrm flipV="1">
            <a:off x="1166519" y="2679412"/>
            <a:ext cx="4929289" cy="331236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 rot="19415081">
            <a:off x="4924094" y="716708"/>
            <a:ext cx="2102224" cy="417930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3"/>
          <p:cNvCxnSpPr>
            <a:stCxn id="2" idx="0"/>
          </p:cNvCxnSpPr>
          <p:nvPr/>
        </p:nvCxnSpPr>
        <p:spPr>
          <a:xfrm flipH="1">
            <a:off x="1166519" y="1124744"/>
            <a:ext cx="3568198" cy="486703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>
            <a:stCxn id="2" idx="4"/>
          </p:cNvCxnSpPr>
          <p:nvPr/>
        </p:nvCxnSpPr>
        <p:spPr>
          <a:xfrm flipH="1">
            <a:off x="1166519" y="4487978"/>
            <a:ext cx="6049176" cy="150380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3606675" y="2984765"/>
                <a:ext cx="839204" cy="1237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de-DE" sz="6600" b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675" y="2984765"/>
                <a:ext cx="839204" cy="12379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/>
          <p:cNvCxnSpPr>
            <a:endCxn id="2" idx="4"/>
          </p:cNvCxnSpPr>
          <p:nvPr/>
        </p:nvCxnSpPr>
        <p:spPr>
          <a:xfrm>
            <a:off x="5975206" y="2679412"/>
            <a:ext cx="1240489" cy="180856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6276848" y="2326899"/>
                <a:ext cx="938847" cy="12313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de-DE" sz="6600" b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848" y="2326899"/>
                <a:ext cx="938847" cy="12313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285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9" name="Gerade Verbindung 18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 Verbindung 24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766341" y="13178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1542207" y="375303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5253342" y="13178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/>
          <p:nvPr/>
        </p:nvSpPr>
        <p:spPr>
          <a:xfrm>
            <a:off x="6477477" y="13039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6469035" y="25289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5253342" y="497717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/>
          <p:cNvSpPr/>
          <p:nvPr/>
        </p:nvSpPr>
        <p:spPr>
          <a:xfrm>
            <a:off x="5272704" y="376918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ihandform 33"/>
          <p:cNvSpPr/>
          <p:nvPr/>
        </p:nvSpPr>
        <p:spPr>
          <a:xfrm>
            <a:off x="4798109" y="811987"/>
            <a:ext cx="2626819" cy="2468865"/>
          </a:xfrm>
          <a:custGeom>
            <a:avLst/>
            <a:gdLst>
              <a:gd name="connsiteX0" fmla="*/ 242064 w 2626819"/>
              <a:gd name="connsiteY0" fmla="*/ 1360627 h 2468865"/>
              <a:gd name="connsiteX1" fmla="*/ 176227 w 2626819"/>
              <a:gd name="connsiteY1" fmla="*/ 1294791 h 2468865"/>
              <a:gd name="connsiteX2" fmla="*/ 139651 w 2626819"/>
              <a:gd name="connsiteY2" fmla="*/ 1243584 h 2468865"/>
              <a:gd name="connsiteX3" fmla="*/ 125021 w 2626819"/>
              <a:gd name="connsiteY3" fmla="*/ 1214323 h 2468865"/>
              <a:gd name="connsiteX4" fmla="*/ 103075 w 2626819"/>
              <a:gd name="connsiteY4" fmla="*/ 1199693 h 2468865"/>
              <a:gd name="connsiteX5" fmla="*/ 81129 w 2626819"/>
              <a:gd name="connsiteY5" fmla="*/ 1148487 h 2468865"/>
              <a:gd name="connsiteX6" fmla="*/ 66499 w 2626819"/>
              <a:gd name="connsiteY6" fmla="*/ 1097280 h 2468865"/>
              <a:gd name="connsiteX7" fmla="*/ 44553 w 2626819"/>
              <a:gd name="connsiteY7" fmla="*/ 1038759 h 2468865"/>
              <a:gd name="connsiteX8" fmla="*/ 37238 w 2626819"/>
              <a:gd name="connsiteY8" fmla="*/ 1009498 h 2468865"/>
              <a:gd name="connsiteX9" fmla="*/ 29923 w 2626819"/>
              <a:gd name="connsiteY9" fmla="*/ 987552 h 2468865"/>
              <a:gd name="connsiteX10" fmla="*/ 22608 w 2626819"/>
              <a:gd name="connsiteY10" fmla="*/ 943661 h 2468865"/>
              <a:gd name="connsiteX11" fmla="*/ 7977 w 2626819"/>
              <a:gd name="connsiteY11" fmla="*/ 892455 h 2468865"/>
              <a:gd name="connsiteX12" fmla="*/ 7977 w 2626819"/>
              <a:gd name="connsiteY12" fmla="*/ 709575 h 2468865"/>
              <a:gd name="connsiteX13" fmla="*/ 15293 w 2626819"/>
              <a:gd name="connsiteY13" fmla="*/ 665683 h 2468865"/>
              <a:gd name="connsiteX14" fmla="*/ 29923 w 2626819"/>
              <a:gd name="connsiteY14" fmla="*/ 629107 h 2468865"/>
              <a:gd name="connsiteX15" fmla="*/ 37238 w 2626819"/>
              <a:gd name="connsiteY15" fmla="*/ 592531 h 2468865"/>
              <a:gd name="connsiteX16" fmla="*/ 51869 w 2626819"/>
              <a:gd name="connsiteY16" fmla="*/ 563271 h 2468865"/>
              <a:gd name="connsiteX17" fmla="*/ 59184 w 2626819"/>
              <a:gd name="connsiteY17" fmla="*/ 541325 h 2468865"/>
              <a:gd name="connsiteX18" fmla="*/ 73814 w 2626819"/>
              <a:gd name="connsiteY18" fmla="*/ 519379 h 2468865"/>
              <a:gd name="connsiteX19" fmla="*/ 95760 w 2626819"/>
              <a:gd name="connsiteY19" fmla="*/ 468173 h 2468865"/>
              <a:gd name="connsiteX20" fmla="*/ 161597 w 2626819"/>
              <a:gd name="connsiteY20" fmla="*/ 387706 h 2468865"/>
              <a:gd name="connsiteX21" fmla="*/ 183542 w 2626819"/>
              <a:gd name="connsiteY21" fmla="*/ 358445 h 2468865"/>
              <a:gd name="connsiteX22" fmla="*/ 212803 w 2626819"/>
              <a:gd name="connsiteY22" fmla="*/ 343815 h 2468865"/>
              <a:gd name="connsiteX23" fmla="*/ 264009 w 2626819"/>
              <a:gd name="connsiteY23" fmla="*/ 292608 h 2468865"/>
              <a:gd name="connsiteX24" fmla="*/ 285955 w 2626819"/>
              <a:gd name="connsiteY24" fmla="*/ 270663 h 2468865"/>
              <a:gd name="connsiteX25" fmla="*/ 307901 w 2626819"/>
              <a:gd name="connsiteY25" fmla="*/ 256032 h 2468865"/>
              <a:gd name="connsiteX26" fmla="*/ 366422 w 2626819"/>
              <a:gd name="connsiteY26" fmla="*/ 212141 h 2468865"/>
              <a:gd name="connsiteX27" fmla="*/ 468835 w 2626819"/>
              <a:gd name="connsiteY27" fmla="*/ 168250 h 2468865"/>
              <a:gd name="connsiteX28" fmla="*/ 498096 w 2626819"/>
              <a:gd name="connsiteY28" fmla="*/ 153619 h 2468865"/>
              <a:gd name="connsiteX29" fmla="*/ 520041 w 2626819"/>
              <a:gd name="connsiteY29" fmla="*/ 146304 h 2468865"/>
              <a:gd name="connsiteX30" fmla="*/ 549302 w 2626819"/>
              <a:gd name="connsiteY30" fmla="*/ 124359 h 2468865"/>
              <a:gd name="connsiteX31" fmla="*/ 637085 w 2626819"/>
              <a:gd name="connsiteY31" fmla="*/ 87783 h 2468865"/>
              <a:gd name="connsiteX32" fmla="*/ 659030 w 2626819"/>
              <a:gd name="connsiteY32" fmla="*/ 80467 h 2468865"/>
              <a:gd name="connsiteX33" fmla="*/ 688291 w 2626819"/>
              <a:gd name="connsiteY33" fmla="*/ 65837 h 2468865"/>
              <a:gd name="connsiteX34" fmla="*/ 732182 w 2626819"/>
              <a:gd name="connsiteY34" fmla="*/ 51207 h 2468865"/>
              <a:gd name="connsiteX35" fmla="*/ 761443 w 2626819"/>
              <a:gd name="connsiteY35" fmla="*/ 36576 h 2468865"/>
              <a:gd name="connsiteX36" fmla="*/ 819965 w 2626819"/>
              <a:gd name="connsiteY36" fmla="*/ 21946 h 2468865"/>
              <a:gd name="connsiteX37" fmla="*/ 856541 w 2626819"/>
              <a:gd name="connsiteY37" fmla="*/ 14631 h 2468865"/>
              <a:gd name="connsiteX38" fmla="*/ 1024790 w 2626819"/>
              <a:gd name="connsiteY38" fmla="*/ 0 h 2468865"/>
              <a:gd name="connsiteX39" fmla="*/ 1712419 w 2626819"/>
              <a:gd name="connsiteY39" fmla="*/ 7315 h 2468865"/>
              <a:gd name="connsiteX40" fmla="*/ 1814832 w 2626819"/>
              <a:gd name="connsiteY40" fmla="*/ 29261 h 2468865"/>
              <a:gd name="connsiteX41" fmla="*/ 1858723 w 2626819"/>
              <a:gd name="connsiteY41" fmla="*/ 36576 h 2468865"/>
              <a:gd name="connsiteX42" fmla="*/ 1887984 w 2626819"/>
              <a:gd name="connsiteY42" fmla="*/ 51207 h 2468865"/>
              <a:gd name="connsiteX43" fmla="*/ 1939190 w 2626819"/>
              <a:gd name="connsiteY43" fmla="*/ 65837 h 2468865"/>
              <a:gd name="connsiteX44" fmla="*/ 1968451 w 2626819"/>
              <a:gd name="connsiteY44" fmla="*/ 80467 h 2468865"/>
              <a:gd name="connsiteX45" fmla="*/ 2012342 w 2626819"/>
              <a:gd name="connsiteY45" fmla="*/ 95098 h 2468865"/>
              <a:gd name="connsiteX46" fmla="*/ 2070864 w 2626819"/>
              <a:gd name="connsiteY46" fmla="*/ 124359 h 2468865"/>
              <a:gd name="connsiteX47" fmla="*/ 2107440 w 2626819"/>
              <a:gd name="connsiteY47" fmla="*/ 146304 h 2468865"/>
              <a:gd name="connsiteX48" fmla="*/ 2144016 w 2626819"/>
              <a:gd name="connsiteY48" fmla="*/ 153619 h 2468865"/>
              <a:gd name="connsiteX49" fmla="*/ 2195222 w 2626819"/>
              <a:gd name="connsiteY49" fmla="*/ 175565 h 2468865"/>
              <a:gd name="connsiteX50" fmla="*/ 2217168 w 2626819"/>
              <a:gd name="connsiteY50" fmla="*/ 197511 h 2468865"/>
              <a:gd name="connsiteX51" fmla="*/ 2275689 w 2626819"/>
              <a:gd name="connsiteY51" fmla="*/ 234087 h 2468865"/>
              <a:gd name="connsiteX52" fmla="*/ 2297635 w 2626819"/>
              <a:gd name="connsiteY52" fmla="*/ 263347 h 2468865"/>
              <a:gd name="connsiteX53" fmla="*/ 2326896 w 2626819"/>
              <a:gd name="connsiteY53" fmla="*/ 285293 h 2468865"/>
              <a:gd name="connsiteX54" fmla="*/ 2363472 w 2626819"/>
              <a:gd name="connsiteY54" fmla="*/ 321869 h 2468865"/>
              <a:gd name="connsiteX55" fmla="*/ 2385417 w 2626819"/>
              <a:gd name="connsiteY55" fmla="*/ 343815 h 2468865"/>
              <a:gd name="connsiteX56" fmla="*/ 2421993 w 2626819"/>
              <a:gd name="connsiteY56" fmla="*/ 409651 h 2468865"/>
              <a:gd name="connsiteX57" fmla="*/ 2451254 w 2626819"/>
              <a:gd name="connsiteY57" fmla="*/ 468173 h 2468865"/>
              <a:gd name="connsiteX58" fmla="*/ 2487830 w 2626819"/>
              <a:gd name="connsiteY58" fmla="*/ 519379 h 2468865"/>
              <a:gd name="connsiteX59" fmla="*/ 2524406 w 2626819"/>
              <a:gd name="connsiteY59" fmla="*/ 614477 h 2468865"/>
              <a:gd name="connsiteX60" fmla="*/ 2524406 w 2626819"/>
              <a:gd name="connsiteY60" fmla="*/ 614477 h 2468865"/>
              <a:gd name="connsiteX61" fmla="*/ 2553667 w 2626819"/>
              <a:gd name="connsiteY61" fmla="*/ 709575 h 2468865"/>
              <a:gd name="connsiteX62" fmla="*/ 2560982 w 2626819"/>
              <a:gd name="connsiteY62" fmla="*/ 731520 h 2468865"/>
              <a:gd name="connsiteX63" fmla="*/ 2568297 w 2626819"/>
              <a:gd name="connsiteY63" fmla="*/ 768096 h 2468865"/>
              <a:gd name="connsiteX64" fmla="*/ 2590243 w 2626819"/>
              <a:gd name="connsiteY64" fmla="*/ 870509 h 2468865"/>
              <a:gd name="connsiteX65" fmla="*/ 2597558 w 2626819"/>
              <a:gd name="connsiteY65" fmla="*/ 943661 h 2468865"/>
              <a:gd name="connsiteX66" fmla="*/ 2604873 w 2626819"/>
              <a:gd name="connsiteY66" fmla="*/ 965607 h 2468865"/>
              <a:gd name="connsiteX67" fmla="*/ 2626819 w 2626819"/>
              <a:gd name="connsiteY67" fmla="*/ 1111911 h 2468865"/>
              <a:gd name="connsiteX68" fmla="*/ 2619504 w 2626819"/>
              <a:gd name="connsiteY68" fmla="*/ 1506931 h 2468865"/>
              <a:gd name="connsiteX69" fmla="*/ 2604873 w 2626819"/>
              <a:gd name="connsiteY69" fmla="*/ 1594714 h 2468865"/>
              <a:gd name="connsiteX70" fmla="*/ 2597558 w 2626819"/>
              <a:gd name="connsiteY70" fmla="*/ 1645920 h 2468865"/>
              <a:gd name="connsiteX71" fmla="*/ 2590243 w 2626819"/>
              <a:gd name="connsiteY71" fmla="*/ 1682496 h 2468865"/>
              <a:gd name="connsiteX72" fmla="*/ 2575613 w 2626819"/>
              <a:gd name="connsiteY72" fmla="*/ 1777594 h 2468865"/>
              <a:gd name="connsiteX73" fmla="*/ 2553667 w 2626819"/>
              <a:gd name="connsiteY73" fmla="*/ 1821485 h 2468865"/>
              <a:gd name="connsiteX74" fmla="*/ 2546352 w 2626819"/>
              <a:gd name="connsiteY74" fmla="*/ 1843431 h 2468865"/>
              <a:gd name="connsiteX75" fmla="*/ 2531721 w 2626819"/>
              <a:gd name="connsiteY75" fmla="*/ 1865376 h 2468865"/>
              <a:gd name="connsiteX76" fmla="*/ 2517091 w 2626819"/>
              <a:gd name="connsiteY76" fmla="*/ 1901952 h 2468865"/>
              <a:gd name="connsiteX77" fmla="*/ 2502461 w 2626819"/>
              <a:gd name="connsiteY77" fmla="*/ 1931213 h 2468865"/>
              <a:gd name="connsiteX78" fmla="*/ 2495145 w 2626819"/>
              <a:gd name="connsiteY78" fmla="*/ 1953159 h 2468865"/>
              <a:gd name="connsiteX79" fmla="*/ 2480515 w 2626819"/>
              <a:gd name="connsiteY79" fmla="*/ 1975104 h 2468865"/>
              <a:gd name="connsiteX80" fmla="*/ 2465885 w 2626819"/>
              <a:gd name="connsiteY80" fmla="*/ 2004365 h 2468865"/>
              <a:gd name="connsiteX81" fmla="*/ 2436624 w 2626819"/>
              <a:gd name="connsiteY81" fmla="*/ 2048256 h 2468865"/>
              <a:gd name="connsiteX82" fmla="*/ 2429309 w 2626819"/>
              <a:gd name="connsiteY82" fmla="*/ 2077517 h 2468865"/>
              <a:gd name="connsiteX83" fmla="*/ 2400048 w 2626819"/>
              <a:gd name="connsiteY83" fmla="*/ 2128723 h 2468865"/>
              <a:gd name="connsiteX84" fmla="*/ 2378102 w 2626819"/>
              <a:gd name="connsiteY84" fmla="*/ 2150669 h 2468865"/>
              <a:gd name="connsiteX85" fmla="*/ 2356157 w 2626819"/>
              <a:gd name="connsiteY85" fmla="*/ 2179930 h 2468865"/>
              <a:gd name="connsiteX86" fmla="*/ 2283005 w 2626819"/>
              <a:gd name="connsiteY86" fmla="*/ 2245767 h 2468865"/>
              <a:gd name="connsiteX87" fmla="*/ 2253744 w 2626819"/>
              <a:gd name="connsiteY87" fmla="*/ 2289658 h 2468865"/>
              <a:gd name="connsiteX88" fmla="*/ 2195222 w 2626819"/>
              <a:gd name="connsiteY88" fmla="*/ 2333549 h 2468865"/>
              <a:gd name="connsiteX89" fmla="*/ 2173277 w 2626819"/>
              <a:gd name="connsiteY89" fmla="*/ 2348179 h 2468865"/>
              <a:gd name="connsiteX90" fmla="*/ 2144016 w 2626819"/>
              <a:gd name="connsiteY90" fmla="*/ 2355495 h 2468865"/>
              <a:gd name="connsiteX91" fmla="*/ 2092809 w 2626819"/>
              <a:gd name="connsiteY91" fmla="*/ 2392071 h 2468865"/>
              <a:gd name="connsiteX92" fmla="*/ 2063549 w 2626819"/>
              <a:gd name="connsiteY92" fmla="*/ 2414016 h 2468865"/>
              <a:gd name="connsiteX93" fmla="*/ 1961136 w 2626819"/>
              <a:gd name="connsiteY93" fmla="*/ 2450592 h 2468865"/>
              <a:gd name="connsiteX94" fmla="*/ 1836777 w 2626819"/>
              <a:gd name="connsiteY94" fmla="*/ 2457907 h 2468865"/>
              <a:gd name="connsiteX95" fmla="*/ 1800201 w 2626819"/>
              <a:gd name="connsiteY95" fmla="*/ 2450592 h 2468865"/>
              <a:gd name="connsiteX96" fmla="*/ 1748995 w 2626819"/>
              <a:gd name="connsiteY96" fmla="*/ 2435962 h 2468865"/>
              <a:gd name="connsiteX97" fmla="*/ 1697789 w 2626819"/>
              <a:gd name="connsiteY97" fmla="*/ 2406701 h 2468865"/>
              <a:gd name="connsiteX98" fmla="*/ 1617321 w 2626819"/>
              <a:gd name="connsiteY98" fmla="*/ 2362810 h 2468865"/>
              <a:gd name="connsiteX99" fmla="*/ 1558800 w 2626819"/>
              <a:gd name="connsiteY99" fmla="*/ 2304288 h 2468865"/>
              <a:gd name="connsiteX100" fmla="*/ 1529539 w 2626819"/>
              <a:gd name="connsiteY100" fmla="*/ 2275027 h 2468865"/>
              <a:gd name="connsiteX101" fmla="*/ 1507593 w 2626819"/>
              <a:gd name="connsiteY101" fmla="*/ 2245767 h 2468865"/>
              <a:gd name="connsiteX102" fmla="*/ 1471017 w 2626819"/>
              <a:gd name="connsiteY102" fmla="*/ 2209191 h 2468865"/>
              <a:gd name="connsiteX103" fmla="*/ 1441757 w 2626819"/>
              <a:gd name="connsiteY103" fmla="*/ 2179930 h 2468865"/>
              <a:gd name="connsiteX104" fmla="*/ 1412496 w 2626819"/>
              <a:gd name="connsiteY104" fmla="*/ 2121408 h 2468865"/>
              <a:gd name="connsiteX105" fmla="*/ 1405181 w 2626819"/>
              <a:gd name="connsiteY105" fmla="*/ 2099463 h 2468865"/>
              <a:gd name="connsiteX106" fmla="*/ 1397865 w 2626819"/>
              <a:gd name="connsiteY106" fmla="*/ 2070202 h 2468865"/>
              <a:gd name="connsiteX107" fmla="*/ 1383235 w 2626819"/>
              <a:gd name="connsiteY107" fmla="*/ 2048256 h 2468865"/>
              <a:gd name="connsiteX108" fmla="*/ 1332029 w 2626819"/>
              <a:gd name="connsiteY108" fmla="*/ 1975104 h 2468865"/>
              <a:gd name="connsiteX109" fmla="*/ 1317398 w 2626819"/>
              <a:gd name="connsiteY109" fmla="*/ 1945843 h 2468865"/>
              <a:gd name="connsiteX110" fmla="*/ 1302768 w 2626819"/>
              <a:gd name="connsiteY110" fmla="*/ 1909267 h 2468865"/>
              <a:gd name="connsiteX111" fmla="*/ 1273507 w 2626819"/>
              <a:gd name="connsiteY111" fmla="*/ 1872691 h 2468865"/>
              <a:gd name="connsiteX112" fmla="*/ 1251561 w 2626819"/>
              <a:gd name="connsiteY112" fmla="*/ 1821485 h 2468865"/>
              <a:gd name="connsiteX113" fmla="*/ 1236931 w 2626819"/>
              <a:gd name="connsiteY113" fmla="*/ 1799539 h 2468865"/>
              <a:gd name="connsiteX114" fmla="*/ 1193040 w 2626819"/>
              <a:gd name="connsiteY114" fmla="*/ 1741018 h 2468865"/>
              <a:gd name="connsiteX115" fmla="*/ 1156464 w 2626819"/>
              <a:gd name="connsiteY115" fmla="*/ 1697127 h 2468865"/>
              <a:gd name="connsiteX116" fmla="*/ 1134518 w 2626819"/>
              <a:gd name="connsiteY116" fmla="*/ 1682496 h 2468865"/>
              <a:gd name="connsiteX117" fmla="*/ 1112573 w 2626819"/>
              <a:gd name="connsiteY117" fmla="*/ 1653235 h 2468865"/>
              <a:gd name="connsiteX118" fmla="*/ 1097942 w 2626819"/>
              <a:gd name="connsiteY118" fmla="*/ 1638605 h 2468865"/>
              <a:gd name="connsiteX119" fmla="*/ 1083312 w 2626819"/>
              <a:gd name="connsiteY119" fmla="*/ 1616659 h 2468865"/>
              <a:gd name="connsiteX120" fmla="*/ 1068681 w 2626819"/>
              <a:gd name="connsiteY120" fmla="*/ 1602029 h 2468865"/>
              <a:gd name="connsiteX121" fmla="*/ 1054051 w 2626819"/>
              <a:gd name="connsiteY121" fmla="*/ 1580083 h 2468865"/>
              <a:gd name="connsiteX122" fmla="*/ 1032105 w 2626819"/>
              <a:gd name="connsiteY122" fmla="*/ 1565453 h 2468865"/>
              <a:gd name="connsiteX123" fmla="*/ 1010160 w 2626819"/>
              <a:gd name="connsiteY123" fmla="*/ 1543507 h 2468865"/>
              <a:gd name="connsiteX124" fmla="*/ 937008 w 2626819"/>
              <a:gd name="connsiteY124" fmla="*/ 1514247 h 2468865"/>
              <a:gd name="connsiteX125" fmla="*/ 863856 w 2626819"/>
              <a:gd name="connsiteY125" fmla="*/ 1484986 h 2468865"/>
              <a:gd name="connsiteX126" fmla="*/ 776073 w 2626819"/>
              <a:gd name="connsiteY126" fmla="*/ 1455725 h 2468865"/>
              <a:gd name="connsiteX127" fmla="*/ 724867 w 2626819"/>
              <a:gd name="connsiteY127" fmla="*/ 1441095 h 2468865"/>
              <a:gd name="connsiteX128" fmla="*/ 659030 w 2626819"/>
              <a:gd name="connsiteY128" fmla="*/ 1433779 h 2468865"/>
              <a:gd name="connsiteX129" fmla="*/ 622454 w 2626819"/>
              <a:gd name="connsiteY129" fmla="*/ 1426464 h 2468865"/>
              <a:gd name="connsiteX130" fmla="*/ 593193 w 2626819"/>
              <a:gd name="connsiteY130" fmla="*/ 1419149 h 2468865"/>
              <a:gd name="connsiteX131" fmla="*/ 490781 w 2626819"/>
              <a:gd name="connsiteY131" fmla="*/ 1411834 h 2468865"/>
              <a:gd name="connsiteX132" fmla="*/ 410313 w 2626819"/>
              <a:gd name="connsiteY132" fmla="*/ 1404519 h 2468865"/>
              <a:gd name="connsiteX133" fmla="*/ 359107 w 2626819"/>
              <a:gd name="connsiteY133" fmla="*/ 1389888 h 2468865"/>
              <a:gd name="connsiteX134" fmla="*/ 329846 w 2626819"/>
              <a:gd name="connsiteY134" fmla="*/ 1375258 h 2468865"/>
              <a:gd name="connsiteX135" fmla="*/ 307901 w 2626819"/>
              <a:gd name="connsiteY135" fmla="*/ 1360627 h 246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626819" h="2468865">
                <a:moveTo>
                  <a:pt x="242064" y="1360627"/>
                </a:moveTo>
                <a:cubicBezTo>
                  <a:pt x="220118" y="1338682"/>
                  <a:pt x="197278" y="1317596"/>
                  <a:pt x="176227" y="1294791"/>
                </a:cubicBezTo>
                <a:cubicBezTo>
                  <a:pt x="170336" y="1288409"/>
                  <a:pt x="145662" y="1254104"/>
                  <a:pt x="139651" y="1243584"/>
                </a:cubicBezTo>
                <a:cubicBezTo>
                  <a:pt x="134241" y="1234116"/>
                  <a:pt x="132002" y="1222700"/>
                  <a:pt x="125021" y="1214323"/>
                </a:cubicBezTo>
                <a:cubicBezTo>
                  <a:pt x="119393" y="1207569"/>
                  <a:pt x="110390" y="1204570"/>
                  <a:pt x="103075" y="1199693"/>
                </a:cubicBezTo>
                <a:cubicBezTo>
                  <a:pt x="85920" y="1148225"/>
                  <a:pt x="108248" y="1211763"/>
                  <a:pt x="81129" y="1148487"/>
                </a:cubicBezTo>
                <a:cubicBezTo>
                  <a:pt x="70565" y="1123837"/>
                  <a:pt x="75776" y="1125111"/>
                  <a:pt x="66499" y="1097280"/>
                </a:cubicBezTo>
                <a:cubicBezTo>
                  <a:pt x="51052" y="1050939"/>
                  <a:pt x="54820" y="1074691"/>
                  <a:pt x="44553" y="1038759"/>
                </a:cubicBezTo>
                <a:cubicBezTo>
                  <a:pt x="41791" y="1029092"/>
                  <a:pt x="40000" y="1019165"/>
                  <a:pt x="37238" y="1009498"/>
                </a:cubicBezTo>
                <a:cubicBezTo>
                  <a:pt x="35120" y="1002084"/>
                  <a:pt x="31596" y="995079"/>
                  <a:pt x="29923" y="987552"/>
                </a:cubicBezTo>
                <a:cubicBezTo>
                  <a:pt x="26706" y="973073"/>
                  <a:pt x="25517" y="958205"/>
                  <a:pt x="22608" y="943661"/>
                </a:cubicBezTo>
                <a:cubicBezTo>
                  <a:pt x="18014" y="920691"/>
                  <a:pt x="14951" y="913375"/>
                  <a:pt x="7977" y="892455"/>
                </a:cubicBezTo>
                <a:cubicBezTo>
                  <a:pt x="-2427" y="798816"/>
                  <a:pt x="-2889" y="829094"/>
                  <a:pt x="7977" y="709575"/>
                </a:cubicBezTo>
                <a:cubicBezTo>
                  <a:pt x="9320" y="694803"/>
                  <a:pt x="11390" y="679993"/>
                  <a:pt x="15293" y="665683"/>
                </a:cubicBezTo>
                <a:cubicBezTo>
                  <a:pt x="18748" y="653015"/>
                  <a:pt x="26150" y="641684"/>
                  <a:pt x="29923" y="629107"/>
                </a:cubicBezTo>
                <a:cubicBezTo>
                  <a:pt x="33496" y="617198"/>
                  <a:pt x="33306" y="604326"/>
                  <a:pt x="37238" y="592531"/>
                </a:cubicBezTo>
                <a:cubicBezTo>
                  <a:pt x="40686" y="582186"/>
                  <a:pt x="47573" y="573294"/>
                  <a:pt x="51869" y="563271"/>
                </a:cubicBezTo>
                <a:cubicBezTo>
                  <a:pt x="54907" y="556183"/>
                  <a:pt x="55736" y="548222"/>
                  <a:pt x="59184" y="541325"/>
                </a:cubicBezTo>
                <a:cubicBezTo>
                  <a:pt x="63116" y="533461"/>
                  <a:pt x="69882" y="527243"/>
                  <a:pt x="73814" y="519379"/>
                </a:cubicBezTo>
                <a:cubicBezTo>
                  <a:pt x="93321" y="480364"/>
                  <a:pt x="65315" y="513840"/>
                  <a:pt x="95760" y="468173"/>
                </a:cubicBezTo>
                <a:cubicBezTo>
                  <a:pt x="167007" y="361302"/>
                  <a:pt x="113436" y="443894"/>
                  <a:pt x="161597" y="387706"/>
                </a:cubicBezTo>
                <a:cubicBezTo>
                  <a:pt x="169531" y="378449"/>
                  <a:pt x="174285" y="366379"/>
                  <a:pt x="183542" y="358445"/>
                </a:cubicBezTo>
                <a:cubicBezTo>
                  <a:pt x="191822" y="351348"/>
                  <a:pt x="203049" y="348692"/>
                  <a:pt x="212803" y="343815"/>
                </a:cubicBezTo>
                <a:lnTo>
                  <a:pt x="264009" y="292608"/>
                </a:lnTo>
                <a:cubicBezTo>
                  <a:pt x="271324" y="285293"/>
                  <a:pt x="277347" y="276402"/>
                  <a:pt x="285955" y="270663"/>
                </a:cubicBezTo>
                <a:cubicBezTo>
                  <a:pt x="293270" y="265786"/>
                  <a:pt x="300791" y="261203"/>
                  <a:pt x="307901" y="256032"/>
                </a:cubicBezTo>
                <a:cubicBezTo>
                  <a:pt x="327621" y="241690"/>
                  <a:pt x="344612" y="223046"/>
                  <a:pt x="366422" y="212141"/>
                </a:cubicBezTo>
                <a:cubicBezTo>
                  <a:pt x="448566" y="171069"/>
                  <a:pt x="413126" y="182177"/>
                  <a:pt x="468835" y="168250"/>
                </a:cubicBezTo>
                <a:cubicBezTo>
                  <a:pt x="478589" y="163373"/>
                  <a:pt x="488073" y="157915"/>
                  <a:pt x="498096" y="153619"/>
                </a:cubicBezTo>
                <a:cubicBezTo>
                  <a:pt x="505183" y="150582"/>
                  <a:pt x="513346" y="150130"/>
                  <a:pt x="520041" y="146304"/>
                </a:cubicBezTo>
                <a:cubicBezTo>
                  <a:pt x="530627" y="140255"/>
                  <a:pt x="538397" y="129811"/>
                  <a:pt x="549302" y="124359"/>
                </a:cubicBezTo>
                <a:cubicBezTo>
                  <a:pt x="577655" y="110183"/>
                  <a:pt x="607013" y="97808"/>
                  <a:pt x="637085" y="87783"/>
                </a:cubicBezTo>
                <a:cubicBezTo>
                  <a:pt x="644400" y="85344"/>
                  <a:pt x="651943" y="83504"/>
                  <a:pt x="659030" y="80467"/>
                </a:cubicBezTo>
                <a:cubicBezTo>
                  <a:pt x="669053" y="76171"/>
                  <a:pt x="678166" y="69887"/>
                  <a:pt x="688291" y="65837"/>
                </a:cubicBezTo>
                <a:cubicBezTo>
                  <a:pt x="702610" y="60110"/>
                  <a:pt x="718389" y="58104"/>
                  <a:pt x="732182" y="51207"/>
                </a:cubicBezTo>
                <a:cubicBezTo>
                  <a:pt x="741936" y="46330"/>
                  <a:pt x="751098" y="40024"/>
                  <a:pt x="761443" y="36576"/>
                </a:cubicBezTo>
                <a:cubicBezTo>
                  <a:pt x="780519" y="30217"/>
                  <a:pt x="800248" y="25889"/>
                  <a:pt x="819965" y="21946"/>
                </a:cubicBezTo>
                <a:cubicBezTo>
                  <a:pt x="832157" y="19508"/>
                  <a:pt x="844233" y="16389"/>
                  <a:pt x="856541" y="14631"/>
                </a:cubicBezTo>
                <a:cubicBezTo>
                  <a:pt x="912029" y="6704"/>
                  <a:pt x="969116" y="3977"/>
                  <a:pt x="1024790" y="0"/>
                </a:cubicBezTo>
                <a:lnTo>
                  <a:pt x="1712419" y="7315"/>
                </a:lnTo>
                <a:cubicBezTo>
                  <a:pt x="1742966" y="7926"/>
                  <a:pt x="1786899" y="24606"/>
                  <a:pt x="1814832" y="29261"/>
                </a:cubicBezTo>
                <a:lnTo>
                  <a:pt x="1858723" y="36576"/>
                </a:lnTo>
                <a:cubicBezTo>
                  <a:pt x="1868477" y="41453"/>
                  <a:pt x="1877773" y="47378"/>
                  <a:pt x="1887984" y="51207"/>
                </a:cubicBezTo>
                <a:cubicBezTo>
                  <a:pt x="1937496" y="69774"/>
                  <a:pt x="1897913" y="48147"/>
                  <a:pt x="1939190" y="65837"/>
                </a:cubicBezTo>
                <a:cubicBezTo>
                  <a:pt x="1949213" y="70133"/>
                  <a:pt x="1958326" y="76417"/>
                  <a:pt x="1968451" y="80467"/>
                </a:cubicBezTo>
                <a:cubicBezTo>
                  <a:pt x="1982770" y="86195"/>
                  <a:pt x="1998548" y="88201"/>
                  <a:pt x="2012342" y="95098"/>
                </a:cubicBezTo>
                <a:cubicBezTo>
                  <a:pt x="2031849" y="104852"/>
                  <a:pt x="2052162" y="113138"/>
                  <a:pt x="2070864" y="124359"/>
                </a:cubicBezTo>
                <a:cubicBezTo>
                  <a:pt x="2083056" y="131674"/>
                  <a:pt x="2094239" y="141024"/>
                  <a:pt x="2107440" y="146304"/>
                </a:cubicBezTo>
                <a:cubicBezTo>
                  <a:pt x="2118984" y="150922"/>
                  <a:pt x="2131824" y="151181"/>
                  <a:pt x="2144016" y="153619"/>
                </a:cubicBezTo>
                <a:cubicBezTo>
                  <a:pt x="2181860" y="191466"/>
                  <a:pt x="2125883" y="140895"/>
                  <a:pt x="2195222" y="175565"/>
                </a:cubicBezTo>
                <a:cubicBezTo>
                  <a:pt x="2204475" y="180192"/>
                  <a:pt x="2208750" y="191498"/>
                  <a:pt x="2217168" y="197511"/>
                </a:cubicBezTo>
                <a:cubicBezTo>
                  <a:pt x="2257736" y="226488"/>
                  <a:pt x="2237255" y="195653"/>
                  <a:pt x="2275689" y="234087"/>
                </a:cubicBezTo>
                <a:cubicBezTo>
                  <a:pt x="2284310" y="242708"/>
                  <a:pt x="2289014" y="254726"/>
                  <a:pt x="2297635" y="263347"/>
                </a:cubicBezTo>
                <a:cubicBezTo>
                  <a:pt x="2306256" y="271968"/>
                  <a:pt x="2317784" y="277193"/>
                  <a:pt x="2326896" y="285293"/>
                </a:cubicBezTo>
                <a:cubicBezTo>
                  <a:pt x="2339783" y="296748"/>
                  <a:pt x="2351280" y="309677"/>
                  <a:pt x="2363472" y="321869"/>
                </a:cubicBezTo>
                <a:cubicBezTo>
                  <a:pt x="2370787" y="329184"/>
                  <a:pt x="2380790" y="334562"/>
                  <a:pt x="2385417" y="343815"/>
                </a:cubicBezTo>
                <a:cubicBezTo>
                  <a:pt x="2434613" y="442201"/>
                  <a:pt x="2357661" y="290176"/>
                  <a:pt x="2421993" y="409651"/>
                </a:cubicBezTo>
                <a:cubicBezTo>
                  <a:pt x="2432333" y="428854"/>
                  <a:pt x="2439156" y="450026"/>
                  <a:pt x="2451254" y="468173"/>
                </a:cubicBezTo>
                <a:cubicBezTo>
                  <a:pt x="2472648" y="500263"/>
                  <a:pt x="2460610" y="483085"/>
                  <a:pt x="2487830" y="519379"/>
                </a:cubicBezTo>
                <a:cubicBezTo>
                  <a:pt x="2499422" y="577341"/>
                  <a:pt x="2489585" y="544834"/>
                  <a:pt x="2524406" y="614477"/>
                </a:cubicBezTo>
                <a:lnTo>
                  <a:pt x="2524406" y="614477"/>
                </a:lnTo>
                <a:cubicBezTo>
                  <a:pt x="2537331" y="666181"/>
                  <a:pt x="2528541" y="634199"/>
                  <a:pt x="2553667" y="709575"/>
                </a:cubicBezTo>
                <a:cubicBezTo>
                  <a:pt x="2556105" y="716890"/>
                  <a:pt x="2559470" y="723959"/>
                  <a:pt x="2560982" y="731520"/>
                </a:cubicBezTo>
                <a:cubicBezTo>
                  <a:pt x="2563420" y="743712"/>
                  <a:pt x="2565600" y="755959"/>
                  <a:pt x="2568297" y="768096"/>
                </a:cubicBezTo>
                <a:cubicBezTo>
                  <a:pt x="2576757" y="806164"/>
                  <a:pt x="2585731" y="825383"/>
                  <a:pt x="2590243" y="870509"/>
                </a:cubicBezTo>
                <a:cubicBezTo>
                  <a:pt x="2592681" y="894893"/>
                  <a:pt x="2593832" y="919440"/>
                  <a:pt x="2597558" y="943661"/>
                </a:cubicBezTo>
                <a:cubicBezTo>
                  <a:pt x="2598730" y="951282"/>
                  <a:pt x="2603361" y="958046"/>
                  <a:pt x="2604873" y="965607"/>
                </a:cubicBezTo>
                <a:cubicBezTo>
                  <a:pt x="2616784" y="1025159"/>
                  <a:pt x="2619770" y="1055514"/>
                  <a:pt x="2626819" y="1111911"/>
                </a:cubicBezTo>
                <a:cubicBezTo>
                  <a:pt x="2624381" y="1243584"/>
                  <a:pt x="2623819" y="1375306"/>
                  <a:pt x="2619504" y="1506931"/>
                </a:cubicBezTo>
                <a:cubicBezTo>
                  <a:pt x="2618528" y="1536706"/>
                  <a:pt x="2609732" y="1565561"/>
                  <a:pt x="2604873" y="1594714"/>
                </a:cubicBezTo>
                <a:cubicBezTo>
                  <a:pt x="2602038" y="1611721"/>
                  <a:pt x="2600392" y="1628913"/>
                  <a:pt x="2597558" y="1645920"/>
                </a:cubicBezTo>
                <a:cubicBezTo>
                  <a:pt x="2595514" y="1658184"/>
                  <a:pt x="2592287" y="1670232"/>
                  <a:pt x="2590243" y="1682496"/>
                </a:cubicBezTo>
                <a:cubicBezTo>
                  <a:pt x="2586355" y="1705824"/>
                  <a:pt x="2581010" y="1753308"/>
                  <a:pt x="2575613" y="1777594"/>
                </a:cubicBezTo>
                <a:cubicBezTo>
                  <a:pt x="2568259" y="1810686"/>
                  <a:pt x="2569447" y="1789923"/>
                  <a:pt x="2553667" y="1821485"/>
                </a:cubicBezTo>
                <a:cubicBezTo>
                  <a:pt x="2550219" y="1828382"/>
                  <a:pt x="2549801" y="1836534"/>
                  <a:pt x="2546352" y="1843431"/>
                </a:cubicBezTo>
                <a:cubicBezTo>
                  <a:pt x="2542420" y="1851295"/>
                  <a:pt x="2535653" y="1857512"/>
                  <a:pt x="2531721" y="1865376"/>
                </a:cubicBezTo>
                <a:cubicBezTo>
                  <a:pt x="2525848" y="1877121"/>
                  <a:pt x="2522424" y="1889953"/>
                  <a:pt x="2517091" y="1901952"/>
                </a:cubicBezTo>
                <a:cubicBezTo>
                  <a:pt x="2512662" y="1911917"/>
                  <a:pt x="2506757" y="1921190"/>
                  <a:pt x="2502461" y="1931213"/>
                </a:cubicBezTo>
                <a:cubicBezTo>
                  <a:pt x="2499423" y="1938301"/>
                  <a:pt x="2498594" y="1946262"/>
                  <a:pt x="2495145" y="1953159"/>
                </a:cubicBezTo>
                <a:cubicBezTo>
                  <a:pt x="2491213" y="1961022"/>
                  <a:pt x="2484877" y="1967471"/>
                  <a:pt x="2480515" y="1975104"/>
                </a:cubicBezTo>
                <a:cubicBezTo>
                  <a:pt x="2475105" y="1984572"/>
                  <a:pt x="2471495" y="1995014"/>
                  <a:pt x="2465885" y="2004365"/>
                </a:cubicBezTo>
                <a:cubicBezTo>
                  <a:pt x="2456838" y="2019443"/>
                  <a:pt x="2436624" y="2048256"/>
                  <a:pt x="2436624" y="2048256"/>
                </a:cubicBezTo>
                <a:cubicBezTo>
                  <a:pt x="2434186" y="2058010"/>
                  <a:pt x="2432839" y="2068103"/>
                  <a:pt x="2429309" y="2077517"/>
                </a:cubicBezTo>
                <a:cubicBezTo>
                  <a:pt x="2424431" y="2090524"/>
                  <a:pt x="2409694" y="2117148"/>
                  <a:pt x="2400048" y="2128723"/>
                </a:cubicBezTo>
                <a:cubicBezTo>
                  <a:pt x="2393425" y="2136671"/>
                  <a:pt x="2384835" y="2142814"/>
                  <a:pt x="2378102" y="2150669"/>
                </a:cubicBezTo>
                <a:cubicBezTo>
                  <a:pt x="2370168" y="2159926"/>
                  <a:pt x="2364778" y="2171309"/>
                  <a:pt x="2356157" y="2179930"/>
                </a:cubicBezTo>
                <a:cubicBezTo>
                  <a:pt x="2318374" y="2217713"/>
                  <a:pt x="2321887" y="2187444"/>
                  <a:pt x="2283005" y="2245767"/>
                </a:cubicBezTo>
                <a:cubicBezTo>
                  <a:pt x="2273251" y="2260397"/>
                  <a:pt x="2267811" y="2279108"/>
                  <a:pt x="2253744" y="2289658"/>
                </a:cubicBezTo>
                <a:cubicBezTo>
                  <a:pt x="2234237" y="2304288"/>
                  <a:pt x="2215511" y="2320023"/>
                  <a:pt x="2195222" y="2333549"/>
                </a:cubicBezTo>
                <a:cubicBezTo>
                  <a:pt x="2187907" y="2338426"/>
                  <a:pt x="2181358" y="2344716"/>
                  <a:pt x="2173277" y="2348179"/>
                </a:cubicBezTo>
                <a:cubicBezTo>
                  <a:pt x="2164036" y="2352140"/>
                  <a:pt x="2153770" y="2353056"/>
                  <a:pt x="2144016" y="2355495"/>
                </a:cubicBezTo>
                <a:cubicBezTo>
                  <a:pt x="2102179" y="2397330"/>
                  <a:pt x="2144162" y="2359975"/>
                  <a:pt x="2092809" y="2392071"/>
                </a:cubicBezTo>
                <a:cubicBezTo>
                  <a:pt x="2082471" y="2398533"/>
                  <a:pt x="2074454" y="2408564"/>
                  <a:pt x="2063549" y="2414016"/>
                </a:cubicBezTo>
                <a:cubicBezTo>
                  <a:pt x="2014055" y="2438763"/>
                  <a:pt x="2003245" y="2440065"/>
                  <a:pt x="1961136" y="2450592"/>
                </a:cubicBezTo>
                <a:cubicBezTo>
                  <a:pt x="1905472" y="2478425"/>
                  <a:pt x="1936820" y="2469023"/>
                  <a:pt x="1836777" y="2457907"/>
                </a:cubicBezTo>
                <a:cubicBezTo>
                  <a:pt x="1824420" y="2456534"/>
                  <a:pt x="1812338" y="2453289"/>
                  <a:pt x="1800201" y="2450592"/>
                </a:cubicBezTo>
                <a:cubicBezTo>
                  <a:pt x="1787355" y="2447737"/>
                  <a:pt x="1762152" y="2441601"/>
                  <a:pt x="1748995" y="2435962"/>
                </a:cubicBezTo>
                <a:cubicBezTo>
                  <a:pt x="1694661" y="2412676"/>
                  <a:pt x="1742682" y="2431188"/>
                  <a:pt x="1697789" y="2406701"/>
                </a:cubicBezTo>
                <a:cubicBezTo>
                  <a:pt x="1685131" y="2399796"/>
                  <a:pt x="1635756" y="2378940"/>
                  <a:pt x="1617321" y="2362810"/>
                </a:cubicBezTo>
                <a:cubicBezTo>
                  <a:pt x="1617300" y="2362792"/>
                  <a:pt x="1566615" y="2312103"/>
                  <a:pt x="1558800" y="2304288"/>
                </a:cubicBezTo>
                <a:lnTo>
                  <a:pt x="1529539" y="2275027"/>
                </a:lnTo>
                <a:cubicBezTo>
                  <a:pt x="1522224" y="2265274"/>
                  <a:pt x="1515693" y="2254879"/>
                  <a:pt x="1507593" y="2245767"/>
                </a:cubicBezTo>
                <a:cubicBezTo>
                  <a:pt x="1496138" y="2232880"/>
                  <a:pt x="1483209" y="2221383"/>
                  <a:pt x="1471017" y="2209191"/>
                </a:cubicBezTo>
                <a:cubicBezTo>
                  <a:pt x="1461264" y="2199437"/>
                  <a:pt x="1447926" y="2192267"/>
                  <a:pt x="1441757" y="2179930"/>
                </a:cubicBezTo>
                <a:cubicBezTo>
                  <a:pt x="1432003" y="2160423"/>
                  <a:pt x="1419393" y="2142099"/>
                  <a:pt x="1412496" y="2121408"/>
                </a:cubicBezTo>
                <a:cubicBezTo>
                  <a:pt x="1410058" y="2114093"/>
                  <a:pt x="1407299" y="2106877"/>
                  <a:pt x="1405181" y="2099463"/>
                </a:cubicBezTo>
                <a:cubicBezTo>
                  <a:pt x="1402419" y="2089796"/>
                  <a:pt x="1401825" y="2079443"/>
                  <a:pt x="1397865" y="2070202"/>
                </a:cubicBezTo>
                <a:cubicBezTo>
                  <a:pt x="1394402" y="2062121"/>
                  <a:pt x="1388345" y="2055410"/>
                  <a:pt x="1383235" y="2048256"/>
                </a:cubicBezTo>
                <a:cubicBezTo>
                  <a:pt x="1367940" y="2026842"/>
                  <a:pt x="1343245" y="1997536"/>
                  <a:pt x="1332029" y="1975104"/>
                </a:cubicBezTo>
                <a:cubicBezTo>
                  <a:pt x="1327152" y="1965350"/>
                  <a:pt x="1321827" y="1955808"/>
                  <a:pt x="1317398" y="1945843"/>
                </a:cubicBezTo>
                <a:cubicBezTo>
                  <a:pt x="1312065" y="1933844"/>
                  <a:pt x="1308641" y="1921012"/>
                  <a:pt x="1302768" y="1909267"/>
                </a:cubicBezTo>
                <a:cubicBezTo>
                  <a:pt x="1276197" y="1856127"/>
                  <a:pt x="1300718" y="1913509"/>
                  <a:pt x="1273507" y="1872691"/>
                </a:cubicBezTo>
                <a:cubicBezTo>
                  <a:pt x="1243068" y="1827031"/>
                  <a:pt x="1271066" y="1860496"/>
                  <a:pt x="1251561" y="1821485"/>
                </a:cubicBezTo>
                <a:cubicBezTo>
                  <a:pt x="1247629" y="1813621"/>
                  <a:pt x="1242102" y="1806649"/>
                  <a:pt x="1236931" y="1799539"/>
                </a:cubicBezTo>
                <a:cubicBezTo>
                  <a:pt x="1222589" y="1779819"/>
                  <a:pt x="1206566" y="1761306"/>
                  <a:pt x="1193040" y="1741018"/>
                </a:cubicBezTo>
                <a:cubicBezTo>
                  <a:pt x="1178654" y="1719440"/>
                  <a:pt x="1177585" y="1714728"/>
                  <a:pt x="1156464" y="1697127"/>
                </a:cubicBezTo>
                <a:cubicBezTo>
                  <a:pt x="1149710" y="1691498"/>
                  <a:pt x="1141833" y="1687373"/>
                  <a:pt x="1134518" y="1682496"/>
                </a:cubicBezTo>
                <a:cubicBezTo>
                  <a:pt x="1127203" y="1672742"/>
                  <a:pt x="1120378" y="1662601"/>
                  <a:pt x="1112573" y="1653235"/>
                </a:cubicBezTo>
                <a:cubicBezTo>
                  <a:pt x="1108158" y="1647937"/>
                  <a:pt x="1102250" y="1643991"/>
                  <a:pt x="1097942" y="1638605"/>
                </a:cubicBezTo>
                <a:cubicBezTo>
                  <a:pt x="1092450" y="1631740"/>
                  <a:pt x="1088804" y="1623524"/>
                  <a:pt x="1083312" y="1616659"/>
                </a:cubicBezTo>
                <a:cubicBezTo>
                  <a:pt x="1079004" y="1611273"/>
                  <a:pt x="1072989" y="1607415"/>
                  <a:pt x="1068681" y="1602029"/>
                </a:cubicBezTo>
                <a:cubicBezTo>
                  <a:pt x="1063189" y="1595164"/>
                  <a:pt x="1060268" y="1586300"/>
                  <a:pt x="1054051" y="1580083"/>
                </a:cubicBezTo>
                <a:cubicBezTo>
                  <a:pt x="1047834" y="1573866"/>
                  <a:pt x="1038859" y="1571081"/>
                  <a:pt x="1032105" y="1565453"/>
                </a:cubicBezTo>
                <a:cubicBezTo>
                  <a:pt x="1024158" y="1558830"/>
                  <a:pt x="1018578" y="1549520"/>
                  <a:pt x="1010160" y="1543507"/>
                </a:cubicBezTo>
                <a:cubicBezTo>
                  <a:pt x="980332" y="1522201"/>
                  <a:pt x="972539" y="1532013"/>
                  <a:pt x="937008" y="1514247"/>
                </a:cubicBezTo>
                <a:cubicBezTo>
                  <a:pt x="893954" y="1492719"/>
                  <a:pt x="918092" y="1503064"/>
                  <a:pt x="863856" y="1484986"/>
                </a:cubicBezTo>
                <a:lnTo>
                  <a:pt x="776073" y="1455725"/>
                </a:lnTo>
                <a:cubicBezTo>
                  <a:pt x="759683" y="1450262"/>
                  <a:pt x="741929" y="1443720"/>
                  <a:pt x="724867" y="1441095"/>
                </a:cubicBezTo>
                <a:cubicBezTo>
                  <a:pt x="703043" y="1437737"/>
                  <a:pt x="680889" y="1436902"/>
                  <a:pt x="659030" y="1433779"/>
                </a:cubicBezTo>
                <a:cubicBezTo>
                  <a:pt x="646722" y="1432021"/>
                  <a:pt x="634591" y="1429161"/>
                  <a:pt x="622454" y="1426464"/>
                </a:cubicBezTo>
                <a:cubicBezTo>
                  <a:pt x="612640" y="1424283"/>
                  <a:pt x="603185" y="1420259"/>
                  <a:pt x="593193" y="1419149"/>
                </a:cubicBezTo>
                <a:cubicBezTo>
                  <a:pt x="559178" y="1415370"/>
                  <a:pt x="524896" y="1414563"/>
                  <a:pt x="490781" y="1411834"/>
                </a:cubicBezTo>
                <a:cubicBezTo>
                  <a:pt x="463934" y="1409686"/>
                  <a:pt x="437136" y="1406957"/>
                  <a:pt x="410313" y="1404519"/>
                </a:cubicBezTo>
                <a:cubicBezTo>
                  <a:pt x="395471" y="1400808"/>
                  <a:pt x="373795" y="1396183"/>
                  <a:pt x="359107" y="1389888"/>
                </a:cubicBezTo>
                <a:cubicBezTo>
                  <a:pt x="349084" y="1385593"/>
                  <a:pt x="339314" y="1380668"/>
                  <a:pt x="329846" y="1375258"/>
                </a:cubicBezTo>
                <a:cubicBezTo>
                  <a:pt x="322213" y="1370896"/>
                  <a:pt x="307901" y="1360627"/>
                  <a:pt x="307901" y="1360627"/>
                </a:cubicBezTo>
              </a:path>
            </a:pathLst>
          </a:custGeom>
          <a:noFill/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ihandform 34"/>
          <p:cNvSpPr/>
          <p:nvPr/>
        </p:nvSpPr>
        <p:spPr>
          <a:xfrm>
            <a:off x="4671030" y="3247949"/>
            <a:ext cx="1429847" cy="2538374"/>
          </a:xfrm>
          <a:custGeom>
            <a:avLst/>
            <a:gdLst>
              <a:gd name="connsiteX0" fmla="*/ 1400586 w 1429847"/>
              <a:gd name="connsiteY0" fmla="*/ 1492301 h 2538374"/>
              <a:gd name="connsiteX1" fmla="*/ 1415216 w 1429847"/>
              <a:gd name="connsiteY1" fmla="*/ 1397203 h 2538374"/>
              <a:gd name="connsiteX2" fmla="*/ 1407901 w 1429847"/>
              <a:gd name="connsiteY2" fmla="*/ 1338681 h 2538374"/>
              <a:gd name="connsiteX3" fmla="*/ 1393271 w 1429847"/>
              <a:gd name="connsiteY3" fmla="*/ 1221638 h 2538374"/>
              <a:gd name="connsiteX4" fmla="*/ 1371325 w 1429847"/>
              <a:gd name="connsiteY4" fmla="*/ 1031443 h 2538374"/>
              <a:gd name="connsiteX5" fmla="*/ 1364010 w 1429847"/>
              <a:gd name="connsiteY5" fmla="*/ 819302 h 2538374"/>
              <a:gd name="connsiteX6" fmla="*/ 1349380 w 1429847"/>
              <a:gd name="connsiteY6" fmla="*/ 702259 h 2538374"/>
              <a:gd name="connsiteX7" fmla="*/ 1334749 w 1429847"/>
              <a:gd name="connsiteY7" fmla="*/ 643737 h 2538374"/>
              <a:gd name="connsiteX8" fmla="*/ 1327434 w 1429847"/>
              <a:gd name="connsiteY8" fmla="*/ 592531 h 2538374"/>
              <a:gd name="connsiteX9" fmla="*/ 1312804 w 1429847"/>
              <a:gd name="connsiteY9" fmla="*/ 555955 h 2538374"/>
              <a:gd name="connsiteX10" fmla="*/ 1283543 w 1429847"/>
              <a:gd name="connsiteY10" fmla="*/ 475488 h 2538374"/>
              <a:gd name="connsiteX11" fmla="*/ 1246967 w 1429847"/>
              <a:gd name="connsiteY11" fmla="*/ 409651 h 2538374"/>
              <a:gd name="connsiteX12" fmla="*/ 1225021 w 1429847"/>
              <a:gd name="connsiteY12" fmla="*/ 373075 h 2538374"/>
              <a:gd name="connsiteX13" fmla="*/ 1217706 w 1429847"/>
              <a:gd name="connsiteY13" fmla="*/ 351129 h 2538374"/>
              <a:gd name="connsiteX14" fmla="*/ 1159184 w 1429847"/>
              <a:gd name="connsiteY14" fmla="*/ 285293 h 2538374"/>
              <a:gd name="connsiteX15" fmla="*/ 1144554 w 1429847"/>
              <a:gd name="connsiteY15" fmla="*/ 256032 h 2538374"/>
              <a:gd name="connsiteX16" fmla="*/ 1115293 w 1429847"/>
              <a:gd name="connsiteY16" fmla="*/ 226771 h 2538374"/>
              <a:gd name="connsiteX17" fmla="*/ 1064087 w 1429847"/>
              <a:gd name="connsiteY17" fmla="*/ 182880 h 2538374"/>
              <a:gd name="connsiteX18" fmla="*/ 1012880 w 1429847"/>
              <a:gd name="connsiteY18" fmla="*/ 153619 h 2538374"/>
              <a:gd name="connsiteX19" fmla="*/ 983620 w 1429847"/>
              <a:gd name="connsiteY19" fmla="*/ 131673 h 2538374"/>
              <a:gd name="connsiteX20" fmla="*/ 968989 w 1429847"/>
              <a:gd name="connsiteY20" fmla="*/ 117043 h 2538374"/>
              <a:gd name="connsiteX21" fmla="*/ 947044 w 1429847"/>
              <a:gd name="connsiteY21" fmla="*/ 109728 h 2538374"/>
              <a:gd name="connsiteX22" fmla="*/ 903152 w 1429847"/>
              <a:gd name="connsiteY22" fmla="*/ 80467 h 2538374"/>
              <a:gd name="connsiteX23" fmla="*/ 881207 w 1429847"/>
              <a:gd name="connsiteY23" fmla="*/ 58521 h 2538374"/>
              <a:gd name="connsiteX24" fmla="*/ 851946 w 1429847"/>
              <a:gd name="connsiteY24" fmla="*/ 43891 h 2538374"/>
              <a:gd name="connsiteX25" fmla="*/ 815370 w 1429847"/>
              <a:gd name="connsiteY25" fmla="*/ 21945 h 2538374"/>
              <a:gd name="connsiteX26" fmla="*/ 727588 w 1429847"/>
              <a:gd name="connsiteY26" fmla="*/ 7315 h 2538374"/>
              <a:gd name="connsiteX27" fmla="*/ 698327 w 1429847"/>
              <a:gd name="connsiteY27" fmla="*/ 0 h 2538374"/>
              <a:gd name="connsiteX28" fmla="*/ 530077 w 1429847"/>
              <a:gd name="connsiteY28" fmla="*/ 7315 h 2538374"/>
              <a:gd name="connsiteX29" fmla="*/ 508132 w 1429847"/>
              <a:gd name="connsiteY29" fmla="*/ 14630 h 2538374"/>
              <a:gd name="connsiteX30" fmla="*/ 478871 w 1429847"/>
              <a:gd name="connsiteY30" fmla="*/ 21945 h 2538374"/>
              <a:gd name="connsiteX31" fmla="*/ 420349 w 1429847"/>
              <a:gd name="connsiteY31" fmla="*/ 51206 h 2538374"/>
              <a:gd name="connsiteX32" fmla="*/ 391088 w 1429847"/>
              <a:gd name="connsiteY32" fmla="*/ 65837 h 2538374"/>
              <a:gd name="connsiteX33" fmla="*/ 332567 w 1429847"/>
              <a:gd name="connsiteY33" fmla="*/ 117043 h 2538374"/>
              <a:gd name="connsiteX34" fmla="*/ 317936 w 1429847"/>
              <a:gd name="connsiteY34" fmla="*/ 131673 h 2538374"/>
              <a:gd name="connsiteX35" fmla="*/ 244784 w 1429847"/>
              <a:gd name="connsiteY35" fmla="*/ 197510 h 2538374"/>
              <a:gd name="connsiteX36" fmla="*/ 230154 w 1429847"/>
              <a:gd name="connsiteY36" fmla="*/ 212141 h 2538374"/>
              <a:gd name="connsiteX37" fmla="*/ 215524 w 1429847"/>
              <a:gd name="connsiteY37" fmla="*/ 234086 h 2538374"/>
              <a:gd name="connsiteX38" fmla="*/ 200893 w 1429847"/>
              <a:gd name="connsiteY38" fmla="*/ 248717 h 2538374"/>
              <a:gd name="connsiteX39" fmla="*/ 186263 w 1429847"/>
              <a:gd name="connsiteY39" fmla="*/ 277977 h 2538374"/>
              <a:gd name="connsiteX40" fmla="*/ 149687 w 1429847"/>
              <a:gd name="connsiteY40" fmla="*/ 329184 h 2538374"/>
              <a:gd name="connsiteX41" fmla="*/ 120426 w 1429847"/>
              <a:gd name="connsiteY41" fmla="*/ 409651 h 2538374"/>
              <a:gd name="connsiteX42" fmla="*/ 105796 w 1429847"/>
              <a:gd name="connsiteY42" fmla="*/ 431597 h 2538374"/>
              <a:gd name="connsiteX43" fmla="*/ 98480 w 1429847"/>
              <a:gd name="connsiteY43" fmla="*/ 460857 h 2538374"/>
              <a:gd name="connsiteX44" fmla="*/ 83850 w 1429847"/>
              <a:gd name="connsiteY44" fmla="*/ 497433 h 2538374"/>
              <a:gd name="connsiteX45" fmla="*/ 76535 w 1429847"/>
              <a:gd name="connsiteY45" fmla="*/ 534009 h 2538374"/>
              <a:gd name="connsiteX46" fmla="*/ 54589 w 1429847"/>
              <a:gd name="connsiteY46" fmla="*/ 599846 h 2538374"/>
              <a:gd name="connsiteX47" fmla="*/ 47274 w 1429847"/>
              <a:gd name="connsiteY47" fmla="*/ 636422 h 2538374"/>
              <a:gd name="connsiteX48" fmla="*/ 39959 w 1429847"/>
              <a:gd name="connsiteY48" fmla="*/ 680313 h 2538374"/>
              <a:gd name="connsiteX49" fmla="*/ 25328 w 1429847"/>
              <a:gd name="connsiteY49" fmla="*/ 731520 h 2538374"/>
              <a:gd name="connsiteX50" fmla="*/ 10698 w 1429847"/>
              <a:gd name="connsiteY50" fmla="*/ 782726 h 2538374"/>
              <a:gd name="connsiteX51" fmla="*/ 10698 w 1429847"/>
              <a:gd name="connsiteY51" fmla="*/ 1163117 h 2538374"/>
              <a:gd name="connsiteX52" fmla="*/ 25328 w 1429847"/>
              <a:gd name="connsiteY52" fmla="*/ 1258214 h 2538374"/>
              <a:gd name="connsiteX53" fmla="*/ 32644 w 1429847"/>
              <a:gd name="connsiteY53" fmla="*/ 1280160 h 2538374"/>
              <a:gd name="connsiteX54" fmla="*/ 39959 w 1429847"/>
              <a:gd name="connsiteY54" fmla="*/ 1324051 h 2538374"/>
              <a:gd name="connsiteX55" fmla="*/ 47274 w 1429847"/>
              <a:gd name="connsiteY55" fmla="*/ 1375257 h 2538374"/>
              <a:gd name="connsiteX56" fmla="*/ 54589 w 1429847"/>
              <a:gd name="connsiteY56" fmla="*/ 1404518 h 2538374"/>
              <a:gd name="connsiteX57" fmla="*/ 69220 w 1429847"/>
              <a:gd name="connsiteY57" fmla="*/ 1492301 h 2538374"/>
              <a:gd name="connsiteX58" fmla="*/ 76535 w 1429847"/>
              <a:gd name="connsiteY58" fmla="*/ 1521561 h 2538374"/>
              <a:gd name="connsiteX59" fmla="*/ 91165 w 1429847"/>
              <a:gd name="connsiteY59" fmla="*/ 1550822 h 2538374"/>
              <a:gd name="connsiteX60" fmla="*/ 105796 w 1429847"/>
              <a:gd name="connsiteY60" fmla="*/ 1638605 h 2538374"/>
              <a:gd name="connsiteX61" fmla="*/ 127741 w 1429847"/>
              <a:gd name="connsiteY61" fmla="*/ 1704441 h 2538374"/>
              <a:gd name="connsiteX62" fmla="*/ 135056 w 1429847"/>
              <a:gd name="connsiteY62" fmla="*/ 1726387 h 2538374"/>
              <a:gd name="connsiteX63" fmla="*/ 157002 w 1429847"/>
              <a:gd name="connsiteY63" fmla="*/ 1792224 h 2538374"/>
              <a:gd name="connsiteX64" fmla="*/ 164317 w 1429847"/>
              <a:gd name="connsiteY64" fmla="*/ 1814169 h 2538374"/>
              <a:gd name="connsiteX65" fmla="*/ 178948 w 1429847"/>
              <a:gd name="connsiteY65" fmla="*/ 1836115 h 2538374"/>
              <a:gd name="connsiteX66" fmla="*/ 186263 w 1429847"/>
              <a:gd name="connsiteY66" fmla="*/ 1865376 h 2538374"/>
              <a:gd name="connsiteX67" fmla="*/ 193578 w 1429847"/>
              <a:gd name="connsiteY67" fmla="*/ 1901952 h 2538374"/>
              <a:gd name="connsiteX68" fmla="*/ 208208 w 1429847"/>
              <a:gd name="connsiteY68" fmla="*/ 1938528 h 2538374"/>
              <a:gd name="connsiteX69" fmla="*/ 244784 w 1429847"/>
              <a:gd name="connsiteY69" fmla="*/ 1997049 h 2538374"/>
              <a:gd name="connsiteX70" fmla="*/ 274045 w 1429847"/>
              <a:gd name="connsiteY70" fmla="*/ 2055571 h 2538374"/>
              <a:gd name="connsiteX71" fmla="*/ 288676 w 1429847"/>
              <a:gd name="connsiteY71" fmla="*/ 2084832 h 2538374"/>
              <a:gd name="connsiteX72" fmla="*/ 310621 w 1429847"/>
              <a:gd name="connsiteY72" fmla="*/ 2136038 h 2538374"/>
              <a:gd name="connsiteX73" fmla="*/ 325252 w 1429847"/>
              <a:gd name="connsiteY73" fmla="*/ 2150669 h 2538374"/>
              <a:gd name="connsiteX74" fmla="*/ 339882 w 1429847"/>
              <a:gd name="connsiteY74" fmla="*/ 2172614 h 2538374"/>
              <a:gd name="connsiteX75" fmla="*/ 369143 w 1429847"/>
              <a:gd name="connsiteY75" fmla="*/ 2223821 h 2538374"/>
              <a:gd name="connsiteX76" fmla="*/ 383773 w 1429847"/>
              <a:gd name="connsiteY76" fmla="*/ 2253081 h 2538374"/>
              <a:gd name="connsiteX77" fmla="*/ 398404 w 1429847"/>
              <a:gd name="connsiteY77" fmla="*/ 2275027 h 2538374"/>
              <a:gd name="connsiteX78" fmla="*/ 405719 w 1429847"/>
              <a:gd name="connsiteY78" fmla="*/ 2296973 h 2538374"/>
              <a:gd name="connsiteX79" fmla="*/ 449610 w 1429847"/>
              <a:gd name="connsiteY79" fmla="*/ 2340864 h 2538374"/>
              <a:gd name="connsiteX80" fmla="*/ 471556 w 1429847"/>
              <a:gd name="connsiteY80" fmla="*/ 2362809 h 2538374"/>
              <a:gd name="connsiteX81" fmla="*/ 500816 w 1429847"/>
              <a:gd name="connsiteY81" fmla="*/ 2406701 h 2538374"/>
              <a:gd name="connsiteX82" fmla="*/ 515447 w 1429847"/>
              <a:gd name="connsiteY82" fmla="*/ 2428646 h 2538374"/>
              <a:gd name="connsiteX83" fmla="*/ 566653 w 1429847"/>
              <a:gd name="connsiteY83" fmla="*/ 2465222 h 2538374"/>
              <a:gd name="connsiteX84" fmla="*/ 588599 w 1429847"/>
              <a:gd name="connsiteY84" fmla="*/ 2479853 h 2538374"/>
              <a:gd name="connsiteX85" fmla="*/ 610544 w 1429847"/>
              <a:gd name="connsiteY85" fmla="*/ 2487168 h 2538374"/>
              <a:gd name="connsiteX86" fmla="*/ 632490 w 1429847"/>
              <a:gd name="connsiteY86" fmla="*/ 2501798 h 2538374"/>
              <a:gd name="connsiteX87" fmla="*/ 712957 w 1429847"/>
              <a:gd name="connsiteY87" fmla="*/ 2523744 h 2538374"/>
              <a:gd name="connsiteX88" fmla="*/ 771479 w 1429847"/>
              <a:gd name="connsiteY88" fmla="*/ 2538374 h 2538374"/>
              <a:gd name="connsiteX89" fmla="*/ 954359 w 1429847"/>
              <a:gd name="connsiteY89" fmla="*/ 2523744 h 2538374"/>
              <a:gd name="connsiteX90" fmla="*/ 976304 w 1429847"/>
              <a:gd name="connsiteY90" fmla="*/ 2516429 h 2538374"/>
              <a:gd name="connsiteX91" fmla="*/ 1027511 w 1429847"/>
              <a:gd name="connsiteY91" fmla="*/ 2479853 h 2538374"/>
              <a:gd name="connsiteX92" fmla="*/ 1064087 w 1429847"/>
              <a:gd name="connsiteY92" fmla="*/ 2443277 h 2538374"/>
              <a:gd name="connsiteX93" fmla="*/ 1100663 w 1429847"/>
              <a:gd name="connsiteY93" fmla="*/ 2406701 h 2538374"/>
              <a:gd name="connsiteX94" fmla="*/ 1122608 w 1429847"/>
              <a:gd name="connsiteY94" fmla="*/ 2384755 h 2538374"/>
              <a:gd name="connsiteX95" fmla="*/ 1144554 w 1429847"/>
              <a:gd name="connsiteY95" fmla="*/ 2370125 h 2538374"/>
              <a:gd name="connsiteX96" fmla="*/ 1159184 w 1429847"/>
              <a:gd name="connsiteY96" fmla="*/ 2348179 h 2538374"/>
              <a:gd name="connsiteX97" fmla="*/ 1173815 w 1429847"/>
              <a:gd name="connsiteY97" fmla="*/ 2333549 h 2538374"/>
              <a:gd name="connsiteX98" fmla="*/ 1188445 w 1429847"/>
              <a:gd name="connsiteY98" fmla="*/ 2304288 h 2538374"/>
              <a:gd name="connsiteX99" fmla="*/ 1203076 w 1429847"/>
              <a:gd name="connsiteY99" fmla="*/ 2245766 h 2538374"/>
              <a:gd name="connsiteX100" fmla="*/ 1232336 w 1429847"/>
              <a:gd name="connsiteY100" fmla="*/ 2187245 h 2538374"/>
              <a:gd name="connsiteX101" fmla="*/ 1246967 w 1429847"/>
              <a:gd name="connsiteY101" fmla="*/ 2143353 h 2538374"/>
              <a:gd name="connsiteX102" fmla="*/ 1261597 w 1429847"/>
              <a:gd name="connsiteY102" fmla="*/ 2092147 h 2538374"/>
              <a:gd name="connsiteX103" fmla="*/ 1276228 w 1429847"/>
              <a:gd name="connsiteY103" fmla="*/ 2062886 h 2538374"/>
              <a:gd name="connsiteX104" fmla="*/ 1290858 w 1429847"/>
              <a:gd name="connsiteY104" fmla="*/ 2026310 h 2538374"/>
              <a:gd name="connsiteX105" fmla="*/ 1305488 w 1429847"/>
              <a:gd name="connsiteY105" fmla="*/ 1997049 h 2538374"/>
              <a:gd name="connsiteX106" fmla="*/ 1320119 w 1429847"/>
              <a:gd name="connsiteY106" fmla="*/ 1938528 h 2538374"/>
              <a:gd name="connsiteX107" fmla="*/ 1334749 w 1429847"/>
              <a:gd name="connsiteY107" fmla="*/ 1894637 h 2538374"/>
              <a:gd name="connsiteX108" fmla="*/ 1342064 w 1429847"/>
              <a:gd name="connsiteY108" fmla="*/ 1872691 h 2538374"/>
              <a:gd name="connsiteX109" fmla="*/ 1364010 w 1429847"/>
              <a:gd name="connsiteY109" fmla="*/ 1821485 h 2538374"/>
              <a:gd name="connsiteX110" fmla="*/ 1378640 w 1429847"/>
              <a:gd name="connsiteY110" fmla="*/ 1755648 h 2538374"/>
              <a:gd name="connsiteX111" fmla="*/ 1393271 w 1429847"/>
              <a:gd name="connsiteY111" fmla="*/ 1711757 h 2538374"/>
              <a:gd name="connsiteX112" fmla="*/ 1415216 w 1429847"/>
              <a:gd name="connsiteY112" fmla="*/ 1645920 h 2538374"/>
              <a:gd name="connsiteX113" fmla="*/ 1422532 w 1429847"/>
              <a:gd name="connsiteY113" fmla="*/ 1594713 h 2538374"/>
              <a:gd name="connsiteX114" fmla="*/ 1429847 w 1429847"/>
              <a:gd name="connsiteY114" fmla="*/ 1572768 h 2538374"/>
              <a:gd name="connsiteX115" fmla="*/ 1400586 w 1429847"/>
              <a:gd name="connsiteY115" fmla="*/ 1492301 h 2538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29847" h="2538374">
                <a:moveTo>
                  <a:pt x="1400586" y="1492301"/>
                </a:moveTo>
                <a:cubicBezTo>
                  <a:pt x="1398148" y="1463040"/>
                  <a:pt x="1413691" y="1429239"/>
                  <a:pt x="1415216" y="1397203"/>
                </a:cubicBezTo>
                <a:cubicBezTo>
                  <a:pt x="1416151" y="1377566"/>
                  <a:pt x="1409959" y="1358232"/>
                  <a:pt x="1407901" y="1338681"/>
                </a:cubicBezTo>
                <a:cubicBezTo>
                  <a:pt x="1388047" y="1150064"/>
                  <a:pt x="1411137" y="1328835"/>
                  <a:pt x="1393271" y="1221638"/>
                </a:cubicBezTo>
                <a:cubicBezTo>
                  <a:pt x="1382783" y="1158709"/>
                  <a:pt x="1377668" y="1094870"/>
                  <a:pt x="1371325" y="1031443"/>
                </a:cubicBezTo>
                <a:cubicBezTo>
                  <a:pt x="1368887" y="960729"/>
                  <a:pt x="1367543" y="889969"/>
                  <a:pt x="1364010" y="819302"/>
                </a:cubicBezTo>
                <a:cubicBezTo>
                  <a:pt x="1361580" y="770693"/>
                  <a:pt x="1359202" y="744821"/>
                  <a:pt x="1349380" y="702259"/>
                </a:cubicBezTo>
                <a:cubicBezTo>
                  <a:pt x="1344859" y="682666"/>
                  <a:pt x="1337593" y="663643"/>
                  <a:pt x="1334749" y="643737"/>
                </a:cubicBezTo>
                <a:cubicBezTo>
                  <a:pt x="1332311" y="626668"/>
                  <a:pt x="1331616" y="609258"/>
                  <a:pt x="1327434" y="592531"/>
                </a:cubicBezTo>
                <a:cubicBezTo>
                  <a:pt x="1324249" y="579792"/>
                  <a:pt x="1317292" y="568296"/>
                  <a:pt x="1312804" y="555955"/>
                </a:cubicBezTo>
                <a:cubicBezTo>
                  <a:pt x="1296591" y="511369"/>
                  <a:pt x="1301712" y="516367"/>
                  <a:pt x="1283543" y="475488"/>
                </a:cubicBezTo>
                <a:cubicBezTo>
                  <a:pt x="1255365" y="412087"/>
                  <a:pt x="1283895" y="483510"/>
                  <a:pt x="1246967" y="409651"/>
                </a:cubicBezTo>
                <a:cubicBezTo>
                  <a:pt x="1227976" y="371667"/>
                  <a:pt x="1253597" y="401649"/>
                  <a:pt x="1225021" y="373075"/>
                </a:cubicBezTo>
                <a:cubicBezTo>
                  <a:pt x="1222583" y="365760"/>
                  <a:pt x="1222333" y="357298"/>
                  <a:pt x="1217706" y="351129"/>
                </a:cubicBezTo>
                <a:cubicBezTo>
                  <a:pt x="1161684" y="276432"/>
                  <a:pt x="1199130" y="349206"/>
                  <a:pt x="1159184" y="285293"/>
                </a:cubicBezTo>
                <a:cubicBezTo>
                  <a:pt x="1153404" y="276046"/>
                  <a:pt x="1151097" y="264756"/>
                  <a:pt x="1144554" y="256032"/>
                </a:cubicBezTo>
                <a:cubicBezTo>
                  <a:pt x="1136278" y="244997"/>
                  <a:pt x="1125047" y="236525"/>
                  <a:pt x="1115293" y="226771"/>
                </a:cubicBezTo>
                <a:cubicBezTo>
                  <a:pt x="1095340" y="206817"/>
                  <a:pt x="1089117" y="198524"/>
                  <a:pt x="1064087" y="182880"/>
                </a:cubicBezTo>
                <a:cubicBezTo>
                  <a:pt x="995536" y="140036"/>
                  <a:pt x="1069236" y="193874"/>
                  <a:pt x="1012880" y="153619"/>
                </a:cubicBezTo>
                <a:cubicBezTo>
                  <a:pt x="1002959" y="146533"/>
                  <a:pt x="992986" y="139478"/>
                  <a:pt x="983620" y="131673"/>
                </a:cubicBezTo>
                <a:cubicBezTo>
                  <a:pt x="978322" y="127258"/>
                  <a:pt x="974903" y="120591"/>
                  <a:pt x="968989" y="117043"/>
                </a:cubicBezTo>
                <a:cubicBezTo>
                  <a:pt x="962377" y="113076"/>
                  <a:pt x="954359" y="112166"/>
                  <a:pt x="947044" y="109728"/>
                </a:cubicBezTo>
                <a:cubicBezTo>
                  <a:pt x="877030" y="39714"/>
                  <a:pt x="966676" y="122817"/>
                  <a:pt x="903152" y="80467"/>
                </a:cubicBezTo>
                <a:cubicBezTo>
                  <a:pt x="894544" y="74728"/>
                  <a:pt x="889625" y="64534"/>
                  <a:pt x="881207" y="58521"/>
                </a:cubicBezTo>
                <a:cubicBezTo>
                  <a:pt x="872333" y="52183"/>
                  <a:pt x="861479" y="49187"/>
                  <a:pt x="851946" y="43891"/>
                </a:cubicBezTo>
                <a:cubicBezTo>
                  <a:pt x="839517" y="36986"/>
                  <a:pt x="829011" y="25957"/>
                  <a:pt x="815370" y="21945"/>
                </a:cubicBezTo>
                <a:cubicBezTo>
                  <a:pt x="786911" y="13575"/>
                  <a:pt x="756367" y="14509"/>
                  <a:pt x="727588" y="7315"/>
                </a:cubicBezTo>
                <a:lnTo>
                  <a:pt x="698327" y="0"/>
                </a:lnTo>
                <a:cubicBezTo>
                  <a:pt x="642244" y="2438"/>
                  <a:pt x="586048" y="3010"/>
                  <a:pt x="530077" y="7315"/>
                </a:cubicBezTo>
                <a:cubicBezTo>
                  <a:pt x="522389" y="7906"/>
                  <a:pt x="515546" y="12512"/>
                  <a:pt x="508132" y="14630"/>
                </a:cubicBezTo>
                <a:cubicBezTo>
                  <a:pt x="498465" y="17392"/>
                  <a:pt x="488625" y="19507"/>
                  <a:pt x="478871" y="21945"/>
                </a:cubicBezTo>
                <a:lnTo>
                  <a:pt x="420349" y="51206"/>
                </a:lnTo>
                <a:cubicBezTo>
                  <a:pt x="410595" y="56083"/>
                  <a:pt x="398799" y="58126"/>
                  <a:pt x="391088" y="65837"/>
                </a:cubicBezTo>
                <a:cubicBezTo>
                  <a:pt x="300858" y="156067"/>
                  <a:pt x="393046" y="68661"/>
                  <a:pt x="332567" y="117043"/>
                </a:cubicBezTo>
                <a:cubicBezTo>
                  <a:pt x="327181" y="121351"/>
                  <a:pt x="323234" y="127258"/>
                  <a:pt x="317936" y="131673"/>
                </a:cubicBezTo>
                <a:cubicBezTo>
                  <a:pt x="249230" y="188929"/>
                  <a:pt x="336150" y="106144"/>
                  <a:pt x="244784" y="197510"/>
                </a:cubicBezTo>
                <a:cubicBezTo>
                  <a:pt x="239907" y="202387"/>
                  <a:pt x="233980" y="206402"/>
                  <a:pt x="230154" y="212141"/>
                </a:cubicBezTo>
                <a:cubicBezTo>
                  <a:pt x="225277" y="219456"/>
                  <a:pt x="221016" y="227221"/>
                  <a:pt x="215524" y="234086"/>
                </a:cubicBezTo>
                <a:cubicBezTo>
                  <a:pt x="211215" y="239472"/>
                  <a:pt x="204719" y="242978"/>
                  <a:pt x="200893" y="248717"/>
                </a:cubicBezTo>
                <a:cubicBezTo>
                  <a:pt x="194844" y="257790"/>
                  <a:pt x="192042" y="268730"/>
                  <a:pt x="186263" y="277977"/>
                </a:cubicBezTo>
                <a:cubicBezTo>
                  <a:pt x="182101" y="284636"/>
                  <a:pt x="154452" y="318464"/>
                  <a:pt x="149687" y="329184"/>
                </a:cubicBezTo>
                <a:cubicBezTo>
                  <a:pt x="122377" y="390632"/>
                  <a:pt x="148043" y="354414"/>
                  <a:pt x="120426" y="409651"/>
                </a:cubicBezTo>
                <a:cubicBezTo>
                  <a:pt x="116494" y="417515"/>
                  <a:pt x="110673" y="424282"/>
                  <a:pt x="105796" y="431597"/>
                </a:cubicBezTo>
                <a:cubicBezTo>
                  <a:pt x="103357" y="441350"/>
                  <a:pt x="101659" y="451319"/>
                  <a:pt x="98480" y="460857"/>
                </a:cubicBezTo>
                <a:cubicBezTo>
                  <a:pt x="94327" y="473314"/>
                  <a:pt x="87623" y="484856"/>
                  <a:pt x="83850" y="497433"/>
                </a:cubicBezTo>
                <a:cubicBezTo>
                  <a:pt x="80277" y="509342"/>
                  <a:pt x="79951" y="522054"/>
                  <a:pt x="76535" y="534009"/>
                </a:cubicBezTo>
                <a:cubicBezTo>
                  <a:pt x="70180" y="556252"/>
                  <a:pt x="59126" y="577162"/>
                  <a:pt x="54589" y="599846"/>
                </a:cubicBezTo>
                <a:cubicBezTo>
                  <a:pt x="52151" y="612038"/>
                  <a:pt x="49498" y="624189"/>
                  <a:pt x="47274" y="636422"/>
                </a:cubicBezTo>
                <a:cubicBezTo>
                  <a:pt x="44621" y="651015"/>
                  <a:pt x="42868" y="665769"/>
                  <a:pt x="39959" y="680313"/>
                </a:cubicBezTo>
                <a:cubicBezTo>
                  <a:pt x="32334" y="718439"/>
                  <a:pt x="34627" y="698975"/>
                  <a:pt x="25328" y="731520"/>
                </a:cubicBezTo>
                <a:cubicBezTo>
                  <a:pt x="6952" y="795835"/>
                  <a:pt x="28242" y="730095"/>
                  <a:pt x="10698" y="782726"/>
                </a:cubicBezTo>
                <a:cubicBezTo>
                  <a:pt x="-5892" y="948634"/>
                  <a:pt x="-1037" y="869744"/>
                  <a:pt x="10698" y="1163117"/>
                </a:cubicBezTo>
                <a:cubicBezTo>
                  <a:pt x="11544" y="1184265"/>
                  <a:pt x="19225" y="1233801"/>
                  <a:pt x="25328" y="1258214"/>
                </a:cubicBezTo>
                <a:cubicBezTo>
                  <a:pt x="27198" y="1265695"/>
                  <a:pt x="30205" y="1272845"/>
                  <a:pt x="32644" y="1280160"/>
                </a:cubicBezTo>
                <a:cubicBezTo>
                  <a:pt x="35082" y="1294790"/>
                  <a:pt x="37704" y="1309391"/>
                  <a:pt x="39959" y="1324051"/>
                </a:cubicBezTo>
                <a:cubicBezTo>
                  <a:pt x="42581" y="1341092"/>
                  <a:pt x="44190" y="1358293"/>
                  <a:pt x="47274" y="1375257"/>
                </a:cubicBezTo>
                <a:cubicBezTo>
                  <a:pt x="49072" y="1385149"/>
                  <a:pt x="52736" y="1394636"/>
                  <a:pt x="54589" y="1404518"/>
                </a:cubicBezTo>
                <a:cubicBezTo>
                  <a:pt x="60056" y="1433675"/>
                  <a:pt x="62025" y="1463522"/>
                  <a:pt x="69220" y="1492301"/>
                </a:cubicBezTo>
                <a:cubicBezTo>
                  <a:pt x="71658" y="1502054"/>
                  <a:pt x="73005" y="1512148"/>
                  <a:pt x="76535" y="1521561"/>
                </a:cubicBezTo>
                <a:cubicBezTo>
                  <a:pt x="80364" y="1531772"/>
                  <a:pt x="86288" y="1541068"/>
                  <a:pt x="91165" y="1550822"/>
                </a:cubicBezTo>
                <a:cubicBezTo>
                  <a:pt x="93883" y="1569849"/>
                  <a:pt x="99681" y="1617203"/>
                  <a:pt x="105796" y="1638605"/>
                </a:cubicBezTo>
                <a:cubicBezTo>
                  <a:pt x="112151" y="1660847"/>
                  <a:pt x="120426" y="1682496"/>
                  <a:pt x="127741" y="1704441"/>
                </a:cubicBezTo>
                <a:lnTo>
                  <a:pt x="135056" y="1726387"/>
                </a:lnTo>
                <a:lnTo>
                  <a:pt x="157002" y="1792224"/>
                </a:lnTo>
                <a:cubicBezTo>
                  <a:pt x="159440" y="1799539"/>
                  <a:pt x="160040" y="1807753"/>
                  <a:pt x="164317" y="1814169"/>
                </a:cubicBezTo>
                <a:lnTo>
                  <a:pt x="178948" y="1836115"/>
                </a:lnTo>
                <a:cubicBezTo>
                  <a:pt x="181386" y="1845869"/>
                  <a:pt x="184082" y="1855562"/>
                  <a:pt x="186263" y="1865376"/>
                </a:cubicBezTo>
                <a:cubicBezTo>
                  <a:pt x="188960" y="1877513"/>
                  <a:pt x="190005" y="1890043"/>
                  <a:pt x="193578" y="1901952"/>
                </a:cubicBezTo>
                <a:cubicBezTo>
                  <a:pt x="197351" y="1914529"/>
                  <a:pt x="202875" y="1926529"/>
                  <a:pt x="208208" y="1938528"/>
                </a:cubicBezTo>
                <a:cubicBezTo>
                  <a:pt x="237038" y="2003394"/>
                  <a:pt x="206518" y="1931450"/>
                  <a:pt x="244784" y="1997049"/>
                </a:cubicBezTo>
                <a:cubicBezTo>
                  <a:pt x="255773" y="2015888"/>
                  <a:pt x="264291" y="2036064"/>
                  <a:pt x="274045" y="2055571"/>
                </a:cubicBezTo>
                <a:cubicBezTo>
                  <a:pt x="278922" y="2065325"/>
                  <a:pt x="285228" y="2074487"/>
                  <a:pt x="288676" y="2084832"/>
                </a:cubicBezTo>
                <a:cubicBezTo>
                  <a:pt x="295178" y="2104338"/>
                  <a:pt x="298570" y="2117961"/>
                  <a:pt x="310621" y="2136038"/>
                </a:cubicBezTo>
                <a:cubicBezTo>
                  <a:pt x="314447" y="2141777"/>
                  <a:pt x="320943" y="2145283"/>
                  <a:pt x="325252" y="2150669"/>
                </a:cubicBezTo>
                <a:cubicBezTo>
                  <a:pt x="330744" y="2157534"/>
                  <a:pt x="335005" y="2165299"/>
                  <a:pt x="339882" y="2172614"/>
                </a:cubicBezTo>
                <a:cubicBezTo>
                  <a:pt x="354253" y="2215729"/>
                  <a:pt x="337509" y="2173208"/>
                  <a:pt x="369143" y="2223821"/>
                </a:cubicBezTo>
                <a:cubicBezTo>
                  <a:pt x="374922" y="2233068"/>
                  <a:pt x="378363" y="2243613"/>
                  <a:pt x="383773" y="2253081"/>
                </a:cubicBezTo>
                <a:cubicBezTo>
                  <a:pt x="388135" y="2260715"/>
                  <a:pt x="393527" y="2267712"/>
                  <a:pt x="398404" y="2275027"/>
                </a:cubicBezTo>
                <a:cubicBezTo>
                  <a:pt x="400842" y="2282342"/>
                  <a:pt x="400985" y="2290886"/>
                  <a:pt x="405719" y="2296973"/>
                </a:cubicBezTo>
                <a:cubicBezTo>
                  <a:pt x="418422" y="2313305"/>
                  <a:pt x="434980" y="2326234"/>
                  <a:pt x="449610" y="2340864"/>
                </a:cubicBezTo>
                <a:cubicBezTo>
                  <a:pt x="456925" y="2348179"/>
                  <a:pt x="465818" y="2354201"/>
                  <a:pt x="471556" y="2362809"/>
                </a:cubicBezTo>
                <a:lnTo>
                  <a:pt x="500816" y="2406701"/>
                </a:lnTo>
                <a:cubicBezTo>
                  <a:pt x="505693" y="2414016"/>
                  <a:pt x="509231" y="2422429"/>
                  <a:pt x="515447" y="2428646"/>
                </a:cubicBezTo>
                <a:cubicBezTo>
                  <a:pt x="541505" y="2454706"/>
                  <a:pt x="521329" y="2436895"/>
                  <a:pt x="566653" y="2465222"/>
                </a:cubicBezTo>
                <a:cubicBezTo>
                  <a:pt x="574109" y="2469882"/>
                  <a:pt x="580735" y="2475921"/>
                  <a:pt x="588599" y="2479853"/>
                </a:cubicBezTo>
                <a:cubicBezTo>
                  <a:pt x="595496" y="2483301"/>
                  <a:pt x="603647" y="2483720"/>
                  <a:pt x="610544" y="2487168"/>
                </a:cubicBezTo>
                <a:cubicBezTo>
                  <a:pt x="618408" y="2491100"/>
                  <a:pt x="624456" y="2498227"/>
                  <a:pt x="632490" y="2501798"/>
                </a:cubicBezTo>
                <a:cubicBezTo>
                  <a:pt x="668457" y="2517783"/>
                  <a:pt x="677157" y="2515483"/>
                  <a:pt x="712957" y="2523744"/>
                </a:cubicBezTo>
                <a:cubicBezTo>
                  <a:pt x="732550" y="2528265"/>
                  <a:pt x="771479" y="2538374"/>
                  <a:pt x="771479" y="2538374"/>
                </a:cubicBezTo>
                <a:cubicBezTo>
                  <a:pt x="824828" y="2535410"/>
                  <a:pt x="897109" y="2535194"/>
                  <a:pt x="954359" y="2523744"/>
                </a:cubicBezTo>
                <a:cubicBezTo>
                  <a:pt x="961920" y="2522232"/>
                  <a:pt x="968989" y="2518867"/>
                  <a:pt x="976304" y="2516429"/>
                </a:cubicBezTo>
                <a:cubicBezTo>
                  <a:pt x="992032" y="2505943"/>
                  <a:pt x="1013906" y="2491947"/>
                  <a:pt x="1027511" y="2479853"/>
                </a:cubicBezTo>
                <a:cubicBezTo>
                  <a:pt x="1040398" y="2468398"/>
                  <a:pt x="1051895" y="2455469"/>
                  <a:pt x="1064087" y="2443277"/>
                </a:cubicBezTo>
                <a:lnTo>
                  <a:pt x="1100663" y="2406701"/>
                </a:lnTo>
                <a:cubicBezTo>
                  <a:pt x="1107978" y="2399386"/>
                  <a:pt x="1114000" y="2390493"/>
                  <a:pt x="1122608" y="2384755"/>
                </a:cubicBezTo>
                <a:lnTo>
                  <a:pt x="1144554" y="2370125"/>
                </a:lnTo>
                <a:cubicBezTo>
                  <a:pt x="1149431" y="2362810"/>
                  <a:pt x="1153692" y="2355044"/>
                  <a:pt x="1159184" y="2348179"/>
                </a:cubicBezTo>
                <a:cubicBezTo>
                  <a:pt x="1163492" y="2342793"/>
                  <a:pt x="1169989" y="2339288"/>
                  <a:pt x="1173815" y="2333549"/>
                </a:cubicBezTo>
                <a:cubicBezTo>
                  <a:pt x="1179864" y="2324476"/>
                  <a:pt x="1183568" y="2314042"/>
                  <a:pt x="1188445" y="2304288"/>
                </a:cubicBezTo>
                <a:cubicBezTo>
                  <a:pt x="1192092" y="2286051"/>
                  <a:pt x="1195040" y="2263444"/>
                  <a:pt x="1203076" y="2245766"/>
                </a:cubicBezTo>
                <a:cubicBezTo>
                  <a:pt x="1212101" y="2225911"/>
                  <a:pt x="1225439" y="2207935"/>
                  <a:pt x="1232336" y="2187245"/>
                </a:cubicBezTo>
                <a:cubicBezTo>
                  <a:pt x="1237213" y="2172614"/>
                  <a:pt x="1242535" y="2158125"/>
                  <a:pt x="1246967" y="2143353"/>
                </a:cubicBezTo>
                <a:cubicBezTo>
                  <a:pt x="1253153" y="2122735"/>
                  <a:pt x="1253404" y="2111265"/>
                  <a:pt x="1261597" y="2092147"/>
                </a:cubicBezTo>
                <a:cubicBezTo>
                  <a:pt x="1265893" y="2082124"/>
                  <a:pt x="1271799" y="2072851"/>
                  <a:pt x="1276228" y="2062886"/>
                </a:cubicBezTo>
                <a:cubicBezTo>
                  <a:pt x="1281561" y="2050887"/>
                  <a:pt x="1285525" y="2038309"/>
                  <a:pt x="1290858" y="2026310"/>
                </a:cubicBezTo>
                <a:cubicBezTo>
                  <a:pt x="1295287" y="2016345"/>
                  <a:pt x="1301192" y="2007072"/>
                  <a:pt x="1305488" y="1997049"/>
                </a:cubicBezTo>
                <a:cubicBezTo>
                  <a:pt x="1316590" y="1971146"/>
                  <a:pt x="1311528" y="1970028"/>
                  <a:pt x="1320119" y="1938528"/>
                </a:cubicBezTo>
                <a:cubicBezTo>
                  <a:pt x="1324177" y="1923650"/>
                  <a:pt x="1329872" y="1909267"/>
                  <a:pt x="1334749" y="1894637"/>
                </a:cubicBezTo>
                <a:cubicBezTo>
                  <a:pt x="1337187" y="1887322"/>
                  <a:pt x="1338615" y="1879588"/>
                  <a:pt x="1342064" y="1872691"/>
                </a:cubicBezTo>
                <a:cubicBezTo>
                  <a:pt x="1352532" y="1851755"/>
                  <a:pt x="1358628" y="1843012"/>
                  <a:pt x="1364010" y="1821485"/>
                </a:cubicBezTo>
                <a:cubicBezTo>
                  <a:pt x="1374448" y="1779732"/>
                  <a:pt x="1367379" y="1793186"/>
                  <a:pt x="1378640" y="1755648"/>
                </a:cubicBezTo>
                <a:cubicBezTo>
                  <a:pt x="1383071" y="1740877"/>
                  <a:pt x="1390247" y="1726879"/>
                  <a:pt x="1393271" y="1711757"/>
                </a:cubicBezTo>
                <a:cubicBezTo>
                  <a:pt x="1402725" y="1664488"/>
                  <a:pt x="1395026" y="1686302"/>
                  <a:pt x="1415216" y="1645920"/>
                </a:cubicBezTo>
                <a:cubicBezTo>
                  <a:pt x="1417655" y="1628851"/>
                  <a:pt x="1419150" y="1611620"/>
                  <a:pt x="1422532" y="1594713"/>
                </a:cubicBezTo>
                <a:cubicBezTo>
                  <a:pt x="1424044" y="1587152"/>
                  <a:pt x="1429847" y="1580479"/>
                  <a:pt x="1429847" y="1572768"/>
                </a:cubicBezTo>
                <a:cubicBezTo>
                  <a:pt x="1429847" y="1550687"/>
                  <a:pt x="1403024" y="1521562"/>
                  <a:pt x="1400586" y="1492301"/>
                </a:cubicBezTo>
                <a:close/>
              </a:path>
            </a:pathLst>
          </a:custGeom>
          <a:noFill/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feld 35"/>
          <p:cNvSpPr txBox="1"/>
          <p:nvPr/>
        </p:nvSpPr>
        <p:spPr>
          <a:xfrm>
            <a:off x="6080851" y="3417548"/>
            <a:ext cx="3015569" cy="101566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Cluster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8" name="Gerade Verbindung mit Pfeil 37"/>
          <p:cNvCxnSpPr>
            <a:endCxn id="27" idx="4"/>
          </p:cNvCxnSpPr>
          <p:nvPr/>
        </p:nvCxnSpPr>
        <p:spPr>
          <a:xfrm flipV="1">
            <a:off x="1722225" y="4113074"/>
            <a:ext cx="2" cy="10441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26" idx="4"/>
          </p:cNvCxnSpPr>
          <p:nvPr/>
        </p:nvCxnSpPr>
        <p:spPr>
          <a:xfrm flipV="1">
            <a:off x="1722225" y="1677904"/>
            <a:ext cx="1224136" cy="34792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79921" y="4250412"/>
                <a:ext cx="8861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21" y="4250412"/>
                <a:ext cx="88614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1891223" y="1939479"/>
                <a:ext cx="8861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223" y="1939479"/>
                <a:ext cx="886140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14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90213" y="345304"/>
            <a:ext cx="8352928" cy="61206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29784" y="447330"/>
            <a:ext cx="4556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Wärmebad W</a:t>
            </a:r>
            <a:endParaRPr lang="en-US" sz="4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516216" y="2060848"/>
                <a:ext cx="173778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5400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5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5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de-DE" sz="5400" b="0" i="1" smtClean="0">
                        <a:latin typeface="Cambria Math"/>
                      </a:rPr>
                      <m:t> </m:t>
                    </m:r>
                  </m:oMath>
                </a14:m>
                <a:endParaRPr lang="de-DE" sz="5400" b="0" dirty="0" smtClean="0"/>
              </a:p>
              <a:p>
                <a:r>
                  <a:rPr lang="de-DE" sz="5400" dirty="0">
                    <a:ea typeface="CMU Serif" panose="02000603000000000000" pitchFamily="2" charset="0"/>
                    <a:cs typeface="CMU Serif" panose="02000603000000000000" pitchFamily="2" charset="0"/>
                  </a:rPr>
                  <a:t>T</a:t>
                </a:r>
                <a:endParaRPr lang="en-US" sz="5400" dirty="0"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060848"/>
                <a:ext cx="1737783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8947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2953619" y="1093661"/>
            <a:ext cx="41322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3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unendlich groß, </a:t>
            </a:r>
          </a:p>
          <a:p>
            <a:pPr algn="ctr"/>
            <a:r>
              <a:rPr lang="de-DE" sz="3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verändert sich nicht</a:t>
            </a:r>
            <a:endParaRPr lang="en-US" sz="3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07576" y="3137274"/>
            <a:ext cx="5504292" cy="316835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599883" y="5230374"/>
            <a:ext cx="3207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System K</a:t>
            </a:r>
            <a:endParaRPr lang="en-US" sz="4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159762" y="3244602"/>
                <a:ext cx="145950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5400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5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5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endParaRPr lang="de-DE" sz="5400" b="0" dirty="0" smtClean="0"/>
              </a:p>
              <a:p>
                <a:r>
                  <a:rPr lang="de-DE" sz="5400" dirty="0" smtClean="0"/>
                  <a:t>T</a:t>
                </a:r>
                <a:endParaRPr lang="en-US" sz="5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62" y="3244602"/>
                <a:ext cx="1459502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22083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/>
          <p:nvPr/>
        </p:nvCxnSpPr>
        <p:spPr>
          <a:xfrm>
            <a:off x="4566677" y="4427307"/>
            <a:ext cx="3188430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68630" y="4728950"/>
            <a:ext cx="32864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3200" i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Energieaustausch</a:t>
            </a:r>
            <a:endParaRPr lang="en-US" sz="24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6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907704" y="51994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35597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580112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87625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435597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687625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858880" y="3619064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580112" y="71139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28970" y="378904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84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35597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580112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87625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35597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7625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858880" y="3619064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580112" y="71139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28970" y="378904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577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580112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876256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35597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7625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858880" y="361906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580112" y="71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28970" y="378904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391084" y="130311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367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580112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876256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5597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87625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58880" y="361906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580112" y="71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28970" y="378904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391084" y="130311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098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580112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876256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5597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87625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58880" y="361906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580112" y="71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355976" y="501317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131840" y="501317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28970" y="378904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391084" y="130311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380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ür koch curv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153"/>
          <a:stretch/>
        </p:blipFill>
        <p:spPr bwMode="auto">
          <a:xfrm>
            <a:off x="1187624" y="404664"/>
            <a:ext cx="6773962" cy="583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0" y="621166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http://www.vanderbilt.edu/AnS/psychology/cogsci/chaos/workshop/Fractals.html</a:t>
            </a:r>
          </a:p>
        </p:txBody>
      </p:sp>
    </p:spTree>
    <p:extLst>
      <p:ext uri="{BB962C8B-B14F-4D97-AF65-F5344CB8AC3E}">
        <p14:creationId xmlns:p14="http://schemas.microsoft.com/office/powerpoint/2010/main" val="74087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Bildergebnis für koch curve length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6" y="2132856"/>
            <a:ext cx="458524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Ähnliches Foto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5" r="25537" b="12244"/>
          <a:stretch/>
        </p:blipFill>
        <p:spPr bwMode="auto">
          <a:xfrm>
            <a:off x="4788024" y="1556791"/>
            <a:ext cx="3456384" cy="354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755576" y="4046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http://www.phpld.net/wat-zijn-fractals-en-waarom-moet-ik-me-zorgen.html</a:t>
            </a:r>
          </a:p>
        </p:txBody>
      </p:sp>
      <p:sp>
        <p:nvSpPr>
          <p:cNvPr id="3" name="Rechteck 2"/>
          <p:cNvSpPr/>
          <p:nvPr/>
        </p:nvSpPr>
        <p:spPr>
          <a:xfrm>
            <a:off x="755576" y="10825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https://adonis49.wordpress.com/tag/von-koch-curve/</a:t>
            </a:r>
          </a:p>
        </p:txBody>
      </p:sp>
    </p:spTree>
    <p:extLst>
      <p:ext uri="{BB962C8B-B14F-4D97-AF65-F5344CB8AC3E}">
        <p14:creationId xmlns:p14="http://schemas.microsoft.com/office/powerpoint/2010/main" val="26632533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erade Verbindung 37"/>
          <p:cNvCxnSpPr/>
          <p:nvPr/>
        </p:nvCxnSpPr>
        <p:spPr>
          <a:xfrm>
            <a:off x="4548748" y="3268570"/>
            <a:ext cx="1535420" cy="35374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7956376" y="4530085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4530085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2051720" y="5167974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167974"/>
                <a:ext cx="101184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/>
          <p:cNvCxnSpPr/>
          <p:nvPr/>
        </p:nvCxnSpPr>
        <p:spPr>
          <a:xfrm>
            <a:off x="1252735" y="4965107"/>
            <a:ext cx="659202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1218035" y="1572034"/>
            <a:ext cx="34700" cy="339307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V="1">
            <a:off x="2557644" y="4798656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126217" y="3429000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7" y="3429000"/>
                <a:ext cx="999860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14"/>
          <p:cNvCxnSpPr/>
          <p:nvPr/>
        </p:nvCxnSpPr>
        <p:spPr>
          <a:xfrm>
            <a:off x="1026795" y="3828240"/>
            <a:ext cx="3949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ihandform 17"/>
          <p:cNvSpPr/>
          <p:nvPr/>
        </p:nvSpPr>
        <p:spPr>
          <a:xfrm>
            <a:off x="2552131" y="3097939"/>
            <a:ext cx="4763069" cy="1337583"/>
          </a:xfrm>
          <a:custGeom>
            <a:avLst/>
            <a:gdLst>
              <a:gd name="connsiteX0" fmla="*/ 0 w 4763069"/>
              <a:gd name="connsiteY0" fmla="*/ 750730 h 1337583"/>
              <a:gd name="connsiteX1" fmla="*/ 450376 w 4763069"/>
              <a:gd name="connsiteY1" fmla="*/ 450479 h 1337583"/>
              <a:gd name="connsiteX2" fmla="*/ 1419368 w 4763069"/>
              <a:gd name="connsiteY2" fmla="*/ 103 h 1337583"/>
              <a:gd name="connsiteX3" fmla="*/ 2442950 w 4763069"/>
              <a:gd name="connsiteY3" fmla="*/ 491422 h 1337583"/>
              <a:gd name="connsiteX4" fmla="*/ 3916908 w 4763069"/>
              <a:gd name="connsiteY4" fmla="*/ 914503 h 1337583"/>
              <a:gd name="connsiteX5" fmla="*/ 4749421 w 4763069"/>
              <a:gd name="connsiteY5" fmla="*/ 1337583 h 1337583"/>
              <a:gd name="connsiteX6" fmla="*/ 4749421 w 4763069"/>
              <a:gd name="connsiteY6" fmla="*/ 1337583 h 1337583"/>
              <a:gd name="connsiteX7" fmla="*/ 4763069 w 4763069"/>
              <a:gd name="connsiteY7" fmla="*/ 1337583 h 133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3069" h="1337583">
                <a:moveTo>
                  <a:pt x="0" y="750730"/>
                </a:moveTo>
                <a:cubicBezTo>
                  <a:pt x="106907" y="663156"/>
                  <a:pt x="213815" y="575583"/>
                  <a:pt x="450376" y="450479"/>
                </a:cubicBezTo>
                <a:cubicBezTo>
                  <a:pt x="686937" y="325375"/>
                  <a:pt x="1087272" y="-6721"/>
                  <a:pt x="1419368" y="103"/>
                </a:cubicBezTo>
                <a:cubicBezTo>
                  <a:pt x="1751464" y="6927"/>
                  <a:pt x="2026693" y="339022"/>
                  <a:pt x="2442950" y="491422"/>
                </a:cubicBezTo>
                <a:cubicBezTo>
                  <a:pt x="2859207" y="643822"/>
                  <a:pt x="3532496" y="773476"/>
                  <a:pt x="3916908" y="914503"/>
                </a:cubicBezTo>
                <a:cubicBezTo>
                  <a:pt x="4301320" y="1055530"/>
                  <a:pt x="4749421" y="1337583"/>
                  <a:pt x="4749421" y="1337583"/>
                </a:cubicBezTo>
                <a:lnTo>
                  <a:pt x="4749421" y="1337583"/>
                </a:lnTo>
                <a:lnTo>
                  <a:pt x="4763069" y="133758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5110336" y="3289768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2557644" y="2420888"/>
            <a:ext cx="2734436" cy="912441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3669484" y="2032827"/>
            <a:ext cx="1507800" cy="1300502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332724" y="2608997"/>
            <a:ext cx="216024" cy="191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rade Verbindung 23"/>
          <p:cNvCxnSpPr/>
          <p:nvPr/>
        </p:nvCxnSpPr>
        <p:spPr>
          <a:xfrm flipV="1">
            <a:off x="1691680" y="2805608"/>
            <a:ext cx="2124236" cy="1724477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2417745" y="3773597"/>
            <a:ext cx="216024" cy="1913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3491880" y="2850898"/>
            <a:ext cx="216024" cy="1913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52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5715490" y="2289936"/>
            <a:ext cx="1535420" cy="35374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3206142" y="6068723"/>
                <a:ext cx="323468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sSup>
                        <m:sSup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de-DE" sz="4400" b="0" i="1" smtClean="0">
                          <a:latin typeface="Cambria Math"/>
                        </a:rPr>
                        <m:t>=2</m:t>
                      </m:r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42" y="6068723"/>
                <a:ext cx="3234684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4133455" y="4082146"/>
            <a:ext cx="445345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4133455" y="715409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>
            <a:stCxn id="12" idx="6"/>
            <a:endCxn id="24" idx="2"/>
          </p:cNvCxnSpPr>
          <p:nvPr/>
        </p:nvCxnSpPr>
        <p:spPr>
          <a:xfrm flipV="1">
            <a:off x="3426615" y="1821708"/>
            <a:ext cx="699403" cy="4742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2356409" y="784322"/>
            <a:ext cx="34700" cy="493716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420896" y="4082146"/>
            <a:ext cx="3005719" cy="132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>
            <a:off x="3210591" y="1730778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/>
          <p:cNvCxnSpPr>
            <a:endCxn id="12" idx="4"/>
          </p:cNvCxnSpPr>
          <p:nvPr/>
        </p:nvCxnSpPr>
        <p:spPr>
          <a:xfrm flipV="1">
            <a:off x="1708337" y="1922122"/>
            <a:ext cx="1610266" cy="379936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5138090" y="2074522"/>
            <a:ext cx="1610266" cy="379936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1818170" y="5053649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15"/>
          <p:cNvCxnSpPr>
            <a:stCxn id="15" idx="6"/>
            <a:endCxn id="19" idx="2"/>
          </p:cNvCxnSpPr>
          <p:nvPr/>
        </p:nvCxnSpPr>
        <p:spPr>
          <a:xfrm flipV="1">
            <a:off x="2034194" y="5132429"/>
            <a:ext cx="3307738" cy="1689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3882666" y="982116"/>
            <a:ext cx="1969820" cy="5184576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/>
          <p:cNvSpPr/>
          <p:nvPr/>
        </p:nvSpPr>
        <p:spPr>
          <a:xfrm>
            <a:off x="5341932" y="5036757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eschweifte Klammer links 19"/>
          <p:cNvSpPr/>
          <p:nvPr/>
        </p:nvSpPr>
        <p:spPr>
          <a:xfrm rot="16200000">
            <a:off x="4587518" y="5339246"/>
            <a:ext cx="495812" cy="12682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6482202" y="2371137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3174464" y="2466809"/>
            <a:ext cx="3307738" cy="1689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ihandform 22"/>
          <p:cNvSpPr/>
          <p:nvPr/>
        </p:nvSpPr>
        <p:spPr>
          <a:xfrm flipH="1">
            <a:off x="4276167" y="1840469"/>
            <a:ext cx="4414067" cy="1515363"/>
          </a:xfrm>
          <a:custGeom>
            <a:avLst/>
            <a:gdLst>
              <a:gd name="connsiteX0" fmla="*/ 0 w 2361063"/>
              <a:gd name="connsiteY0" fmla="*/ 1842448 h 1842448"/>
              <a:gd name="connsiteX1" fmla="*/ 1201003 w 2361063"/>
              <a:gd name="connsiteY1" fmla="*/ 1815153 h 1842448"/>
              <a:gd name="connsiteX2" fmla="*/ 1828800 w 2361063"/>
              <a:gd name="connsiteY2" fmla="*/ 1528550 h 1842448"/>
              <a:gd name="connsiteX3" fmla="*/ 2197290 w 2361063"/>
              <a:gd name="connsiteY3" fmla="*/ 941696 h 1842448"/>
              <a:gd name="connsiteX4" fmla="*/ 2361063 w 2361063"/>
              <a:gd name="connsiteY4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063" h="1842448">
                <a:moveTo>
                  <a:pt x="0" y="1842448"/>
                </a:moveTo>
                <a:lnTo>
                  <a:pt x="1201003" y="1815153"/>
                </a:lnTo>
                <a:cubicBezTo>
                  <a:pt x="1505803" y="1762837"/>
                  <a:pt x="1662752" y="1674126"/>
                  <a:pt x="1828800" y="1528550"/>
                </a:cubicBezTo>
                <a:cubicBezTo>
                  <a:pt x="1994848" y="1382974"/>
                  <a:pt x="2108580" y="1196454"/>
                  <a:pt x="2197290" y="941696"/>
                </a:cubicBezTo>
                <a:cubicBezTo>
                  <a:pt x="2286000" y="686938"/>
                  <a:pt x="2323531" y="343469"/>
                  <a:pt x="2361063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4126018" y="1726036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25"/>
          <p:cNvCxnSpPr/>
          <p:nvPr/>
        </p:nvCxnSpPr>
        <p:spPr>
          <a:xfrm>
            <a:off x="4061085" y="2952400"/>
            <a:ext cx="1692954" cy="806864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5373499" y="3540958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4663387" y="3189022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4150805" y="4384529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000" b="0" i="0" smtClean="0">
                          <a:latin typeface="Cambria Math"/>
                        </a:rPr>
                        <m:t>Δ</m:t>
                      </m:r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805" y="4384529"/>
                <a:ext cx="739407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31"/>
          <p:cNvCxnSpPr>
            <a:stCxn id="25" idx="4"/>
          </p:cNvCxnSpPr>
          <p:nvPr/>
        </p:nvCxnSpPr>
        <p:spPr>
          <a:xfrm>
            <a:off x="4771399" y="3380366"/>
            <a:ext cx="0" cy="7017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30" idx="4"/>
            <a:endCxn id="19" idx="0"/>
          </p:cNvCxnSpPr>
          <p:nvPr/>
        </p:nvCxnSpPr>
        <p:spPr>
          <a:xfrm flipH="1">
            <a:off x="5449944" y="3732302"/>
            <a:ext cx="31567" cy="130445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schweifte Klammer links 37"/>
          <p:cNvSpPr/>
          <p:nvPr/>
        </p:nvSpPr>
        <p:spPr>
          <a:xfrm rot="16200000">
            <a:off x="4322785" y="4089671"/>
            <a:ext cx="307518" cy="58971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Gerade Verbindung 38"/>
          <p:cNvCxnSpPr/>
          <p:nvPr/>
        </p:nvCxnSpPr>
        <p:spPr>
          <a:xfrm flipH="1">
            <a:off x="2771800" y="3296922"/>
            <a:ext cx="189158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2627784" y="3636630"/>
            <a:ext cx="2745716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5321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86"/>
          <p:cNvCxnSpPr/>
          <p:nvPr/>
        </p:nvCxnSpPr>
        <p:spPr>
          <a:xfrm flipV="1">
            <a:off x="6660232" y="2060848"/>
            <a:ext cx="648072" cy="86345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endCxn id="70" idx="3"/>
          </p:cNvCxnSpPr>
          <p:nvPr/>
        </p:nvCxnSpPr>
        <p:spPr>
          <a:xfrm flipV="1">
            <a:off x="5557956" y="2550974"/>
            <a:ext cx="1349936" cy="61910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4133455" y="4082146"/>
            <a:ext cx="445345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4133455" y="715409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>
            <a:stCxn id="28" idx="6"/>
            <a:endCxn id="27" idx="2"/>
          </p:cNvCxnSpPr>
          <p:nvPr/>
        </p:nvCxnSpPr>
        <p:spPr>
          <a:xfrm flipV="1">
            <a:off x="2034194" y="2998151"/>
            <a:ext cx="2025949" cy="9947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2356409" y="784322"/>
            <a:ext cx="34700" cy="493716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420896" y="4082146"/>
            <a:ext cx="3005719" cy="132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Gerade Verbindung 44"/>
          <p:cNvCxnSpPr>
            <a:stCxn id="44" idx="6"/>
            <a:endCxn id="70" idx="2"/>
          </p:cNvCxnSpPr>
          <p:nvPr/>
        </p:nvCxnSpPr>
        <p:spPr>
          <a:xfrm flipV="1">
            <a:off x="1800475" y="2483324"/>
            <a:ext cx="5075781" cy="92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flipH="1" flipV="1">
            <a:off x="1132278" y="927951"/>
            <a:ext cx="1969820" cy="5184576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/>
              <p:cNvSpPr txBox="1"/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reihandform 67"/>
          <p:cNvSpPr/>
          <p:nvPr/>
        </p:nvSpPr>
        <p:spPr>
          <a:xfrm>
            <a:off x="4162425" y="1266825"/>
            <a:ext cx="3145879" cy="1753148"/>
          </a:xfrm>
          <a:custGeom>
            <a:avLst/>
            <a:gdLst>
              <a:gd name="connsiteX0" fmla="*/ 0 w 2752725"/>
              <a:gd name="connsiteY0" fmla="*/ 1733550 h 1753148"/>
              <a:gd name="connsiteX1" fmla="*/ 581025 w 2752725"/>
              <a:gd name="connsiteY1" fmla="*/ 1743075 h 1753148"/>
              <a:gd name="connsiteX2" fmla="*/ 1209675 w 2752725"/>
              <a:gd name="connsiteY2" fmla="*/ 1609725 h 1753148"/>
              <a:gd name="connsiteX3" fmla="*/ 1809750 w 2752725"/>
              <a:gd name="connsiteY3" fmla="*/ 1304925 h 1753148"/>
              <a:gd name="connsiteX4" fmla="*/ 2371725 w 2752725"/>
              <a:gd name="connsiteY4" fmla="*/ 838200 h 1753148"/>
              <a:gd name="connsiteX5" fmla="*/ 2667000 w 2752725"/>
              <a:gd name="connsiteY5" fmla="*/ 323850 h 1753148"/>
              <a:gd name="connsiteX6" fmla="*/ 2752725 w 2752725"/>
              <a:gd name="connsiteY6" fmla="*/ 0 h 175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2725" h="1753148">
                <a:moveTo>
                  <a:pt x="0" y="1733550"/>
                </a:moveTo>
                <a:cubicBezTo>
                  <a:pt x="189706" y="1748631"/>
                  <a:pt x="379413" y="1763712"/>
                  <a:pt x="581025" y="1743075"/>
                </a:cubicBezTo>
                <a:cubicBezTo>
                  <a:pt x="782637" y="1722438"/>
                  <a:pt x="1004887" y="1682750"/>
                  <a:pt x="1209675" y="1609725"/>
                </a:cubicBezTo>
                <a:cubicBezTo>
                  <a:pt x="1414463" y="1536700"/>
                  <a:pt x="1616075" y="1433512"/>
                  <a:pt x="1809750" y="1304925"/>
                </a:cubicBezTo>
                <a:cubicBezTo>
                  <a:pt x="2003425" y="1176338"/>
                  <a:pt x="2228850" y="1001712"/>
                  <a:pt x="2371725" y="838200"/>
                </a:cubicBezTo>
                <a:cubicBezTo>
                  <a:pt x="2514600" y="674687"/>
                  <a:pt x="2603500" y="463550"/>
                  <a:pt x="2667000" y="323850"/>
                </a:cubicBezTo>
                <a:cubicBezTo>
                  <a:pt x="2730500" y="184150"/>
                  <a:pt x="2741612" y="92075"/>
                  <a:pt x="2752725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lipse 64"/>
          <p:cNvSpPr/>
          <p:nvPr/>
        </p:nvSpPr>
        <p:spPr>
          <a:xfrm>
            <a:off x="4672947" y="2924301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lipse 69"/>
          <p:cNvSpPr/>
          <p:nvPr/>
        </p:nvSpPr>
        <p:spPr>
          <a:xfrm>
            <a:off x="6876256" y="2387652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5416972" y="2886837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llipse 80"/>
          <p:cNvSpPr/>
          <p:nvPr/>
        </p:nvSpPr>
        <p:spPr>
          <a:xfrm>
            <a:off x="6129474" y="2761784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4060143" y="2902479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1818170" y="2912426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1584451" y="2396902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Gerade Verbindung 101"/>
          <p:cNvCxnSpPr/>
          <p:nvPr/>
        </p:nvCxnSpPr>
        <p:spPr>
          <a:xfrm flipV="1">
            <a:off x="4779815" y="3127361"/>
            <a:ext cx="0" cy="95478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>
            <a:endCxn id="69" idx="4"/>
          </p:cNvCxnSpPr>
          <p:nvPr/>
        </p:nvCxnSpPr>
        <p:spPr>
          <a:xfrm flipV="1">
            <a:off x="5524984" y="3078181"/>
            <a:ext cx="0" cy="98339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>
            <a:endCxn id="81" idx="4"/>
          </p:cNvCxnSpPr>
          <p:nvPr/>
        </p:nvCxnSpPr>
        <p:spPr>
          <a:xfrm flipV="1">
            <a:off x="6237486" y="2953128"/>
            <a:ext cx="0" cy="107906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>
            <a:endCxn id="70" idx="4"/>
          </p:cNvCxnSpPr>
          <p:nvPr/>
        </p:nvCxnSpPr>
        <p:spPr>
          <a:xfrm flipV="1">
            <a:off x="6984268" y="2578996"/>
            <a:ext cx="0" cy="149143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78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3568" y="476672"/>
            <a:ext cx="5112568" cy="5904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6393298" y="764704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907704" y="4221088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331640" y="142642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2951820" y="1361060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4283968" y="5085184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4427984" y="260307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1014127" y="563395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719572" y="3231708"/>
            <a:ext cx="1476164" cy="126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763960" y="2088143"/>
            <a:ext cx="999728" cy="116677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4716016" y="1297511"/>
            <a:ext cx="576064" cy="157994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323528" y="2645296"/>
                <a:ext cx="8592352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8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8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e-DE" sz="8800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de-DE" sz="8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8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8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8800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de-DE" sz="8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8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8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8800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de-DE" sz="8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8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8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8800" dirty="0"/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645296"/>
                <a:ext cx="8592352" cy="1446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80-Grad-Pfeil 11"/>
          <p:cNvSpPr/>
          <p:nvPr/>
        </p:nvSpPr>
        <p:spPr>
          <a:xfrm>
            <a:off x="1150325" y="2069232"/>
            <a:ext cx="4429788" cy="57606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180-Grad-Pfeil 12"/>
          <p:cNvSpPr/>
          <p:nvPr/>
        </p:nvSpPr>
        <p:spPr>
          <a:xfrm>
            <a:off x="3131840" y="2509664"/>
            <a:ext cx="2448272" cy="57606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uppieren 15"/>
          <p:cNvGrpSpPr/>
          <p:nvPr/>
        </p:nvGrpSpPr>
        <p:grpSpPr>
          <a:xfrm flipV="1">
            <a:off x="3707904" y="4091846"/>
            <a:ext cx="4429788" cy="1020295"/>
            <a:chOff x="3550113" y="1184569"/>
            <a:chExt cx="4429788" cy="101649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4" name="180-Grad-Pfeil 13"/>
            <p:cNvSpPr/>
            <p:nvPr/>
          </p:nvSpPr>
          <p:spPr>
            <a:xfrm>
              <a:off x="3550113" y="1184569"/>
              <a:ext cx="4429788" cy="576064"/>
            </a:xfrm>
            <a:prstGeom prst="utur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180-Grad-Pfeil 14"/>
            <p:cNvSpPr/>
            <p:nvPr/>
          </p:nvSpPr>
          <p:spPr>
            <a:xfrm>
              <a:off x="5531628" y="1625001"/>
              <a:ext cx="2448272" cy="576064"/>
            </a:xfrm>
            <a:prstGeom prst="utur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014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erade Verbindung 49"/>
          <p:cNvCxnSpPr/>
          <p:nvPr/>
        </p:nvCxnSpPr>
        <p:spPr>
          <a:xfrm flipV="1">
            <a:off x="1455178" y="493145"/>
            <a:ext cx="2396742" cy="5717687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4133455" y="4082146"/>
            <a:ext cx="445345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4133455" y="715409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2356409" y="784322"/>
            <a:ext cx="34700" cy="493716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420896" y="4082146"/>
            <a:ext cx="3005719" cy="132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>
            <a:off x="2934477" y="2426642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/>
          <p:cNvCxnSpPr/>
          <p:nvPr/>
        </p:nvCxnSpPr>
        <p:spPr>
          <a:xfrm flipH="1" flipV="1">
            <a:off x="3150501" y="332656"/>
            <a:ext cx="3991064" cy="440581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1818170" y="5053649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 Verbindung 16"/>
          <p:cNvCxnSpPr/>
          <p:nvPr/>
        </p:nvCxnSpPr>
        <p:spPr>
          <a:xfrm flipH="1" flipV="1">
            <a:off x="3275856" y="108426"/>
            <a:ext cx="2952328" cy="5136568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5030078" y="2426642"/>
            <a:ext cx="216024" cy="1913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/>
              <p:cNvSpPr txBox="1"/>
              <p:nvPr/>
            </p:nvSpPr>
            <p:spPr>
              <a:xfrm>
                <a:off x="4310741" y="4692909"/>
                <a:ext cx="739407" cy="721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41" y="4692909"/>
                <a:ext cx="739407" cy="72148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ihandform 36"/>
          <p:cNvSpPr/>
          <p:nvPr/>
        </p:nvSpPr>
        <p:spPr>
          <a:xfrm>
            <a:off x="4249625" y="1804355"/>
            <a:ext cx="4067033" cy="1589707"/>
          </a:xfrm>
          <a:custGeom>
            <a:avLst/>
            <a:gdLst>
              <a:gd name="connsiteX0" fmla="*/ 0 w 4067033"/>
              <a:gd name="connsiteY0" fmla="*/ 0 h 1589707"/>
              <a:gd name="connsiteX1" fmla="*/ 368490 w 4067033"/>
              <a:gd name="connsiteY1" fmla="*/ 395786 h 1589707"/>
              <a:gd name="connsiteX2" fmla="*/ 764275 w 4067033"/>
              <a:gd name="connsiteY2" fmla="*/ 832514 h 1589707"/>
              <a:gd name="connsiteX3" fmla="*/ 1160060 w 4067033"/>
              <a:gd name="connsiteY3" fmla="*/ 1146412 h 1589707"/>
              <a:gd name="connsiteX4" fmla="*/ 1624084 w 4067033"/>
              <a:gd name="connsiteY4" fmla="*/ 1378424 h 1589707"/>
              <a:gd name="connsiteX5" fmla="*/ 2265529 w 4067033"/>
              <a:gd name="connsiteY5" fmla="*/ 1514902 h 1589707"/>
              <a:gd name="connsiteX6" fmla="*/ 3111690 w 4067033"/>
              <a:gd name="connsiteY6" fmla="*/ 1583141 h 1589707"/>
              <a:gd name="connsiteX7" fmla="*/ 4067033 w 4067033"/>
              <a:gd name="connsiteY7" fmla="*/ 1583141 h 158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7033" h="1589707">
                <a:moveTo>
                  <a:pt x="0" y="0"/>
                </a:moveTo>
                <a:lnTo>
                  <a:pt x="368490" y="395786"/>
                </a:lnTo>
                <a:cubicBezTo>
                  <a:pt x="495869" y="534538"/>
                  <a:pt x="632347" y="707410"/>
                  <a:pt x="764275" y="832514"/>
                </a:cubicBezTo>
                <a:cubicBezTo>
                  <a:pt x="896203" y="957618"/>
                  <a:pt x="1016759" y="1055427"/>
                  <a:pt x="1160060" y="1146412"/>
                </a:cubicBezTo>
                <a:cubicBezTo>
                  <a:pt x="1303362" y="1237397"/>
                  <a:pt x="1439839" y="1317009"/>
                  <a:pt x="1624084" y="1378424"/>
                </a:cubicBezTo>
                <a:cubicBezTo>
                  <a:pt x="1808329" y="1439839"/>
                  <a:pt x="2017595" y="1480783"/>
                  <a:pt x="2265529" y="1514902"/>
                </a:cubicBezTo>
                <a:cubicBezTo>
                  <a:pt x="2513463" y="1549022"/>
                  <a:pt x="2811439" y="1571768"/>
                  <a:pt x="3111690" y="1583141"/>
                </a:cubicBezTo>
                <a:cubicBezTo>
                  <a:pt x="3411941" y="1594514"/>
                  <a:pt x="3739487" y="1588827"/>
                  <a:pt x="4067033" y="1583141"/>
                </a:cubicBezTo>
              </a:path>
            </a:pathLst>
          </a:cu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eschweifte Klammer links 30"/>
          <p:cNvSpPr/>
          <p:nvPr/>
        </p:nvSpPr>
        <p:spPr>
          <a:xfrm rot="16200000">
            <a:off x="4428820" y="3983636"/>
            <a:ext cx="462139" cy="95640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28"/>
          <p:cNvCxnSpPr>
            <a:stCxn id="26" idx="4"/>
          </p:cNvCxnSpPr>
          <p:nvPr/>
        </p:nvCxnSpPr>
        <p:spPr>
          <a:xfrm>
            <a:off x="5138090" y="2617986"/>
            <a:ext cx="0" cy="152804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5030078" y="3252905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7"/>
          <p:cNvCxnSpPr>
            <a:stCxn id="12" idx="6"/>
            <a:endCxn id="26" idx="2"/>
          </p:cNvCxnSpPr>
          <p:nvPr/>
        </p:nvCxnSpPr>
        <p:spPr>
          <a:xfrm>
            <a:off x="3150501" y="2522314"/>
            <a:ext cx="1879577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6228184" y="5280730"/>
            <a:ext cx="1710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5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Euler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7141564" y="4511289"/>
            <a:ext cx="1178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RK</a:t>
            </a:r>
            <a:endParaRPr lang="en-US" sz="4400" b="1" dirty="0">
              <a:solidFill>
                <a:schemeClr val="accent1">
                  <a:lumMod val="60000"/>
                  <a:lumOff val="40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459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700918" y="5855947"/>
            <a:ext cx="734481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683568" y="908720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8028384" y="5400795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de-DE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400795"/>
                <a:ext cx="739407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313864" y="200834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" y="200834"/>
                <a:ext cx="73940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/>
              <p:cNvSpPr txBox="1"/>
              <p:nvPr/>
            </p:nvSpPr>
            <p:spPr>
              <a:xfrm>
                <a:off x="1121516" y="5877008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16" y="5877008"/>
                <a:ext cx="739407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6011315" y="5877008"/>
                <a:ext cx="19174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  <m:r>
                        <a:rPr lang="de-DE" sz="4000" b="0" i="1" smtClean="0">
                          <a:latin typeface="Cambria Math"/>
                        </a:rPr>
                        <m:t>+</m:t>
                      </m:r>
                      <m:r>
                        <a:rPr lang="de-DE" sz="4000" b="0" i="1" smtClean="0">
                          <a:latin typeface="Cambria Math"/>
                        </a:rPr>
                        <m:t>h</m:t>
                      </m:r>
                      <m:r>
                        <a:rPr lang="de-DE" sz="4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15" y="5877008"/>
                <a:ext cx="1917443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ihandform 18"/>
          <p:cNvSpPr/>
          <p:nvPr/>
        </p:nvSpPr>
        <p:spPr>
          <a:xfrm>
            <a:off x="1491218" y="3316623"/>
            <a:ext cx="5522107" cy="699537"/>
          </a:xfrm>
          <a:custGeom>
            <a:avLst/>
            <a:gdLst>
              <a:gd name="connsiteX0" fmla="*/ 0 w 4603531"/>
              <a:gd name="connsiteY0" fmla="*/ 725228 h 787197"/>
              <a:gd name="connsiteX1" fmla="*/ 1056289 w 4603531"/>
              <a:gd name="connsiteY1" fmla="*/ 14 h 787197"/>
              <a:gd name="connsiteX2" fmla="*/ 3137338 w 4603531"/>
              <a:gd name="connsiteY2" fmla="*/ 740993 h 787197"/>
              <a:gd name="connsiteX3" fmla="*/ 4603531 w 4603531"/>
              <a:gd name="connsiteY3" fmla="*/ 646400 h 787197"/>
              <a:gd name="connsiteX0" fmla="*/ 0 w 4603531"/>
              <a:gd name="connsiteY0" fmla="*/ 472914 h 516351"/>
              <a:gd name="connsiteX1" fmla="*/ 1398007 w 4603531"/>
              <a:gd name="connsiteY1" fmla="*/ 46 h 516351"/>
              <a:gd name="connsiteX2" fmla="*/ 3137338 w 4603531"/>
              <a:gd name="connsiteY2" fmla="*/ 488679 h 516351"/>
              <a:gd name="connsiteX3" fmla="*/ 4603531 w 4603531"/>
              <a:gd name="connsiteY3" fmla="*/ 394086 h 516351"/>
              <a:gd name="connsiteX0" fmla="*/ 0 w 4603531"/>
              <a:gd name="connsiteY0" fmla="*/ 532979 h 580816"/>
              <a:gd name="connsiteX1" fmla="*/ 1989443 w 4603531"/>
              <a:gd name="connsiteY1" fmla="*/ 29 h 580816"/>
              <a:gd name="connsiteX2" fmla="*/ 3137338 w 4603531"/>
              <a:gd name="connsiteY2" fmla="*/ 548744 h 580816"/>
              <a:gd name="connsiteX3" fmla="*/ 4603531 w 4603531"/>
              <a:gd name="connsiteY3" fmla="*/ 454151 h 580816"/>
              <a:gd name="connsiteX0" fmla="*/ 0 w 4603531"/>
              <a:gd name="connsiteY0" fmla="*/ 533188 h 533188"/>
              <a:gd name="connsiteX1" fmla="*/ 1989443 w 4603531"/>
              <a:gd name="connsiteY1" fmla="*/ 238 h 533188"/>
              <a:gd name="connsiteX2" fmla="*/ 3544771 w 4603531"/>
              <a:gd name="connsiteY2" fmla="*/ 464837 h 533188"/>
              <a:gd name="connsiteX3" fmla="*/ 4603531 w 4603531"/>
              <a:gd name="connsiteY3" fmla="*/ 454360 h 53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3531" h="533188">
                <a:moveTo>
                  <a:pt x="0" y="533188"/>
                </a:moveTo>
                <a:cubicBezTo>
                  <a:pt x="266699" y="169267"/>
                  <a:pt x="1398648" y="11630"/>
                  <a:pt x="1989443" y="238"/>
                </a:cubicBezTo>
                <a:cubicBezTo>
                  <a:pt x="2580238" y="-11154"/>
                  <a:pt x="3109090" y="389150"/>
                  <a:pt x="3544771" y="464837"/>
                </a:cubicBezTo>
                <a:cubicBezTo>
                  <a:pt x="3980452" y="540524"/>
                  <a:pt x="4166038" y="555522"/>
                  <a:pt x="4603531" y="45436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Gerade Verbindung 20"/>
          <p:cNvCxnSpPr>
            <a:stCxn id="19" idx="0"/>
            <a:endCxn id="17" idx="0"/>
          </p:cNvCxnSpPr>
          <p:nvPr/>
        </p:nvCxnSpPr>
        <p:spPr>
          <a:xfrm>
            <a:off x="1491218" y="4016160"/>
            <a:ext cx="2" cy="1860848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9" idx="3"/>
          </p:cNvCxnSpPr>
          <p:nvPr/>
        </p:nvCxnSpPr>
        <p:spPr>
          <a:xfrm>
            <a:off x="7013325" y="3912739"/>
            <a:ext cx="0" cy="1964269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1432164" y="908720"/>
            <a:ext cx="5537872" cy="300401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1325458" y="3758564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/>
          <p:cNvSpPr/>
          <p:nvPr/>
        </p:nvSpPr>
        <p:spPr>
          <a:xfrm>
            <a:off x="6847563" y="3761454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/>
          <p:cNvSpPr/>
          <p:nvPr/>
        </p:nvSpPr>
        <p:spPr>
          <a:xfrm>
            <a:off x="6847563" y="755846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4003622" y="1412776"/>
                <a:ext cx="7394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622" y="1412776"/>
                <a:ext cx="739407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/>
          <p:cNvSpPr txBox="1"/>
          <p:nvPr/>
        </p:nvSpPr>
        <p:spPr>
          <a:xfrm>
            <a:off x="5212925" y="3198820"/>
            <a:ext cx="17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exakt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/>
              <p:cNvSpPr txBox="1"/>
              <p:nvPr/>
            </p:nvSpPr>
            <p:spPr>
              <a:xfrm>
                <a:off x="3707903" y="23418"/>
                <a:ext cx="5059887" cy="683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𝑓</m:t>
                      </m:r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de-DE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de-DE" sz="3600" b="0" i="1" smtClean="0">
                          <a:latin typeface="Cambria Math"/>
                        </a:rPr>
                        <m:t>, </m:t>
                      </m:r>
                      <m:r>
                        <a:rPr lang="de-DE" sz="3600" b="0" i="1" smtClean="0">
                          <a:latin typeface="Cambria Math"/>
                        </a:rPr>
                        <m:t>𝑡</m:t>
                      </m:r>
                      <m:r>
                        <a:rPr lang="de-DE" sz="3600" b="0" i="1" smtClean="0">
                          <a:latin typeface="Cambria Math"/>
                        </a:rPr>
                        <m:t>+</m:t>
                      </m:r>
                      <m:r>
                        <a:rPr lang="de-DE" sz="3600" b="0" i="1" smtClean="0">
                          <a:latin typeface="Cambria Math"/>
                        </a:rPr>
                        <m:t>h</m:t>
                      </m:r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3" y="23418"/>
                <a:ext cx="5059887" cy="6839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9583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418153" y="5855947"/>
            <a:ext cx="734481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400803" y="908720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7745619" y="5400795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de-DE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619" y="5400795"/>
                <a:ext cx="739407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31099" y="200834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9" y="200834"/>
                <a:ext cx="73940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838751" y="5877008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51" y="5877008"/>
                <a:ext cx="739407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5562761" y="5877008"/>
                <a:ext cx="19174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  <m:r>
                        <a:rPr lang="de-DE" sz="4000" b="0" i="1" smtClean="0">
                          <a:latin typeface="Cambria Math"/>
                        </a:rPr>
                        <m:t>+</m:t>
                      </m:r>
                      <m:r>
                        <a:rPr lang="de-DE" sz="4000" b="0" i="1" smtClean="0">
                          <a:latin typeface="Cambria Math"/>
                        </a:rPr>
                        <m:t>h</m:t>
                      </m:r>
                      <m:r>
                        <a:rPr lang="de-DE" sz="4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761" y="5877008"/>
                <a:ext cx="1917443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ihandform 7"/>
          <p:cNvSpPr/>
          <p:nvPr/>
        </p:nvSpPr>
        <p:spPr>
          <a:xfrm>
            <a:off x="143961" y="865062"/>
            <a:ext cx="6482686" cy="3044391"/>
          </a:xfrm>
          <a:custGeom>
            <a:avLst/>
            <a:gdLst>
              <a:gd name="connsiteX0" fmla="*/ 0 w 6455391"/>
              <a:gd name="connsiteY0" fmla="*/ 2217503 h 2217503"/>
              <a:gd name="connsiteX1" fmla="*/ 1364776 w 6455391"/>
              <a:gd name="connsiteY1" fmla="*/ 2135617 h 2217503"/>
              <a:gd name="connsiteX2" fmla="*/ 2552131 w 6455391"/>
              <a:gd name="connsiteY2" fmla="*/ 1384990 h 2217503"/>
              <a:gd name="connsiteX3" fmla="*/ 3316406 w 6455391"/>
              <a:gd name="connsiteY3" fmla="*/ 511533 h 2217503"/>
              <a:gd name="connsiteX4" fmla="*/ 3657600 w 6455391"/>
              <a:gd name="connsiteY4" fmla="*/ 252226 h 2217503"/>
              <a:gd name="connsiteX5" fmla="*/ 3930555 w 6455391"/>
              <a:gd name="connsiteY5" fmla="*/ 156691 h 2217503"/>
              <a:gd name="connsiteX6" fmla="*/ 4244454 w 6455391"/>
              <a:gd name="connsiteY6" fmla="*/ 74805 h 2217503"/>
              <a:gd name="connsiteX7" fmla="*/ 5104263 w 6455391"/>
              <a:gd name="connsiteY7" fmla="*/ 6566 h 2217503"/>
              <a:gd name="connsiteX8" fmla="*/ 6455391 w 6455391"/>
              <a:gd name="connsiteY8" fmla="*/ 6566 h 2217503"/>
              <a:gd name="connsiteX0" fmla="*/ 0 w 6455391"/>
              <a:gd name="connsiteY0" fmla="*/ 2217503 h 2217503"/>
              <a:gd name="connsiteX1" fmla="*/ 1091820 w 6455391"/>
              <a:gd name="connsiteY1" fmla="*/ 2162912 h 2217503"/>
              <a:gd name="connsiteX2" fmla="*/ 2552131 w 6455391"/>
              <a:gd name="connsiteY2" fmla="*/ 1384990 h 2217503"/>
              <a:gd name="connsiteX3" fmla="*/ 3316406 w 6455391"/>
              <a:gd name="connsiteY3" fmla="*/ 511533 h 2217503"/>
              <a:gd name="connsiteX4" fmla="*/ 3657600 w 6455391"/>
              <a:gd name="connsiteY4" fmla="*/ 252226 h 2217503"/>
              <a:gd name="connsiteX5" fmla="*/ 3930555 w 6455391"/>
              <a:gd name="connsiteY5" fmla="*/ 156691 h 2217503"/>
              <a:gd name="connsiteX6" fmla="*/ 4244454 w 6455391"/>
              <a:gd name="connsiteY6" fmla="*/ 74805 h 2217503"/>
              <a:gd name="connsiteX7" fmla="*/ 5104263 w 6455391"/>
              <a:gd name="connsiteY7" fmla="*/ 6566 h 2217503"/>
              <a:gd name="connsiteX8" fmla="*/ 6455391 w 6455391"/>
              <a:gd name="connsiteY8" fmla="*/ 6566 h 2217503"/>
              <a:gd name="connsiteX0" fmla="*/ 0 w 6455391"/>
              <a:gd name="connsiteY0" fmla="*/ 2217503 h 2245682"/>
              <a:gd name="connsiteX1" fmla="*/ 1091820 w 6455391"/>
              <a:gd name="connsiteY1" fmla="*/ 2162912 h 2245682"/>
              <a:gd name="connsiteX2" fmla="*/ 2497540 w 6455391"/>
              <a:gd name="connsiteY2" fmla="*/ 1262160 h 2245682"/>
              <a:gd name="connsiteX3" fmla="*/ 3316406 w 6455391"/>
              <a:gd name="connsiteY3" fmla="*/ 511533 h 2245682"/>
              <a:gd name="connsiteX4" fmla="*/ 3657600 w 6455391"/>
              <a:gd name="connsiteY4" fmla="*/ 252226 h 2245682"/>
              <a:gd name="connsiteX5" fmla="*/ 3930555 w 6455391"/>
              <a:gd name="connsiteY5" fmla="*/ 156691 h 2245682"/>
              <a:gd name="connsiteX6" fmla="*/ 4244454 w 6455391"/>
              <a:gd name="connsiteY6" fmla="*/ 74805 h 2245682"/>
              <a:gd name="connsiteX7" fmla="*/ 5104263 w 6455391"/>
              <a:gd name="connsiteY7" fmla="*/ 6566 h 2245682"/>
              <a:gd name="connsiteX8" fmla="*/ 6455391 w 6455391"/>
              <a:gd name="connsiteY8" fmla="*/ 6566 h 2245682"/>
              <a:gd name="connsiteX0" fmla="*/ 0 w 6455391"/>
              <a:gd name="connsiteY0" fmla="*/ 2456971 h 2485150"/>
              <a:gd name="connsiteX1" fmla="*/ 1091820 w 6455391"/>
              <a:gd name="connsiteY1" fmla="*/ 2402380 h 2485150"/>
              <a:gd name="connsiteX2" fmla="*/ 2497540 w 6455391"/>
              <a:gd name="connsiteY2" fmla="*/ 1501628 h 2485150"/>
              <a:gd name="connsiteX3" fmla="*/ 3316406 w 6455391"/>
              <a:gd name="connsiteY3" fmla="*/ 751001 h 2485150"/>
              <a:gd name="connsiteX4" fmla="*/ 3657600 w 6455391"/>
              <a:gd name="connsiteY4" fmla="*/ 491694 h 2485150"/>
              <a:gd name="connsiteX5" fmla="*/ 3930555 w 6455391"/>
              <a:gd name="connsiteY5" fmla="*/ 396159 h 2485150"/>
              <a:gd name="connsiteX6" fmla="*/ 4244454 w 6455391"/>
              <a:gd name="connsiteY6" fmla="*/ 314273 h 2485150"/>
              <a:gd name="connsiteX7" fmla="*/ 5186149 w 6455391"/>
              <a:gd name="connsiteY7" fmla="*/ 374 h 2485150"/>
              <a:gd name="connsiteX8" fmla="*/ 6455391 w 6455391"/>
              <a:gd name="connsiteY8" fmla="*/ 246034 h 2485150"/>
              <a:gd name="connsiteX0" fmla="*/ 0 w 6482686"/>
              <a:gd name="connsiteY0" fmla="*/ 3016212 h 3044391"/>
              <a:gd name="connsiteX1" fmla="*/ 1091820 w 6482686"/>
              <a:gd name="connsiteY1" fmla="*/ 2961621 h 3044391"/>
              <a:gd name="connsiteX2" fmla="*/ 2497540 w 6482686"/>
              <a:gd name="connsiteY2" fmla="*/ 2060869 h 3044391"/>
              <a:gd name="connsiteX3" fmla="*/ 3316406 w 6482686"/>
              <a:gd name="connsiteY3" fmla="*/ 1310242 h 3044391"/>
              <a:gd name="connsiteX4" fmla="*/ 3657600 w 6482686"/>
              <a:gd name="connsiteY4" fmla="*/ 1050935 h 3044391"/>
              <a:gd name="connsiteX5" fmla="*/ 3930555 w 6482686"/>
              <a:gd name="connsiteY5" fmla="*/ 955400 h 3044391"/>
              <a:gd name="connsiteX6" fmla="*/ 4244454 w 6482686"/>
              <a:gd name="connsiteY6" fmla="*/ 873514 h 3044391"/>
              <a:gd name="connsiteX7" fmla="*/ 5186149 w 6482686"/>
              <a:gd name="connsiteY7" fmla="*/ 559615 h 3044391"/>
              <a:gd name="connsiteX8" fmla="*/ 6482686 w 6482686"/>
              <a:gd name="connsiteY8" fmla="*/ 57 h 3044391"/>
              <a:gd name="connsiteX0" fmla="*/ 0 w 6482686"/>
              <a:gd name="connsiteY0" fmla="*/ 3016212 h 3044391"/>
              <a:gd name="connsiteX1" fmla="*/ 1091820 w 6482686"/>
              <a:gd name="connsiteY1" fmla="*/ 2961621 h 3044391"/>
              <a:gd name="connsiteX2" fmla="*/ 2497540 w 6482686"/>
              <a:gd name="connsiteY2" fmla="*/ 2060869 h 3044391"/>
              <a:gd name="connsiteX3" fmla="*/ 3330054 w 6482686"/>
              <a:gd name="connsiteY3" fmla="*/ 1323890 h 3044391"/>
              <a:gd name="connsiteX4" fmla="*/ 3657600 w 6482686"/>
              <a:gd name="connsiteY4" fmla="*/ 1050935 h 3044391"/>
              <a:gd name="connsiteX5" fmla="*/ 3930555 w 6482686"/>
              <a:gd name="connsiteY5" fmla="*/ 955400 h 3044391"/>
              <a:gd name="connsiteX6" fmla="*/ 4244454 w 6482686"/>
              <a:gd name="connsiteY6" fmla="*/ 873514 h 3044391"/>
              <a:gd name="connsiteX7" fmla="*/ 5186149 w 6482686"/>
              <a:gd name="connsiteY7" fmla="*/ 559615 h 3044391"/>
              <a:gd name="connsiteX8" fmla="*/ 6482686 w 6482686"/>
              <a:gd name="connsiteY8" fmla="*/ 57 h 3044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2686" h="3044391">
                <a:moveTo>
                  <a:pt x="0" y="3016212"/>
                </a:moveTo>
                <a:cubicBezTo>
                  <a:pt x="363940" y="2998015"/>
                  <a:pt x="675563" y="3120845"/>
                  <a:pt x="1091820" y="2961621"/>
                </a:cubicBezTo>
                <a:cubicBezTo>
                  <a:pt x="1508077" y="2802397"/>
                  <a:pt x="2124501" y="2333824"/>
                  <a:pt x="2497540" y="2060869"/>
                </a:cubicBezTo>
                <a:cubicBezTo>
                  <a:pt x="2870579" y="1787914"/>
                  <a:pt x="3136711" y="1492212"/>
                  <a:pt x="3330054" y="1323890"/>
                </a:cubicBezTo>
                <a:cubicBezTo>
                  <a:pt x="3523397" y="1155568"/>
                  <a:pt x="3557517" y="1112350"/>
                  <a:pt x="3657600" y="1050935"/>
                </a:cubicBezTo>
                <a:cubicBezTo>
                  <a:pt x="3757683" y="989520"/>
                  <a:pt x="3832746" y="984970"/>
                  <a:pt x="3930555" y="955400"/>
                </a:cubicBezTo>
                <a:cubicBezTo>
                  <a:pt x="4028364" y="925830"/>
                  <a:pt x="4035188" y="939478"/>
                  <a:pt x="4244454" y="873514"/>
                </a:cubicBezTo>
                <a:cubicBezTo>
                  <a:pt x="4453720" y="807550"/>
                  <a:pt x="4813110" y="705191"/>
                  <a:pt x="5186149" y="559615"/>
                </a:cubicBezTo>
                <a:cubicBezTo>
                  <a:pt x="5559188" y="414039"/>
                  <a:pt x="5991366" y="-5630"/>
                  <a:pt x="6482686" y="5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8"/>
          <p:cNvCxnSpPr/>
          <p:nvPr/>
        </p:nvCxnSpPr>
        <p:spPr>
          <a:xfrm>
            <a:off x="1208453" y="4016160"/>
            <a:ext cx="2" cy="1860848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1149399" y="1916832"/>
            <a:ext cx="5372084" cy="199590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1042693" y="3758564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/>
          <p:cNvCxnSpPr/>
          <p:nvPr/>
        </p:nvCxnSpPr>
        <p:spPr>
          <a:xfrm>
            <a:off x="6521483" y="2051891"/>
            <a:ext cx="2" cy="3804056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6355723" y="1794295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15"/>
          <p:cNvCxnSpPr>
            <a:endCxn id="11" idx="6"/>
          </p:cNvCxnSpPr>
          <p:nvPr/>
        </p:nvCxnSpPr>
        <p:spPr>
          <a:xfrm flipH="1">
            <a:off x="1374217" y="3912739"/>
            <a:ext cx="5147265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6502057" y="1247418"/>
                <a:ext cx="2487124" cy="66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(0)</m:t>
                          </m:r>
                        </m:sup>
                      </m:sSup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r>
                        <a:rPr lang="de-DE" sz="3600" b="0" i="1" smtClean="0">
                          <a:latin typeface="Cambria Math"/>
                        </a:rPr>
                        <m:t>𝑡</m:t>
                      </m:r>
                      <m:r>
                        <a:rPr lang="de-DE" sz="3600" b="0" i="1" smtClean="0">
                          <a:latin typeface="Cambria Math"/>
                        </a:rPr>
                        <m:t>+</m:t>
                      </m:r>
                      <m:r>
                        <a:rPr lang="de-DE" sz="3600" b="0" i="1" smtClean="0">
                          <a:latin typeface="Cambria Math"/>
                        </a:rPr>
                        <m:t>h</m:t>
                      </m:r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57" y="1247418"/>
                <a:ext cx="2487124" cy="66941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Geschweifte Klammer links 22"/>
          <p:cNvSpPr/>
          <p:nvPr/>
        </p:nvSpPr>
        <p:spPr>
          <a:xfrm rot="10800000">
            <a:off x="6687247" y="1916832"/>
            <a:ext cx="482308" cy="1992621"/>
          </a:xfrm>
          <a:prstGeom prst="leftBrac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7169555" y="2559199"/>
                <a:ext cx="19744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h</m:t>
                      </m:r>
                      <m:r>
                        <a:rPr lang="de-DE" sz="3600" b="0" i="1" smtClean="0">
                          <a:latin typeface="Cambria Math"/>
                        </a:rPr>
                        <m:t> </m:t>
                      </m:r>
                      <m:r>
                        <a:rPr lang="de-DE" sz="3600" b="0" i="1" smtClean="0">
                          <a:latin typeface="Cambria Math"/>
                        </a:rPr>
                        <m:t>𝑓</m:t>
                      </m:r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555" y="2559199"/>
                <a:ext cx="1974445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2157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Bildergebnis für sine wav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t="15202" r="11856"/>
          <a:stretch/>
        </p:blipFill>
        <p:spPr bwMode="auto">
          <a:xfrm>
            <a:off x="5009889" y="2256103"/>
            <a:ext cx="3534515" cy="280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Gerade Verbindung mit Pfeil 1"/>
          <p:cNvCxnSpPr/>
          <p:nvPr/>
        </p:nvCxnSpPr>
        <p:spPr>
          <a:xfrm>
            <a:off x="179591" y="3453099"/>
            <a:ext cx="442572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2370734" y="1490881"/>
            <a:ext cx="0" cy="361006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700264" y="2282969"/>
            <a:ext cx="3384376" cy="23402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4657011" y="3099156"/>
            <a:ext cx="329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00811" y="626785"/>
            <a:ext cx="339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148064" y="3453099"/>
            <a:ext cx="3362299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5436096" y="1490881"/>
            <a:ext cx="0" cy="361006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8562060" y="3099156"/>
            <a:ext cx="329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66173" y="626785"/>
            <a:ext cx="339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921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phase spac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01" t="10771" r="11160" b="13759"/>
          <a:stretch/>
        </p:blipFill>
        <p:spPr bwMode="auto">
          <a:xfrm>
            <a:off x="609776" y="825167"/>
            <a:ext cx="6842544" cy="538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mit Pfeil 3"/>
          <p:cNvCxnSpPr/>
          <p:nvPr/>
        </p:nvCxnSpPr>
        <p:spPr>
          <a:xfrm>
            <a:off x="609777" y="6237312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619906" y="763674"/>
            <a:ext cx="0" cy="5503566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449983" y="116632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3" y="116632"/>
                <a:ext cx="339846" cy="769441"/>
              </a:xfrm>
              <a:prstGeom prst="rect">
                <a:avLst/>
              </a:prstGeom>
              <a:blipFill rotWithShape="1">
                <a:blip r:embed="rId5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blipFill rotWithShape="1">
                <a:blip r:embed="rId6"/>
                <a:stretch>
                  <a:fillRect r="-6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20"/>
          <p:cNvSpPr/>
          <p:nvPr/>
        </p:nvSpPr>
        <p:spPr>
          <a:xfrm>
            <a:off x="892965" y="980728"/>
            <a:ext cx="6264696" cy="496855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3347864" y="211287"/>
            <a:ext cx="3054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periodisch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347864" y="4581128"/>
            <a:ext cx="2823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gedämfpt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9251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>
            <a:off x="609777" y="6237312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 flipV="1">
            <a:off x="619906" y="763674"/>
            <a:ext cx="0" cy="5503566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449983" y="116632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3" y="116632"/>
                <a:ext cx="339846" cy="769441"/>
              </a:xfrm>
              <a:prstGeom prst="rect">
                <a:avLst/>
              </a:prstGeom>
              <a:blipFill rotWithShape="1">
                <a:blip r:embed="rId2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6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3131840" y="4365104"/>
            <a:ext cx="2893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gebunden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872461" y="1124744"/>
            <a:ext cx="5842238" cy="4293417"/>
          </a:xfrm>
          <a:custGeom>
            <a:avLst/>
            <a:gdLst>
              <a:gd name="connsiteX0" fmla="*/ 1434011 w 5842238"/>
              <a:gd name="connsiteY0" fmla="*/ 1105469 h 3766782"/>
              <a:gd name="connsiteX1" fmla="*/ 1679670 w 5842238"/>
              <a:gd name="connsiteY1" fmla="*/ 955343 h 3766782"/>
              <a:gd name="connsiteX2" fmla="*/ 1720614 w 5842238"/>
              <a:gd name="connsiteY2" fmla="*/ 859809 h 3766782"/>
              <a:gd name="connsiteX3" fmla="*/ 1747909 w 5842238"/>
              <a:gd name="connsiteY3" fmla="*/ 818866 h 3766782"/>
              <a:gd name="connsiteX4" fmla="*/ 1761557 w 5842238"/>
              <a:gd name="connsiteY4" fmla="*/ 777922 h 3766782"/>
              <a:gd name="connsiteX5" fmla="*/ 1788852 w 5842238"/>
              <a:gd name="connsiteY5" fmla="*/ 736979 h 3766782"/>
              <a:gd name="connsiteX6" fmla="*/ 1816148 w 5842238"/>
              <a:gd name="connsiteY6" fmla="*/ 682388 h 3766782"/>
              <a:gd name="connsiteX7" fmla="*/ 1857091 w 5842238"/>
              <a:gd name="connsiteY7" fmla="*/ 627797 h 3766782"/>
              <a:gd name="connsiteX8" fmla="*/ 1925330 w 5842238"/>
              <a:gd name="connsiteY8" fmla="*/ 518615 h 3766782"/>
              <a:gd name="connsiteX9" fmla="*/ 1966273 w 5842238"/>
              <a:gd name="connsiteY9" fmla="*/ 436728 h 3766782"/>
              <a:gd name="connsiteX10" fmla="*/ 2007217 w 5842238"/>
              <a:gd name="connsiteY10" fmla="*/ 354842 h 3766782"/>
              <a:gd name="connsiteX11" fmla="*/ 2048160 w 5842238"/>
              <a:gd name="connsiteY11" fmla="*/ 313899 h 3766782"/>
              <a:gd name="connsiteX12" fmla="*/ 2116399 w 5842238"/>
              <a:gd name="connsiteY12" fmla="*/ 232012 h 3766782"/>
              <a:gd name="connsiteX13" fmla="*/ 2157342 w 5842238"/>
              <a:gd name="connsiteY13" fmla="*/ 204717 h 3766782"/>
              <a:gd name="connsiteX14" fmla="*/ 2211933 w 5842238"/>
              <a:gd name="connsiteY14" fmla="*/ 163773 h 3766782"/>
              <a:gd name="connsiteX15" fmla="*/ 2252876 w 5842238"/>
              <a:gd name="connsiteY15" fmla="*/ 122830 h 3766782"/>
              <a:gd name="connsiteX16" fmla="*/ 2334763 w 5842238"/>
              <a:gd name="connsiteY16" fmla="*/ 68239 h 3766782"/>
              <a:gd name="connsiteX17" fmla="*/ 2375706 w 5842238"/>
              <a:gd name="connsiteY17" fmla="*/ 40943 h 3766782"/>
              <a:gd name="connsiteX18" fmla="*/ 2416649 w 5842238"/>
              <a:gd name="connsiteY18" fmla="*/ 27296 h 3766782"/>
              <a:gd name="connsiteX19" fmla="*/ 2539479 w 5842238"/>
              <a:gd name="connsiteY19" fmla="*/ 0 h 3766782"/>
              <a:gd name="connsiteX20" fmla="*/ 2771491 w 5842238"/>
              <a:gd name="connsiteY20" fmla="*/ 13648 h 3766782"/>
              <a:gd name="connsiteX21" fmla="*/ 2867026 w 5842238"/>
              <a:gd name="connsiteY21" fmla="*/ 40943 h 3766782"/>
              <a:gd name="connsiteX22" fmla="*/ 2948912 w 5842238"/>
              <a:gd name="connsiteY22" fmla="*/ 109182 h 3766782"/>
              <a:gd name="connsiteX23" fmla="*/ 3003503 w 5842238"/>
              <a:gd name="connsiteY23" fmla="*/ 191069 h 3766782"/>
              <a:gd name="connsiteX24" fmla="*/ 3085390 w 5842238"/>
              <a:gd name="connsiteY24" fmla="*/ 286603 h 3766782"/>
              <a:gd name="connsiteX25" fmla="*/ 3112685 w 5842238"/>
              <a:gd name="connsiteY25" fmla="*/ 327546 h 3766782"/>
              <a:gd name="connsiteX26" fmla="*/ 3153629 w 5842238"/>
              <a:gd name="connsiteY26" fmla="*/ 409433 h 3766782"/>
              <a:gd name="connsiteX27" fmla="*/ 3180924 w 5842238"/>
              <a:gd name="connsiteY27" fmla="*/ 491320 h 3766782"/>
              <a:gd name="connsiteX28" fmla="*/ 3194572 w 5842238"/>
              <a:gd name="connsiteY28" fmla="*/ 532263 h 3766782"/>
              <a:gd name="connsiteX29" fmla="*/ 3221867 w 5842238"/>
              <a:gd name="connsiteY29" fmla="*/ 573206 h 3766782"/>
              <a:gd name="connsiteX30" fmla="*/ 3262811 w 5842238"/>
              <a:gd name="connsiteY30" fmla="*/ 655093 h 3766782"/>
              <a:gd name="connsiteX31" fmla="*/ 3303754 w 5842238"/>
              <a:gd name="connsiteY31" fmla="*/ 736979 h 3766782"/>
              <a:gd name="connsiteX32" fmla="*/ 3385640 w 5842238"/>
              <a:gd name="connsiteY32" fmla="*/ 887105 h 3766782"/>
              <a:gd name="connsiteX33" fmla="*/ 3440232 w 5842238"/>
              <a:gd name="connsiteY33" fmla="*/ 928048 h 3766782"/>
              <a:gd name="connsiteX34" fmla="*/ 3522118 w 5842238"/>
              <a:gd name="connsiteY34" fmla="*/ 968991 h 3766782"/>
              <a:gd name="connsiteX35" fmla="*/ 3563061 w 5842238"/>
              <a:gd name="connsiteY35" fmla="*/ 1009934 h 3766782"/>
              <a:gd name="connsiteX36" fmla="*/ 3754130 w 5842238"/>
              <a:gd name="connsiteY36" fmla="*/ 1119117 h 3766782"/>
              <a:gd name="connsiteX37" fmla="*/ 3808721 w 5842238"/>
              <a:gd name="connsiteY37" fmla="*/ 1132764 h 3766782"/>
              <a:gd name="connsiteX38" fmla="*/ 3904255 w 5842238"/>
              <a:gd name="connsiteY38" fmla="*/ 1173708 h 3766782"/>
              <a:gd name="connsiteX39" fmla="*/ 3972494 w 5842238"/>
              <a:gd name="connsiteY39" fmla="*/ 1201003 h 3766782"/>
              <a:gd name="connsiteX40" fmla="*/ 4040733 w 5842238"/>
              <a:gd name="connsiteY40" fmla="*/ 1214651 h 3766782"/>
              <a:gd name="connsiteX41" fmla="*/ 4095324 w 5842238"/>
              <a:gd name="connsiteY41" fmla="*/ 1228299 h 3766782"/>
              <a:gd name="connsiteX42" fmla="*/ 4136267 w 5842238"/>
              <a:gd name="connsiteY42" fmla="*/ 1241946 h 3766782"/>
              <a:gd name="connsiteX43" fmla="*/ 4272745 w 5842238"/>
              <a:gd name="connsiteY43" fmla="*/ 1269242 h 3766782"/>
              <a:gd name="connsiteX44" fmla="*/ 4327336 w 5842238"/>
              <a:gd name="connsiteY44" fmla="*/ 1282890 h 3766782"/>
              <a:gd name="connsiteX45" fmla="*/ 4422870 w 5842238"/>
              <a:gd name="connsiteY45" fmla="*/ 1310185 h 3766782"/>
              <a:gd name="connsiteX46" fmla="*/ 4518405 w 5842238"/>
              <a:gd name="connsiteY46" fmla="*/ 1323833 h 3766782"/>
              <a:gd name="connsiteX47" fmla="*/ 4600291 w 5842238"/>
              <a:gd name="connsiteY47" fmla="*/ 1337481 h 3766782"/>
              <a:gd name="connsiteX48" fmla="*/ 4695826 w 5842238"/>
              <a:gd name="connsiteY48" fmla="*/ 1351128 h 3766782"/>
              <a:gd name="connsiteX49" fmla="*/ 4750417 w 5842238"/>
              <a:gd name="connsiteY49" fmla="*/ 1364776 h 3766782"/>
              <a:gd name="connsiteX50" fmla="*/ 5009724 w 5842238"/>
              <a:gd name="connsiteY50" fmla="*/ 1392072 h 3766782"/>
              <a:gd name="connsiteX51" fmla="*/ 5091611 w 5842238"/>
              <a:gd name="connsiteY51" fmla="*/ 1405720 h 3766782"/>
              <a:gd name="connsiteX52" fmla="*/ 5228088 w 5842238"/>
              <a:gd name="connsiteY52" fmla="*/ 1460311 h 3766782"/>
              <a:gd name="connsiteX53" fmla="*/ 5323623 w 5842238"/>
              <a:gd name="connsiteY53" fmla="*/ 1501254 h 3766782"/>
              <a:gd name="connsiteX54" fmla="*/ 5364566 w 5842238"/>
              <a:gd name="connsiteY54" fmla="*/ 1528549 h 3766782"/>
              <a:gd name="connsiteX55" fmla="*/ 5405509 w 5842238"/>
              <a:gd name="connsiteY55" fmla="*/ 1542197 h 3766782"/>
              <a:gd name="connsiteX56" fmla="*/ 5460100 w 5842238"/>
              <a:gd name="connsiteY56" fmla="*/ 1583140 h 3766782"/>
              <a:gd name="connsiteX57" fmla="*/ 5528339 w 5842238"/>
              <a:gd name="connsiteY57" fmla="*/ 1665027 h 3766782"/>
              <a:gd name="connsiteX58" fmla="*/ 5569282 w 5842238"/>
              <a:gd name="connsiteY58" fmla="*/ 1705970 h 3766782"/>
              <a:gd name="connsiteX59" fmla="*/ 5610226 w 5842238"/>
              <a:gd name="connsiteY59" fmla="*/ 1760561 h 3766782"/>
              <a:gd name="connsiteX60" fmla="*/ 5692112 w 5842238"/>
              <a:gd name="connsiteY60" fmla="*/ 1842448 h 3766782"/>
              <a:gd name="connsiteX61" fmla="*/ 5733055 w 5842238"/>
              <a:gd name="connsiteY61" fmla="*/ 1883391 h 3766782"/>
              <a:gd name="connsiteX62" fmla="*/ 5773999 w 5842238"/>
              <a:gd name="connsiteY62" fmla="*/ 1992573 h 3766782"/>
              <a:gd name="connsiteX63" fmla="*/ 5787646 w 5842238"/>
              <a:gd name="connsiteY63" fmla="*/ 2047164 h 3766782"/>
              <a:gd name="connsiteX64" fmla="*/ 5801294 w 5842238"/>
              <a:gd name="connsiteY64" fmla="*/ 2088108 h 3766782"/>
              <a:gd name="connsiteX65" fmla="*/ 5814942 w 5842238"/>
              <a:gd name="connsiteY65" fmla="*/ 2183642 h 3766782"/>
              <a:gd name="connsiteX66" fmla="*/ 5828590 w 5842238"/>
              <a:gd name="connsiteY66" fmla="*/ 2238233 h 3766782"/>
              <a:gd name="connsiteX67" fmla="*/ 5842238 w 5842238"/>
              <a:gd name="connsiteY67" fmla="*/ 2306472 h 3766782"/>
              <a:gd name="connsiteX68" fmla="*/ 5828590 w 5842238"/>
              <a:gd name="connsiteY68" fmla="*/ 2674961 h 3766782"/>
              <a:gd name="connsiteX69" fmla="*/ 5801294 w 5842238"/>
              <a:gd name="connsiteY69" fmla="*/ 2756848 h 3766782"/>
              <a:gd name="connsiteX70" fmla="*/ 5787646 w 5842238"/>
              <a:gd name="connsiteY70" fmla="*/ 2811439 h 3766782"/>
              <a:gd name="connsiteX71" fmla="*/ 5760351 w 5842238"/>
              <a:gd name="connsiteY71" fmla="*/ 2852382 h 3766782"/>
              <a:gd name="connsiteX72" fmla="*/ 5733055 w 5842238"/>
              <a:gd name="connsiteY72" fmla="*/ 2906973 h 3766782"/>
              <a:gd name="connsiteX73" fmla="*/ 5705760 w 5842238"/>
              <a:gd name="connsiteY73" fmla="*/ 2947917 h 3766782"/>
              <a:gd name="connsiteX74" fmla="*/ 5678464 w 5842238"/>
              <a:gd name="connsiteY74" fmla="*/ 3002508 h 3766782"/>
              <a:gd name="connsiteX75" fmla="*/ 5582930 w 5842238"/>
              <a:gd name="connsiteY75" fmla="*/ 3084394 h 3766782"/>
              <a:gd name="connsiteX76" fmla="*/ 5501043 w 5842238"/>
              <a:gd name="connsiteY76" fmla="*/ 3193576 h 3766782"/>
              <a:gd name="connsiteX77" fmla="*/ 5419157 w 5842238"/>
              <a:gd name="connsiteY77" fmla="*/ 3275463 h 3766782"/>
              <a:gd name="connsiteX78" fmla="*/ 5337270 w 5842238"/>
              <a:gd name="connsiteY78" fmla="*/ 3343702 h 3766782"/>
              <a:gd name="connsiteX79" fmla="*/ 5296327 w 5842238"/>
              <a:gd name="connsiteY79" fmla="*/ 3357349 h 3766782"/>
              <a:gd name="connsiteX80" fmla="*/ 5146202 w 5842238"/>
              <a:gd name="connsiteY80" fmla="*/ 3452884 h 3766782"/>
              <a:gd name="connsiteX81" fmla="*/ 4996076 w 5842238"/>
              <a:gd name="connsiteY81" fmla="*/ 3493827 h 3766782"/>
              <a:gd name="connsiteX82" fmla="*/ 4941485 w 5842238"/>
              <a:gd name="connsiteY82" fmla="*/ 3521122 h 3766782"/>
              <a:gd name="connsiteX83" fmla="*/ 4818655 w 5842238"/>
              <a:gd name="connsiteY83" fmla="*/ 3562066 h 3766782"/>
              <a:gd name="connsiteX84" fmla="*/ 4777712 w 5842238"/>
              <a:gd name="connsiteY84" fmla="*/ 3589361 h 3766782"/>
              <a:gd name="connsiteX85" fmla="*/ 4682178 w 5842238"/>
              <a:gd name="connsiteY85" fmla="*/ 3630305 h 3766782"/>
              <a:gd name="connsiteX86" fmla="*/ 4613939 w 5842238"/>
              <a:gd name="connsiteY86" fmla="*/ 3643952 h 3766782"/>
              <a:gd name="connsiteX87" fmla="*/ 4532052 w 5842238"/>
              <a:gd name="connsiteY87" fmla="*/ 3671248 h 3766782"/>
              <a:gd name="connsiteX88" fmla="*/ 4409223 w 5842238"/>
              <a:gd name="connsiteY88" fmla="*/ 3698543 h 3766782"/>
              <a:gd name="connsiteX89" fmla="*/ 4354632 w 5842238"/>
              <a:gd name="connsiteY89" fmla="*/ 3712191 h 3766782"/>
              <a:gd name="connsiteX90" fmla="*/ 4313688 w 5842238"/>
              <a:gd name="connsiteY90" fmla="*/ 3725839 h 3766782"/>
              <a:gd name="connsiteX91" fmla="*/ 4095324 w 5842238"/>
              <a:gd name="connsiteY91" fmla="*/ 3753134 h 3766782"/>
              <a:gd name="connsiteX92" fmla="*/ 3890608 w 5842238"/>
              <a:gd name="connsiteY92" fmla="*/ 3766782 h 3766782"/>
              <a:gd name="connsiteX93" fmla="*/ 3139981 w 5842238"/>
              <a:gd name="connsiteY93" fmla="*/ 3739487 h 3766782"/>
              <a:gd name="connsiteX94" fmla="*/ 2948912 w 5842238"/>
              <a:gd name="connsiteY94" fmla="*/ 3712191 h 3766782"/>
              <a:gd name="connsiteX95" fmla="*/ 2839730 w 5842238"/>
              <a:gd name="connsiteY95" fmla="*/ 3684896 h 3766782"/>
              <a:gd name="connsiteX96" fmla="*/ 2785139 w 5842238"/>
              <a:gd name="connsiteY96" fmla="*/ 3671248 h 3766782"/>
              <a:gd name="connsiteX97" fmla="*/ 2635014 w 5842238"/>
              <a:gd name="connsiteY97" fmla="*/ 3630305 h 3766782"/>
              <a:gd name="connsiteX98" fmla="*/ 2580423 w 5842238"/>
              <a:gd name="connsiteY98" fmla="*/ 3616657 h 3766782"/>
              <a:gd name="connsiteX99" fmla="*/ 2484888 w 5842238"/>
              <a:gd name="connsiteY99" fmla="*/ 3562066 h 3766782"/>
              <a:gd name="connsiteX100" fmla="*/ 2389354 w 5842238"/>
              <a:gd name="connsiteY100" fmla="*/ 3521122 h 3766782"/>
              <a:gd name="connsiteX101" fmla="*/ 2348411 w 5842238"/>
              <a:gd name="connsiteY101" fmla="*/ 3493827 h 3766782"/>
              <a:gd name="connsiteX102" fmla="*/ 2293820 w 5842238"/>
              <a:gd name="connsiteY102" fmla="*/ 3480179 h 3766782"/>
              <a:gd name="connsiteX103" fmla="*/ 2252876 w 5842238"/>
              <a:gd name="connsiteY103" fmla="*/ 3466531 h 3766782"/>
              <a:gd name="connsiteX104" fmla="*/ 2130046 w 5842238"/>
              <a:gd name="connsiteY104" fmla="*/ 3425588 h 3766782"/>
              <a:gd name="connsiteX105" fmla="*/ 2048160 w 5842238"/>
              <a:gd name="connsiteY105" fmla="*/ 3370997 h 3766782"/>
              <a:gd name="connsiteX106" fmla="*/ 1966273 w 5842238"/>
              <a:gd name="connsiteY106" fmla="*/ 3316406 h 3766782"/>
              <a:gd name="connsiteX107" fmla="*/ 1925330 w 5842238"/>
              <a:gd name="connsiteY107" fmla="*/ 3289111 h 3766782"/>
              <a:gd name="connsiteX108" fmla="*/ 1884387 w 5842238"/>
              <a:gd name="connsiteY108" fmla="*/ 3275463 h 3766782"/>
              <a:gd name="connsiteX109" fmla="*/ 1802500 w 5842238"/>
              <a:gd name="connsiteY109" fmla="*/ 3220872 h 3766782"/>
              <a:gd name="connsiteX110" fmla="*/ 1720614 w 5842238"/>
              <a:gd name="connsiteY110" fmla="*/ 3179928 h 3766782"/>
              <a:gd name="connsiteX111" fmla="*/ 1666023 w 5842238"/>
              <a:gd name="connsiteY111" fmla="*/ 3166281 h 3766782"/>
              <a:gd name="connsiteX112" fmla="*/ 1529545 w 5842238"/>
              <a:gd name="connsiteY112" fmla="*/ 3125337 h 3766782"/>
              <a:gd name="connsiteX113" fmla="*/ 1474954 w 5842238"/>
              <a:gd name="connsiteY113" fmla="*/ 3098042 h 3766782"/>
              <a:gd name="connsiteX114" fmla="*/ 1434011 w 5842238"/>
              <a:gd name="connsiteY114" fmla="*/ 3084394 h 3766782"/>
              <a:gd name="connsiteX115" fmla="*/ 1270238 w 5842238"/>
              <a:gd name="connsiteY115" fmla="*/ 3016155 h 3766782"/>
              <a:gd name="connsiteX116" fmla="*/ 1215646 w 5842238"/>
              <a:gd name="connsiteY116" fmla="*/ 2988860 h 3766782"/>
              <a:gd name="connsiteX117" fmla="*/ 1024578 w 5842238"/>
              <a:gd name="connsiteY117" fmla="*/ 2920621 h 3766782"/>
              <a:gd name="connsiteX118" fmla="*/ 983635 w 5842238"/>
              <a:gd name="connsiteY118" fmla="*/ 2906973 h 3766782"/>
              <a:gd name="connsiteX119" fmla="*/ 915396 w 5842238"/>
              <a:gd name="connsiteY119" fmla="*/ 2893325 h 3766782"/>
              <a:gd name="connsiteX120" fmla="*/ 751623 w 5842238"/>
              <a:gd name="connsiteY120" fmla="*/ 2852382 h 3766782"/>
              <a:gd name="connsiteX121" fmla="*/ 628793 w 5842238"/>
              <a:gd name="connsiteY121" fmla="*/ 2825087 h 3766782"/>
              <a:gd name="connsiteX122" fmla="*/ 505963 w 5842238"/>
              <a:gd name="connsiteY122" fmla="*/ 2797791 h 3766782"/>
              <a:gd name="connsiteX123" fmla="*/ 383133 w 5842238"/>
              <a:gd name="connsiteY123" fmla="*/ 2743200 h 3766782"/>
              <a:gd name="connsiteX124" fmla="*/ 328542 w 5842238"/>
              <a:gd name="connsiteY124" fmla="*/ 2702257 h 3766782"/>
              <a:gd name="connsiteX125" fmla="*/ 233008 w 5842238"/>
              <a:gd name="connsiteY125" fmla="*/ 2634018 h 3766782"/>
              <a:gd name="connsiteX126" fmla="*/ 137473 w 5842238"/>
              <a:gd name="connsiteY126" fmla="*/ 2538484 h 3766782"/>
              <a:gd name="connsiteX127" fmla="*/ 82882 w 5842238"/>
              <a:gd name="connsiteY127" fmla="*/ 2456597 h 3766782"/>
              <a:gd name="connsiteX128" fmla="*/ 55587 w 5842238"/>
              <a:gd name="connsiteY128" fmla="*/ 2402006 h 3766782"/>
              <a:gd name="connsiteX129" fmla="*/ 41939 w 5842238"/>
              <a:gd name="connsiteY129" fmla="*/ 2361063 h 3766782"/>
              <a:gd name="connsiteX130" fmla="*/ 14643 w 5842238"/>
              <a:gd name="connsiteY130" fmla="*/ 2320120 h 3766782"/>
              <a:gd name="connsiteX131" fmla="*/ 14643 w 5842238"/>
              <a:gd name="connsiteY131" fmla="*/ 2156346 h 3766782"/>
              <a:gd name="connsiteX132" fmla="*/ 28291 w 5842238"/>
              <a:gd name="connsiteY132" fmla="*/ 2060812 h 3766782"/>
              <a:gd name="connsiteX133" fmla="*/ 55587 w 5842238"/>
              <a:gd name="connsiteY133" fmla="*/ 1965278 h 3766782"/>
              <a:gd name="connsiteX134" fmla="*/ 82882 w 5842238"/>
              <a:gd name="connsiteY134" fmla="*/ 1869743 h 3766782"/>
              <a:gd name="connsiteX135" fmla="*/ 110178 w 5842238"/>
              <a:gd name="connsiteY135" fmla="*/ 1828800 h 3766782"/>
              <a:gd name="connsiteX136" fmla="*/ 123826 w 5842238"/>
              <a:gd name="connsiteY136" fmla="*/ 1787857 h 3766782"/>
              <a:gd name="connsiteX137" fmla="*/ 178417 w 5842238"/>
              <a:gd name="connsiteY137" fmla="*/ 1705970 h 3766782"/>
              <a:gd name="connsiteX138" fmla="*/ 205712 w 5842238"/>
              <a:gd name="connsiteY138" fmla="*/ 1665027 h 3766782"/>
              <a:gd name="connsiteX139" fmla="*/ 287599 w 5842238"/>
              <a:gd name="connsiteY139" fmla="*/ 1596788 h 3766782"/>
              <a:gd name="connsiteX140" fmla="*/ 328542 w 5842238"/>
              <a:gd name="connsiteY140" fmla="*/ 1555845 h 3766782"/>
              <a:gd name="connsiteX141" fmla="*/ 383133 w 5842238"/>
              <a:gd name="connsiteY141" fmla="*/ 1514902 h 3766782"/>
              <a:gd name="connsiteX142" fmla="*/ 424076 w 5842238"/>
              <a:gd name="connsiteY142" fmla="*/ 1473958 h 3766782"/>
              <a:gd name="connsiteX143" fmla="*/ 505963 w 5842238"/>
              <a:gd name="connsiteY143" fmla="*/ 1433015 h 3766782"/>
              <a:gd name="connsiteX144" fmla="*/ 546906 w 5842238"/>
              <a:gd name="connsiteY144" fmla="*/ 1392072 h 3766782"/>
              <a:gd name="connsiteX145" fmla="*/ 628793 w 5842238"/>
              <a:gd name="connsiteY145" fmla="*/ 1364776 h 3766782"/>
              <a:gd name="connsiteX146" fmla="*/ 669736 w 5842238"/>
              <a:gd name="connsiteY146" fmla="*/ 1351128 h 3766782"/>
              <a:gd name="connsiteX147" fmla="*/ 751623 w 5842238"/>
              <a:gd name="connsiteY147" fmla="*/ 1323833 h 3766782"/>
              <a:gd name="connsiteX148" fmla="*/ 792566 w 5842238"/>
              <a:gd name="connsiteY148" fmla="*/ 1310185 h 3766782"/>
              <a:gd name="connsiteX149" fmla="*/ 847157 w 5842238"/>
              <a:gd name="connsiteY149" fmla="*/ 1296537 h 3766782"/>
              <a:gd name="connsiteX150" fmla="*/ 888100 w 5842238"/>
              <a:gd name="connsiteY150" fmla="*/ 1282890 h 3766782"/>
              <a:gd name="connsiteX151" fmla="*/ 969987 w 5842238"/>
              <a:gd name="connsiteY151" fmla="*/ 1269242 h 3766782"/>
              <a:gd name="connsiteX152" fmla="*/ 1147408 w 5842238"/>
              <a:gd name="connsiteY152" fmla="*/ 1241946 h 3766782"/>
              <a:gd name="connsiteX153" fmla="*/ 1283885 w 5842238"/>
              <a:gd name="connsiteY153" fmla="*/ 1201003 h 3766782"/>
              <a:gd name="connsiteX154" fmla="*/ 1379420 w 5842238"/>
              <a:gd name="connsiteY154" fmla="*/ 1160060 h 3766782"/>
              <a:gd name="connsiteX155" fmla="*/ 1420363 w 5842238"/>
              <a:gd name="connsiteY155" fmla="*/ 1132764 h 3766782"/>
              <a:gd name="connsiteX156" fmla="*/ 1474954 w 5842238"/>
              <a:gd name="connsiteY156" fmla="*/ 1105469 h 3766782"/>
              <a:gd name="connsiteX157" fmla="*/ 1502249 w 5842238"/>
              <a:gd name="connsiteY157" fmla="*/ 1078173 h 376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5842238" h="3766782">
                <a:moveTo>
                  <a:pt x="1434011" y="1105469"/>
                </a:moveTo>
                <a:cubicBezTo>
                  <a:pt x="1478918" y="1081519"/>
                  <a:pt x="1628176" y="1027435"/>
                  <a:pt x="1679670" y="955343"/>
                </a:cubicBezTo>
                <a:cubicBezTo>
                  <a:pt x="1727003" y="889077"/>
                  <a:pt x="1690914" y="919210"/>
                  <a:pt x="1720614" y="859809"/>
                </a:cubicBezTo>
                <a:cubicBezTo>
                  <a:pt x="1727949" y="845138"/>
                  <a:pt x="1740574" y="833537"/>
                  <a:pt x="1747909" y="818866"/>
                </a:cubicBezTo>
                <a:cubicBezTo>
                  <a:pt x="1754343" y="805999"/>
                  <a:pt x="1755123" y="790789"/>
                  <a:pt x="1761557" y="777922"/>
                </a:cubicBezTo>
                <a:cubicBezTo>
                  <a:pt x="1768892" y="763251"/>
                  <a:pt x="1780714" y="751220"/>
                  <a:pt x="1788852" y="736979"/>
                </a:cubicBezTo>
                <a:cubicBezTo>
                  <a:pt x="1798946" y="719315"/>
                  <a:pt x="1805365" y="699640"/>
                  <a:pt x="1816148" y="682388"/>
                </a:cubicBezTo>
                <a:cubicBezTo>
                  <a:pt x="1828203" y="663099"/>
                  <a:pt x="1845036" y="647086"/>
                  <a:pt x="1857091" y="627797"/>
                </a:cubicBezTo>
                <a:cubicBezTo>
                  <a:pt x="1950761" y="477926"/>
                  <a:pt x="1809345" y="673262"/>
                  <a:pt x="1925330" y="518615"/>
                </a:cubicBezTo>
                <a:cubicBezTo>
                  <a:pt x="1959634" y="415704"/>
                  <a:pt x="1913360" y="542555"/>
                  <a:pt x="1966273" y="436728"/>
                </a:cubicBezTo>
                <a:cubicBezTo>
                  <a:pt x="1997048" y="375177"/>
                  <a:pt x="1958327" y="413509"/>
                  <a:pt x="2007217" y="354842"/>
                </a:cubicBezTo>
                <a:cubicBezTo>
                  <a:pt x="2019573" y="340015"/>
                  <a:pt x="2035804" y="328726"/>
                  <a:pt x="2048160" y="313899"/>
                </a:cubicBezTo>
                <a:cubicBezTo>
                  <a:pt x="2096960" y="255338"/>
                  <a:pt x="2051149" y="286386"/>
                  <a:pt x="2116399" y="232012"/>
                </a:cubicBezTo>
                <a:cubicBezTo>
                  <a:pt x="2129000" y="221512"/>
                  <a:pt x="2143995" y="214251"/>
                  <a:pt x="2157342" y="204717"/>
                </a:cubicBezTo>
                <a:cubicBezTo>
                  <a:pt x="2175851" y="191496"/>
                  <a:pt x="2194663" y="178576"/>
                  <a:pt x="2211933" y="163773"/>
                </a:cubicBezTo>
                <a:cubicBezTo>
                  <a:pt x="2226587" y="151212"/>
                  <a:pt x="2237641" y="134679"/>
                  <a:pt x="2252876" y="122830"/>
                </a:cubicBezTo>
                <a:cubicBezTo>
                  <a:pt x="2278771" y="102690"/>
                  <a:pt x="2307467" y="86436"/>
                  <a:pt x="2334763" y="68239"/>
                </a:cubicBezTo>
                <a:cubicBezTo>
                  <a:pt x="2348411" y="59140"/>
                  <a:pt x="2360145" y="46130"/>
                  <a:pt x="2375706" y="40943"/>
                </a:cubicBezTo>
                <a:cubicBezTo>
                  <a:pt x="2389354" y="36394"/>
                  <a:pt x="2402817" y="31248"/>
                  <a:pt x="2416649" y="27296"/>
                </a:cubicBezTo>
                <a:cubicBezTo>
                  <a:pt x="2461627" y="14445"/>
                  <a:pt x="2492567" y="9383"/>
                  <a:pt x="2539479" y="0"/>
                </a:cubicBezTo>
                <a:cubicBezTo>
                  <a:pt x="2616816" y="4549"/>
                  <a:pt x="2694369" y="6303"/>
                  <a:pt x="2771491" y="13648"/>
                </a:cubicBezTo>
                <a:cubicBezTo>
                  <a:pt x="2795477" y="15932"/>
                  <a:pt x="2842465" y="32757"/>
                  <a:pt x="2867026" y="40943"/>
                </a:cubicBezTo>
                <a:cubicBezTo>
                  <a:pt x="2903419" y="65205"/>
                  <a:pt x="2920621" y="72808"/>
                  <a:pt x="2948912" y="109182"/>
                </a:cubicBezTo>
                <a:cubicBezTo>
                  <a:pt x="2969052" y="135077"/>
                  <a:pt x="2980306" y="167872"/>
                  <a:pt x="3003503" y="191069"/>
                </a:cubicBezTo>
                <a:cubicBezTo>
                  <a:pt x="3053100" y="240666"/>
                  <a:pt x="3041622" y="225328"/>
                  <a:pt x="3085390" y="286603"/>
                </a:cubicBezTo>
                <a:cubicBezTo>
                  <a:pt x="3094924" y="299950"/>
                  <a:pt x="3105350" y="312875"/>
                  <a:pt x="3112685" y="327546"/>
                </a:cubicBezTo>
                <a:cubicBezTo>
                  <a:pt x="3169184" y="440546"/>
                  <a:pt x="3075410" y="292107"/>
                  <a:pt x="3153629" y="409433"/>
                </a:cubicBezTo>
                <a:lnTo>
                  <a:pt x="3180924" y="491320"/>
                </a:lnTo>
                <a:cubicBezTo>
                  <a:pt x="3185473" y="504968"/>
                  <a:pt x="3186592" y="520293"/>
                  <a:pt x="3194572" y="532263"/>
                </a:cubicBezTo>
                <a:cubicBezTo>
                  <a:pt x="3203670" y="545911"/>
                  <a:pt x="3214532" y="558535"/>
                  <a:pt x="3221867" y="573206"/>
                </a:cubicBezTo>
                <a:cubicBezTo>
                  <a:pt x="3278370" y="686211"/>
                  <a:pt x="3184587" y="537756"/>
                  <a:pt x="3262811" y="655093"/>
                </a:cubicBezTo>
                <a:cubicBezTo>
                  <a:pt x="3290484" y="738115"/>
                  <a:pt x="3258400" y="653830"/>
                  <a:pt x="3303754" y="736979"/>
                </a:cubicBezTo>
                <a:cubicBezTo>
                  <a:pt x="3303838" y="737133"/>
                  <a:pt x="3360705" y="862170"/>
                  <a:pt x="3385640" y="887105"/>
                </a:cubicBezTo>
                <a:cubicBezTo>
                  <a:pt x="3401724" y="903189"/>
                  <a:pt x="3420482" y="916763"/>
                  <a:pt x="3440232" y="928048"/>
                </a:cubicBezTo>
                <a:cubicBezTo>
                  <a:pt x="3518567" y="972810"/>
                  <a:pt x="3444314" y="904155"/>
                  <a:pt x="3522118" y="968991"/>
                </a:cubicBezTo>
                <a:cubicBezTo>
                  <a:pt x="3536945" y="981347"/>
                  <a:pt x="3547826" y="998085"/>
                  <a:pt x="3563061" y="1009934"/>
                </a:cubicBezTo>
                <a:cubicBezTo>
                  <a:pt x="3601532" y="1039856"/>
                  <a:pt x="3711451" y="1108448"/>
                  <a:pt x="3754130" y="1119117"/>
                </a:cubicBezTo>
                <a:lnTo>
                  <a:pt x="3808721" y="1132764"/>
                </a:lnTo>
                <a:cubicBezTo>
                  <a:pt x="3880682" y="1180739"/>
                  <a:pt x="3816128" y="1144332"/>
                  <a:pt x="3904255" y="1173708"/>
                </a:cubicBezTo>
                <a:cubicBezTo>
                  <a:pt x="3927496" y="1181455"/>
                  <a:pt x="3949029" y="1193963"/>
                  <a:pt x="3972494" y="1201003"/>
                </a:cubicBezTo>
                <a:cubicBezTo>
                  <a:pt x="3994713" y="1207668"/>
                  <a:pt x="4018089" y="1209619"/>
                  <a:pt x="4040733" y="1214651"/>
                </a:cubicBezTo>
                <a:cubicBezTo>
                  <a:pt x="4059043" y="1218720"/>
                  <a:pt x="4077289" y="1223146"/>
                  <a:pt x="4095324" y="1228299"/>
                </a:cubicBezTo>
                <a:cubicBezTo>
                  <a:pt x="4109156" y="1232251"/>
                  <a:pt x="4122250" y="1238711"/>
                  <a:pt x="4136267" y="1241946"/>
                </a:cubicBezTo>
                <a:cubicBezTo>
                  <a:pt x="4181473" y="1252378"/>
                  <a:pt x="4227737" y="1257990"/>
                  <a:pt x="4272745" y="1269242"/>
                </a:cubicBezTo>
                <a:cubicBezTo>
                  <a:pt x="4290942" y="1273791"/>
                  <a:pt x="4309301" y="1277737"/>
                  <a:pt x="4327336" y="1282890"/>
                </a:cubicBezTo>
                <a:cubicBezTo>
                  <a:pt x="4378486" y="1297504"/>
                  <a:pt x="4364216" y="1299520"/>
                  <a:pt x="4422870" y="1310185"/>
                </a:cubicBezTo>
                <a:cubicBezTo>
                  <a:pt x="4454519" y="1315940"/>
                  <a:pt x="4486611" y="1318941"/>
                  <a:pt x="4518405" y="1323833"/>
                </a:cubicBezTo>
                <a:cubicBezTo>
                  <a:pt x="4545755" y="1328041"/>
                  <a:pt x="4572941" y="1333273"/>
                  <a:pt x="4600291" y="1337481"/>
                </a:cubicBezTo>
                <a:cubicBezTo>
                  <a:pt x="4632085" y="1342372"/>
                  <a:pt x="4664177" y="1345374"/>
                  <a:pt x="4695826" y="1351128"/>
                </a:cubicBezTo>
                <a:cubicBezTo>
                  <a:pt x="4714281" y="1354483"/>
                  <a:pt x="4731878" y="1361924"/>
                  <a:pt x="4750417" y="1364776"/>
                </a:cubicBezTo>
                <a:cubicBezTo>
                  <a:pt x="4807987" y="1373633"/>
                  <a:pt x="4955113" y="1385246"/>
                  <a:pt x="5009724" y="1392072"/>
                </a:cubicBezTo>
                <a:cubicBezTo>
                  <a:pt x="5037182" y="1395504"/>
                  <a:pt x="5064315" y="1401171"/>
                  <a:pt x="5091611" y="1405720"/>
                </a:cubicBezTo>
                <a:cubicBezTo>
                  <a:pt x="5137103" y="1423917"/>
                  <a:pt x="5187320" y="1433133"/>
                  <a:pt x="5228088" y="1460311"/>
                </a:cubicBezTo>
                <a:cubicBezTo>
                  <a:pt x="5284639" y="1498010"/>
                  <a:pt x="5253119" y="1483628"/>
                  <a:pt x="5323623" y="1501254"/>
                </a:cubicBezTo>
                <a:cubicBezTo>
                  <a:pt x="5337271" y="1510352"/>
                  <a:pt x="5349895" y="1521214"/>
                  <a:pt x="5364566" y="1528549"/>
                </a:cubicBezTo>
                <a:cubicBezTo>
                  <a:pt x="5377433" y="1534983"/>
                  <a:pt x="5393019" y="1535060"/>
                  <a:pt x="5405509" y="1542197"/>
                </a:cubicBezTo>
                <a:cubicBezTo>
                  <a:pt x="5425258" y="1553482"/>
                  <a:pt x="5442830" y="1568337"/>
                  <a:pt x="5460100" y="1583140"/>
                </a:cubicBezTo>
                <a:cubicBezTo>
                  <a:pt x="5529872" y="1642945"/>
                  <a:pt x="5475693" y="1601853"/>
                  <a:pt x="5528339" y="1665027"/>
                </a:cubicBezTo>
                <a:cubicBezTo>
                  <a:pt x="5540695" y="1679854"/>
                  <a:pt x="5556721" y="1691316"/>
                  <a:pt x="5569282" y="1705970"/>
                </a:cubicBezTo>
                <a:cubicBezTo>
                  <a:pt x="5584085" y="1723240"/>
                  <a:pt x="5595009" y="1743654"/>
                  <a:pt x="5610226" y="1760561"/>
                </a:cubicBezTo>
                <a:cubicBezTo>
                  <a:pt x="5636049" y="1789253"/>
                  <a:pt x="5664817" y="1815152"/>
                  <a:pt x="5692112" y="1842448"/>
                </a:cubicBezTo>
                <a:lnTo>
                  <a:pt x="5733055" y="1883391"/>
                </a:lnTo>
                <a:cubicBezTo>
                  <a:pt x="5768090" y="2023527"/>
                  <a:pt x="5720470" y="1849827"/>
                  <a:pt x="5773999" y="1992573"/>
                </a:cubicBezTo>
                <a:cubicBezTo>
                  <a:pt x="5780585" y="2010136"/>
                  <a:pt x="5782493" y="2029129"/>
                  <a:pt x="5787646" y="2047164"/>
                </a:cubicBezTo>
                <a:cubicBezTo>
                  <a:pt x="5791598" y="2060997"/>
                  <a:pt x="5796745" y="2074460"/>
                  <a:pt x="5801294" y="2088108"/>
                </a:cubicBezTo>
                <a:cubicBezTo>
                  <a:pt x="5805843" y="2119953"/>
                  <a:pt x="5809188" y="2151993"/>
                  <a:pt x="5814942" y="2183642"/>
                </a:cubicBezTo>
                <a:cubicBezTo>
                  <a:pt x="5818297" y="2202096"/>
                  <a:pt x="5824521" y="2219923"/>
                  <a:pt x="5828590" y="2238233"/>
                </a:cubicBezTo>
                <a:cubicBezTo>
                  <a:pt x="5833622" y="2260877"/>
                  <a:pt x="5837689" y="2283726"/>
                  <a:pt x="5842238" y="2306472"/>
                </a:cubicBezTo>
                <a:cubicBezTo>
                  <a:pt x="5837689" y="2429302"/>
                  <a:pt x="5839718" y="2552552"/>
                  <a:pt x="5828590" y="2674961"/>
                </a:cubicBezTo>
                <a:cubicBezTo>
                  <a:pt x="5825985" y="2703615"/>
                  <a:pt x="5808272" y="2728935"/>
                  <a:pt x="5801294" y="2756848"/>
                </a:cubicBezTo>
                <a:cubicBezTo>
                  <a:pt x="5796745" y="2775045"/>
                  <a:pt x="5795035" y="2794199"/>
                  <a:pt x="5787646" y="2811439"/>
                </a:cubicBezTo>
                <a:cubicBezTo>
                  <a:pt x="5781185" y="2826515"/>
                  <a:pt x="5768489" y="2838141"/>
                  <a:pt x="5760351" y="2852382"/>
                </a:cubicBezTo>
                <a:cubicBezTo>
                  <a:pt x="5750257" y="2870046"/>
                  <a:pt x="5743149" y="2889309"/>
                  <a:pt x="5733055" y="2906973"/>
                </a:cubicBezTo>
                <a:cubicBezTo>
                  <a:pt x="5724917" y="2921215"/>
                  <a:pt x="5713898" y="2933675"/>
                  <a:pt x="5705760" y="2947917"/>
                </a:cubicBezTo>
                <a:cubicBezTo>
                  <a:pt x="5695666" y="2965581"/>
                  <a:pt x="5690289" y="2985953"/>
                  <a:pt x="5678464" y="3002508"/>
                </a:cubicBezTo>
                <a:cubicBezTo>
                  <a:pt x="5628144" y="3072955"/>
                  <a:pt x="5645057" y="3016055"/>
                  <a:pt x="5582930" y="3084394"/>
                </a:cubicBezTo>
                <a:cubicBezTo>
                  <a:pt x="5552328" y="3118056"/>
                  <a:pt x="5533211" y="3161408"/>
                  <a:pt x="5501043" y="3193576"/>
                </a:cubicBezTo>
                <a:lnTo>
                  <a:pt x="5419157" y="3275463"/>
                </a:lnTo>
                <a:cubicBezTo>
                  <a:pt x="5388974" y="3305646"/>
                  <a:pt x="5375271" y="3324702"/>
                  <a:pt x="5337270" y="3343702"/>
                </a:cubicBezTo>
                <a:cubicBezTo>
                  <a:pt x="5324403" y="3350135"/>
                  <a:pt x="5309975" y="3352800"/>
                  <a:pt x="5296327" y="3357349"/>
                </a:cubicBezTo>
                <a:cubicBezTo>
                  <a:pt x="5246605" y="3407072"/>
                  <a:pt x="5230500" y="3431810"/>
                  <a:pt x="5146202" y="3452884"/>
                </a:cubicBezTo>
                <a:cubicBezTo>
                  <a:pt x="5129495" y="3457061"/>
                  <a:pt x="5031794" y="3478520"/>
                  <a:pt x="4996076" y="3493827"/>
                </a:cubicBezTo>
                <a:cubicBezTo>
                  <a:pt x="4977376" y="3501841"/>
                  <a:pt x="4960076" y="3512859"/>
                  <a:pt x="4941485" y="3521122"/>
                </a:cubicBezTo>
                <a:cubicBezTo>
                  <a:pt x="4875406" y="3550490"/>
                  <a:pt x="4882025" y="3546223"/>
                  <a:pt x="4818655" y="3562066"/>
                </a:cubicBezTo>
                <a:cubicBezTo>
                  <a:pt x="4805007" y="3571164"/>
                  <a:pt x="4791953" y="3581223"/>
                  <a:pt x="4777712" y="3589361"/>
                </a:cubicBezTo>
                <a:cubicBezTo>
                  <a:pt x="4747334" y="3606720"/>
                  <a:pt x="4716202" y="3621799"/>
                  <a:pt x="4682178" y="3630305"/>
                </a:cubicBezTo>
                <a:cubicBezTo>
                  <a:pt x="4659674" y="3635931"/>
                  <a:pt x="4636318" y="3637849"/>
                  <a:pt x="4613939" y="3643952"/>
                </a:cubicBezTo>
                <a:cubicBezTo>
                  <a:pt x="4586181" y="3651522"/>
                  <a:pt x="4559611" y="3662980"/>
                  <a:pt x="4532052" y="3671248"/>
                </a:cubicBezTo>
                <a:cubicBezTo>
                  <a:pt x="4484495" y="3685515"/>
                  <a:pt x="4459325" y="3687409"/>
                  <a:pt x="4409223" y="3698543"/>
                </a:cubicBezTo>
                <a:cubicBezTo>
                  <a:pt x="4390913" y="3702612"/>
                  <a:pt x="4372667" y="3707038"/>
                  <a:pt x="4354632" y="3712191"/>
                </a:cubicBezTo>
                <a:cubicBezTo>
                  <a:pt x="4340799" y="3716143"/>
                  <a:pt x="4327732" y="3722718"/>
                  <a:pt x="4313688" y="3725839"/>
                </a:cubicBezTo>
                <a:cubicBezTo>
                  <a:pt x="4250261" y="3739934"/>
                  <a:pt x="4154328" y="3748414"/>
                  <a:pt x="4095324" y="3753134"/>
                </a:cubicBezTo>
                <a:cubicBezTo>
                  <a:pt x="4027152" y="3758588"/>
                  <a:pt x="3958847" y="3762233"/>
                  <a:pt x="3890608" y="3766782"/>
                </a:cubicBezTo>
                <a:cubicBezTo>
                  <a:pt x="3781104" y="3763900"/>
                  <a:pt x="3326656" y="3757552"/>
                  <a:pt x="3139981" y="3739487"/>
                </a:cubicBezTo>
                <a:cubicBezTo>
                  <a:pt x="3075944" y="3733290"/>
                  <a:pt x="3011327" y="3727795"/>
                  <a:pt x="2948912" y="3712191"/>
                </a:cubicBezTo>
                <a:lnTo>
                  <a:pt x="2839730" y="3684896"/>
                </a:lnTo>
                <a:cubicBezTo>
                  <a:pt x="2821533" y="3680347"/>
                  <a:pt x="2803532" y="3674927"/>
                  <a:pt x="2785139" y="3671248"/>
                </a:cubicBezTo>
                <a:cubicBezTo>
                  <a:pt x="2660768" y="3646373"/>
                  <a:pt x="2773535" y="3671861"/>
                  <a:pt x="2635014" y="3630305"/>
                </a:cubicBezTo>
                <a:cubicBezTo>
                  <a:pt x="2617048" y="3624915"/>
                  <a:pt x="2597986" y="3623243"/>
                  <a:pt x="2580423" y="3616657"/>
                </a:cubicBezTo>
                <a:cubicBezTo>
                  <a:pt x="2484724" y="3580769"/>
                  <a:pt x="2564075" y="3601659"/>
                  <a:pt x="2484888" y="3562066"/>
                </a:cubicBezTo>
                <a:cubicBezTo>
                  <a:pt x="2331792" y="3485519"/>
                  <a:pt x="2588126" y="3634706"/>
                  <a:pt x="2389354" y="3521122"/>
                </a:cubicBezTo>
                <a:cubicBezTo>
                  <a:pt x="2375113" y="3512984"/>
                  <a:pt x="2363487" y="3500288"/>
                  <a:pt x="2348411" y="3493827"/>
                </a:cubicBezTo>
                <a:cubicBezTo>
                  <a:pt x="2331171" y="3486438"/>
                  <a:pt x="2311855" y="3485332"/>
                  <a:pt x="2293820" y="3480179"/>
                </a:cubicBezTo>
                <a:cubicBezTo>
                  <a:pt x="2279987" y="3476227"/>
                  <a:pt x="2266709" y="3470483"/>
                  <a:pt x="2252876" y="3466531"/>
                </a:cubicBezTo>
                <a:cubicBezTo>
                  <a:pt x="2200465" y="3451557"/>
                  <a:pt x="2181811" y="3453824"/>
                  <a:pt x="2130046" y="3425588"/>
                </a:cubicBezTo>
                <a:cubicBezTo>
                  <a:pt x="2101247" y="3409879"/>
                  <a:pt x="2075455" y="3389194"/>
                  <a:pt x="2048160" y="3370997"/>
                </a:cubicBezTo>
                <a:lnTo>
                  <a:pt x="1966273" y="3316406"/>
                </a:lnTo>
                <a:cubicBezTo>
                  <a:pt x="1952625" y="3307308"/>
                  <a:pt x="1940891" y="3294298"/>
                  <a:pt x="1925330" y="3289111"/>
                </a:cubicBezTo>
                <a:cubicBezTo>
                  <a:pt x="1911682" y="3284562"/>
                  <a:pt x="1896963" y="3282449"/>
                  <a:pt x="1884387" y="3275463"/>
                </a:cubicBezTo>
                <a:cubicBezTo>
                  <a:pt x="1855710" y="3259531"/>
                  <a:pt x="1833622" y="3231246"/>
                  <a:pt x="1802500" y="3220872"/>
                </a:cubicBezTo>
                <a:cubicBezTo>
                  <a:pt x="1629958" y="3163356"/>
                  <a:pt x="1905832" y="3259307"/>
                  <a:pt x="1720614" y="3179928"/>
                </a:cubicBezTo>
                <a:cubicBezTo>
                  <a:pt x="1703374" y="3172539"/>
                  <a:pt x="1684220" y="3170830"/>
                  <a:pt x="1666023" y="3166281"/>
                </a:cubicBezTo>
                <a:cubicBezTo>
                  <a:pt x="1536714" y="3101625"/>
                  <a:pt x="1699464" y="3176312"/>
                  <a:pt x="1529545" y="3125337"/>
                </a:cubicBezTo>
                <a:cubicBezTo>
                  <a:pt x="1510058" y="3119491"/>
                  <a:pt x="1493654" y="3106056"/>
                  <a:pt x="1474954" y="3098042"/>
                </a:cubicBezTo>
                <a:cubicBezTo>
                  <a:pt x="1461731" y="3092375"/>
                  <a:pt x="1447659" y="3088943"/>
                  <a:pt x="1434011" y="3084394"/>
                </a:cubicBezTo>
                <a:cubicBezTo>
                  <a:pt x="1269839" y="2961266"/>
                  <a:pt x="1532717" y="3147390"/>
                  <a:pt x="1270238" y="3016155"/>
                </a:cubicBezTo>
                <a:cubicBezTo>
                  <a:pt x="1252041" y="3007057"/>
                  <a:pt x="1234238" y="2997123"/>
                  <a:pt x="1215646" y="2988860"/>
                </a:cubicBezTo>
                <a:cubicBezTo>
                  <a:pt x="1150647" y="2959971"/>
                  <a:pt x="1094352" y="2943879"/>
                  <a:pt x="1024578" y="2920621"/>
                </a:cubicBezTo>
                <a:cubicBezTo>
                  <a:pt x="1010930" y="2916072"/>
                  <a:pt x="997742" y="2909794"/>
                  <a:pt x="983635" y="2906973"/>
                </a:cubicBezTo>
                <a:lnTo>
                  <a:pt x="915396" y="2893325"/>
                </a:lnTo>
                <a:cubicBezTo>
                  <a:pt x="836818" y="2840941"/>
                  <a:pt x="899187" y="2873463"/>
                  <a:pt x="751623" y="2852382"/>
                </a:cubicBezTo>
                <a:cubicBezTo>
                  <a:pt x="694009" y="2844151"/>
                  <a:pt x="682424" y="2837005"/>
                  <a:pt x="628793" y="2825087"/>
                </a:cubicBezTo>
                <a:cubicBezTo>
                  <a:pt x="596341" y="2817876"/>
                  <a:pt x="539248" y="2808886"/>
                  <a:pt x="505963" y="2797791"/>
                </a:cubicBezTo>
                <a:cubicBezTo>
                  <a:pt x="478225" y="2788545"/>
                  <a:pt x="410314" y="2760188"/>
                  <a:pt x="383133" y="2743200"/>
                </a:cubicBezTo>
                <a:cubicBezTo>
                  <a:pt x="363844" y="2731145"/>
                  <a:pt x="347051" y="2715478"/>
                  <a:pt x="328542" y="2702257"/>
                </a:cubicBezTo>
                <a:cubicBezTo>
                  <a:pt x="293920" y="2677527"/>
                  <a:pt x="265710" y="2663747"/>
                  <a:pt x="233008" y="2634018"/>
                </a:cubicBezTo>
                <a:cubicBezTo>
                  <a:pt x="199684" y="2603724"/>
                  <a:pt x="162454" y="2575956"/>
                  <a:pt x="137473" y="2538484"/>
                </a:cubicBezTo>
                <a:cubicBezTo>
                  <a:pt x="119276" y="2511188"/>
                  <a:pt x="97553" y="2485939"/>
                  <a:pt x="82882" y="2456597"/>
                </a:cubicBezTo>
                <a:cubicBezTo>
                  <a:pt x="73784" y="2438400"/>
                  <a:pt x="63601" y="2420706"/>
                  <a:pt x="55587" y="2402006"/>
                </a:cubicBezTo>
                <a:cubicBezTo>
                  <a:pt x="49920" y="2388783"/>
                  <a:pt x="48373" y="2373930"/>
                  <a:pt x="41939" y="2361063"/>
                </a:cubicBezTo>
                <a:cubicBezTo>
                  <a:pt x="34603" y="2346392"/>
                  <a:pt x="23742" y="2333768"/>
                  <a:pt x="14643" y="2320120"/>
                </a:cubicBezTo>
                <a:cubicBezTo>
                  <a:pt x="-7544" y="2231367"/>
                  <a:pt x="-2025" y="2281361"/>
                  <a:pt x="14643" y="2156346"/>
                </a:cubicBezTo>
                <a:cubicBezTo>
                  <a:pt x="18894" y="2124460"/>
                  <a:pt x="22537" y="2092461"/>
                  <a:pt x="28291" y="2060812"/>
                </a:cubicBezTo>
                <a:cubicBezTo>
                  <a:pt x="38958" y="2002146"/>
                  <a:pt x="40970" y="2016437"/>
                  <a:pt x="55587" y="1965278"/>
                </a:cubicBezTo>
                <a:cubicBezTo>
                  <a:pt x="61415" y="1944881"/>
                  <a:pt x="71978" y="1891552"/>
                  <a:pt x="82882" y="1869743"/>
                </a:cubicBezTo>
                <a:cubicBezTo>
                  <a:pt x="90217" y="1855072"/>
                  <a:pt x="102842" y="1843471"/>
                  <a:pt x="110178" y="1828800"/>
                </a:cubicBezTo>
                <a:cubicBezTo>
                  <a:pt x="116612" y="1815933"/>
                  <a:pt x="116840" y="1800433"/>
                  <a:pt x="123826" y="1787857"/>
                </a:cubicBezTo>
                <a:cubicBezTo>
                  <a:pt x="139758" y="1759180"/>
                  <a:pt x="160220" y="1733266"/>
                  <a:pt x="178417" y="1705970"/>
                </a:cubicBezTo>
                <a:cubicBezTo>
                  <a:pt x="187515" y="1692322"/>
                  <a:pt x="194114" y="1676625"/>
                  <a:pt x="205712" y="1665027"/>
                </a:cubicBezTo>
                <a:cubicBezTo>
                  <a:pt x="325326" y="1545413"/>
                  <a:pt x="173594" y="1691792"/>
                  <a:pt x="287599" y="1596788"/>
                </a:cubicBezTo>
                <a:cubicBezTo>
                  <a:pt x="302426" y="1584432"/>
                  <a:pt x="313888" y="1568406"/>
                  <a:pt x="328542" y="1555845"/>
                </a:cubicBezTo>
                <a:cubicBezTo>
                  <a:pt x="345812" y="1541042"/>
                  <a:pt x="365863" y="1529705"/>
                  <a:pt x="383133" y="1514902"/>
                </a:cubicBezTo>
                <a:cubicBezTo>
                  <a:pt x="397787" y="1502341"/>
                  <a:pt x="409249" y="1486314"/>
                  <a:pt x="424076" y="1473958"/>
                </a:cubicBezTo>
                <a:cubicBezTo>
                  <a:pt x="459349" y="1444564"/>
                  <a:pt x="464931" y="1446693"/>
                  <a:pt x="505963" y="1433015"/>
                </a:cubicBezTo>
                <a:cubicBezTo>
                  <a:pt x="519611" y="1419367"/>
                  <a:pt x="530034" y="1401445"/>
                  <a:pt x="546906" y="1392072"/>
                </a:cubicBezTo>
                <a:cubicBezTo>
                  <a:pt x="572057" y="1378099"/>
                  <a:pt x="601497" y="1373875"/>
                  <a:pt x="628793" y="1364776"/>
                </a:cubicBezTo>
                <a:lnTo>
                  <a:pt x="669736" y="1351128"/>
                </a:lnTo>
                <a:lnTo>
                  <a:pt x="751623" y="1323833"/>
                </a:lnTo>
                <a:cubicBezTo>
                  <a:pt x="765271" y="1319284"/>
                  <a:pt x="778610" y="1313674"/>
                  <a:pt x="792566" y="1310185"/>
                </a:cubicBezTo>
                <a:cubicBezTo>
                  <a:pt x="810763" y="1305636"/>
                  <a:pt x="829122" y="1301690"/>
                  <a:pt x="847157" y="1296537"/>
                </a:cubicBezTo>
                <a:cubicBezTo>
                  <a:pt x="860989" y="1292585"/>
                  <a:pt x="874057" y="1286011"/>
                  <a:pt x="888100" y="1282890"/>
                </a:cubicBezTo>
                <a:cubicBezTo>
                  <a:pt x="915113" y="1276887"/>
                  <a:pt x="942637" y="1273450"/>
                  <a:pt x="969987" y="1269242"/>
                </a:cubicBezTo>
                <a:cubicBezTo>
                  <a:pt x="1026803" y="1260501"/>
                  <a:pt x="1090663" y="1253295"/>
                  <a:pt x="1147408" y="1241946"/>
                </a:cubicBezTo>
                <a:cubicBezTo>
                  <a:pt x="1174659" y="1236496"/>
                  <a:pt x="1268959" y="1210954"/>
                  <a:pt x="1283885" y="1201003"/>
                </a:cubicBezTo>
                <a:cubicBezTo>
                  <a:pt x="1340436" y="1163304"/>
                  <a:pt x="1308916" y="1177686"/>
                  <a:pt x="1379420" y="1160060"/>
                </a:cubicBezTo>
                <a:cubicBezTo>
                  <a:pt x="1393068" y="1150961"/>
                  <a:pt x="1406122" y="1140902"/>
                  <a:pt x="1420363" y="1132764"/>
                </a:cubicBezTo>
                <a:cubicBezTo>
                  <a:pt x="1438027" y="1122670"/>
                  <a:pt x="1458026" y="1116754"/>
                  <a:pt x="1474954" y="1105469"/>
                </a:cubicBezTo>
                <a:cubicBezTo>
                  <a:pt x="1485660" y="1098332"/>
                  <a:pt x="1493151" y="1087272"/>
                  <a:pt x="1502249" y="1078173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 12"/>
          <p:cNvSpPr/>
          <p:nvPr/>
        </p:nvSpPr>
        <p:spPr>
          <a:xfrm>
            <a:off x="4788024" y="501352"/>
            <a:ext cx="2856963" cy="3279392"/>
          </a:xfrm>
          <a:custGeom>
            <a:avLst/>
            <a:gdLst>
              <a:gd name="connsiteX0" fmla="*/ 451974 w 2703855"/>
              <a:gd name="connsiteY0" fmla="*/ 0 h 2873050"/>
              <a:gd name="connsiteX1" fmla="*/ 83485 w 2703855"/>
              <a:gd name="connsiteY1" fmla="*/ 1078173 h 2873050"/>
              <a:gd name="connsiteX2" fmla="*/ 110780 w 2703855"/>
              <a:gd name="connsiteY2" fmla="*/ 2197289 h 2873050"/>
              <a:gd name="connsiteX3" fmla="*/ 1257192 w 2703855"/>
              <a:gd name="connsiteY3" fmla="*/ 2866029 h 2873050"/>
              <a:gd name="connsiteX4" fmla="*/ 2703855 w 2703855"/>
              <a:gd name="connsiteY4" fmla="*/ 2565779 h 2873050"/>
              <a:gd name="connsiteX5" fmla="*/ 2703855 w 2703855"/>
              <a:gd name="connsiteY5" fmla="*/ 2565779 h 28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3855" h="2873050">
                <a:moveTo>
                  <a:pt x="451974" y="0"/>
                </a:moveTo>
                <a:cubicBezTo>
                  <a:pt x="296162" y="355979"/>
                  <a:pt x="140351" y="711958"/>
                  <a:pt x="83485" y="1078173"/>
                </a:cubicBezTo>
                <a:cubicBezTo>
                  <a:pt x="26619" y="1444388"/>
                  <a:pt x="-84838" y="1899313"/>
                  <a:pt x="110780" y="2197289"/>
                </a:cubicBezTo>
                <a:cubicBezTo>
                  <a:pt x="306398" y="2495265"/>
                  <a:pt x="825013" y="2804614"/>
                  <a:pt x="1257192" y="2866029"/>
                </a:cubicBezTo>
                <a:cubicBezTo>
                  <a:pt x="1689371" y="2927444"/>
                  <a:pt x="2703855" y="2565779"/>
                  <a:pt x="2703855" y="2565779"/>
                </a:cubicBezTo>
                <a:lnTo>
                  <a:pt x="2703855" y="2565779"/>
                </a:lnTo>
              </a:path>
            </a:pathLst>
          </a:custGeom>
          <a:noFill/>
          <a:ln w="762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99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>
            <a:off x="609777" y="6237312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 flipV="1">
            <a:off x="619906" y="763674"/>
            <a:ext cx="0" cy="5503566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3707904" y="2227511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227511"/>
                <a:ext cx="339846" cy="769441"/>
              </a:xfrm>
              <a:prstGeom prst="rect">
                <a:avLst/>
              </a:prstGeom>
              <a:blipFill rotWithShape="1">
                <a:blip r:embed="rId2"/>
                <a:stretch>
                  <a:fillRect r="-7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6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3347864" y="211287"/>
            <a:ext cx="3054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periodisch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251520" y="2996952"/>
            <a:ext cx="3456384" cy="3625080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449983" y="46144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3" y="46144"/>
                <a:ext cx="339846" cy="769441"/>
              </a:xfrm>
              <a:prstGeom prst="rect">
                <a:avLst/>
              </a:prstGeom>
              <a:blipFill rotWithShape="1">
                <a:blip r:embed="rId4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95785" y="1260144"/>
            <a:ext cx="6196084" cy="5418305"/>
          </a:xfrm>
          <a:custGeom>
            <a:avLst/>
            <a:gdLst>
              <a:gd name="connsiteX0" fmla="*/ 0 w 6196084"/>
              <a:gd name="connsiteY0" fmla="*/ 4894996 h 5418305"/>
              <a:gd name="connsiteX1" fmla="*/ 368490 w 6196084"/>
              <a:gd name="connsiteY1" fmla="*/ 5263486 h 5418305"/>
              <a:gd name="connsiteX2" fmla="*/ 1528549 w 6196084"/>
              <a:gd name="connsiteY2" fmla="*/ 5399963 h 5418305"/>
              <a:gd name="connsiteX3" fmla="*/ 2251881 w 6196084"/>
              <a:gd name="connsiteY3" fmla="*/ 4881349 h 5418305"/>
              <a:gd name="connsiteX4" fmla="*/ 2210937 w 6196084"/>
              <a:gd name="connsiteY4" fmla="*/ 4253552 h 5418305"/>
              <a:gd name="connsiteX5" fmla="*/ 2074460 w 6196084"/>
              <a:gd name="connsiteY5" fmla="*/ 3516572 h 5418305"/>
              <a:gd name="connsiteX6" fmla="*/ 2606722 w 6196084"/>
              <a:gd name="connsiteY6" fmla="*/ 2820537 h 5418305"/>
              <a:gd name="connsiteX7" fmla="*/ 3302758 w 6196084"/>
              <a:gd name="connsiteY7" fmla="*/ 2397456 h 5418305"/>
              <a:gd name="connsiteX8" fmla="*/ 3739487 w 6196084"/>
              <a:gd name="connsiteY8" fmla="*/ 2643116 h 5418305"/>
              <a:gd name="connsiteX9" fmla="*/ 4217158 w 6196084"/>
              <a:gd name="connsiteY9" fmla="*/ 3639402 h 5418305"/>
              <a:gd name="connsiteX10" fmla="*/ 4899546 w 6196084"/>
              <a:gd name="connsiteY10" fmla="*/ 4130722 h 5418305"/>
              <a:gd name="connsiteX11" fmla="*/ 5868537 w 6196084"/>
              <a:gd name="connsiteY11" fmla="*/ 2520286 h 5418305"/>
              <a:gd name="connsiteX12" fmla="*/ 5459105 w 6196084"/>
              <a:gd name="connsiteY12" fmla="*/ 664190 h 5418305"/>
              <a:gd name="connsiteX13" fmla="*/ 5595582 w 6196084"/>
              <a:gd name="connsiteY13" fmla="*/ 90984 h 5418305"/>
              <a:gd name="connsiteX14" fmla="*/ 6196084 w 6196084"/>
              <a:gd name="connsiteY14" fmla="*/ 9098 h 5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96084" h="5418305">
                <a:moveTo>
                  <a:pt x="0" y="4894996"/>
                </a:moveTo>
                <a:cubicBezTo>
                  <a:pt x="56866" y="5037160"/>
                  <a:pt x="113732" y="5179325"/>
                  <a:pt x="368490" y="5263486"/>
                </a:cubicBezTo>
                <a:cubicBezTo>
                  <a:pt x="623248" y="5347647"/>
                  <a:pt x="1214651" y="5463652"/>
                  <a:pt x="1528549" y="5399963"/>
                </a:cubicBezTo>
                <a:cubicBezTo>
                  <a:pt x="1842447" y="5336274"/>
                  <a:pt x="2138150" y="5072418"/>
                  <a:pt x="2251881" y="4881349"/>
                </a:cubicBezTo>
                <a:cubicBezTo>
                  <a:pt x="2365612" y="4690280"/>
                  <a:pt x="2240507" y="4481015"/>
                  <a:pt x="2210937" y="4253552"/>
                </a:cubicBezTo>
                <a:cubicBezTo>
                  <a:pt x="2181367" y="4026089"/>
                  <a:pt x="2008496" y="3755408"/>
                  <a:pt x="2074460" y="3516572"/>
                </a:cubicBezTo>
                <a:cubicBezTo>
                  <a:pt x="2140424" y="3277736"/>
                  <a:pt x="2402006" y="3007056"/>
                  <a:pt x="2606722" y="2820537"/>
                </a:cubicBezTo>
                <a:cubicBezTo>
                  <a:pt x="2811438" y="2634018"/>
                  <a:pt x="3113964" y="2427026"/>
                  <a:pt x="3302758" y="2397456"/>
                </a:cubicBezTo>
                <a:cubicBezTo>
                  <a:pt x="3491552" y="2367886"/>
                  <a:pt x="3587087" y="2436125"/>
                  <a:pt x="3739487" y="2643116"/>
                </a:cubicBezTo>
                <a:cubicBezTo>
                  <a:pt x="3891887" y="2850107"/>
                  <a:pt x="4023815" y="3391468"/>
                  <a:pt x="4217158" y="3639402"/>
                </a:cubicBezTo>
                <a:cubicBezTo>
                  <a:pt x="4410501" y="3887336"/>
                  <a:pt x="4624316" y="4317241"/>
                  <a:pt x="4899546" y="4130722"/>
                </a:cubicBezTo>
                <a:cubicBezTo>
                  <a:pt x="5174776" y="3944203"/>
                  <a:pt x="5775277" y="3098041"/>
                  <a:pt x="5868537" y="2520286"/>
                </a:cubicBezTo>
                <a:cubicBezTo>
                  <a:pt x="5961797" y="1942531"/>
                  <a:pt x="5504598" y="1069074"/>
                  <a:pt x="5459105" y="664190"/>
                </a:cubicBezTo>
                <a:cubicBezTo>
                  <a:pt x="5413612" y="259306"/>
                  <a:pt x="5472752" y="200166"/>
                  <a:pt x="5595582" y="90984"/>
                </a:cubicBezTo>
                <a:cubicBezTo>
                  <a:pt x="5718412" y="-18198"/>
                  <a:pt x="5957248" y="-4550"/>
                  <a:pt x="6196084" y="909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4193258" y="4221088"/>
            <a:ext cx="432048" cy="3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2339752" y="5157192"/>
            <a:ext cx="432048" cy="3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6047188" y="3328212"/>
            <a:ext cx="432048" cy="3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170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1221511" y="260647"/>
            <a:ext cx="2993791" cy="5985286"/>
            <a:chOff x="498090" y="260646"/>
            <a:chExt cx="2993791" cy="6120679"/>
          </a:xfrm>
        </p:grpSpPr>
        <p:grpSp>
          <p:nvGrpSpPr>
            <p:cNvPr id="2" name="Gruppieren 1"/>
            <p:cNvGrpSpPr/>
            <p:nvPr/>
          </p:nvGrpSpPr>
          <p:grpSpPr>
            <a:xfrm rot="10800000">
              <a:off x="498090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3" name="Gerade Verbindung 2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Gerade Verbindung 3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4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 rot="10800000">
              <a:off x="2267744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7" name="Gerade Verbindung 6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uppieren 10"/>
          <p:cNvGrpSpPr/>
          <p:nvPr/>
        </p:nvGrpSpPr>
        <p:grpSpPr>
          <a:xfrm>
            <a:off x="4863373" y="282387"/>
            <a:ext cx="2993791" cy="5963544"/>
            <a:chOff x="498090" y="260646"/>
            <a:chExt cx="2993791" cy="6120679"/>
          </a:xfrm>
        </p:grpSpPr>
        <p:grpSp>
          <p:nvGrpSpPr>
            <p:cNvPr id="12" name="Gruppieren 11"/>
            <p:cNvGrpSpPr/>
            <p:nvPr/>
          </p:nvGrpSpPr>
          <p:grpSpPr>
            <a:xfrm rot="10800000">
              <a:off x="498090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17" name="Gerade Verbindung 16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8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uppieren 12"/>
            <p:cNvGrpSpPr/>
            <p:nvPr/>
          </p:nvGrpSpPr>
          <p:grpSpPr>
            <a:xfrm rot="10800000">
              <a:off x="2267744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14" name="Gerade Verbindung 13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uppieren 19"/>
          <p:cNvGrpSpPr/>
          <p:nvPr/>
        </p:nvGrpSpPr>
        <p:grpSpPr>
          <a:xfrm rot="5400000">
            <a:off x="3042441" y="-1538544"/>
            <a:ext cx="2993791" cy="6635652"/>
            <a:chOff x="498090" y="260646"/>
            <a:chExt cx="2993791" cy="6120679"/>
          </a:xfrm>
        </p:grpSpPr>
        <p:grpSp>
          <p:nvGrpSpPr>
            <p:cNvPr id="21" name="Gruppieren 20"/>
            <p:cNvGrpSpPr/>
            <p:nvPr/>
          </p:nvGrpSpPr>
          <p:grpSpPr>
            <a:xfrm rot="10800000">
              <a:off x="498090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26" name="Gerade Verbindung 25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pieren 21"/>
            <p:cNvGrpSpPr/>
            <p:nvPr/>
          </p:nvGrpSpPr>
          <p:grpSpPr>
            <a:xfrm rot="10800000">
              <a:off x="2267744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23" name="Gerade Verbindung 22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uppieren 28"/>
          <p:cNvGrpSpPr/>
          <p:nvPr/>
        </p:nvGrpSpPr>
        <p:grpSpPr>
          <a:xfrm rot="5400000">
            <a:off x="3350360" y="1739129"/>
            <a:ext cx="2381721" cy="6631882"/>
            <a:chOff x="498090" y="260646"/>
            <a:chExt cx="2381721" cy="6120679"/>
          </a:xfrm>
        </p:grpSpPr>
        <p:grpSp>
          <p:nvGrpSpPr>
            <p:cNvPr id="30" name="Gruppieren 29"/>
            <p:cNvGrpSpPr/>
            <p:nvPr/>
          </p:nvGrpSpPr>
          <p:grpSpPr>
            <a:xfrm rot="10800000">
              <a:off x="498090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35" name="Gerade Verbindung 34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30"/>
            <p:cNvGrpSpPr/>
            <p:nvPr/>
          </p:nvGrpSpPr>
          <p:grpSpPr>
            <a:xfrm rot="10800000">
              <a:off x="2267742" y="260646"/>
              <a:ext cx="612069" cy="6120679"/>
              <a:chOff x="3131840" y="1700807"/>
              <a:chExt cx="1224136" cy="4475744"/>
            </a:xfrm>
          </p:grpSpPr>
          <p:cxnSp>
            <p:nvCxnSpPr>
              <p:cNvPr id="33" name="Gerade Verbindung 32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Freihandform 38"/>
          <p:cNvSpPr/>
          <p:nvPr/>
        </p:nvSpPr>
        <p:spPr>
          <a:xfrm>
            <a:off x="1480659" y="647952"/>
            <a:ext cx="5152368" cy="5210675"/>
          </a:xfrm>
          <a:custGeom>
            <a:avLst/>
            <a:gdLst>
              <a:gd name="connsiteX0" fmla="*/ 3684912 w 4189880"/>
              <a:gd name="connsiteY0" fmla="*/ 805217 h 4817659"/>
              <a:gd name="connsiteX1" fmla="*/ 3794095 w 4189880"/>
              <a:gd name="connsiteY1" fmla="*/ 1023582 h 4817659"/>
              <a:gd name="connsiteX2" fmla="*/ 3821390 w 4189880"/>
              <a:gd name="connsiteY2" fmla="*/ 1146411 h 4817659"/>
              <a:gd name="connsiteX3" fmla="*/ 3807742 w 4189880"/>
              <a:gd name="connsiteY3" fmla="*/ 1460310 h 4817659"/>
              <a:gd name="connsiteX4" fmla="*/ 3780447 w 4189880"/>
              <a:gd name="connsiteY4" fmla="*/ 1542197 h 4817659"/>
              <a:gd name="connsiteX5" fmla="*/ 3739504 w 4189880"/>
              <a:gd name="connsiteY5" fmla="*/ 1637731 h 4817659"/>
              <a:gd name="connsiteX6" fmla="*/ 3698560 w 4189880"/>
              <a:gd name="connsiteY6" fmla="*/ 1719617 h 4817659"/>
              <a:gd name="connsiteX7" fmla="*/ 3671265 w 4189880"/>
              <a:gd name="connsiteY7" fmla="*/ 1774208 h 4817659"/>
              <a:gd name="connsiteX8" fmla="*/ 3630321 w 4189880"/>
              <a:gd name="connsiteY8" fmla="*/ 1801504 h 4817659"/>
              <a:gd name="connsiteX9" fmla="*/ 3589378 w 4189880"/>
              <a:gd name="connsiteY9" fmla="*/ 1842447 h 4817659"/>
              <a:gd name="connsiteX10" fmla="*/ 3548435 w 4189880"/>
              <a:gd name="connsiteY10" fmla="*/ 1869743 h 4817659"/>
              <a:gd name="connsiteX11" fmla="*/ 3452901 w 4189880"/>
              <a:gd name="connsiteY11" fmla="*/ 1897038 h 4817659"/>
              <a:gd name="connsiteX12" fmla="*/ 3179945 w 4189880"/>
              <a:gd name="connsiteY12" fmla="*/ 1869743 h 4817659"/>
              <a:gd name="connsiteX13" fmla="*/ 3139002 w 4189880"/>
              <a:gd name="connsiteY13" fmla="*/ 1856095 h 4817659"/>
              <a:gd name="connsiteX14" fmla="*/ 3057115 w 4189880"/>
              <a:gd name="connsiteY14" fmla="*/ 1801504 h 4817659"/>
              <a:gd name="connsiteX15" fmla="*/ 3016172 w 4189880"/>
              <a:gd name="connsiteY15" fmla="*/ 1774208 h 4817659"/>
              <a:gd name="connsiteX16" fmla="*/ 2988877 w 4189880"/>
              <a:gd name="connsiteY16" fmla="*/ 1733265 h 4817659"/>
              <a:gd name="connsiteX17" fmla="*/ 2866047 w 4189880"/>
              <a:gd name="connsiteY17" fmla="*/ 1651379 h 4817659"/>
              <a:gd name="connsiteX18" fmla="*/ 2811456 w 4189880"/>
              <a:gd name="connsiteY18" fmla="*/ 1610435 h 4817659"/>
              <a:gd name="connsiteX19" fmla="*/ 2756865 w 4189880"/>
              <a:gd name="connsiteY19" fmla="*/ 1528549 h 4817659"/>
              <a:gd name="connsiteX20" fmla="*/ 2688626 w 4189880"/>
              <a:gd name="connsiteY20" fmla="*/ 1446662 h 4817659"/>
              <a:gd name="connsiteX21" fmla="*/ 2634035 w 4189880"/>
              <a:gd name="connsiteY21" fmla="*/ 1351128 h 4817659"/>
              <a:gd name="connsiteX22" fmla="*/ 2606739 w 4189880"/>
              <a:gd name="connsiteY22" fmla="*/ 1269241 h 4817659"/>
              <a:gd name="connsiteX23" fmla="*/ 2593092 w 4189880"/>
              <a:gd name="connsiteY23" fmla="*/ 1228298 h 4817659"/>
              <a:gd name="connsiteX24" fmla="*/ 2579444 w 4189880"/>
              <a:gd name="connsiteY24" fmla="*/ 1173707 h 4817659"/>
              <a:gd name="connsiteX25" fmla="*/ 2593092 w 4189880"/>
              <a:gd name="connsiteY25" fmla="*/ 1078173 h 4817659"/>
              <a:gd name="connsiteX26" fmla="*/ 2606739 w 4189880"/>
              <a:gd name="connsiteY26" fmla="*/ 1009934 h 4817659"/>
              <a:gd name="connsiteX27" fmla="*/ 2634035 w 4189880"/>
              <a:gd name="connsiteY27" fmla="*/ 805217 h 4817659"/>
              <a:gd name="connsiteX28" fmla="*/ 2647683 w 4189880"/>
              <a:gd name="connsiteY28" fmla="*/ 736979 h 4817659"/>
              <a:gd name="connsiteX29" fmla="*/ 2674978 w 4189880"/>
              <a:gd name="connsiteY29" fmla="*/ 641444 h 4817659"/>
              <a:gd name="connsiteX30" fmla="*/ 2702274 w 4189880"/>
              <a:gd name="connsiteY30" fmla="*/ 464023 h 4817659"/>
              <a:gd name="connsiteX31" fmla="*/ 2647683 w 4189880"/>
              <a:gd name="connsiteY31" fmla="*/ 191068 h 4817659"/>
              <a:gd name="connsiteX32" fmla="*/ 2620387 w 4189880"/>
              <a:gd name="connsiteY32" fmla="*/ 150125 h 4817659"/>
              <a:gd name="connsiteX33" fmla="*/ 2524853 w 4189880"/>
              <a:gd name="connsiteY33" fmla="*/ 95534 h 4817659"/>
              <a:gd name="connsiteX34" fmla="*/ 2442966 w 4189880"/>
              <a:gd name="connsiteY34" fmla="*/ 68238 h 4817659"/>
              <a:gd name="connsiteX35" fmla="*/ 2402023 w 4189880"/>
              <a:gd name="connsiteY35" fmla="*/ 40943 h 4817659"/>
              <a:gd name="connsiteX36" fmla="*/ 2210954 w 4189880"/>
              <a:gd name="connsiteY36" fmla="*/ 0 h 4817659"/>
              <a:gd name="connsiteX37" fmla="*/ 2047181 w 4189880"/>
              <a:gd name="connsiteY37" fmla="*/ 27295 h 4817659"/>
              <a:gd name="connsiteX38" fmla="*/ 1992590 w 4189880"/>
              <a:gd name="connsiteY38" fmla="*/ 40943 h 4817659"/>
              <a:gd name="connsiteX39" fmla="*/ 1910704 w 4189880"/>
              <a:gd name="connsiteY39" fmla="*/ 68238 h 4817659"/>
              <a:gd name="connsiteX40" fmla="*/ 1774226 w 4189880"/>
              <a:gd name="connsiteY40" fmla="*/ 163773 h 4817659"/>
              <a:gd name="connsiteX41" fmla="*/ 1746930 w 4189880"/>
              <a:gd name="connsiteY41" fmla="*/ 204716 h 4817659"/>
              <a:gd name="connsiteX42" fmla="*/ 1705987 w 4189880"/>
              <a:gd name="connsiteY42" fmla="*/ 245659 h 4817659"/>
              <a:gd name="connsiteX43" fmla="*/ 1637748 w 4189880"/>
              <a:gd name="connsiteY43" fmla="*/ 313898 h 4817659"/>
              <a:gd name="connsiteX44" fmla="*/ 1583157 w 4189880"/>
              <a:gd name="connsiteY44" fmla="*/ 395785 h 4817659"/>
              <a:gd name="connsiteX45" fmla="*/ 1569509 w 4189880"/>
              <a:gd name="connsiteY45" fmla="*/ 436728 h 4817659"/>
              <a:gd name="connsiteX46" fmla="*/ 1528566 w 4189880"/>
              <a:gd name="connsiteY46" fmla="*/ 518614 h 4817659"/>
              <a:gd name="connsiteX47" fmla="*/ 1501271 w 4189880"/>
              <a:gd name="connsiteY47" fmla="*/ 627797 h 4817659"/>
              <a:gd name="connsiteX48" fmla="*/ 1473975 w 4189880"/>
              <a:gd name="connsiteY48" fmla="*/ 709683 h 4817659"/>
              <a:gd name="connsiteX49" fmla="*/ 1514918 w 4189880"/>
              <a:gd name="connsiteY49" fmla="*/ 1160059 h 4817659"/>
              <a:gd name="connsiteX50" fmla="*/ 1528566 w 4189880"/>
              <a:gd name="connsiteY50" fmla="*/ 1255594 h 4817659"/>
              <a:gd name="connsiteX51" fmla="*/ 1569509 w 4189880"/>
              <a:gd name="connsiteY51" fmla="*/ 1378423 h 4817659"/>
              <a:gd name="connsiteX52" fmla="*/ 1596805 w 4189880"/>
              <a:gd name="connsiteY52" fmla="*/ 1501253 h 4817659"/>
              <a:gd name="connsiteX53" fmla="*/ 1624101 w 4189880"/>
              <a:gd name="connsiteY53" fmla="*/ 1542197 h 4817659"/>
              <a:gd name="connsiteX54" fmla="*/ 1651396 w 4189880"/>
              <a:gd name="connsiteY54" fmla="*/ 1665026 h 4817659"/>
              <a:gd name="connsiteX55" fmla="*/ 1678692 w 4189880"/>
              <a:gd name="connsiteY55" fmla="*/ 1733265 h 4817659"/>
              <a:gd name="connsiteX56" fmla="*/ 1692339 w 4189880"/>
              <a:gd name="connsiteY56" fmla="*/ 1801504 h 4817659"/>
              <a:gd name="connsiteX57" fmla="*/ 1719635 w 4189880"/>
              <a:gd name="connsiteY57" fmla="*/ 1883391 h 4817659"/>
              <a:gd name="connsiteX58" fmla="*/ 1746930 w 4189880"/>
              <a:gd name="connsiteY58" fmla="*/ 2006220 h 4817659"/>
              <a:gd name="connsiteX59" fmla="*/ 1719635 w 4189880"/>
              <a:gd name="connsiteY59" fmla="*/ 2142698 h 4817659"/>
              <a:gd name="connsiteX60" fmla="*/ 1705987 w 4189880"/>
              <a:gd name="connsiteY60" fmla="*/ 2183641 h 4817659"/>
              <a:gd name="connsiteX61" fmla="*/ 1665044 w 4189880"/>
              <a:gd name="connsiteY61" fmla="*/ 2210937 h 4817659"/>
              <a:gd name="connsiteX62" fmla="*/ 1610453 w 4189880"/>
              <a:gd name="connsiteY62" fmla="*/ 2265528 h 4817659"/>
              <a:gd name="connsiteX63" fmla="*/ 1528566 w 4189880"/>
              <a:gd name="connsiteY63" fmla="*/ 2292823 h 4817659"/>
              <a:gd name="connsiteX64" fmla="*/ 1487623 w 4189880"/>
              <a:gd name="connsiteY64" fmla="*/ 2306471 h 4817659"/>
              <a:gd name="connsiteX65" fmla="*/ 1269259 w 4189880"/>
              <a:gd name="connsiteY65" fmla="*/ 2292823 h 4817659"/>
              <a:gd name="connsiteX66" fmla="*/ 1201020 w 4189880"/>
              <a:gd name="connsiteY66" fmla="*/ 2279176 h 4817659"/>
              <a:gd name="connsiteX67" fmla="*/ 1105486 w 4189880"/>
              <a:gd name="connsiteY67" fmla="*/ 2265528 h 4817659"/>
              <a:gd name="connsiteX68" fmla="*/ 996304 w 4189880"/>
              <a:gd name="connsiteY68" fmla="*/ 2251880 h 4817659"/>
              <a:gd name="connsiteX69" fmla="*/ 941712 w 4189880"/>
              <a:gd name="connsiteY69" fmla="*/ 2238232 h 4817659"/>
              <a:gd name="connsiteX70" fmla="*/ 846178 w 4189880"/>
              <a:gd name="connsiteY70" fmla="*/ 2224585 h 4817659"/>
              <a:gd name="connsiteX71" fmla="*/ 777939 w 4189880"/>
              <a:gd name="connsiteY71" fmla="*/ 2210937 h 4817659"/>
              <a:gd name="connsiteX72" fmla="*/ 477689 w 4189880"/>
              <a:gd name="connsiteY72" fmla="*/ 2251880 h 4817659"/>
              <a:gd name="connsiteX73" fmla="*/ 286620 w 4189880"/>
              <a:gd name="connsiteY73" fmla="*/ 2306471 h 4817659"/>
              <a:gd name="connsiteX74" fmla="*/ 163790 w 4189880"/>
              <a:gd name="connsiteY74" fmla="*/ 2374710 h 4817659"/>
              <a:gd name="connsiteX75" fmla="*/ 122847 w 4189880"/>
              <a:gd name="connsiteY75" fmla="*/ 2402005 h 4817659"/>
              <a:gd name="connsiteX76" fmla="*/ 68256 w 4189880"/>
              <a:gd name="connsiteY76" fmla="*/ 2483892 h 4817659"/>
              <a:gd name="connsiteX77" fmla="*/ 27312 w 4189880"/>
              <a:gd name="connsiteY77" fmla="*/ 2565779 h 4817659"/>
              <a:gd name="connsiteX78" fmla="*/ 17 w 4189880"/>
              <a:gd name="connsiteY78" fmla="*/ 2715904 h 4817659"/>
              <a:gd name="connsiteX79" fmla="*/ 27312 w 4189880"/>
              <a:gd name="connsiteY79" fmla="*/ 2879677 h 4817659"/>
              <a:gd name="connsiteX80" fmla="*/ 68256 w 4189880"/>
              <a:gd name="connsiteY80" fmla="*/ 3043450 h 4817659"/>
              <a:gd name="connsiteX81" fmla="*/ 109199 w 4189880"/>
              <a:gd name="connsiteY81" fmla="*/ 3125337 h 4817659"/>
              <a:gd name="connsiteX82" fmla="*/ 191086 w 4189880"/>
              <a:gd name="connsiteY82" fmla="*/ 3207223 h 4817659"/>
              <a:gd name="connsiteX83" fmla="*/ 232029 w 4189880"/>
              <a:gd name="connsiteY83" fmla="*/ 3248167 h 4817659"/>
              <a:gd name="connsiteX84" fmla="*/ 286620 w 4189880"/>
              <a:gd name="connsiteY84" fmla="*/ 3289110 h 4817659"/>
              <a:gd name="connsiteX85" fmla="*/ 409450 w 4189880"/>
              <a:gd name="connsiteY85" fmla="*/ 3384644 h 4817659"/>
              <a:gd name="connsiteX86" fmla="*/ 491336 w 4189880"/>
              <a:gd name="connsiteY86" fmla="*/ 3439235 h 4817659"/>
              <a:gd name="connsiteX87" fmla="*/ 614166 w 4189880"/>
              <a:gd name="connsiteY87" fmla="*/ 3480179 h 4817659"/>
              <a:gd name="connsiteX88" fmla="*/ 709701 w 4189880"/>
              <a:gd name="connsiteY88" fmla="*/ 3507474 h 4817659"/>
              <a:gd name="connsiteX89" fmla="*/ 887121 w 4189880"/>
              <a:gd name="connsiteY89" fmla="*/ 3534770 h 4817659"/>
              <a:gd name="connsiteX90" fmla="*/ 969008 w 4189880"/>
              <a:gd name="connsiteY90" fmla="*/ 3548417 h 4817659"/>
              <a:gd name="connsiteX91" fmla="*/ 1064542 w 4189880"/>
              <a:gd name="connsiteY91" fmla="*/ 3562065 h 4817659"/>
              <a:gd name="connsiteX92" fmla="*/ 1160077 w 4189880"/>
              <a:gd name="connsiteY92" fmla="*/ 3589361 h 4817659"/>
              <a:gd name="connsiteX93" fmla="*/ 1296554 w 4189880"/>
              <a:gd name="connsiteY93" fmla="*/ 3630304 h 4817659"/>
              <a:gd name="connsiteX94" fmla="*/ 1351145 w 4189880"/>
              <a:gd name="connsiteY94" fmla="*/ 3657600 h 4817659"/>
              <a:gd name="connsiteX95" fmla="*/ 1473975 w 4189880"/>
              <a:gd name="connsiteY95" fmla="*/ 3725838 h 4817659"/>
              <a:gd name="connsiteX96" fmla="*/ 1542214 w 4189880"/>
              <a:gd name="connsiteY96" fmla="*/ 3807725 h 4817659"/>
              <a:gd name="connsiteX97" fmla="*/ 1610453 w 4189880"/>
              <a:gd name="connsiteY97" fmla="*/ 3903259 h 4817659"/>
              <a:gd name="connsiteX98" fmla="*/ 1651396 w 4189880"/>
              <a:gd name="connsiteY98" fmla="*/ 3985146 h 4817659"/>
              <a:gd name="connsiteX99" fmla="*/ 1678692 w 4189880"/>
              <a:gd name="connsiteY99" fmla="*/ 4067032 h 4817659"/>
              <a:gd name="connsiteX100" fmla="*/ 1719635 w 4189880"/>
              <a:gd name="connsiteY100" fmla="*/ 4148919 h 4817659"/>
              <a:gd name="connsiteX101" fmla="*/ 1746930 w 4189880"/>
              <a:gd name="connsiteY101" fmla="*/ 4189862 h 4817659"/>
              <a:gd name="connsiteX102" fmla="*/ 1774226 w 4189880"/>
              <a:gd name="connsiteY102" fmla="*/ 4271749 h 4817659"/>
              <a:gd name="connsiteX103" fmla="*/ 1801521 w 4189880"/>
              <a:gd name="connsiteY103" fmla="*/ 4326340 h 4817659"/>
              <a:gd name="connsiteX104" fmla="*/ 1815169 w 4189880"/>
              <a:gd name="connsiteY104" fmla="*/ 4367283 h 4817659"/>
              <a:gd name="connsiteX105" fmla="*/ 1897056 w 4189880"/>
              <a:gd name="connsiteY105" fmla="*/ 4490113 h 4817659"/>
              <a:gd name="connsiteX106" fmla="*/ 1924351 w 4189880"/>
              <a:gd name="connsiteY106" fmla="*/ 4531056 h 4817659"/>
              <a:gd name="connsiteX107" fmla="*/ 2006238 w 4189880"/>
              <a:gd name="connsiteY107" fmla="*/ 4612943 h 4817659"/>
              <a:gd name="connsiteX108" fmla="*/ 2047181 w 4189880"/>
              <a:gd name="connsiteY108" fmla="*/ 4653886 h 4817659"/>
              <a:gd name="connsiteX109" fmla="*/ 2088124 w 4189880"/>
              <a:gd name="connsiteY109" fmla="*/ 4694829 h 4817659"/>
              <a:gd name="connsiteX110" fmla="*/ 2129068 w 4189880"/>
              <a:gd name="connsiteY110" fmla="*/ 4708477 h 4817659"/>
              <a:gd name="connsiteX111" fmla="*/ 2170011 w 4189880"/>
              <a:gd name="connsiteY111" fmla="*/ 4735773 h 4817659"/>
              <a:gd name="connsiteX112" fmla="*/ 2210954 w 4189880"/>
              <a:gd name="connsiteY112" fmla="*/ 4749420 h 4817659"/>
              <a:gd name="connsiteX113" fmla="*/ 2320136 w 4189880"/>
              <a:gd name="connsiteY113" fmla="*/ 4776716 h 4817659"/>
              <a:gd name="connsiteX114" fmla="*/ 2456614 w 4189880"/>
              <a:gd name="connsiteY114" fmla="*/ 4817659 h 4817659"/>
              <a:gd name="connsiteX115" fmla="*/ 2770512 w 4189880"/>
              <a:gd name="connsiteY115" fmla="*/ 4804011 h 4817659"/>
              <a:gd name="connsiteX116" fmla="*/ 2811456 w 4189880"/>
              <a:gd name="connsiteY116" fmla="*/ 4790364 h 4817659"/>
              <a:gd name="connsiteX117" fmla="*/ 2920638 w 4189880"/>
              <a:gd name="connsiteY117" fmla="*/ 4763068 h 4817659"/>
              <a:gd name="connsiteX118" fmla="*/ 3043468 w 4189880"/>
              <a:gd name="connsiteY118" fmla="*/ 4653886 h 4817659"/>
              <a:gd name="connsiteX119" fmla="*/ 3084411 w 4189880"/>
              <a:gd name="connsiteY119" fmla="*/ 4599295 h 4817659"/>
              <a:gd name="connsiteX120" fmla="*/ 3125354 w 4189880"/>
              <a:gd name="connsiteY120" fmla="*/ 4558352 h 4817659"/>
              <a:gd name="connsiteX121" fmla="*/ 3220889 w 4189880"/>
              <a:gd name="connsiteY121" fmla="*/ 4435522 h 4817659"/>
              <a:gd name="connsiteX122" fmla="*/ 3248184 w 4189880"/>
              <a:gd name="connsiteY122" fmla="*/ 4339988 h 4817659"/>
              <a:gd name="connsiteX123" fmla="*/ 3275480 w 4189880"/>
              <a:gd name="connsiteY123" fmla="*/ 4285397 h 4817659"/>
              <a:gd name="connsiteX124" fmla="*/ 3289127 w 4189880"/>
              <a:gd name="connsiteY124" fmla="*/ 4217158 h 4817659"/>
              <a:gd name="connsiteX125" fmla="*/ 3302775 w 4189880"/>
              <a:gd name="connsiteY125" fmla="*/ 4162567 h 4817659"/>
              <a:gd name="connsiteX126" fmla="*/ 3289127 w 4189880"/>
              <a:gd name="connsiteY126" fmla="*/ 3971498 h 4817659"/>
              <a:gd name="connsiteX127" fmla="*/ 3261832 w 4189880"/>
              <a:gd name="connsiteY127" fmla="*/ 3766782 h 4817659"/>
              <a:gd name="connsiteX128" fmla="*/ 3248184 w 4189880"/>
              <a:gd name="connsiteY128" fmla="*/ 3630304 h 4817659"/>
              <a:gd name="connsiteX129" fmla="*/ 3234536 w 4189880"/>
              <a:gd name="connsiteY129" fmla="*/ 3521122 h 4817659"/>
              <a:gd name="connsiteX130" fmla="*/ 3220889 w 4189880"/>
              <a:gd name="connsiteY130" fmla="*/ 3343701 h 4817659"/>
              <a:gd name="connsiteX131" fmla="*/ 3261832 w 4189880"/>
              <a:gd name="connsiteY131" fmla="*/ 3057098 h 4817659"/>
              <a:gd name="connsiteX132" fmla="*/ 3275480 w 4189880"/>
              <a:gd name="connsiteY132" fmla="*/ 3016155 h 4817659"/>
              <a:gd name="connsiteX133" fmla="*/ 3371014 w 4189880"/>
              <a:gd name="connsiteY133" fmla="*/ 2893325 h 4817659"/>
              <a:gd name="connsiteX134" fmla="*/ 3411957 w 4189880"/>
              <a:gd name="connsiteY134" fmla="*/ 2866029 h 4817659"/>
              <a:gd name="connsiteX135" fmla="*/ 3480196 w 4189880"/>
              <a:gd name="connsiteY135" fmla="*/ 2797791 h 4817659"/>
              <a:gd name="connsiteX136" fmla="*/ 3562083 w 4189880"/>
              <a:gd name="connsiteY136" fmla="*/ 2715904 h 4817659"/>
              <a:gd name="connsiteX137" fmla="*/ 3603026 w 4189880"/>
              <a:gd name="connsiteY137" fmla="*/ 2688608 h 4817659"/>
              <a:gd name="connsiteX138" fmla="*/ 3643969 w 4189880"/>
              <a:gd name="connsiteY138" fmla="*/ 2647665 h 4817659"/>
              <a:gd name="connsiteX139" fmla="*/ 3684912 w 4189880"/>
              <a:gd name="connsiteY139" fmla="*/ 2620370 h 4817659"/>
              <a:gd name="connsiteX140" fmla="*/ 3739504 w 4189880"/>
              <a:gd name="connsiteY140" fmla="*/ 2579426 h 4817659"/>
              <a:gd name="connsiteX141" fmla="*/ 3835038 w 4189880"/>
              <a:gd name="connsiteY141" fmla="*/ 2497540 h 4817659"/>
              <a:gd name="connsiteX142" fmla="*/ 3903277 w 4189880"/>
              <a:gd name="connsiteY142" fmla="*/ 2402005 h 4817659"/>
              <a:gd name="connsiteX143" fmla="*/ 3944220 w 4189880"/>
              <a:gd name="connsiteY143" fmla="*/ 2374710 h 4817659"/>
              <a:gd name="connsiteX144" fmla="*/ 4012459 w 4189880"/>
              <a:gd name="connsiteY144" fmla="*/ 2292823 h 4817659"/>
              <a:gd name="connsiteX145" fmla="*/ 4067050 w 4189880"/>
              <a:gd name="connsiteY145" fmla="*/ 2210937 h 4817659"/>
              <a:gd name="connsiteX146" fmla="*/ 4094345 w 4189880"/>
              <a:gd name="connsiteY146" fmla="*/ 2169994 h 4817659"/>
              <a:gd name="connsiteX147" fmla="*/ 4121641 w 4189880"/>
              <a:gd name="connsiteY147" fmla="*/ 2129050 h 4817659"/>
              <a:gd name="connsiteX148" fmla="*/ 4162584 w 4189880"/>
              <a:gd name="connsiteY148" fmla="*/ 1992573 h 4817659"/>
              <a:gd name="connsiteX149" fmla="*/ 4176232 w 4189880"/>
              <a:gd name="connsiteY149" fmla="*/ 1951629 h 4817659"/>
              <a:gd name="connsiteX150" fmla="*/ 4189880 w 4189880"/>
              <a:gd name="connsiteY150" fmla="*/ 1856095 h 4817659"/>
              <a:gd name="connsiteX151" fmla="*/ 4148936 w 4189880"/>
              <a:gd name="connsiteY151" fmla="*/ 1528549 h 4817659"/>
              <a:gd name="connsiteX152" fmla="*/ 4135289 w 4189880"/>
              <a:gd name="connsiteY152" fmla="*/ 1460310 h 4817659"/>
              <a:gd name="connsiteX153" fmla="*/ 4107993 w 4189880"/>
              <a:gd name="connsiteY153" fmla="*/ 1378423 h 4817659"/>
              <a:gd name="connsiteX154" fmla="*/ 4094345 w 4189880"/>
              <a:gd name="connsiteY154" fmla="*/ 1337480 h 4817659"/>
              <a:gd name="connsiteX155" fmla="*/ 4080698 w 4189880"/>
              <a:gd name="connsiteY155" fmla="*/ 1296537 h 4817659"/>
              <a:gd name="connsiteX156" fmla="*/ 4026107 w 4189880"/>
              <a:gd name="connsiteY156" fmla="*/ 1214650 h 4817659"/>
              <a:gd name="connsiteX157" fmla="*/ 3998811 w 4189880"/>
              <a:gd name="connsiteY157" fmla="*/ 1173707 h 4817659"/>
              <a:gd name="connsiteX158" fmla="*/ 3971515 w 4189880"/>
              <a:gd name="connsiteY158" fmla="*/ 1132764 h 4817659"/>
              <a:gd name="connsiteX159" fmla="*/ 3916924 w 4189880"/>
              <a:gd name="connsiteY159" fmla="*/ 1050877 h 4817659"/>
              <a:gd name="connsiteX160" fmla="*/ 3835038 w 4189880"/>
              <a:gd name="connsiteY160" fmla="*/ 928047 h 4817659"/>
              <a:gd name="connsiteX161" fmla="*/ 3807742 w 4189880"/>
              <a:gd name="connsiteY161" fmla="*/ 887104 h 4817659"/>
              <a:gd name="connsiteX162" fmla="*/ 3739504 w 4189880"/>
              <a:gd name="connsiteY162" fmla="*/ 805217 h 4817659"/>
              <a:gd name="connsiteX163" fmla="*/ 3684912 w 4189880"/>
              <a:gd name="connsiteY163" fmla="*/ 805217 h 481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4189880" h="4817659">
                <a:moveTo>
                  <a:pt x="3684912" y="805217"/>
                </a:moveTo>
                <a:cubicBezTo>
                  <a:pt x="3694011" y="841611"/>
                  <a:pt x="3778136" y="943782"/>
                  <a:pt x="3794095" y="1023582"/>
                </a:cubicBezTo>
                <a:cubicBezTo>
                  <a:pt x="3811420" y="1110213"/>
                  <a:pt x="3802116" y="1069316"/>
                  <a:pt x="3821390" y="1146411"/>
                </a:cubicBezTo>
                <a:cubicBezTo>
                  <a:pt x="3816841" y="1251044"/>
                  <a:pt x="3818519" y="1356134"/>
                  <a:pt x="3807742" y="1460310"/>
                </a:cubicBezTo>
                <a:cubicBezTo>
                  <a:pt x="3804781" y="1488929"/>
                  <a:pt x="3789545" y="1514901"/>
                  <a:pt x="3780447" y="1542197"/>
                </a:cubicBezTo>
                <a:cubicBezTo>
                  <a:pt x="3748445" y="1638205"/>
                  <a:pt x="3790091" y="1519695"/>
                  <a:pt x="3739504" y="1637731"/>
                </a:cubicBezTo>
                <a:cubicBezTo>
                  <a:pt x="3685885" y="1762842"/>
                  <a:pt x="3773496" y="1588480"/>
                  <a:pt x="3698560" y="1719617"/>
                </a:cubicBezTo>
                <a:cubicBezTo>
                  <a:pt x="3688466" y="1737281"/>
                  <a:pt x="3684289" y="1758579"/>
                  <a:pt x="3671265" y="1774208"/>
                </a:cubicBezTo>
                <a:cubicBezTo>
                  <a:pt x="3660764" y="1786809"/>
                  <a:pt x="3642922" y="1791003"/>
                  <a:pt x="3630321" y="1801504"/>
                </a:cubicBezTo>
                <a:cubicBezTo>
                  <a:pt x="3615494" y="1813860"/>
                  <a:pt x="3604205" y="1830091"/>
                  <a:pt x="3589378" y="1842447"/>
                </a:cubicBezTo>
                <a:cubicBezTo>
                  <a:pt x="3576777" y="1852948"/>
                  <a:pt x="3563106" y="1862407"/>
                  <a:pt x="3548435" y="1869743"/>
                </a:cubicBezTo>
                <a:cubicBezTo>
                  <a:pt x="3528853" y="1879534"/>
                  <a:pt x="3470396" y="1892664"/>
                  <a:pt x="3452901" y="1897038"/>
                </a:cubicBezTo>
                <a:cubicBezTo>
                  <a:pt x="3293792" y="1887094"/>
                  <a:pt x="3285234" y="1899826"/>
                  <a:pt x="3179945" y="1869743"/>
                </a:cubicBezTo>
                <a:cubicBezTo>
                  <a:pt x="3166113" y="1865791"/>
                  <a:pt x="3151578" y="1863081"/>
                  <a:pt x="3139002" y="1856095"/>
                </a:cubicBezTo>
                <a:cubicBezTo>
                  <a:pt x="3110325" y="1840163"/>
                  <a:pt x="3084411" y="1819701"/>
                  <a:pt x="3057115" y="1801504"/>
                </a:cubicBezTo>
                <a:lnTo>
                  <a:pt x="3016172" y="1774208"/>
                </a:lnTo>
                <a:cubicBezTo>
                  <a:pt x="3007074" y="1760560"/>
                  <a:pt x="3001221" y="1744066"/>
                  <a:pt x="2988877" y="1733265"/>
                </a:cubicBezTo>
                <a:cubicBezTo>
                  <a:pt x="2961567" y="1709369"/>
                  <a:pt x="2900174" y="1676975"/>
                  <a:pt x="2866047" y="1651379"/>
                </a:cubicBezTo>
                <a:cubicBezTo>
                  <a:pt x="2847850" y="1637731"/>
                  <a:pt x="2826568" y="1627436"/>
                  <a:pt x="2811456" y="1610435"/>
                </a:cubicBezTo>
                <a:cubicBezTo>
                  <a:pt x="2789662" y="1585916"/>
                  <a:pt x="2780062" y="1551746"/>
                  <a:pt x="2756865" y="1528549"/>
                </a:cubicBezTo>
                <a:cubicBezTo>
                  <a:pt x="2726681" y="1498365"/>
                  <a:pt x="2707627" y="1484665"/>
                  <a:pt x="2688626" y="1446662"/>
                </a:cubicBezTo>
                <a:cubicBezTo>
                  <a:pt x="2636525" y="1342460"/>
                  <a:pt x="2733036" y="1483130"/>
                  <a:pt x="2634035" y="1351128"/>
                </a:cubicBezTo>
                <a:lnTo>
                  <a:pt x="2606739" y="1269241"/>
                </a:lnTo>
                <a:cubicBezTo>
                  <a:pt x="2602190" y="1255593"/>
                  <a:pt x="2596581" y="1242254"/>
                  <a:pt x="2593092" y="1228298"/>
                </a:cubicBezTo>
                <a:lnTo>
                  <a:pt x="2579444" y="1173707"/>
                </a:lnTo>
                <a:cubicBezTo>
                  <a:pt x="2583993" y="1141862"/>
                  <a:pt x="2587804" y="1109903"/>
                  <a:pt x="2593092" y="1078173"/>
                </a:cubicBezTo>
                <a:cubicBezTo>
                  <a:pt x="2596905" y="1055292"/>
                  <a:pt x="2602926" y="1032815"/>
                  <a:pt x="2606739" y="1009934"/>
                </a:cubicBezTo>
                <a:cubicBezTo>
                  <a:pt x="2634327" y="844405"/>
                  <a:pt x="2606417" y="984728"/>
                  <a:pt x="2634035" y="805217"/>
                </a:cubicBezTo>
                <a:cubicBezTo>
                  <a:pt x="2637562" y="782290"/>
                  <a:pt x="2642057" y="759483"/>
                  <a:pt x="2647683" y="736979"/>
                </a:cubicBezTo>
                <a:cubicBezTo>
                  <a:pt x="2673694" y="632932"/>
                  <a:pt x="2649453" y="769066"/>
                  <a:pt x="2674978" y="641444"/>
                </a:cubicBezTo>
                <a:cubicBezTo>
                  <a:pt x="2684447" y="594101"/>
                  <a:pt x="2695719" y="509909"/>
                  <a:pt x="2702274" y="464023"/>
                </a:cubicBezTo>
                <a:cubicBezTo>
                  <a:pt x="2699964" y="447851"/>
                  <a:pt x="2682329" y="243035"/>
                  <a:pt x="2647683" y="191068"/>
                </a:cubicBezTo>
                <a:cubicBezTo>
                  <a:pt x="2638584" y="177420"/>
                  <a:pt x="2631985" y="161723"/>
                  <a:pt x="2620387" y="150125"/>
                </a:cubicBezTo>
                <a:cubicBezTo>
                  <a:pt x="2603971" y="133709"/>
                  <a:pt x="2542697" y="102671"/>
                  <a:pt x="2524853" y="95534"/>
                </a:cubicBezTo>
                <a:cubicBezTo>
                  <a:pt x="2498139" y="84848"/>
                  <a:pt x="2466906" y="84198"/>
                  <a:pt x="2442966" y="68238"/>
                </a:cubicBezTo>
                <a:cubicBezTo>
                  <a:pt x="2429318" y="59140"/>
                  <a:pt x="2417438" y="46548"/>
                  <a:pt x="2402023" y="40943"/>
                </a:cubicBezTo>
                <a:cubicBezTo>
                  <a:pt x="2344466" y="20013"/>
                  <a:pt x="2271961" y="10167"/>
                  <a:pt x="2210954" y="0"/>
                </a:cubicBezTo>
                <a:cubicBezTo>
                  <a:pt x="2131196" y="11393"/>
                  <a:pt x="2119027" y="11329"/>
                  <a:pt x="2047181" y="27295"/>
                </a:cubicBezTo>
                <a:cubicBezTo>
                  <a:pt x="2028871" y="31364"/>
                  <a:pt x="2010556" y="35553"/>
                  <a:pt x="1992590" y="40943"/>
                </a:cubicBezTo>
                <a:cubicBezTo>
                  <a:pt x="1965032" y="49210"/>
                  <a:pt x="1910704" y="68238"/>
                  <a:pt x="1910704" y="68238"/>
                </a:cubicBezTo>
                <a:cubicBezTo>
                  <a:pt x="1897321" y="77160"/>
                  <a:pt x="1794439" y="143560"/>
                  <a:pt x="1774226" y="163773"/>
                </a:cubicBezTo>
                <a:cubicBezTo>
                  <a:pt x="1762628" y="175371"/>
                  <a:pt x="1757431" y="192115"/>
                  <a:pt x="1746930" y="204716"/>
                </a:cubicBezTo>
                <a:cubicBezTo>
                  <a:pt x="1734574" y="219543"/>
                  <a:pt x="1718343" y="230832"/>
                  <a:pt x="1705987" y="245659"/>
                </a:cubicBezTo>
                <a:cubicBezTo>
                  <a:pt x="1649122" y="313898"/>
                  <a:pt x="1712812" y="263857"/>
                  <a:pt x="1637748" y="313898"/>
                </a:cubicBezTo>
                <a:cubicBezTo>
                  <a:pt x="1619551" y="341194"/>
                  <a:pt x="1593531" y="364663"/>
                  <a:pt x="1583157" y="395785"/>
                </a:cubicBezTo>
                <a:cubicBezTo>
                  <a:pt x="1578608" y="409433"/>
                  <a:pt x="1575943" y="423861"/>
                  <a:pt x="1569509" y="436728"/>
                </a:cubicBezTo>
                <a:cubicBezTo>
                  <a:pt x="1532244" y="511259"/>
                  <a:pt x="1549147" y="443150"/>
                  <a:pt x="1528566" y="518614"/>
                </a:cubicBezTo>
                <a:cubicBezTo>
                  <a:pt x="1518695" y="554807"/>
                  <a:pt x="1513134" y="592208"/>
                  <a:pt x="1501271" y="627797"/>
                </a:cubicBezTo>
                <a:lnTo>
                  <a:pt x="1473975" y="709683"/>
                </a:lnTo>
                <a:cubicBezTo>
                  <a:pt x="1491004" y="1033233"/>
                  <a:pt x="1475383" y="883309"/>
                  <a:pt x="1514918" y="1160059"/>
                </a:cubicBezTo>
                <a:cubicBezTo>
                  <a:pt x="1519467" y="1191904"/>
                  <a:pt x="1520764" y="1224386"/>
                  <a:pt x="1528566" y="1255594"/>
                </a:cubicBezTo>
                <a:cubicBezTo>
                  <a:pt x="1580950" y="1465124"/>
                  <a:pt x="1492417" y="1121448"/>
                  <a:pt x="1569509" y="1378423"/>
                </a:cubicBezTo>
                <a:cubicBezTo>
                  <a:pt x="1575986" y="1400014"/>
                  <a:pt x="1586304" y="1476750"/>
                  <a:pt x="1596805" y="1501253"/>
                </a:cubicBezTo>
                <a:cubicBezTo>
                  <a:pt x="1603266" y="1516330"/>
                  <a:pt x="1615002" y="1528549"/>
                  <a:pt x="1624101" y="1542197"/>
                </a:cubicBezTo>
                <a:cubicBezTo>
                  <a:pt x="1629510" y="1569245"/>
                  <a:pt x="1641757" y="1636111"/>
                  <a:pt x="1651396" y="1665026"/>
                </a:cubicBezTo>
                <a:cubicBezTo>
                  <a:pt x="1659143" y="1688267"/>
                  <a:pt x="1669593" y="1710519"/>
                  <a:pt x="1678692" y="1733265"/>
                </a:cubicBezTo>
                <a:cubicBezTo>
                  <a:pt x="1683241" y="1756011"/>
                  <a:pt x="1686236" y="1779125"/>
                  <a:pt x="1692339" y="1801504"/>
                </a:cubicBezTo>
                <a:cubicBezTo>
                  <a:pt x="1699909" y="1829262"/>
                  <a:pt x="1713992" y="1855178"/>
                  <a:pt x="1719635" y="1883391"/>
                </a:cubicBezTo>
                <a:cubicBezTo>
                  <a:pt x="1736962" y="1970022"/>
                  <a:pt x="1727657" y="1929125"/>
                  <a:pt x="1746930" y="2006220"/>
                </a:cubicBezTo>
                <a:cubicBezTo>
                  <a:pt x="1737832" y="2051713"/>
                  <a:pt x="1734306" y="2098685"/>
                  <a:pt x="1719635" y="2142698"/>
                </a:cubicBezTo>
                <a:cubicBezTo>
                  <a:pt x="1715086" y="2156346"/>
                  <a:pt x="1714974" y="2172407"/>
                  <a:pt x="1705987" y="2183641"/>
                </a:cubicBezTo>
                <a:cubicBezTo>
                  <a:pt x="1695740" y="2196449"/>
                  <a:pt x="1677498" y="2200262"/>
                  <a:pt x="1665044" y="2210937"/>
                </a:cubicBezTo>
                <a:cubicBezTo>
                  <a:pt x="1645505" y="2227685"/>
                  <a:pt x="1632520" y="2252288"/>
                  <a:pt x="1610453" y="2265528"/>
                </a:cubicBezTo>
                <a:cubicBezTo>
                  <a:pt x="1585781" y="2280331"/>
                  <a:pt x="1555862" y="2283725"/>
                  <a:pt x="1528566" y="2292823"/>
                </a:cubicBezTo>
                <a:lnTo>
                  <a:pt x="1487623" y="2306471"/>
                </a:lnTo>
                <a:cubicBezTo>
                  <a:pt x="1414835" y="2301922"/>
                  <a:pt x="1341861" y="2299737"/>
                  <a:pt x="1269259" y="2292823"/>
                </a:cubicBezTo>
                <a:cubicBezTo>
                  <a:pt x="1246167" y="2290624"/>
                  <a:pt x="1223901" y="2282989"/>
                  <a:pt x="1201020" y="2279176"/>
                </a:cubicBezTo>
                <a:cubicBezTo>
                  <a:pt x="1169290" y="2273888"/>
                  <a:pt x="1137372" y="2269780"/>
                  <a:pt x="1105486" y="2265528"/>
                </a:cubicBezTo>
                <a:cubicBezTo>
                  <a:pt x="1069131" y="2260681"/>
                  <a:pt x="1032482" y="2257910"/>
                  <a:pt x="996304" y="2251880"/>
                </a:cubicBezTo>
                <a:cubicBezTo>
                  <a:pt x="977802" y="2248796"/>
                  <a:pt x="960167" y="2241587"/>
                  <a:pt x="941712" y="2238232"/>
                </a:cubicBezTo>
                <a:cubicBezTo>
                  <a:pt x="910063" y="2232478"/>
                  <a:pt x="877908" y="2229873"/>
                  <a:pt x="846178" y="2224585"/>
                </a:cubicBezTo>
                <a:cubicBezTo>
                  <a:pt x="823297" y="2220772"/>
                  <a:pt x="800685" y="2215486"/>
                  <a:pt x="777939" y="2210937"/>
                </a:cubicBezTo>
                <a:cubicBezTo>
                  <a:pt x="716030" y="2218676"/>
                  <a:pt x="510163" y="2243761"/>
                  <a:pt x="477689" y="2251880"/>
                </a:cubicBezTo>
                <a:cubicBezTo>
                  <a:pt x="340604" y="2286152"/>
                  <a:pt x="404088" y="2267315"/>
                  <a:pt x="286620" y="2306471"/>
                </a:cubicBezTo>
                <a:cubicBezTo>
                  <a:pt x="214557" y="2330492"/>
                  <a:pt x="257642" y="2312143"/>
                  <a:pt x="163790" y="2374710"/>
                </a:cubicBezTo>
                <a:lnTo>
                  <a:pt x="122847" y="2402005"/>
                </a:lnTo>
                <a:cubicBezTo>
                  <a:pt x="104650" y="2429301"/>
                  <a:pt x="78630" y="2452770"/>
                  <a:pt x="68256" y="2483892"/>
                </a:cubicBezTo>
                <a:cubicBezTo>
                  <a:pt x="49421" y="2540396"/>
                  <a:pt x="62588" y="2512865"/>
                  <a:pt x="27312" y="2565779"/>
                </a:cubicBezTo>
                <a:cubicBezTo>
                  <a:pt x="23512" y="2584781"/>
                  <a:pt x="-742" y="2702242"/>
                  <a:pt x="17" y="2715904"/>
                </a:cubicBezTo>
                <a:cubicBezTo>
                  <a:pt x="3087" y="2771163"/>
                  <a:pt x="18214" y="2825086"/>
                  <a:pt x="27312" y="2879677"/>
                </a:cubicBezTo>
                <a:cubicBezTo>
                  <a:pt x="45690" y="2989944"/>
                  <a:pt x="32210" y="2935312"/>
                  <a:pt x="68256" y="3043450"/>
                </a:cubicBezTo>
                <a:cubicBezTo>
                  <a:pt x="80903" y="3081390"/>
                  <a:pt x="80979" y="3093590"/>
                  <a:pt x="109199" y="3125337"/>
                </a:cubicBezTo>
                <a:cubicBezTo>
                  <a:pt x="134845" y="3154188"/>
                  <a:pt x="163790" y="3179927"/>
                  <a:pt x="191086" y="3207223"/>
                </a:cubicBezTo>
                <a:cubicBezTo>
                  <a:pt x="204734" y="3220871"/>
                  <a:pt x="216588" y="3236586"/>
                  <a:pt x="232029" y="3248167"/>
                </a:cubicBezTo>
                <a:cubicBezTo>
                  <a:pt x="250226" y="3261815"/>
                  <a:pt x="269713" y="3273894"/>
                  <a:pt x="286620" y="3289110"/>
                </a:cubicBezTo>
                <a:cubicBezTo>
                  <a:pt x="394925" y="3386584"/>
                  <a:pt x="325832" y="3356773"/>
                  <a:pt x="409450" y="3384644"/>
                </a:cubicBezTo>
                <a:cubicBezTo>
                  <a:pt x="436745" y="3402841"/>
                  <a:pt x="460215" y="3428861"/>
                  <a:pt x="491336" y="3439235"/>
                </a:cubicBezTo>
                <a:lnTo>
                  <a:pt x="614166" y="3480179"/>
                </a:lnTo>
                <a:cubicBezTo>
                  <a:pt x="653184" y="3493185"/>
                  <a:pt x="666865" y="3498907"/>
                  <a:pt x="709701" y="3507474"/>
                </a:cubicBezTo>
                <a:cubicBezTo>
                  <a:pt x="766435" y="3518821"/>
                  <a:pt x="830318" y="3526031"/>
                  <a:pt x="887121" y="3534770"/>
                </a:cubicBezTo>
                <a:cubicBezTo>
                  <a:pt x="914471" y="3538978"/>
                  <a:pt x="941658" y="3544209"/>
                  <a:pt x="969008" y="3548417"/>
                </a:cubicBezTo>
                <a:cubicBezTo>
                  <a:pt x="1000802" y="3553308"/>
                  <a:pt x="1032893" y="3556311"/>
                  <a:pt x="1064542" y="3562065"/>
                </a:cubicBezTo>
                <a:cubicBezTo>
                  <a:pt x="1123210" y="3572732"/>
                  <a:pt x="1108916" y="3574744"/>
                  <a:pt x="1160077" y="3589361"/>
                </a:cubicBezTo>
                <a:cubicBezTo>
                  <a:pt x="1205794" y="3602423"/>
                  <a:pt x="1253303" y="3608678"/>
                  <a:pt x="1296554" y="3630304"/>
                </a:cubicBezTo>
                <a:cubicBezTo>
                  <a:pt x="1314751" y="3639403"/>
                  <a:pt x="1333699" y="3647133"/>
                  <a:pt x="1351145" y="3657600"/>
                </a:cubicBezTo>
                <a:cubicBezTo>
                  <a:pt x="1468462" y="3727991"/>
                  <a:pt x="1391622" y="3698388"/>
                  <a:pt x="1473975" y="3725838"/>
                </a:cubicBezTo>
                <a:cubicBezTo>
                  <a:pt x="1534304" y="3816332"/>
                  <a:pt x="1463401" y="3715776"/>
                  <a:pt x="1542214" y="3807725"/>
                </a:cubicBezTo>
                <a:cubicBezTo>
                  <a:pt x="1567603" y="3837345"/>
                  <a:pt x="1588853" y="3870860"/>
                  <a:pt x="1610453" y="3903259"/>
                </a:cubicBezTo>
                <a:cubicBezTo>
                  <a:pt x="1660225" y="4052575"/>
                  <a:pt x="1580848" y="3826414"/>
                  <a:pt x="1651396" y="3985146"/>
                </a:cubicBezTo>
                <a:cubicBezTo>
                  <a:pt x="1663081" y="4011438"/>
                  <a:pt x="1662733" y="4043092"/>
                  <a:pt x="1678692" y="4067032"/>
                </a:cubicBezTo>
                <a:cubicBezTo>
                  <a:pt x="1756919" y="4184377"/>
                  <a:pt x="1663128" y="4035906"/>
                  <a:pt x="1719635" y="4148919"/>
                </a:cubicBezTo>
                <a:cubicBezTo>
                  <a:pt x="1726970" y="4163590"/>
                  <a:pt x="1740268" y="4174873"/>
                  <a:pt x="1746930" y="4189862"/>
                </a:cubicBezTo>
                <a:cubicBezTo>
                  <a:pt x="1758615" y="4216154"/>
                  <a:pt x="1761359" y="4246014"/>
                  <a:pt x="1774226" y="4271749"/>
                </a:cubicBezTo>
                <a:cubicBezTo>
                  <a:pt x="1783324" y="4289946"/>
                  <a:pt x="1793507" y="4307640"/>
                  <a:pt x="1801521" y="4326340"/>
                </a:cubicBezTo>
                <a:cubicBezTo>
                  <a:pt x="1807188" y="4339563"/>
                  <a:pt x="1808183" y="4354707"/>
                  <a:pt x="1815169" y="4367283"/>
                </a:cubicBezTo>
                <a:cubicBezTo>
                  <a:pt x="1815181" y="4367305"/>
                  <a:pt x="1883401" y="4469631"/>
                  <a:pt x="1897056" y="4490113"/>
                </a:cubicBezTo>
                <a:cubicBezTo>
                  <a:pt x="1906154" y="4503761"/>
                  <a:pt x="1912753" y="4519458"/>
                  <a:pt x="1924351" y="4531056"/>
                </a:cubicBezTo>
                <a:lnTo>
                  <a:pt x="2006238" y="4612943"/>
                </a:lnTo>
                <a:lnTo>
                  <a:pt x="2047181" y="4653886"/>
                </a:lnTo>
                <a:cubicBezTo>
                  <a:pt x="2060829" y="4667534"/>
                  <a:pt x="2069814" y="4688726"/>
                  <a:pt x="2088124" y="4694829"/>
                </a:cubicBezTo>
                <a:lnTo>
                  <a:pt x="2129068" y="4708477"/>
                </a:lnTo>
                <a:cubicBezTo>
                  <a:pt x="2142716" y="4717576"/>
                  <a:pt x="2155340" y="4728438"/>
                  <a:pt x="2170011" y="4735773"/>
                </a:cubicBezTo>
                <a:cubicBezTo>
                  <a:pt x="2182878" y="4742207"/>
                  <a:pt x="2197075" y="4745635"/>
                  <a:pt x="2210954" y="4749420"/>
                </a:cubicBezTo>
                <a:cubicBezTo>
                  <a:pt x="2247146" y="4759291"/>
                  <a:pt x="2284547" y="4764853"/>
                  <a:pt x="2320136" y="4776716"/>
                </a:cubicBezTo>
                <a:cubicBezTo>
                  <a:pt x="2419818" y="4809942"/>
                  <a:pt x="2374110" y="4797033"/>
                  <a:pt x="2456614" y="4817659"/>
                </a:cubicBezTo>
                <a:cubicBezTo>
                  <a:pt x="2561247" y="4813110"/>
                  <a:pt x="2666089" y="4812043"/>
                  <a:pt x="2770512" y="4804011"/>
                </a:cubicBezTo>
                <a:cubicBezTo>
                  <a:pt x="2784856" y="4802908"/>
                  <a:pt x="2797499" y="4793853"/>
                  <a:pt x="2811456" y="4790364"/>
                </a:cubicBezTo>
                <a:cubicBezTo>
                  <a:pt x="2842603" y="4782577"/>
                  <a:pt x="2889440" y="4778667"/>
                  <a:pt x="2920638" y="4763068"/>
                </a:cubicBezTo>
                <a:cubicBezTo>
                  <a:pt x="2963199" y="4741788"/>
                  <a:pt x="3021765" y="4682824"/>
                  <a:pt x="3043468" y="4653886"/>
                </a:cubicBezTo>
                <a:cubicBezTo>
                  <a:pt x="3057116" y="4635689"/>
                  <a:pt x="3069608" y="4616565"/>
                  <a:pt x="3084411" y="4599295"/>
                </a:cubicBezTo>
                <a:cubicBezTo>
                  <a:pt x="3096972" y="4584641"/>
                  <a:pt x="3113505" y="4573587"/>
                  <a:pt x="3125354" y="4558352"/>
                </a:cubicBezTo>
                <a:cubicBezTo>
                  <a:pt x="3239620" y="4411438"/>
                  <a:pt x="3127937" y="4528471"/>
                  <a:pt x="3220889" y="4435522"/>
                </a:cubicBezTo>
                <a:cubicBezTo>
                  <a:pt x="3227815" y="4407815"/>
                  <a:pt x="3236435" y="4367402"/>
                  <a:pt x="3248184" y="4339988"/>
                </a:cubicBezTo>
                <a:cubicBezTo>
                  <a:pt x="3256198" y="4321288"/>
                  <a:pt x="3266381" y="4303594"/>
                  <a:pt x="3275480" y="4285397"/>
                </a:cubicBezTo>
                <a:cubicBezTo>
                  <a:pt x="3280029" y="4262651"/>
                  <a:pt x="3284095" y="4239802"/>
                  <a:pt x="3289127" y="4217158"/>
                </a:cubicBezTo>
                <a:cubicBezTo>
                  <a:pt x="3293196" y="4198848"/>
                  <a:pt x="3302775" y="4181324"/>
                  <a:pt x="3302775" y="4162567"/>
                </a:cubicBezTo>
                <a:cubicBezTo>
                  <a:pt x="3302775" y="4098715"/>
                  <a:pt x="3294430" y="4035129"/>
                  <a:pt x="3289127" y="3971498"/>
                </a:cubicBezTo>
                <a:cubicBezTo>
                  <a:pt x="3277730" y="3834726"/>
                  <a:pt x="3282134" y="3868290"/>
                  <a:pt x="3261832" y="3766782"/>
                </a:cubicBezTo>
                <a:cubicBezTo>
                  <a:pt x="3257283" y="3721289"/>
                  <a:pt x="3253233" y="3675744"/>
                  <a:pt x="3248184" y="3630304"/>
                </a:cubicBezTo>
                <a:cubicBezTo>
                  <a:pt x="3244134" y="3593851"/>
                  <a:pt x="3238013" y="3557634"/>
                  <a:pt x="3234536" y="3521122"/>
                </a:cubicBezTo>
                <a:cubicBezTo>
                  <a:pt x="3228913" y="3462074"/>
                  <a:pt x="3225438" y="3402841"/>
                  <a:pt x="3220889" y="3343701"/>
                </a:cubicBezTo>
                <a:cubicBezTo>
                  <a:pt x="3228678" y="3258022"/>
                  <a:pt x="3233968" y="3140687"/>
                  <a:pt x="3261832" y="3057098"/>
                </a:cubicBezTo>
                <a:cubicBezTo>
                  <a:pt x="3266381" y="3043450"/>
                  <a:pt x="3268494" y="3028731"/>
                  <a:pt x="3275480" y="3016155"/>
                </a:cubicBezTo>
                <a:cubicBezTo>
                  <a:pt x="3301718" y="2968927"/>
                  <a:pt x="3329855" y="2927625"/>
                  <a:pt x="3371014" y="2893325"/>
                </a:cubicBezTo>
                <a:cubicBezTo>
                  <a:pt x="3383615" y="2882824"/>
                  <a:pt x="3398309" y="2875128"/>
                  <a:pt x="3411957" y="2866029"/>
                </a:cubicBezTo>
                <a:cubicBezTo>
                  <a:pt x="3468205" y="2781660"/>
                  <a:pt x="3405752" y="2863963"/>
                  <a:pt x="3480196" y="2797791"/>
                </a:cubicBezTo>
                <a:cubicBezTo>
                  <a:pt x="3509047" y="2772145"/>
                  <a:pt x="3534787" y="2743200"/>
                  <a:pt x="3562083" y="2715904"/>
                </a:cubicBezTo>
                <a:cubicBezTo>
                  <a:pt x="3573681" y="2704306"/>
                  <a:pt x="3590425" y="2699109"/>
                  <a:pt x="3603026" y="2688608"/>
                </a:cubicBezTo>
                <a:cubicBezTo>
                  <a:pt x="3617853" y="2676252"/>
                  <a:pt x="3629142" y="2660021"/>
                  <a:pt x="3643969" y="2647665"/>
                </a:cubicBezTo>
                <a:cubicBezTo>
                  <a:pt x="3656570" y="2637164"/>
                  <a:pt x="3671565" y="2629904"/>
                  <a:pt x="3684912" y="2620370"/>
                </a:cubicBezTo>
                <a:cubicBezTo>
                  <a:pt x="3703422" y="2607149"/>
                  <a:pt x="3722233" y="2594229"/>
                  <a:pt x="3739504" y="2579426"/>
                </a:cubicBezTo>
                <a:cubicBezTo>
                  <a:pt x="3872566" y="2465373"/>
                  <a:pt x="3675398" y="2617269"/>
                  <a:pt x="3835038" y="2497540"/>
                </a:cubicBezTo>
                <a:cubicBezTo>
                  <a:pt x="3850537" y="2474291"/>
                  <a:pt x="3886347" y="2418935"/>
                  <a:pt x="3903277" y="2402005"/>
                </a:cubicBezTo>
                <a:cubicBezTo>
                  <a:pt x="3914875" y="2390407"/>
                  <a:pt x="3930572" y="2383808"/>
                  <a:pt x="3944220" y="2374710"/>
                </a:cubicBezTo>
                <a:cubicBezTo>
                  <a:pt x="4041747" y="2228417"/>
                  <a:pt x="3889871" y="2450436"/>
                  <a:pt x="4012459" y="2292823"/>
                </a:cubicBezTo>
                <a:cubicBezTo>
                  <a:pt x="4032599" y="2266928"/>
                  <a:pt x="4048853" y="2238232"/>
                  <a:pt x="4067050" y="2210937"/>
                </a:cubicBezTo>
                <a:lnTo>
                  <a:pt x="4094345" y="2169994"/>
                </a:lnTo>
                <a:lnTo>
                  <a:pt x="4121641" y="2129050"/>
                </a:lnTo>
                <a:cubicBezTo>
                  <a:pt x="4142267" y="2046547"/>
                  <a:pt x="4129358" y="2092252"/>
                  <a:pt x="4162584" y="1992573"/>
                </a:cubicBezTo>
                <a:lnTo>
                  <a:pt x="4176232" y="1951629"/>
                </a:lnTo>
                <a:cubicBezTo>
                  <a:pt x="4180781" y="1919784"/>
                  <a:pt x="4189880" y="1888263"/>
                  <a:pt x="4189880" y="1856095"/>
                </a:cubicBezTo>
                <a:cubicBezTo>
                  <a:pt x="4189880" y="1703511"/>
                  <a:pt x="4176437" y="1666053"/>
                  <a:pt x="4148936" y="1528549"/>
                </a:cubicBezTo>
                <a:cubicBezTo>
                  <a:pt x="4144387" y="1505803"/>
                  <a:pt x="4142625" y="1482316"/>
                  <a:pt x="4135289" y="1460310"/>
                </a:cubicBezTo>
                <a:lnTo>
                  <a:pt x="4107993" y="1378423"/>
                </a:lnTo>
                <a:lnTo>
                  <a:pt x="4094345" y="1337480"/>
                </a:lnTo>
                <a:cubicBezTo>
                  <a:pt x="4089796" y="1323832"/>
                  <a:pt x="4088678" y="1308507"/>
                  <a:pt x="4080698" y="1296537"/>
                </a:cubicBezTo>
                <a:lnTo>
                  <a:pt x="4026107" y="1214650"/>
                </a:lnTo>
                <a:lnTo>
                  <a:pt x="3998811" y="1173707"/>
                </a:lnTo>
                <a:lnTo>
                  <a:pt x="3971515" y="1132764"/>
                </a:lnTo>
                <a:cubicBezTo>
                  <a:pt x="3945416" y="1054460"/>
                  <a:pt x="3976559" y="1127550"/>
                  <a:pt x="3916924" y="1050877"/>
                </a:cubicBezTo>
                <a:cubicBezTo>
                  <a:pt x="3916899" y="1050845"/>
                  <a:pt x="3848697" y="948535"/>
                  <a:pt x="3835038" y="928047"/>
                </a:cubicBezTo>
                <a:cubicBezTo>
                  <a:pt x="3825940" y="914399"/>
                  <a:pt x="3819340" y="898702"/>
                  <a:pt x="3807742" y="887104"/>
                </a:cubicBezTo>
                <a:cubicBezTo>
                  <a:pt x="3688118" y="767480"/>
                  <a:pt x="3834515" y="919231"/>
                  <a:pt x="3739504" y="805217"/>
                </a:cubicBezTo>
                <a:cubicBezTo>
                  <a:pt x="3727148" y="790390"/>
                  <a:pt x="3675813" y="768823"/>
                  <a:pt x="3684912" y="805217"/>
                </a:cubicBezTo>
                <a:close/>
              </a:path>
            </a:pathLst>
          </a:custGeom>
          <a:solidFill>
            <a:srgbClr val="4F81BD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/>
          <p:cNvSpPr/>
          <p:nvPr/>
        </p:nvSpPr>
        <p:spPr>
          <a:xfrm>
            <a:off x="7245095" y="1506522"/>
            <a:ext cx="612066" cy="5455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Geschweifte Klammer links 40"/>
          <p:cNvSpPr/>
          <p:nvPr/>
        </p:nvSpPr>
        <p:spPr>
          <a:xfrm rot="10800000">
            <a:off x="8025088" y="1414310"/>
            <a:ext cx="396044" cy="729939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8421132" y="1394559"/>
                <a:ext cx="59343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</a:rPr>
                        <m:t>𝝐</m:t>
                      </m:r>
                    </m:oMath>
                  </m:oMathPara>
                </a14:m>
                <a:endParaRPr lang="de-DE" sz="4400" b="1" dirty="0" smtClean="0"/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132" y="1394559"/>
                <a:ext cx="59343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/>
              <p:cNvSpPr txBox="1"/>
              <p:nvPr/>
            </p:nvSpPr>
            <p:spPr>
              <a:xfrm>
                <a:off x="323528" y="3253289"/>
                <a:ext cx="76655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sz="4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53289"/>
                <a:ext cx="766555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6792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609777" y="6237312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619906" y="763674"/>
            <a:ext cx="0" cy="5503566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7326880" y="4623601"/>
                <a:ext cx="1763813" cy="161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sz="4400" b="0" i="1" smtClean="0">
                                  <a:latin typeface="Cambria Math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4400" b="0" i="1" smtClean="0">
                                      <a:latin typeface="Cambria Math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4400" b="0" i="1" smtClean="0">
                                      <a:latin typeface="Cambria Math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4400" b="0" i="1" smtClean="0">
                                      <a:latin typeface="Cambria Math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880" y="4623601"/>
                <a:ext cx="1763813" cy="16137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6533" y="0"/>
                <a:ext cx="18897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ln</m:t>
                      </m:r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⁡(</m:t>
                      </m:r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𝑁</m:t>
                      </m:r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" y="0"/>
                <a:ext cx="188976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1160060" y="2320018"/>
            <a:ext cx="6277970" cy="4230908"/>
          </a:xfrm>
          <a:custGeom>
            <a:avLst/>
            <a:gdLst>
              <a:gd name="connsiteX0" fmla="*/ 0 w 6277970"/>
              <a:gd name="connsiteY0" fmla="*/ 4238173 h 4238173"/>
              <a:gd name="connsiteX1" fmla="*/ 900752 w 6277970"/>
              <a:gd name="connsiteY1" fmla="*/ 2191009 h 4238173"/>
              <a:gd name="connsiteX2" fmla="*/ 1228298 w 6277970"/>
              <a:gd name="connsiteY2" fmla="*/ 1795224 h 4238173"/>
              <a:gd name="connsiteX3" fmla="*/ 3111689 w 6277970"/>
              <a:gd name="connsiteY3" fmla="*/ 171141 h 4238173"/>
              <a:gd name="connsiteX4" fmla="*/ 3493827 w 6277970"/>
              <a:gd name="connsiteY4" fmla="*/ 34663 h 4238173"/>
              <a:gd name="connsiteX5" fmla="*/ 3712191 w 6277970"/>
              <a:gd name="connsiteY5" fmla="*/ 48311 h 4238173"/>
              <a:gd name="connsiteX6" fmla="*/ 6277970 w 6277970"/>
              <a:gd name="connsiteY6" fmla="*/ 34663 h 4238173"/>
              <a:gd name="connsiteX0" fmla="*/ 0 w 6277970"/>
              <a:gd name="connsiteY0" fmla="*/ 4218667 h 4218667"/>
              <a:gd name="connsiteX1" fmla="*/ 900752 w 6277970"/>
              <a:gd name="connsiteY1" fmla="*/ 2171503 h 4218667"/>
              <a:gd name="connsiteX2" fmla="*/ 1228298 w 6277970"/>
              <a:gd name="connsiteY2" fmla="*/ 1775718 h 4218667"/>
              <a:gd name="connsiteX3" fmla="*/ 3111689 w 6277970"/>
              <a:gd name="connsiteY3" fmla="*/ 151635 h 4218667"/>
              <a:gd name="connsiteX4" fmla="*/ 3398293 w 6277970"/>
              <a:gd name="connsiteY4" fmla="*/ 56100 h 4218667"/>
              <a:gd name="connsiteX5" fmla="*/ 3712191 w 6277970"/>
              <a:gd name="connsiteY5" fmla="*/ 28805 h 4218667"/>
              <a:gd name="connsiteX6" fmla="*/ 6277970 w 6277970"/>
              <a:gd name="connsiteY6" fmla="*/ 15157 h 4218667"/>
              <a:gd name="connsiteX0" fmla="*/ 0 w 6277970"/>
              <a:gd name="connsiteY0" fmla="*/ 4203510 h 4203510"/>
              <a:gd name="connsiteX1" fmla="*/ 900752 w 6277970"/>
              <a:gd name="connsiteY1" fmla="*/ 2156346 h 4203510"/>
              <a:gd name="connsiteX2" fmla="*/ 1228298 w 6277970"/>
              <a:gd name="connsiteY2" fmla="*/ 1760561 h 4203510"/>
              <a:gd name="connsiteX3" fmla="*/ 2975211 w 6277970"/>
              <a:gd name="connsiteY3" fmla="*/ 177422 h 4203510"/>
              <a:gd name="connsiteX4" fmla="*/ 3398293 w 6277970"/>
              <a:gd name="connsiteY4" fmla="*/ 40943 h 4203510"/>
              <a:gd name="connsiteX5" fmla="*/ 3712191 w 6277970"/>
              <a:gd name="connsiteY5" fmla="*/ 13648 h 4203510"/>
              <a:gd name="connsiteX6" fmla="*/ 6277970 w 6277970"/>
              <a:gd name="connsiteY6" fmla="*/ 0 h 4203510"/>
              <a:gd name="connsiteX0" fmla="*/ 0 w 6277970"/>
              <a:gd name="connsiteY0" fmla="*/ 4263407 h 4263407"/>
              <a:gd name="connsiteX1" fmla="*/ 900752 w 6277970"/>
              <a:gd name="connsiteY1" fmla="*/ 2216243 h 4263407"/>
              <a:gd name="connsiteX2" fmla="*/ 1228298 w 6277970"/>
              <a:gd name="connsiteY2" fmla="*/ 1820458 h 4263407"/>
              <a:gd name="connsiteX3" fmla="*/ 2975211 w 6277970"/>
              <a:gd name="connsiteY3" fmla="*/ 237319 h 4263407"/>
              <a:gd name="connsiteX4" fmla="*/ 3398293 w 6277970"/>
              <a:gd name="connsiteY4" fmla="*/ 5306 h 4263407"/>
              <a:gd name="connsiteX5" fmla="*/ 3712191 w 6277970"/>
              <a:gd name="connsiteY5" fmla="*/ 73545 h 4263407"/>
              <a:gd name="connsiteX6" fmla="*/ 6277970 w 6277970"/>
              <a:gd name="connsiteY6" fmla="*/ 59897 h 4263407"/>
              <a:gd name="connsiteX0" fmla="*/ 0 w 6277970"/>
              <a:gd name="connsiteY0" fmla="*/ 4230908 h 4230908"/>
              <a:gd name="connsiteX1" fmla="*/ 900752 w 6277970"/>
              <a:gd name="connsiteY1" fmla="*/ 2183744 h 4230908"/>
              <a:gd name="connsiteX2" fmla="*/ 1228298 w 6277970"/>
              <a:gd name="connsiteY2" fmla="*/ 1787959 h 4230908"/>
              <a:gd name="connsiteX3" fmla="*/ 2975211 w 6277970"/>
              <a:gd name="connsiteY3" fmla="*/ 204820 h 4230908"/>
              <a:gd name="connsiteX4" fmla="*/ 3286150 w 6277970"/>
              <a:gd name="connsiteY4" fmla="*/ 7312 h 4230908"/>
              <a:gd name="connsiteX5" fmla="*/ 3712191 w 6277970"/>
              <a:gd name="connsiteY5" fmla="*/ 41046 h 4230908"/>
              <a:gd name="connsiteX6" fmla="*/ 6277970 w 6277970"/>
              <a:gd name="connsiteY6" fmla="*/ 27398 h 423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7970" h="4230908">
                <a:moveTo>
                  <a:pt x="0" y="4230908"/>
                </a:moveTo>
                <a:cubicBezTo>
                  <a:pt x="348018" y="3410905"/>
                  <a:pt x="696036" y="2590902"/>
                  <a:pt x="900752" y="2183744"/>
                </a:cubicBezTo>
                <a:cubicBezTo>
                  <a:pt x="1105468" y="1776586"/>
                  <a:pt x="882555" y="2117780"/>
                  <a:pt x="1228298" y="1787959"/>
                </a:cubicBezTo>
                <a:cubicBezTo>
                  <a:pt x="1574041" y="1458138"/>
                  <a:pt x="2632236" y="501594"/>
                  <a:pt x="2975211" y="204820"/>
                </a:cubicBezTo>
                <a:cubicBezTo>
                  <a:pt x="3318186" y="-91954"/>
                  <a:pt x="3163320" y="34608"/>
                  <a:pt x="3286150" y="7312"/>
                </a:cubicBezTo>
                <a:cubicBezTo>
                  <a:pt x="3408980" y="-19984"/>
                  <a:pt x="3213554" y="37698"/>
                  <a:pt x="3712191" y="41046"/>
                </a:cubicBezTo>
                <a:lnTo>
                  <a:pt x="6277970" y="27398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932040" y="1338220"/>
            <a:ext cx="2105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zu klein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896302" y="5392527"/>
            <a:ext cx="1996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zu groß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699792" y="2345953"/>
            <a:ext cx="614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60607" y="4684626"/>
            <a:ext cx="49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75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126286" y="5444065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126287" y="1411618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72050" y="615323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685250" y="5546133"/>
                <a:ext cx="7934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0" y="5546133"/>
                <a:ext cx="793422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1742" y="5521011"/>
                <a:ext cx="8052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42" y="5521011"/>
                <a:ext cx="805285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669287" y="5546133"/>
                <a:ext cx="8052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7" y="5546133"/>
                <a:ext cx="805285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10"/>
          <p:cNvCxnSpPr/>
          <p:nvPr/>
        </p:nvCxnSpPr>
        <p:spPr>
          <a:xfrm flipV="1">
            <a:off x="2081961" y="3067801"/>
            <a:ext cx="0" cy="23762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901941" y="2765891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Gerade Verbindung 11"/>
          <p:cNvCxnSpPr/>
          <p:nvPr/>
        </p:nvCxnSpPr>
        <p:spPr>
          <a:xfrm flipV="1">
            <a:off x="3991758" y="2347721"/>
            <a:ext cx="0" cy="30963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3811738" y="2045811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5957319" y="2590410"/>
            <a:ext cx="0" cy="28536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5777299" y="2288500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109120" y="602128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3491880" y="1988840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3237642" y="980728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p</a:t>
            </a:r>
            <a:endParaRPr lang="en-US" dirty="0"/>
          </a:p>
        </p:txBody>
      </p:sp>
      <p:sp>
        <p:nvSpPr>
          <p:cNvPr id="8" name="Freihandform 7"/>
          <p:cNvSpPr/>
          <p:nvPr/>
        </p:nvSpPr>
        <p:spPr>
          <a:xfrm>
            <a:off x="1098330" y="3284984"/>
            <a:ext cx="6714030" cy="2633064"/>
          </a:xfrm>
          <a:custGeom>
            <a:avLst/>
            <a:gdLst>
              <a:gd name="connsiteX0" fmla="*/ 0 w 7697338"/>
              <a:gd name="connsiteY0" fmla="*/ 1665039 h 1696960"/>
              <a:gd name="connsiteX1" fmla="*/ 2115403 w 7697338"/>
              <a:gd name="connsiteY1" fmla="*/ 1473970 h 1696960"/>
              <a:gd name="connsiteX2" fmla="*/ 4080681 w 7697338"/>
              <a:gd name="connsiteY2" fmla="*/ 12 h 1696960"/>
              <a:gd name="connsiteX3" fmla="*/ 5759356 w 7697338"/>
              <a:gd name="connsiteY3" fmla="*/ 1501265 h 1696960"/>
              <a:gd name="connsiteX4" fmla="*/ 7697338 w 7697338"/>
              <a:gd name="connsiteY4" fmla="*/ 1678686 h 1696960"/>
              <a:gd name="connsiteX5" fmla="*/ 7697338 w 7697338"/>
              <a:gd name="connsiteY5" fmla="*/ 1678686 h 1696960"/>
              <a:gd name="connsiteX6" fmla="*/ 7697338 w 7697338"/>
              <a:gd name="connsiteY6" fmla="*/ 1678686 h 1696960"/>
              <a:gd name="connsiteX7" fmla="*/ 7697338 w 7697338"/>
              <a:gd name="connsiteY7" fmla="*/ 1678686 h 169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97338" h="1696960">
                <a:moveTo>
                  <a:pt x="0" y="1665039"/>
                </a:moveTo>
                <a:cubicBezTo>
                  <a:pt x="717644" y="1708257"/>
                  <a:pt x="1435289" y="1751475"/>
                  <a:pt x="2115403" y="1473970"/>
                </a:cubicBezTo>
                <a:cubicBezTo>
                  <a:pt x="2795517" y="1196465"/>
                  <a:pt x="3473356" y="-4537"/>
                  <a:pt x="4080681" y="12"/>
                </a:cubicBezTo>
                <a:cubicBezTo>
                  <a:pt x="4688006" y="4561"/>
                  <a:pt x="5156580" y="1221486"/>
                  <a:pt x="5759356" y="1501265"/>
                </a:cubicBezTo>
                <a:cubicBezTo>
                  <a:pt x="6362132" y="1781044"/>
                  <a:pt x="7697338" y="1678686"/>
                  <a:pt x="7697338" y="1678686"/>
                </a:cubicBezTo>
                <a:lnTo>
                  <a:pt x="7697338" y="1678686"/>
                </a:lnTo>
                <a:lnTo>
                  <a:pt x="7697338" y="1678686"/>
                </a:lnTo>
                <a:lnTo>
                  <a:pt x="7697338" y="1678686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8244408" y="550254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283005" y="144147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028768" y="645176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p</a:t>
            </a:r>
            <a:r>
              <a:rPr lang="de-DE" sz="4800" dirty="0" smtClean="0"/>
              <a:t>(x)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09400" y="2365429"/>
            <a:ext cx="5256584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1283004" y="547391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8565" y="194993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760774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017358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086019" y="2365431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91579" y="5196005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3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762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Bildschirmpräsentation (4:3)</PresentationFormat>
  <Paragraphs>339</Paragraphs>
  <Slides>69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69</vt:i4>
      </vt:variant>
    </vt:vector>
  </HeadingPairs>
  <TitlesOfParts>
    <vt:vector size="70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studium</dc:creator>
  <cp:lastModifiedBy>studium</cp:lastModifiedBy>
  <cp:revision>121</cp:revision>
  <dcterms:created xsi:type="dcterms:W3CDTF">2017-03-21T17:43:15Z</dcterms:created>
  <dcterms:modified xsi:type="dcterms:W3CDTF">2017-04-01T18:48:20Z</dcterms:modified>
</cp:coreProperties>
</file>