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1" r:id="rId74"/>
    <p:sldId id="330" r:id="rId75"/>
    <p:sldId id="332" r:id="rId76"/>
    <p:sldId id="334" r:id="rId77"/>
    <p:sldId id="333" r:id="rId78"/>
    <p:sldId id="33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3060" autoAdjust="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5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://www.vanderbilt.edu/AnS/psychology/cogsci/chaos/workshop/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://adonis49.wordpress.com/tag/von-koch-curve/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://www.phpld.net/wat-zijn-fractals-en-waarom-moet-ik-me-zorgen.html&amp;bvm=bv.151325232,d.ZGg&amp;psig=AFQjCNH2a0Ay6SAVeBwQdHuQvdv-zIAhKQ&amp;ust=149097241013074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hyperlink" Target="https://www.google.de/url?sa=i&amp;rct=j&amp;q=&amp;esrc=s&amp;source=images&amp;cd=&amp;cad=rja&amp;uact=8&amp;ved=0ahUKEwjbt7W21oPTAhVEXhQKHdqyAlsQjRwIBw&amp;url=http://inspirehep.net/record/930874/plots&amp;bvm=bv.151325232,d.bGg&amp;psig=AFQjCNG6TcM-sAdxLX1ouct4190gGpY6_g&amp;ust=149115033117134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60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3678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4548748" y="3268570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2557644" y="4798656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1026795" y="3828240"/>
            <a:ext cx="394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552131" y="3097939"/>
            <a:ext cx="4763069" cy="1337583"/>
          </a:xfrm>
          <a:custGeom>
            <a:avLst/>
            <a:gdLst>
              <a:gd name="connsiteX0" fmla="*/ 0 w 4763069"/>
              <a:gd name="connsiteY0" fmla="*/ 750730 h 1337583"/>
              <a:gd name="connsiteX1" fmla="*/ 450376 w 4763069"/>
              <a:gd name="connsiteY1" fmla="*/ 450479 h 1337583"/>
              <a:gd name="connsiteX2" fmla="*/ 1419368 w 4763069"/>
              <a:gd name="connsiteY2" fmla="*/ 103 h 1337583"/>
              <a:gd name="connsiteX3" fmla="*/ 2442950 w 4763069"/>
              <a:gd name="connsiteY3" fmla="*/ 491422 h 1337583"/>
              <a:gd name="connsiteX4" fmla="*/ 3916908 w 4763069"/>
              <a:gd name="connsiteY4" fmla="*/ 914503 h 1337583"/>
              <a:gd name="connsiteX5" fmla="*/ 4749421 w 4763069"/>
              <a:gd name="connsiteY5" fmla="*/ 1337583 h 1337583"/>
              <a:gd name="connsiteX6" fmla="*/ 4749421 w 4763069"/>
              <a:gd name="connsiteY6" fmla="*/ 1337583 h 1337583"/>
              <a:gd name="connsiteX7" fmla="*/ 4763069 w 4763069"/>
              <a:gd name="connsiteY7" fmla="*/ 1337583 h 13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3069" h="1337583">
                <a:moveTo>
                  <a:pt x="0" y="750730"/>
                </a:moveTo>
                <a:cubicBezTo>
                  <a:pt x="106907" y="663156"/>
                  <a:pt x="213815" y="575583"/>
                  <a:pt x="450376" y="450479"/>
                </a:cubicBezTo>
                <a:cubicBezTo>
                  <a:pt x="686937" y="325375"/>
                  <a:pt x="1087272" y="-6721"/>
                  <a:pt x="1419368" y="103"/>
                </a:cubicBezTo>
                <a:cubicBezTo>
                  <a:pt x="1751464" y="6927"/>
                  <a:pt x="2026693" y="339022"/>
                  <a:pt x="2442950" y="491422"/>
                </a:cubicBezTo>
                <a:cubicBezTo>
                  <a:pt x="2859207" y="643822"/>
                  <a:pt x="3532496" y="773476"/>
                  <a:pt x="3916908" y="914503"/>
                </a:cubicBezTo>
                <a:cubicBezTo>
                  <a:pt x="4301320" y="1055530"/>
                  <a:pt x="4749421" y="1337583"/>
                  <a:pt x="4749421" y="1337583"/>
                </a:cubicBezTo>
                <a:lnTo>
                  <a:pt x="4749421" y="1337583"/>
                </a:lnTo>
                <a:lnTo>
                  <a:pt x="4763069" y="13375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110336" y="328976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557644" y="2420888"/>
            <a:ext cx="2734436" cy="912441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69484" y="2032827"/>
            <a:ext cx="1507800" cy="13005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332724" y="2608997"/>
            <a:ext cx="216024" cy="191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91680" y="2805608"/>
            <a:ext cx="2124236" cy="1724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417745" y="3773597"/>
            <a:ext cx="216024" cy="1913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491880" y="2850898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5715490" y="2289936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12" idx="6"/>
            <a:endCxn id="24" idx="2"/>
          </p:cNvCxnSpPr>
          <p:nvPr/>
        </p:nvCxnSpPr>
        <p:spPr>
          <a:xfrm flipV="1">
            <a:off x="3426615" y="1821708"/>
            <a:ext cx="699403" cy="474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3210591" y="173077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endCxn id="12" idx="4"/>
          </p:cNvCxnSpPr>
          <p:nvPr/>
        </p:nvCxnSpPr>
        <p:spPr>
          <a:xfrm flipV="1">
            <a:off x="1708337" y="19221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138090" y="20745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stCxn id="15" idx="6"/>
            <a:endCxn id="19" idx="2"/>
          </p:cNvCxnSpPr>
          <p:nvPr/>
        </p:nvCxnSpPr>
        <p:spPr>
          <a:xfrm flipV="1">
            <a:off x="2034194" y="513242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3882666" y="982116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341932" y="503675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4587518" y="5339246"/>
            <a:ext cx="495812" cy="12682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482202" y="237113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3174464" y="246680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 flipH="1">
            <a:off x="4276167" y="1840469"/>
            <a:ext cx="4414067" cy="1515363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126018" y="1726036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>
            <a:off x="4061085" y="2952400"/>
            <a:ext cx="1692954" cy="80686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3499" y="3540958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663387" y="318902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</a:rPr>
                        <m:t>Δ</m:t>
                      </m:r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31"/>
          <p:cNvCxnSpPr>
            <a:stCxn id="25" idx="4"/>
          </p:cNvCxnSpPr>
          <p:nvPr/>
        </p:nvCxnSpPr>
        <p:spPr>
          <a:xfrm>
            <a:off x="4771399" y="3380366"/>
            <a:ext cx="0" cy="7017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0" idx="4"/>
            <a:endCxn id="19" idx="0"/>
          </p:cNvCxnSpPr>
          <p:nvPr/>
        </p:nvCxnSpPr>
        <p:spPr>
          <a:xfrm flipH="1">
            <a:off x="5449944" y="3732302"/>
            <a:ext cx="31567" cy="130445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links 37"/>
          <p:cNvSpPr/>
          <p:nvPr/>
        </p:nvSpPr>
        <p:spPr>
          <a:xfrm rot="16200000">
            <a:off x="4322785" y="4089671"/>
            <a:ext cx="307518" cy="58971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2771800" y="3296922"/>
            <a:ext cx="189158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627784" y="3636630"/>
            <a:ext cx="27457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/>
          <p:cNvCxnSpPr/>
          <p:nvPr/>
        </p:nvCxnSpPr>
        <p:spPr>
          <a:xfrm flipV="1">
            <a:off x="6660232" y="2060848"/>
            <a:ext cx="648072" cy="86345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0" idx="3"/>
          </p:cNvCxnSpPr>
          <p:nvPr/>
        </p:nvCxnSpPr>
        <p:spPr>
          <a:xfrm flipV="1">
            <a:off x="5557956" y="2550974"/>
            <a:ext cx="1349936" cy="61910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8" idx="6"/>
            <a:endCxn id="27" idx="2"/>
          </p:cNvCxnSpPr>
          <p:nvPr/>
        </p:nvCxnSpPr>
        <p:spPr>
          <a:xfrm flipV="1">
            <a:off x="2034194" y="2998151"/>
            <a:ext cx="2025949" cy="994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>
            <a:stCxn id="44" idx="6"/>
            <a:endCxn id="70" idx="2"/>
          </p:cNvCxnSpPr>
          <p:nvPr/>
        </p:nvCxnSpPr>
        <p:spPr>
          <a:xfrm flipV="1">
            <a:off x="1800475" y="2483324"/>
            <a:ext cx="5075781" cy="9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1132278" y="927951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ihandform 67"/>
          <p:cNvSpPr/>
          <p:nvPr/>
        </p:nvSpPr>
        <p:spPr>
          <a:xfrm>
            <a:off x="4162425" y="1266825"/>
            <a:ext cx="3145879" cy="1753148"/>
          </a:xfrm>
          <a:custGeom>
            <a:avLst/>
            <a:gdLst>
              <a:gd name="connsiteX0" fmla="*/ 0 w 2752725"/>
              <a:gd name="connsiteY0" fmla="*/ 1733550 h 1753148"/>
              <a:gd name="connsiteX1" fmla="*/ 581025 w 2752725"/>
              <a:gd name="connsiteY1" fmla="*/ 1743075 h 1753148"/>
              <a:gd name="connsiteX2" fmla="*/ 1209675 w 2752725"/>
              <a:gd name="connsiteY2" fmla="*/ 1609725 h 1753148"/>
              <a:gd name="connsiteX3" fmla="*/ 1809750 w 2752725"/>
              <a:gd name="connsiteY3" fmla="*/ 1304925 h 1753148"/>
              <a:gd name="connsiteX4" fmla="*/ 2371725 w 2752725"/>
              <a:gd name="connsiteY4" fmla="*/ 838200 h 1753148"/>
              <a:gd name="connsiteX5" fmla="*/ 2667000 w 2752725"/>
              <a:gd name="connsiteY5" fmla="*/ 323850 h 1753148"/>
              <a:gd name="connsiteX6" fmla="*/ 2752725 w 2752725"/>
              <a:gd name="connsiteY6" fmla="*/ 0 h 17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2725" h="1753148">
                <a:moveTo>
                  <a:pt x="0" y="1733550"/>
                </a:moveTo>
                <a:cubicBezTo>
                  <a:pt x="189706" y="1748631"/>
                  <a:pt x="379413" y="1763712"/>
                  <a:pt x="581025" y="1743075"/>
                </a:cubicBezTo>
                <a:cubicBezTo>
                  <a:pt x="782637" y="1722438"/>
                  <a:pt x="1004887" y="1682750"/>
                  <a:pt x="1209675" y="1609725"/>
                </a:cubicBezTo>
                <a:cubicBezTo>
                  <a:pt x="1414463" y="1536700"/>
                  <a:pt x="1616075" y="1433512"/>
                  <a:pt x="1809750" y="1304925"/>
                </a:cubicBezTo>
                <a:cubicBezTo>
                  <a:pt x="2003425" y="1176338"/>
                  <a:pt x="2228850" y="1001712"/>
                  <a:pt x="2371725" y="838200"/>
                </a:cubicBezTo>
                <a:cubicBezTo>
                  <a:pt x="2514600" y="674687"/>
                  <a:pt x="2603500" y="463550"/>
                  <a:pt x="2667000" y="323850"/>
                </a:cubicBezTo>
                <a:cubicBezTo>
                  <a:pt x="2730500" y="184150"/>
                  <a:pt x="2741612" y="92075"/>
                  <a:pt x="2752725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4672947" y="2924301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6876256" y="238765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5416972" y="2886837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29474" y="2761784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060143" y="2902479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818170" y="2912426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1584451" y="239690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/>
          <p:cNvCxnSpPr/>
          <p:nvPr/>
        </p:nvCxnSpPr>
        <p:spPr>
          <a:xfrm flipV="1">
            <a:off x="4779815" y="3127361"/>
            <a:ext cx="0" cy="95478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endCxn id="69" idx="4"/>
          </p:cNvCxnSpPr>
          <p:nvPr/>
        </p:nvCxnSpPr>
        <p:spPr>
          <a:xfrm flipV="1">
            <a:off x="5524984" y="3078181"/>
            <a:ext cx="0" cy="98339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endCxn id="81" idx="4"/>
          </p:cNvCxnSpPr>
          <p:nvPr/>
        </p:nvCxnSpPr>
        <p:spPr>
          <a:xfrm flipV="1">
            <a:off x="6237486" y="2953128"/>
            <a:ext cx="0" cy="10790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endCxn id="70" idx="4"/>
          </p:cNvCxnSpPr>
          <p:nvPr/>
        </p:nvCxnSpPr>
        <p:spPr>
          <a:xfrm flipV="1">
            <a:off x="6984268" y="2578996"/>
            <a:ext cx="0" cy="14914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80-Grad-Pfeil 11"/>
          <p:cNvSpPr/>
          <p:nvPr/>
        </p:nvSpPr>
        <p:spPr>
          <a:xfrm>
            <a:off x="1150325" y="2069232"/>
            <a:ext cx="4429788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80-Grad-Pfeil 12"/>
          <p:cNvSpPr/>
          <p:nvPr/>
        </p:nvSpPr>
        <p:spPr>
          <a:xfrm>
            <a:off x="3131840" y="2509664"/>
            <a:ext cx="2448272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flipV="1">
            <a:off x="3707904" y="4091846"/>
            <a:ext cx="4429788" cy="1020295"/>
            <a:chOff x="3550113" y="1184569"/>
            <a:chExt cx="4429788" cy="101649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180-Grad-Pfeil 13"/>
            <p:cNvSpPr/>
            <p:nvPr/>
          </p:nvSpPr>
          <p:spPr>
            <a:xfrm>
              <a:off x="3550113" y="1184569"/>
              <a:ext cx="4429788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80-Grad-Pfeil 14"/>
            <p:cNvSpPr/>
            <p:nvPr/>
          </p:nvSpPr>
          <p:spPr>
            <a:xfrm>
              <a:off x="5531628" y="1625001"/>
              <a:ext cx="2448272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01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 flipV="1">
            <a:off x="1455178" y="493145"/>
            <a:ext cx="2396742" cy="571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2934477" y="242664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3150501" y="332656"/>
            <a:ext cx="3991064" cy="44058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3275856" y="108426"/>
            <a:ext cx="2952328" cy="513656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030078" y="2426642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ihandform 36"/>
          <p:cNvSpPr/>
          <p:nvPr/>
        </p:nvSpPr>
        <p:spPr>
          <a:xfrm>
            <a:off x="4249625" y="1804355"/>
            <a:ext cx="4067033" cy="1589707"/>
          </a:xfrm>
          <a:custGeom>
            <a:avLst/>
            <a:gdLst>
              <a:gd name="connsiteX0" fmla="*/ 0 w 4067033"/>
              <a:gd name="connsiteY0" fmla="*/ 0 h 1589707"/>
              <a:gd name="connsiteX1" fmla="*/ 368490 w 4067033"/>
              <a:gd name="connsiteY1" fmla="*/ 395786 h 1589707"/>
              <a:gd name="connsiteX2" fmla="*/ 764275 w 4067033"/>
              <a:gd name="connsiteY2" fmla="*/ 832514 h 1589707"/>
              <a:gd name="connsiteX3" fmla="*/ 1160060 w 4067033"/>
              <a:gd name="connsiteY3" fmla="*/ 1146412 h 1589707"/>
              <a:gd name="connsiteX4" fmla="*/ 1624084 w 4067033"/>
              <a:gd name="connsiteY4" fmla="*/ 1378424 h 1589707"/>
              <a:gd name="connsiteX5" fmla="*/ 2265529 w 4067033"/>
              <a:gd name="connsiteY5" fmla="*/ 1514902 h 1589707"/>
              <a:gd name="connsiteX6" fmla="*/ 3111690 w 4067033"/>
              <a:gd name="connsiteY6" fmla="*/ 1583141 h 1589707"/>
              <a:gd name="connsiteX7" fmla="*/ 4067033 w 4067033"/>
              <a:gd name="connsiteY7" fmla="*/ 1583141 h 15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033" h="1589707">
                <a:moveTo>
                  <a:pt x="0" y="0"/>
                </a:moveTo>
                <a:lnTo>
                  <a:pt x="368490" y="395786"/>
                </a:lnTo>
                <a:cubicBezTo>
                  <a:pt x="495869" y="534538"/>
                  <a:pt x="632347" y="707410"/>
                  <a:pt x="764275" y="832514"/>
                </a:cubicBezTo>
                <a:cubicBezTo>
                  <a:pt x="896203" y="957618"/>
                  <a:pt x="1016759" y="1055427"/>
                  <a:pt x="1160060" y="1146412"/>
                </a:cubicBezTo>
                <a:cubicBezTo>
                  <a:pt x="1303362" y="1237397"/>
                  <a:pt x="1439839" y="1317009"/>
                  <a:pt x="1624084" y="1378424"/>
                </a:cubicBezTo>
                <a:cubicBezTo>
                  <a:pt x="1808329" y="1439839"/>
                  <a:pt x="2017595" y="1480783"/>
                  <a:pt x="2265529" y="1514902"/>
                </a:cubicBezTo>
                <a:cubicBezTo>
                  <a:pt x="2513463" y="1549022"/>
                  <a:pt x="2811439" y="1571768"/>
                  <a:pt x="3111690" y="1583141"/>
                </a:cubicBezTo>
                <a:cubicBezTo>
                  <a:pt x="3411941" y="1594514"/>
                  <a:pt x="3739487" y="1588827"/>
                  <a:pt x="4067033" y="1583141"/>
                </a:cubicBez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428820" y="3983636"/>
            <a:ext cx="462139" cy="9564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>
            <a:stCxn id="26" idx="4"/>
          </p:cNvCxnSpPr>
          <p:nvPr/>
        </p:nvCxnSpPr>
        <p:spPr>
          <a:xfrm>
            <a:off x="5138090" y="2617986"/>
            <a:ext cx="0" cy="15280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030078" y="3252905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/>
          <p:cNvCxnSpPr>
            <a:stCxn id="12" idx="6"/>
            <a:endCxn id="26" idx="2"/>
          </p:cNvCxnSpPr>
          <p:nvPr/>
        </p:nvCxnSpPr>
        <p:spPr>
          <a:xfrm>
            <a:off x="3150501" y="2522314"/>
            <a:ext cx="1879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28184" y="528073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Euler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41564" y="4511289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RK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4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700918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1491218" y="3316623"/>
            <a:ext cx="5522107" cy="699537"/>
          </a:xfrm>
          <a:custGeom>
            <a:avLst/>
            <a:gdLst>
              <a:gd name="connsiteX0" fmla="*/ 0 w 4603531"/>
              <a:gd name="connsiteY0" fmla="*/ 725228 h 787197"/>
              <a:gd name="connsiteX1" fmla="*/ 1056289 w 4603531"/>
              <a:gd name="connsiteY1" fmla="*/ 14 h 787197"/>
              <a:gd name="connsiteX2" fmla="*/ 3137338 w 4603531"/>
              <a:gd name="connsiteY2" fmla="*/ 740993 h 787197"/>
              <a:gd name="connsiteX3" fmla="*/ 4603531 w 4603531"/>
              <a:gd name="connsiteY3" fmla="*/ 646400 h 787197"/>
              <a:gd name="connsiteX0" fmla="*/ 0 w 4603531"/>
              <a:gd name="connsiteY0" fmla="*/ 472914 h 516351"/>
              <a:gd name="connsiteX1" fmla="*/ 1398007 w 4603531"/>
              <a:gd name="connsiteY1" fmla="*/ 46 h 516351"/>
              <a:gd name="connsiteX2" fmla="*/ 3137338 w 4603531"/>
              <a:gd name="connsiteY2" fmla="*/ 488679 h 516351"/>
              <a:gd name="connsiteX3" fmla="*/ 4603531 w 4603531"/>
              <a:gd name="connsiteY3" fmla="*/ 394086 h 516351"/>
              <a:gd name="connsiteX0" fmla="*/ 0 w 4603531"/>
              <a:gd name="connsiteY0" fmla="*/ 532979 h 580816"/>
              <a:gd name="connsiteX1" fmla="*/ 1989443 w 4603531"/>
              <a:gd name="connsiteY1" fmla="*/ 29 h 580816"/>
              <a:gd name="connsiteX2" fmla="*/ 3137338 w 4603531"/>
              <a:gd name="connsiteY2" fmla="*/ 548744 h 580816"/>
              <a:gd name="connsiteX3" fmla="*/ 4603531 w 4603531"/>
              <a:gd name="connsiteY3" fmla="*/ 454151 h 580816"/>
              <a:gd name="connsiteX0" fmla="*/ 0 w 4603531"/>
              <a:gd name="connsiteY0" fmla="*/ 533188 h 533188"/>
              <a:gd name="connsiteX1" fmla="*/ 1989443 w 4603531"/>
              <a:gd name="connsiteY1" fmla="*/ 238 h 533188"/>
              <a:gd name="connsiteX2" fmla="*/ 3544771 w 4603531"/>
              <a:gd name="connsiteY2" fmla="*/ 464837 h 533188"/>
              <a:gd name="connsiteX3" fmla="*/ 4603531 w 4603531"/>
              <a:gd name="connsiteY3" fmla="*/ 454360 h 53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531" h="533188">
                <a:moveTo>
                  <a:pt x="0" y="533188"/>
                </a:moveTo>
                <a:cubicBezTo>
                  <a:pt x="266699" y="169267"/>
                  <a:pt x="1398648" y="11630"/>
                  <a:pt x="1989443" y="238"/>
                </a:cubicBezTo>
                <a:cubicBezTo>
                  <a:pt x="2580238" y="-11154"/>
                  <a:pt x="3109090" y="389150"/>
                  <a:pt x="3544771" y="464837"/>
                </a:cubicBezTo>
                <a:cubicBezTo>
                  <a:pt x="3980452" y="540524"/>
                  <a:pt x="4166038" y="555522"/>
                  <a:pt x="4603531" y="4543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20"/>
          <p:cNvCxnSpPr>
            <a:stCxn id="19" idx="0"/>
            <a:endCxn id="17" idx="0"/>
          </p:cNvCxnSpPr>
          <p:nvPr/>
        </p:nvCxnSpPr>
        <p:spPr>
          <a:xfrm>
            <a:off x="1491218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9" idx="3"/>
          </p:cNvCxnSpPr>
          <p:nvPr/>
        </p:nvCxnSpPr>
        <p:spPr>
          <a:xfrm>
            <a:off x="7013325" y="3912739"/>
            <a:ext cx="0" cy="196426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32164" y="908720"/>
            <a:ext cx="5537872" cy="30040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325458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847563" y="376145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6847563" y="755846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5212925" y="3198820"/>
            <a:ext cx="17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exakt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, 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8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418153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00803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43961" y="865062"/>
            <a:ext cx="6482686" cy="3044391"/>
          </a:xfrm>
          <a:custGeom>
            <a:avLst/>
            <a:gdLst>
              <a:gd name="connsiteX0" fmla="*/ 0 w 6455391"/>
              <a:gd name="connsiteY0" fmla="*/ 2217503 h 2217503"/>
              <a:gd name="connsiteX1" fmla="*/ 1364776 w 6455391"/>
              <a:gd name="connsiteY1" fmla="*/ 2135617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17503"/>
              <a:gd name="connsiteX1" fmla="*/ 1091820 w 6455391"/>
              <a:gd name="connsiteY1" fmla="*/ 2162912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45682"/>
              <a:gd name="connsiteX1" fmla="*/ 1091820 w 6455391"/>
              <a:gd name="connsiteY1" fmla="*/ 2162912 h 2245682"/>
              <a:gd name="connsiteX2" fmla="*/ 2497540 w 6455391"/>
              <a:gd name="connsiteY2" fmla="*/ 1262160 h 2245682"/>
              <a:gd name="connsiteX3" fmla="*/ 3316406 w 6455391"/>
              <a:gd name="connsiteY3" fmla="*/ 511533 h 2245682"/>
              <a:gd name="connsiteX4" fmla="*/ 3657600 w 6455391"/>
              <a:gd name="connsiteY4" fmla="*/ 252226 h 2245682"/>
              <a:gd name="connsiteX5" fmla="*/ 3930555 w 6455391"/>
              <a:gd name="connsiteY5" fmla="*/ 156691 h 2245682"/>
              <a:gd name="connsiteX6" fmla="*/ 4244454 w 6455391"/>
              <a:gd name="connsiteY6" fmla="*/ 74805 h 2245682"/>
              <a:gd name="connsiteX7" fmla="*/ 5104263 w 6455391"/>
              <a:gd name="connsiteY7" fmla="*/ 6566 h 2245682"/>
              <a:gd name="connsiteX8" fmla="*/ 6455391 w 6455391"/>
              <a:gd name="connsiteY8" fmla="*/ 6566 h 2245682"/>
              <a:gd name="connsiteX0" fmla="*/ 0 w 6455391"/>
              <a:gd name="connsiteY0" fmla="*/ 2456971 h 2485150"/>
              <a:gd name="connsiteX1" fmla="*/ 1091820 w 6455391"/>
              <a:gd name="connsiteY1" fmla="*/ 2402380 h 2485150"/>
              <a:gd name="connsiteX2" fmla="*/ 2497540 w 6455391"/>
              <a:gd name="connsiteY2" fmla="*/ 1501628 h 2485150"/>
              <a:gd name="connsiteX3" fmla="*/ 3316406 w 6455391"/>
              <a:gd name="connsiteY3" fmla="*/ 751001 h 2485150"/>
              <a:gd name="connsiteX4" fmla="*/ 3657600 w 6455391"/>
              <a:gd name="connsiteY4" fmla="*/ 491694 h 2485150"/>
              <a:gd name="connsiteX5" fmla="*/ 3930555 w 6455391"/>
              <a:gd name="connsiteY5" fmla="*/ 396159 h 2485150"/>
              <a:gd name="connsiteX6" fmla="*/ 4244454 w 6455391"/>
              <a:gd name="connsiteY6" fmla="*/ 314273 h 2485150"/>
              <a:gd name="connsiteX7" fmla="*/ 5186149 w 6455391"/>
              <a:gd name="connsiteY7" fmla="*/ 374 h 2485150"/>
              <a:gd name="connsiteX8" fmla="*/ 6455391 w 6455391"/>
              <a:gd name="connsiteY8" fmla="*/ 246034 h 2485150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16406 w 6482686"/>
              <a:gd name="connsiteY3" fmla="*/ 1310242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30054 w 6482686"/>
              <a:gd name="connsiteY3" fmla="*/ 1323890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2686" h="3044391">
                <a:moveTo>
                  <a:pt x="0" y="3016212"/>
                </a:moveTo>
                <a:cubicBezTo>
                  <a:pt x="363940" y="2998015"/>
                  <a:pt x="675563" y="3120845"/>
                  <a:pt x="1091820" y="2961621"/>
                </a:cubicBezTo>
                <a:cubicBezTo>
                  <a:pt x="1508077" y="2802397"/>
                  <a:pt x="2124501" y="2333824"/>
                  <a:pt x="2497540" y="2060869"/>
                </a:cubicBezTo>
                <a:cubicBezTo>
                  <a:pt x="2870579" y="1787914"/>
                  <a:pt x="3136711" y="1492212"/>
                  <a:pt x="3330054" y="1323890"/>
                </a:cubicBezTo>
                <a:cubicBezTo>
                  <a:pt x="3523397" y="1155568"/>
                  <a:pt x="3557517" y="1112350"/>
                  <a:pt x="3657600" y="1050935"/>
                </a:cubicBezTo>
                <a:cubicBezTo>
                  <a:pt x="3757683" y="989520"/>
                  <a:pt x="3832746" y="984970"/>
                  <a:pt x="3930555" y="955400"/>
                </a:cubicBezTo>
                <a:cubicBezTo>
                  <a:pt x="4028364" y="925830"/>
                  <a:pt x="4035188" y="939478"/>
                  <a:pt x="4244454" y="873514"/>
                </a:cubicBezTo>
                <a:cubicBezTo>
                  <a:pt x="4453720" y="807550"/>
                  <a:pt x="4813110" y="705191"/>
                  <a:pt x="5186149" y="559615"/>
                </a:cubicBezTo>
                <a:cubicBezTo>
                  <a:pt x="5559188" y="414039"/>
                  <a:pt x="5991366" y="-5630"/>
                  <a:pt x="6482686" y="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208453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49399" y="1916832"/>
            <a:ext cx="5372084" cy="19959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042693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>
            <a:off x="6521483" y="2051891"/>
            <a:ext cx="2" cy="380405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55723" y="1794295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endCxn id="11" idx="6"/>
          </p:cNvCxnSpPr>
          <p:nvPr/>
        </p:nvCxnSpPr>
        <p:spPr>
          <a:xfrm flipH="1">
            <a:off x="1374217" y="3912739"/>
            <a:ext cx="514726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links 22"/>
          <p:cNvSpPr/>
          <p:nvPr/>
        </p:nvSpPr>
        <p:spPr>
          <a:xfrm rot="10800000">
            <a:off x="6687247" y="1916832"/>
            <a:ext cx="482308" cy="1992621"/>
          </a:xfrm>
          <a:prstGeom prst="leftBrac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 </m:t>
                      </m:r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1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Bildergebnis für sine wa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5202" r="11856"/>
          <a:stretch/>
        </p:blipFill>
        <p:spPr bwMode="auto">
          <a:xfrm>
            <a:off x="5009889" y="2256103"/>
            <a:ext cx="3534515" cy="28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>
            <a:off x="179591" y="3453099"/>
            <a:ext cx="442572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2370734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700264" y="2282969"/>
            <a:ext cx="3384376" cy="23402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57011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00811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8064" y="3453099"/>
            <a:ext cx="336229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436096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562060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66173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hase spa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10771" r="11160" b="13759"/>
          <a:stretch/>
        </p:blipFill>
        <p:spPr bwMode="auto">
          <a:xfrm>
            <a:off x="609776" y="825167"/>
            <a:ext cx="6842544" cy="53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6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92965" y="980728"/>
            <a:ext cx="6264696" cy="496855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47864" y="4581128"/>
            <a:ext cx="2823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gedämfpt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131840" y="4365104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gebunden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72461" y="1124744"/>
            <a:ext cx="5842238" cy="4293417"/>
          </a:xfrm>
          <a:custGeom>
            <a:avLst/>
            <a:gdLst>
              <a:gd name="connsiteX0" fmla="*/ 1434011 w 5842238"/>
              <a:gd name="connsiteY0" fmla="*/ 1105469 h 3766782"/>
              <a:gd name="connsiteX1" fmla="*/ 1679670 w 5842238"/>
              <a:gd name="connsiteY1" fmla="*/ 955343 h 3766782"/>
              <a:gd name="connsiteX2" fmla="*/ 1720614 w 5842238"/>
              <a:gd name="connsiteY2" fmla="*/ 859809 h 3766782"/>
              <a:gd name="connsiteX3" fmla="*/ 1747909 w 5842238"/>
              <a:gd name="connsiteY3" fmla="*/ 818866 h 3766782"/>
              <a:gd name="connsiteX4" fmla="*/ 1761557 w 5842238"/>
              <a:gd name="connsiteY4" fmla="*/ 777922 h 3766782"/>
              <a:gd name="connsiteX5" fmla="*/ 1788852 w 5842238"/>
              <a:gd name="connsiteY5" fmla="*/ 736979 h 3766782"/>
              <a:gd name="connsiteX6" fmla="*/ 1816148 w 5842238"/>
              <a:gd name="connsiteY6" fmla="*/ 682388 h 3766782"/>
              <a:gd name="connsiteX7" fmla="*/ 1857091 w 5842238"/>
              <a:gd name="connsiteY7" fmla="*/ 627797 h 3766782"/>
              <a:gd name="connsiteX8" fmla="*/ 1925330 w 5842238"/>
              <a:gd name="connsiteY8" fmla="*/ 518615 h 3766782"/>
              <a:gd name="connsiteX9" fmla="*/ 1966273 w 5842238"/>
              <a:gd name="connsiteY9" fmla="*/ 436728 h 3766782"/>
              <a:gd name="connsiteX10" fmla="*/ 2007217 w 5842238"/>
              <a:gd name="connsiteY10" fmla="*/ 354842 h 3766782"/>
              <a:gd name="connsiteX11" fmla="*/ 2048160 w 5842238"/>
              <a:gd name="connsiteY11" fmla="*/ 313899 h 3766782"/>
              <a:gd name="connsiteX12" fmla="*/ 2116399 w 5842238"/>
              <a:gd name="connsiteY12" fmla="*/ 232012 h 3766782"/>
              <a:gd name="connsiteX13" fmla="*/ 2157342 w 5842238"/>
              <a:gd name="connsiteY13" fmla="*/ 204717 h 3766782"/>
              <a:gd name="connsiteX14" fmla="*/ 2211933 w 5842238"/>
              <a:gd name="connsiteY14" fmla="*/ 163773 h 3766782"/>
              <a:gd name="connsiteX15" fmla="*/ 2252876 w 5842238"/>
              <a:gd name="connsiteY15" fmla="*/ 122830 h 3766782"/>
              <a:gd name="connsiteX16" fmla="*/ 2334763 w 5842238"/>
              <a:gd name="connsiteY16" fmla="*/ 68239 h 3766782"/>
              <a:gd name="connsiteX17" fmla="*/ 2375706 w 5842238"/>
              <a:gd name="connsiteY17" fmla="*/ 40943 h 3766782"/>
              <a:gd name="connsiteX18" fmla="*/ 2416649 w 5842238"/>
              <a:gd name="connsiteY18" fmla="*/ 27296 h 3766782"/>
              <a:gd name="connsiteX19" fmla="*/ 2539479 w 5842238"/>
              <a:gd name="connsiteY19" fmla="*/ 0 h 3766782"/>
              <a:gd name="connsiteX20" fmla="*/ 2771491 w 5842238"/>
              <a:gd name="connsiteY20" fmla="*/ 13648 h 3766782"/>
              <a:gd name="connsiteX21" fmla="*/ 2867026 w 5842238"/>
              <a:gd name="connsiteY21" fmla="*/ 40943 h 3766782"/>
              <a:gd name="connsiteX22" fmla="*/ 2948912 w 5842238"/>
              <a:gd name="connsiteY22" fmla="*/ 109182 h 3766782"/>
              <a:gd name="connsiteX23" fmla="*/ 3003503 w 5842238"/>
              <a:gd name="connsiteY23" fmla="*/ 191069 h 3766782"/>
              <a:gd name="connsiteX24" fmla="*/ 3085390 w 5842238"/>
              <a:gd name="connsiteY24" fmla="*/ 286603 h 3766782"/>
              <a:gd name="connsiteX25" fmla="*/ 3112685 w 5842238"/>
              <a:gd name="connsiteY25" fmla="*/ 327546 h 3766782"/>
              <a:gd name="connsiteX26" fmla="*/ 3153629 w 5842238"/>
              <a:gd name="connsiteY26" fmla="*/ 409433 h 3766782"/>
              <a:gd name="connsiteX27" fmla="*/ 3180924 w 5842238"/>
              <a:gd name="connsiteY27" fmla="*/ 491320 h 3766782"/>
              <a:gd name="connsiteX28" fmla="*/ 3194572 w 5842238"/>
              <a:gd name="connsiteY28" fmla="*/ 532263 h 3766782"/>
              <a:gd name="connsiteX29" fmla="*/ 3221867 w 5842238"/>
              <a:gd name="connsiteY29" fmla="*/ 573206 h 3766782"/>
              <a:gd name="connsiteX30" fmla="*/ 3262811 w 5842238"/>
              <a:gd name="connsiteY30" fmla="*/ 655093 h 3766782"/>
              <a:gd name="connsiteX31" fmla="*/ 3303754 w 5842238"/>
              <a:gd name="connsiteY31" fmla="*/ 736979 h 3766782"/>
              <a:gd name="connsiteX32" fmla="*/ 3385640 w 5842238"/>
              <a:gd name="connsiteY32" fmla="*/ 887105 h 3766782"/>
              <a:gd name="connsiteX33" fmla="*/ 3440232 w 5842238"/>
              <a:gd name="connsiteY33" fmla="*/ 928048 h 3766782"/>
              <a:gd name="connsiteX34" fmla="*/ 3522118 w 5842238"/>
              <a:gd name="connsiteY34" fmla="*/ 968991 h 3766782"/>
              <a:gd name="connsiteX35" fmla="*/ 3563061 w 5842238"/>
              <a:gd name="connsiteY35" fmla="*/ 1009934 h 3766782"/>
              <a:gd name="connsiteX36" fmla="*/ 3754130 w 5842238"/>
              <a:gd name="connsiteY36" fmla="*/ 1119117 h 3766782"/>
              <a:gd name="connsiteX37" fmla="*/ 3808721 w 5842238"/>
              <a:gd name="connsiteY37" fmla="*/ 1132764 h 3766782"/>
              <a:gd name="connsiteX38" fmla="*/ 3904255 w 5842238"/>
              <a:gd name="connsiteY38" fmla="*/ 1173708 h 3766782"/>
              <a:gd name="connsiteX39" fmla="*/ 3972494 w 5842238"/>
              <a:gd name="connsiteY39" fmla="*/ 1201003 h 3766782"/>
              <a:gd name="connsiteX40" fmla="*/ 4040733 w 5842238"/>
              <a:gd name="connsiteY40" fmla="*/ 1214651 h 3766782"/>
              <a:gd name="connsiteX41" fmla="*/ 4095324 w 5842238"/>
              <a:gd name="connsiteY41" fmla="*/ 1228299 h 3766782"/>
              <a:gd name="connsiteX42" fmla="*/ 4136267 w 5842238"/>
              <a:gd name="connsiteY42" fmla="*/ 1241946 h 3766782"/>
              <a:gd name="connsiteX43" fmla="*/ 4272745 w 5842238"/>
              <a:gd name="connsiteY43" fmla="*/ 1269242 h 3766782"/>
              <a:gd name="connsiteX44" fmla="*/ 4327336 w 5842238"/>
              <a:gd name="connsiteY44" fmla="*/ 1282890 h 3766782"/>
              <a:gd name="connsiteX45" fmla="*/ 4422870 w 5842238"/>
              <a:gd name="connsiteY45" fmla="*/ 1310185 h 3766782"/>
              <a:gd name="connsiteX46" fmla="*/ 4518405 w 5842238"/>
              <a:gd name="connsiteY46" fmla="*/ 1323833 h 3766782"/>
              <a:gd name="connsiteX47" fmla="*/ 4600291 w 5842238"/>
              <a:gd name="connsiteY47" fmla="*/ 1337481 h 3766782"/>
              <a:gd name="connsiteX48" fmla="*/ 4695826 w 5842238"/>
              <a:gd name="connsiteY48" fmla="*/ 1351128 h 3766782"/>
              <a:gd name="connsiteX49" fmla="*/ 4750417 w 5842238"/>
              <a:gd name="connsiteY49" fmla="*/ 1364776 h 3766782"/>
              <a:gd name="connsiteX50" fmla="*/ 5009724 w 5842238"/>
              <a:gd name="connsiteY50" fmla="*/ 1392072 h 3766782"/>
              <a:gd name="connsiteX51" fmla="*/ 5091611 w 5842238"/>
              <a:gd name="connsiteY51" fmla="*/ 1405720 h 3766782"/>
              <a:gd name="connsiteX52" fmla="*/ 5228088 w 5842238"/>
              <a:gd name="connsiteY52" fmla="*/ 1460311 h 3766782"/>
              <a:gd name="connsiteX53" fmla="*/ 5323623 w 5842238"/>
              <a:gd name="connsiteY53" fmla="*/ 1501254 h 3766782"/>
              <a:gd name="connsiteX54" fmla="*/ 5364566 w 5842238"/>
              <a:gd name="connsiteY54" fmla="*/ 1528549 h 3766782"/>
              <a:gd name="connsiteX55" fmla="*/ 5405509 w 5842238"/>
              <a:gd name="connsiteY55" fmla="*/ 1542197 h 3766782"/>
              <a:gd name="connsiteX56" fmla="*/ 5460100 w 5842238"/>
              <a:gd name="connsiteY56" fmla="*/ 1583140 h 3766782"/>
              <a:gd name="connsiteX57" fmla="*/ 5528339 w 5842238"/>
              <a:gd name="connsiteY57" fmla="*/ 1665027 h 3766782"/>
              <a:gd name="connsiteX58" fmla="*/ 5569282 w 5842238"/>
              <a:gd name="connsiteY58" fmla="*/ 1705970 h 3766782"/>
              <a:gd name="connsiteX59" fmla="*/ 5610226 w 5842238"/>
              <a:gd name="connsiteY59" fmla="*/ 1760561 h 3766782"/>
              <a:gd name="connsiteX60" fmla="*/ 5692112 w 5842238"/>
              <a:gd name="connsiteY60" fmla="*/ 1842448 h 3766782"/>
              <a:gd name="connsiteX61" fmla="*/ 5733055 w 5842238"/>
              <a:gd name="connsiteY61" fmla="*/ 1883391 h 3766782"/>
              <a:gd name="connsiteX62" fmla="*/ 5773999 w 5842238"/>
              <a:gd name="connsiteY62" fmla="*/ 1992573 h 3766782"/>
              <a:gd name="connsiteX63" fmla="*/ 5787646 w 5842238"/>
              <a:gd name="connsiteY63" fmla="*/ 2047164 h 3766782"/>
              <a:gd name="connsiteX64" fmla="*/ 5801294 w 5842238"/>
              <a:gd name="connsiteY64" fmla="*/ 2088108 h 3766782"/>
              <a:gd name="connsiteX65" fmla="*/ 5814942 w 5842238"/>
              <a:gd name="connsiteY65" fmla="*/ 2183642 h 3766782"/>
              <a:gd name="connsiteX66" fmla="*/ 5828590 w 5842238"/>
              <a:gd name="connsiteY66" fmla="*/ 2238233 h 3766782"/>
              <a:gd name="connsiteX67" fmla="*/ 5842238 w 5842238"/>
              <a:gd name="connsiteY67" fmla="*/ 2306472 h 3766782"/>
              <a:gd name="connsiteX68" fmla="*/ 5828590 w 5842238"/>
              <a:gd name="connsiteY68" fmla="*/ 2674961 h 3766782"/>
              <a:gd name="connsiteX69" fmla="*/ 5801294 w 5842238"/>
              <a:gd name="connsiteY69" fmla="*/ 2756848 h 3766782"/>
              <a:gd name="connsiteX70" fmla="*/ 5787646 w 5842238"/>
              <a:gd name="connsiteY70" fmla="*/ 2811439 h 3766782"/>
              <a:gd name="connsiteX71" fmla="*/ 5760351 w 5842238"/>
              <a:gd name="connsiteY71" fmla="*/ 2852382 h 3766782"/>
              <a:gd name="connsiteX72" fmla="*/ 5733055 w 5842238"/>
              <a:gd name="connsiteY72" fmla="*/ 2906973 h 3766782"/>
              <a:gd name="connsiteX73" fmla="*/ 5705760 w 5842238"/>
              <a:gd name="connsiteY73" fmla="*/ 2947917 h 3766782"/>
              <a:gd name="connsiteX74" fmla="*/ 5678464 w 5842238"/>
              <a:gd name="connsiteY74" fmla="*/ 3002508 h 3766782"/>
              <a:gd name="connsiteX75" fmla="*/ 5582930 w 5842238"/>
              <a:gd name="connsiteY75" fmla="*/ 3084394 h 3766782"/>
              <a:gd name="connsiteX76" fmla="*/ 5501043 w 5842238"/>
              <a:gd name="connsiteY76" fmla="*/ 3193576 h 3766782"/>
              <a:gd name="connsiteX77" fmla="*/ 5419157 w 5842238"/>
              <a:gd name="connsiteY77" fmla="*/ 3275463 h 3766782"/>
              <a:gd name="connsiteX78" fmla="*/ 5337270 w 5842238"/>
              <a:gd name="connsiteY78" fmla="*/ 3343702 h 3766782"/>
              <a:gd name="connsiteX79" fmla="*/ 5296327 w 5842238"/>
              <a:gd name="connsiteY79" fmla="*/ 3357349 h 3766782"/>
              <a:gd name="connsiteX80" fmla="*/ 5146202 w 5842238"/>
              <a:gd name="connsiteY80" fmla="*/ 3452884 h 3766782"/>
              <a:gd name="connsiteX81" fmla="*/ 4996076 w 5842238"/>
              <a:gd name="connsiteY81" fmla="*/ 3493827 h 3766782"/>
              <a:gd name="connsiteX82" fmla="*/ 4941485 w 5842238"/>
              <a:gd name="connsiteY82" fmla="*/ 3521122 h 3766782"/>
              <a:gd name="connsiteX83" fmla="*/ 4818655 w 5842238"/>
              <a:gd name="connsiteY83" fmla="*/ 3562066 h 3766782"/>
              <a:gd name="connsiteX84" fmla="*/ 4777712 w 5842238"/>
              <a:gd name="connsiteY84" fmla="*/ 3589361 h 3766782"/>
              <a:gd name="connsiteX85" fmla="*/ 4682178 w 5842238"/>
              <a:gd name="connsiteY85" fmla="*/ 3630305 h 3766782"/>
              <a:gd name="connsiteX86" fmla="*/ 4613939 w 5842238"/>
              <a:gd name="connsiteY86" fmla="*/ 3643952 h 3766782"/>
              <a:gd name="connsiteX87" fmla="*/ 4532052 w 5842238"/>
              <a:gd name="connsiteY87" fmla="*/ 3671248 h 3766782"/>
              <a:gd name="connsiteX88" fmla="*/ 4409223 w 5842238"/>
              <a:gd name="connsiteY88" fmla="*/ 3698543 h 3766782"/>
              <a:gd name="connsiteX89" fmla="*/ 4354632 w 5842238"/>
              <a:gd name="connsiteY89" fmla="*/ 3712191 h 3766782"/>
              <a:gd name="connsiteX90" fmla="*/ 4313688 w 5842238"/>
              <a:gd name="connsiteY90" fmla="*/ 3725839 h 3766782"/>
              <a:gd name="connsiteX91" fmla="*/ 4095324 w 5842238"/>
              <a:gd name="connsiteY91" fmla="*/ 3753134 h 3766782"/>
              <a:gd name="connsiteX92" fmla="*/ 3890608 w 5842238"/>
              <a:gd name="connsiteY92" fmla="*/ 3766782 h 3766782"/>
              <a:gd name="connsiteX93" fmla="*/ 3139981 w 5842238"/>
              <a:gd name="connsiteY93" fmla="*/ 3739487 h 3766782"/>
              <a:gd name="connsiteX94" fmla="*/ 2948912 w 5842238"/>
              <a:gd name="connsiteY94" fmla="*/ 3712191 h 3766782"/>
              <a:gd name="connsiteX95" fmla="*/ 2839730 w 5842238"/>
              <a:gd name="connsiteY95" fmla="*/ 3684896 h 3766782"/>
              <a:gd name="connsiteX96" fmla="*/ 2785139 w 5842238"/>
              <a:gd name="connsiteY96" fmla="*/ 3671248 h 3766782"/>
              <a:gd name="connsiteX97" fmla="*/ 2635014 w 5842238"/>
              <a:gd name="connsiteY97" fmla="*/ 3630305 h 3766782"/>
              <a:gd name="connsiteX98" fmla="*/ 2580423 w 5842238"/>
              <a:gd name="connsiteY98" fmla="*/ 3616657 h 3766782"/>
              <a:gd name="connsiteX99" fmla="*/ 2484888 w 5842238"/>
              <a:gd name="connsiteY99" fmla="*/ 3562066 h 3766782"/>
              <a:gd name="connsiteX100" fmla="*/ 2389354 w 5842238"/>
              <a:gd name="connsiteY100" fmla="*/ 3521122 h 3766782"/>
              <a:gd name="connsiteX101" fmla="*/ 2348411 w 5842238"/>
              <a:gd name="connsiteY101" fmla="*/ 3493827 h 3766782"/>
              <a:gd name="connsiteX102" fmla="*/ 2293820 w 5842238"/>
              <a:gd name="connsiteY102" fmla="*/ 3480179 h 3766782"/>
              <a:gd name="connsiteX103" fmla="*/ 2252876 w 5842238"/>
              <a:gd name="connsiteY103" fmla="*/ 3466531 h 3766782"/>
              <a:gd name="connsiteX104" fmla="*/ 2130046 w 5842238"/>
              <a:gd name="connsiteY104" fmla="*/ 3425588 h 3766782"/>
              <a:gd name="connsiteX105" fmla="*/ 2048160 w 5842238"/>
              <a:gd name="connsiteY105" fmla="*/ 3370997 h 3766782"/>
              <a:gd name="connsiteX106" fmla="*/ 1966273 w 5842238"/>
              <a:gd name="connsiteY106" fmla="*/ 3316406 h 3766782"/>
              <a:gd name="connsiteX107" fmla="*/ 1925330 w 5842238"/>
              <a:gd name="connsiteY107" fmla="*/ 3289111 h 3766782"/>
              <a:gd name="connsiteX108" fmla="*/ 1884387 w 5842238"/>
              <a:gd name="connsiteY108" fmla="*/ 3275463 h 3766782"/>
              <a:gd name="connsiteX109" fmla="*/ 1802500 w 5842238"/>
              <a:gd name="connsiteY109" fmla="*/ 3220872 h 3766782"/>
              <a:gd name="connsiteX110" fmla="*/ 1720614 w 5842238"/>
              <a:gd name="connsiteY110" fmla="*/ 3179928 h 3766782"/>
              <a:gd name="connsiteX111" fmla="*/ 1666023 w 5842238"/>
              <a:gd name="connsiteY111" fmla="*/ 3166281 h 3766782"/>
              <a:gd name="connsiteX112" fmla="*/ 1529545 w 5842238"/>
              <a:gd name="connsiteY112" fmla="*/ 3125337 h 3766782"/>
              <a:gd name="connsiteX113" fmla="*/ 1474954 w 5842238"/>
              <a:gd name="connsiteY113" fmla="*/ 3098042 h 3766782"/>
              <a:gd name="connsiteX114" fmla="*/ 1434011 w 5842238"/>
              <a:gd name="connsiteY114" fmla="*/ 3084394 h 3766782"/>
              <a:gd name="connsiteX115" fmla="*/ 1270238 w 5842238"/>
              <a:gd name="connsiteY115" fmla="*/ 3016155 h 3766782"/>
              <a:gd name="connsiteX116" fmla="*/ 1215646 w 5842238"/>
              <a:gd name="connsiteY116" fmla="*/ 2988860 h 3766782"/>
              <a:gd name="connsiteX117" fmla="*/ 1024578 w 5842238"/>
              <a:gd name="connsiteY117" fmla="*/ 2920621 h 3766782"/>
              <a:gd name="connsiteX118" fmla="*/ 983635 w 5842238"/>
              <a:gd name="connsiteY118" fmla="*/ 2906973 h 3766782"/>
              <a:gd name="connsiteX119" fmla="*/ 915396 w 5842238"/>
              <a:gd name="connsiteY119" fmla="*/ 2893325 h 3766782"/>
              <a:gd name="connsiteX120" fmla="*/ 751623 w 5842238"/>
              <a:gd name="connsiteY120" fmla="*/ 2852382 h 3766782"/>
              <a:gd name="connsiteX121" fmla="*/ 628793 w 5842238"/>
              <a:gd name="connsiteY121" fmla="*/ 2825087 h 3766782"/>
              <a:gd name="connsiteX122" fmla="*/ 505963 w 5842238"/>
              <a:gd name="connsiteY122" fmla="*/ 2797791 h 3766782"/>
              <a:gd name="connsiteX123" fmla="*/ 383133 w 5842238"/>
              <a:gd name="connsiteY123" fmla="*/ 2743200 h 3766782"/>
              <a:gd name="connsiteX124" fmla="*/ 328542 w 5842238"/>
              <a:gd name="connsiteY124" fmla="*/ 2702257 h 3766782"/>
              <a:gd name="connsiteX125" fmla="*/ 233008 w 5842238"/>
              <a:gd name="connsiteY125" fmla="*/ 2634018 h 3766782"/>
              <a:gd name="connsiteX126" fmla="*/ 137473 w 5842238"/>
              <a:gd name="connsiteY126" fmla="*/ 2538484 h 3766782"/>
              <a:gd name="connsiteX127" fmla="*/ 82882 w 5842238"/>
              <a:gd name="connsiteY127" fmla="*/ 2456597 h 3766782"/>
              <a:gd name="connsiteX128" fmla="*/ 55587 w 5842238"/>
              <a:gd name="connsiteY128" fmla="*/ 2402006 h 3766782"/>
              <a:gd name="connsiteX129" fmla="*/ 41939 w 5842238"/>
              <a:gd name="connsiteY129" fmla="*/ 2361063 h 3766782"/>
              <a:gd name="connsiteX130" fmla="*/ 14643 w 5842238"/>
              <a:gd name="connsiteY130" fmla="*/ 2320120 h 3766782"/>
              <a:gd name="connsiteX131" fmla="*/ 14643 w 5842238"/>
              <a:gd name="connsiteY131" fmla="*/ 2156346 h 3766782"/>
              <a:gd name="connsiteX132" fmla="*/ 28291 w 5842238"/>
              <a:gd name="connsiteY132" fmla="*/ 2060812 h 3766782"/>
              <a:gd name="connsiteX133" fmla="*/ 55587 w 5842238"/>
              <a:gd name="connsiteY133" fmla="*/ 1965278 h 3766782"/>
              <a:gd name="connsiteX134" fmla="*/ 82882 w 5842238"/>
              <a:gd name="connsiteY134" fmla="*/ 1869743 h 3766782"/>
              <a:gd name="connsiteX135" fmla="*/ 110178 w 5842238"/>
              <a:gd name="connsiteY135" fmla="*/ 1828800 h 3766782"/>
              <a:gd name="connsiteX136" fmla="*/ 123826 w 5842238"/>
              <a:gd name="connsiteY136" fmla="*/ 1787857 h 3766782"/>
              <a:gd name="connsiteX137" fmla="*/ 178417 w 5842238"/>
              <a:gd name="connsiteY137" fmla="*/ 1705970 h 3766782"/>
              <a:gd name="connsiteX138" fmla="*/ 205712 w 5842238"/>
              <a:gd name="connsiteY138" fmla="*/ 1665027 h 3766782"/>
              <a:gd name="connsiteX139" fmla="*/ 287599 w 5842238"/>
              <a:gd name="connsiteY139" fmla="*/ 1596788 h 3766782"/>
              <a:gd name="connsiteX140" fmla="*/ 328542 w 5842238"/>
              <a:gd name="connsiteY140" fmla="*/ 1555845 h 3766782"/>
              <a:gd name="connsiteX141" fmla="*/ 383133 w 5842238"/>
              <a:gd name="connsiteY141" fmla="*/ 1514902 h 3766782"/>
              <a:gd name="connsiteX142" fmla="*/ 424076 w 5842238"/>
              <a:gd name="connsiteY142" fmla="*/ 1473958 h 3766782"/>
              <a:gd name="connsiteX143" fmla="*/ 505963 w 5842238"/>
              <a:gd name="connsiteY143" fmla="*/ 1433015 h 3766782"/>
              <a:gd name="connsiteX144" fmla="*/ 546906 w 5842238"/>
              <a:gd name="connsiteY144" fmla="*/ 1392072 h 3766782"/>
              <a:gd name="connsiteX145" fmla="*/ 628793 w 5842238"/>
              <a:gd name="connsiteY145" fmla="*/ 1364776 h 3766782"/>
              <a:gd name="connsiteX146" fmla="*/ 669736 w 5842238"/>
              <a:gd name="connsiteY146" fmla="*/ 1351128 h 3766782"/>
              <a:gd name="connsiteX147" fmla="*/ 751623 w 5842238"/>
              <a:gd name="connsiteY147" fmla="*/ 1323833 h 3766782"/>
              <a:gd name="connsiteX148" fmla="*/ 792566 w 5842238"/>
              <a:gd name="connsiteY148" fmla="*/ 1310185 h 3766782"/>
              <a:gd name="connsiteX149" fmla="*/ 847157 w 5842238"/>
              <a:gd name="connsiteY149" fmla="*/ 1296537 h 3766782"/>
              <a:gd name="connsiteX150" fmla="*/ 888100 w 5842238"/>
              <a:gd name="connsiteY150" fmla="*/ 1282890 h 3766782"/>
              <a:gd name="connsiteX151" fmla="*/ 969987 w 5842238"/>
              <a:gd name="connsiteY151" fmla="*/ 1269242 h 3766782"/>
              <a:gd name="connsiteX152" fmla="*/ 1147408 w 5842238"/>
              <a:gd name="connsiteY152" fmla="*/ 1241946 h 3766782"/>
              <a:gd name="connsiteX153" fmla="*/ 1283885 w 5842238"/>
              <a:gd name="connsiteY153" fmla="*/ 1201003 h 3766782"/>
              <a:gd name="connsiteX154" fmla="*/ 1379420 w 5842238"/>
              <a:gd name="connsiteY154" fmla="*/ 1160060 h 3766782"/>
              <a:gd name="connsiteX155" fmla="*/ 1420363 w 5842238"/>
              <a:gd name="connsiteY155" fmla="*/ 1132764 h 3766782"/>
              <a:gd name="connsiteX156" fmla="*/ 1474954 w 5842238"/>
              <a:gd name="connsiteY156" fmla="*/ 1105469 h 3766782"/>
              <a:gd name="connsiteX157" fmla="*/ 1502249 w 5842238"/>
              <a:gd name="connsiteY157" fmla="*/ 1078173 h 37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842238" h="3766782">
                <a:moveTo>
                  <a:pt x="1434011" y="1105469"/>
                </a:moveTo>
                <a:cubicBezTo>
                  <a:pt x="1478918" y="1081519"/>
                  <a:pt x="1628176" y="1027435"/>
                  <a:pt x="1679670" y="955343"/>
                </a:cubicBezTo>
                <a:cubicBezTo>
                  <a:pt x="1727003" y="889077"/>
                  <a:pt x="1690914" y="919210"/>
                  <a:pt x="1720614" y="859809"/>
                </a:cubicBezTo>
                <a:cubicBezTo>
                  <a:pt x="1727949" y="845138"/>
                  <a:pt x="1740574" y="833537"/>
                  <a:pt x="1747909" y="818866"/>
                </a:cubicBezTo>
                <a:cubicBezTo>
                  <a:pt x="1754343" y="805999"/>
                  <a:pt x="1755123" y="790789"/>
                  <a:pt x="1761557" y="777922"/>
                </a:cubicBezTo>
                <a:cubicBezTo>
                  <a:pt x="1768892" y="763251"/>
                  <a:pt x="1780714" y="751220"/>
                  <a:pt x="1788852" y="736979"/>
                </a:cubicBezTo>
                <a:cubicBezTo>
                  <a:pt x="1798946" y="719315"/>
                  <a:pt x="1805365" y="699640"/>
                  <a:pt x="1816148" y="682388"/>
                </a:cubicBezTo>
                <a:cubicBezTo>
                  <a:pt x="1828203" y="663099"/>
                  <a:pt x="1845036" y="647086"/>
                  <a:pt x="1857091" y="627797"/>
                </a:cubicBezTo>
                <a:cubicBezTo>
                  <a:pt x="1950761" y="477926"/>
                  <a:pt x="1809345" y="673262"/>
                  <a:pt x="1925330" y="518615"/>
                </a:cubicBezTo>
                <a:cubicBezTo>
                  <a:pt x="1959634" y="415704"/>
                  <a:pt x="1913360" y="542555"/>
                  <a:pt x="1966273" y="436728"/>
                </a:cubicBezTo>
                <a:cubicBezTo>
                  <a:pt x="1997048" y="375177"/>
                  <a:pt x="1958327" y="413509"/>
                  <a:pt x="2007217" y="354842"/>
                </a:cubicBezTo>
                <a:cubicBezTo>
                  <a:pt x="2019573" y="340015"/>
                  <a:pt x="2035804" y="328726"/>
                  <a:pt x="2048160" y="313899"/>
                </a:cubicBezTo>
                <a:cubicBezTo>
                  <a:pt x="2096960" y="255338"/>
                  <a:pt x="2051149" y="286386"/>
                  <a:pt x="2116399" y="232012"/>
                </a:cubicBezTo>
                <a:cubicBezTo>
                  <a:pt x="2129000" y="221512"/>
                  <a:pt x="2143995" y="214251"/>
                  <a:pt x="2157342" y="204717"/>
                </a:cubicBezTo>
                <a:cubicBezTo>
                  <a:pt x="2175851" y="191496"/>
                  <a:pt x="2194663" y="178576"/>
                  <a:pt x="2211933" y="163773"/>
                </a:cubicBezTo>
                <a:cubicBezTo>
                  <a:pt x="2226587" y="151212"/>
                  <a:pt x="2237641" y="134679"/>
                  <a:pt x="2252876" y="122830"/>
                </a:cubicBezTo>
                <a:cubicBezTo>
                  <a:pt x="2278771" y="102690"/>
                  <a:pt x="2307467" y="86436"/>
                  <a:pt x="2334763" y="68239"/>
                </a:cubicBezTo>
                <a:cubicBezTo>
                  <a:pt x="2348411" y="59140"/>
                  <a:pt x="2360145" y="46130"/>
                  <a:pt x="2375706" y="40943"/>
                </a:cubicBezTo>
                <a:cubicBezTo>
                  <a:pt x="2389354" y="36394"/>
                  <a:pt x="2402817" y="31248"/>
                  <a:pt x="2416649" y="27296"/>
                </a:cubicBezTo>
                <a:cubicBezTo>
                  <a:pt x="2461627" y="14445"/>
                  <a:pt x="2492567" y="9383"/>
                  <a:pt x="2539479" y="0"/>
                </a:cubicBezTo>
                <a:cubicBezTo>
                  <a:pt x="2616816" y="4549"/>
                  <a:pt x="2694369" y="6303"/>
                  <a:pt x="2771491" y="13648"/>
                </a:cubicBezTo>
                <a:cubicBezTo>
                  <a:pt x="2795477" y="15932"/>
                  <a:pt x="2842465" y="32757"/>
                  <a:pt x="2867026" y="40943"/>
                </a:cubicBezTo>
                <a:cubicBezTo>
                  <a:pt x="2903419" y="65205"/>
                  <a:pt x="2920621" y="72808"/>
                  <a:pt x="2948912" y="109182"/>
                </a:cubicBezTo>
                <a:cubicBezTo>
                  <a:pt x="2969052" y="135077"/>
                  <a:pt x="2980306" y="167872"/>
                  <a:pt x="3003503" y="191069"/>
                </a:cubicBezTo>
                <a:cubicBezTo>
                  <a:pt x="3053100" y="240666"/>
                  <a:pt x="3041622" y="225328"/>
                  <a:pt x="3085390" y="286603"/>
                </a:cubicBezTo>
                <a:cubicBezTo>
                  <a:pt x="3094924" y="299950"/>
                  <a:pt x="3105350" y="312875"/>
                  <a:pt x="3112685" y="327546"/>
                </a:cubicBezTo>
                <a:cubicBezTo>
                  <a:pt x="3169184" y="440546"/>
                  <a:pt x="3075410" y="292107"/>
                  <a:pt x="3153629" y="409433"/>
                </a:cubicBezTo>
                <a:lnTo>
                  <a:pt x="3180924" y="491320"/>
                </a:lnTo>
                <a:cubicBezTo>
                  <a:pt x="3185473" y="504968"/>
                  <a:pt x="3186592" y="520293"/>
                  <a:pt x="3194572" y="532263"/>
                </a:cubicBezTo>
                <a:cubicBezTo>
                  <a:pt x="3203670" y="545911"/>
                  <a:pt x="3214532" y="558535"/>
                  <a:pt x="3221867" y="573206"/>
                </a:cubicBezTo>
                <a:cubicBezTo>
                  <a:pt x="3278370" y="686211"/>
                  <a:pt x="3184587" y="537756"/>
                  <a:pt x="3262811" y="655093"/>
                </a:cubicBezTo>
                <a:cubicBezTo>
                  <a:pt x="3290484" y="738115"/>
                  <a:pt x="3258400" y="653830"/>
                  <a:pt x="3303754" y="736979"/>
                </a:cubicBezTo>
                <a:cubicBezTo>
                  <a:pt x="3303838" y="737133"/>
                  <a:pt x="3360705" y="862170"/>
                  <a:pt x="3385640" y="887105"/>
                </a:cubicBezTo>
                <a:cubicBezTo>
                  <a:pt x="3401724" y="903189"/>
                  <a:pt x="3420482" y="916763"/>
                  <a:pt x="3440232" y="928048"/>
                </a:cubicBezTo>
                <a:cubicBezTo>
                  <a:pt x="3518567" y="972810"/>
                  <a:pt x="3444314" y="904155"/>
                  <a:pt x="3522118" y="968991"/>
                </a:cubicBezTo>
                <a:cubicBezTo>
                  <a:pt x="3536945" y="981347"/>
                  <a:pt x="3547826" y="998085"/>
                  <a:pt x="3563061" y="1009934"/>
                </a:cubicBezTo>
                <a:cubicBezTo>
                  <a:pt x="3601532" y="1039856"/>
                  <a:pt x="3711451" y="1108448"/>
                  <a:pt x="3754130" y="1119117"/>
                </a:cubicBezTo>
                <a:lnTo>
                  <a:pt x="3808721" y="1132764"/>
                </a:lnTo>
                <a:cubicBezTo>
                  <a:pt x="3880682" y="1180739"/>
                  <a:pt x="3816128" y="1144332"/>
                  <a:pt x="3904255" y="1173708"/>
                </a:cubicBezTo>
                <a:cubicBezTo>
                  <a:pt x="3927496" y="1181455"/>
                  <a:pt x="3949029" y="1193963"/>
                  <a:pt x="3972494" y="1201003"/>
                </a:cubicBezTo>
                <a:cubicBezTo>
                  <a:pt x="3994713" y="1207668"/>
                  <a:pt x="4018089" y="1209619"/>
                  <a:pt x="4040733" y="1214651"/>
                </a:cubicBezTo>
                <a:cubicBezTo>
                  <a:pt x="4059043" y="1218720"/>
                  <a:pt x="4077289" y="1223146"/>
                  <a:pt x="4095324" y="1228299"/>
                </a:cubicBezTo>
                <a:cubicBezTo>
                  <a:pt x="4109156" y="1232251"/>
                  <a:pt x="4122250" y="1238711"/>
                  <a:pt x="4136267" y="1241946"/>
                </a:cubicBezTo>
                <a:cubicBezTo>
                  <a:pt x="4181473" y="1252378"/>
                  <a:pt x="4227737" y="1257990"/>
                  <a:pt x="4272745" y="1269242"/>
                </a:cubicBezTo>
                <a:cubicBezTo>
                  <a:pt x="4290942" y="1273791"/>
                  <a:pt x="4309301" y="1277737"/>
                  <a:pt x="4327336" y="1282890"/>
                </a:cubicBezTo>
                <a:cubicBezTo>
                  <a:pt x="4378486" y="1297504"/>
                  <a:pt x="4364216" y="1299520"/>
                  <a:pt x="4422870" y="1310185"/>
                </a:cubicBezTo>
                <a:cubicBezTo>
                  <a:pt x="4454519" y="1315940"/>
                  <a:pt x="4486611" y="1318941"/>
                  <a:pt x="4518405" y="1323833"/>
                </a:cubicBezTo>
                <a:cubicBezTo>
                  <a:pt x="4545755" y="1328041"/>
                  <a:pt x="4572941" y="1333273"/>
                  <a:pt x="4600291" y="1337481"/>
                </a:cubicBezTo>
                <a:cubicBezTo>
                  <a:pt x="4632085" y="1342372"/>
                  <a:pt x="4664177" y="1345374"/>
                  <a:pt x="4695826" y="1351128"/>
                </a:cubicBezTo>
                <a:cubicBezTo>
                  <a:pt x="4714281" y="1354483"/>
                  <a:pt x="4731878" y="1361924"/>
                  <a:pt x="4750417" y="1364776"/>
                </a:cubicBezTo>
                <a:cubicBezTo>
                  <a:pt x="4807987" y="1373633"/>
                  <a:pt x="4955113" y="1385246"/>
                  <a:pt x="5009724" y="1392072"/>
                </a:cubicBezTo>
                <a:cubicBezTo>
                  <a:pt x="5037182" y="1395504"/>
                  <a:pt x="5064315" y="1401171"/>
                  <a:pt x="5091611" y="1405720"/>
                </a:cubicBezTo>
                <a:cubicBezTo>
                  <a:pt x="5137103" y="1423917"/>
                  <a:pt x="5187320" y="1433133"/>
                  <a:pt x="5228088" y="1460311"/>
                </a:cubicBezTo>
                <a:cubicBezTo>
                  <a:pt x="5284639" y="1498010"/>
                  <a:pt x="5253119" y="1483628"/>
                  <a:pt x="5323623" y="1501254"/>
                </a:cubicBezTo>
                <a:cubicBezTo>
                  <a:pt x="5337271" y="1510352"/>
                  <a:pt x="5349895" y="1521214"/>
                  <a:pt x="5364566" y="1528549"/>
                </a:cubicBezTo>
                <a:cubicBezTo>
                  <a:pt x="5377433" y="1534983"/>
                  <a:pt x="5393019" y="1535060"/>
                  <a:pt x="5405509" y="1542197"/>
                </a:cubicBezTo>
                <a:cubicBezTo>
                  <a:pt x="5425258" y="1553482"/>
                  <a:pt x="5442830" y="1568337"/>
                  <a:pt x="5460100" y="1583140"/>
                </a:cubicBezTo>
                <a:cubicBezTo>
                  <a:pt x="5529872" y="1642945"/>
                  <a:pt x="5475693" y="1601853"/>
                  <a:pt x="5528339" y="1665027"/>
                </a:cubicBezTo>
                <a:cubicBezTo>
                  <a:pt x="5540695" y="1679854"/>
                  <a:pt x="5556721" y="1691316"/>
                  <a:pt x="5569282" y="1705970"/>
                </a:cubicBezTo>
                <a:cubicBezTo>
                  <a:pt x="5584085" y="1723240"/>
                  <a:pt x="5595009" y="1743654"/>
                  <a:pt x="5610226" y="1760561"/>
                </a:cubicBezTo>
                <a:cubicBezTo>
                  <a:pt x="5636049" y="1789253"/>
                  <a:pt x="5664817" y="1815152"/>
                  <a:pt x="5692112" y="1842448"/>
                </a:cubicBezTo>
                <a:lnTo>
                  <a:pt x="5733055" y="1883391"/>
                </a:lnTo>
                <a:cubicBezTo>
                  <a:pt x="5768090" y="2023527"/>
                  <a:pt x="5720470" y="1849827"/>
                  <a:pt x="5773999" y="1992573"/>
                </a:cubicBezTo>
                <a:cubicBezTo>
                  <a:pt x="5780585" y="2010136"/>
                  <a:pt x="5782493" y="2029129"/>
                  <a:pt x="5787646" y="2047164"/>
                </a:cubicBezTo>
                <a:cubicBezTo>
                  <a:pt x="5791598" y="2060997"/>
                  <a:pt x="5796745" y="2074460"/>
                  <a:pt x="5801294" y="2088108"/>
                </a:cubicBezTo>
                <a:cubicBezTo>
                  <a:pt x="5805843" y="2119953"/>
                  <a:pt x="5809188" y="2151993"/>
                  <a:pt x="5814942" y="2183642"/>
                </a:cubicBezTo>
                <a:cubicBezTo>
                  <a:pt x="5818297" y="2202096"/>
                  <a:pt x="5824521" y="2219923"/>
                  <a:pt x="5828590" y="2238233"/>
                </a:cubicBezTo>
                <a:cubicBezTo>
                  <a:pt x="5833622" y="2260877"/>
                  <a:pt x="5837689" y="2283726"/>
                  <a:pt x="5842238" y="2306472"/>
                </a:cubicBezTo>
                <a:cubicBezTo>
                  <a:pt x="5837689" y="2429302"/>
                  <a:pt x="5839718" y="2552552"/>
                  <a:pt x="5828590" y="2674961"/>
                </a:cubicBezTo>
                <a:cubicBezTo>
                  <a:pt x="5825985" y="2703615"/>
                  <a:pt x="5808272" y="2728935"/>
                  <a:pt x="5801294" y="2756848"/>
                </a:cubicBezTo>
                <a:cubicBezTo>
                  <a:pt x="5796745" y="2775045"/>
                  <a:pt x="5795035" y="2794199"/>
                  <a:pt x="5787646" y="2811439"/>
                </a:cubicBezTo>
                <a:cubicBezTo>
                  <a:pt x="5781185" y="2826515"/>
                  <a:pt x="5768489" y="2838141"/>
                  <a:pt x="5760351" y="2852382"/>
                </a:cubicBezTo>
                <a:cubicBezTo>
                  <a:pt x="5750257" y="2870046"/>
                  <a:pt x="5743149" y="2889309"/>
                  <a:pt x="5733055" y="2906973"/>
                </a:cubicBezTo>
                <a:cubicBezTo>
                  <a:pt x="5724917" y="2921215"/>
                  <a:pt x="5713898" y="2933675"/>
                  <a:pt x="5705760" y="2947917"/>
                </a:cubicBezTo>
                <a:cubicBezTo>
                  <a:pt x="5695666" y="2965581"/>
                  <a:pt x="5690289" y="2985953"/>
                  <a:pt x="5678464" y="3002508"/>
                </a:cubicBezTo>
                <a:cubicBezTo>
                  <a:pt x="5628144" y="3072955"/>
                  <a:pt x="5645057" y="3016055"/>
                  <a:pt x="5582930" y="3084394"/>
                </a:cubicBezTo>
                <a:cubicBezTo>
                  <a:pt x="5552328" y="3118056"/>
                  <a:pt x="5533211" y="3161408"/>
                  <a:pt x="5501043" y="3193576"/>
                </a:cubicBezTo>
                <a:lnTo>
                  <a:pt x="5419157" y="3275463"/>
                </a:lnTo>
                <a:cubicBezTo>
                  <a:pt x="5388974" y="3305646"/>
                  <a:pt x="5375271" y="3324702"/>
                  <a:pt x="5337270" y="3343702"/>
                </a:cubicBezTo>
                <a:cubicBezTo>
                  <a:pt x="5324403" y="3350135"/>
                  <a:pt x="5309975" y="3352800"/>
                  <a:pt x="5296327" y="3357349"/>
                </a:cubicBezTo>
                <a:cubicBezTo>
                  <a:pt x="5246605" y="3407072"/>
                  <a:pt x="5230500" y="3431810"/>
                  <a:pt x="5146202" y="3452884"/>
                </a:cubicBezTo>
                <a:cubicBezTo>
                  <a:pt x="5129495" y="3457061"/>
                  <a:pt x="5031794" y="3478520"/>
                  <a:pt x="4996076" y="3493827"/>
                </a:cubicBezTo>
                <a:cubicBezTo>
                  <a:pt x="4977376" y="3501841"/>
                  <a:pt x="4960076" y="3512859"/>
                  <a:pt x="4941485" y="3521122"/>
                </a:cubicBezTo>
                <a:cubicBezTo>
                  <a:pt x="4875406" y="3550490"/>
                  <a:pt x="4882025" y="3546223"/>
                  <a:pt x="4818655" y="3562066"/>
                </a:cubicBezTo>
                <a:cubicBezTo>
                  <a:pt x="4805007" y="3571164"/>
                  <a:pt x="4791953" y="3581223"/>
                  <a:pt x="4777712" y="3589361"/>
                </a:cubicBezTo>
                <a:cubicBezTo>
                  <a:pt x="4747334" y="3606720"/>
                  <a:pt x="4716202" y="3621799"/>
                  <a:pt x="4682178" y="3630305"/>
                </a:cubicBezTo>
                <a:cubicBezTo>
                  <a:pt x="4659674" y="3635931"/>
                  <a:pt x="4636318" y="3637849"/>
                  <a:pt x="4613939" y="3643952"/>
                </a:cubicBezTo>
                <a:cubicBezTo>
                  <a:pt x="4586181" y="3651522"/>
                  <a:pt x="4559611" y="3662980"/>
                  <a:pt x="4532052" y="3671248"/>
                </a:cubicBezTo>
                <a:cubicBezTo>
                  <a:pt x="4484495" y="3685515"/>
                  <a:pt x="4459325" y="3687409"/>
                  <a:pt x="4409223" y="3698543"/>
                </a:cubicBezTo>
                <a:cubicBezTo>
                  <a:pt x="4390913" y="3702612"/>
                  <a:pt x="4372667" y="3707038"/>
                  <a:pt x="4354632" y="3712191"/>
                </a:cubicBezTo>
                <a:cubicBezTo>
                  <a:pt x="4340799" y="3716143"/>
                  <a:pt x="4327732" y="3722718"/>
                  <a:pt x="4313688" y="3725839"/>
                </a:cubicBezTo>
                <a:cubicBezTo>
                  <a:pt x="4250261" y="3739934"/>
                  <a:pt x="4154328" y="3748414"/>
                  <a:pt x="4095324" y="3753134"/>
                </a:cubicBezTo>
                <a:cubicBezTo>
                  <a:pt x="4027152" y="3758588"/>
                  <a:pt x="3958847" y="3762233"/>
                  <a:pt x="3890608" y="3766782"/>
                </a:cubicBezTo>
                <a:cubicBezTo>
                  <a:pt x="3781104" y="3763900"/>
                  <a:pt x="3326656" y="3757552"/>
                  <a:pt x="3139981" y="3739487"/>
                </a:cubicBezTo>
                <a:cubicBezTo>
                  <a:pt x="3075944" y="3733290"/>
                  <a:pt x="3011327" y="3727795"/>
                  <a:pt x="2948912" y="3712191"/>
                </a:cubicBezTo>
                <a:lnTo>
                  <a:pt x="2839730" y="3684896"/>
                </a:lnTo>
                <a:cubicBezTo>
                  <a:pt x="2821533" y="3680347"/>
                  <a:pt x="2803532" y="3674927"/>
                  <a:pt x="2785139" y="3671248"/>
                </a:cubicBezTo>
                <a:cubicBezTo>
                  <a:pt x="2660768" y="3646373"/>
                  <a:pt x="2773535" y="3671861"/>
                  <a:pt x="2635014" y="3630305"/>
                </a:cubicBezTo>
                <a:cubicBezTo>
                  <a:pt x="2617048" y="3624915"/>
                  <a:pt x="2597986" y="3623243"/>
                  <a:pt x="2580423" y="3616657"/>
                </a:cubicBezTo>
                <a:cubicBezTo>
                  <a:pt x="2484724" y="3580769"/>
                  <a:pt x="2564075" y="3601659"/>
                  <a:pt x="2484888" y="3562066"/>
                </a:cubicBezTo>
                <a:cubicBezTo>
                  <a:pt x="2331792" y="3485519"/>
                  <a:pt x="2588126" y="3634706"/>
                  <a:pt x="2389354" y="3521122"/>
                </a:cubicBezTo>
                <a:cubicBezTo>
                  <a:pt x="2375113" y="3512984"/>
                  <a:pt x="2363487" y="3500288"/>
                  <a:pt x="2348411" y="3493827"/>
                </a:cubicBezTo>
                <a:cubicBezTo>
                  <a:pt x="2331171" y="3486438"/>
                  <a:pt x="2311855" y="3485332"/>
                  <a:pt x="2293820" y="3480179"/>
                </a:cubicBezTo>
                <a:cubicBezTo>
                  <a:pt x="2279987" y="3476227"/>
                  <a:pt x="2266709" y="3470483"/>
                  <a:pt x="2252876" y="3466531"/>
                </a:cubicBezTo>
                <a:cubicBezTo>
                  <a:pt x="2200465" y="3451557"/>
                  <a:pt x="2181811" y="3453824"/>
                  <a:pt x="2130046" y="3425588"/>
                </a:cubicBezTo>
                <a:cubicBezTo>
                  <a:pt x="2101247" y="3409879"/>
                  <a:pt x="2075455" y="3389194"/>
                  <a:pt x="2048160" y="3370997"/>
                </a:cubicBezTo>
                <a:lnTo>
                  <a:pt x="1966273" y="3316406"/>
                </a:lnTo>
                <a:cubicBezTo>
                  <a:pt x="1952625" y="3307308"/>
                  <a:pt x="1940891" y="3294298"/>
                  <a:pt x="1925330" y="3289111"/>
                </a:cubicBezTo>
                <a:cubicBezTo>
                  <a:pt x="1911682" y="3284562"/>
                  <a:pt x="1896963" y="3282449"/>
                  <a:pt x="1884387" y="3275463"/>
                </a:cubicBezTo>
                <a:cubicBezTo>
                  <a:pt x="1855710" y="3259531"/>
                  <a:pt x="1833622" y="3231246"/>
                  <a:pt x="1802500" y="3220872"/>
                </a:cubicBezTo>
                <a:cubicBezTo>
                  <a:pt x="1629958" y="3163356"/>
                  <a:pt x="1905832" y="3259307"/>
                  <a:pt x="1720614" y="3179928"/>
                </a:cubicBezTo>
                <a:cubicBezTo>
                  <a:pt x="1703374" y="3172539"/>
                  <a:pt x="1684220" y="3170830"/>
                  <a:pt x="1666023" y="3166281"/>
                </a:cubicBezTo>
                <a:cubicBezTo>
                  <a:pt x="1536714" y="3101625"/>
                  <a:pt x="1699464" y="3176312"/>
                  <a:pt x="1529545" y="3125337"/>
                </a:cubicBezTo>
                <a:cubicBezTo>
                  <a:pt x="1510058" y="3119491"/>
                  <a:pt x="1493654" y="3106056"/>
                  <a:pt x="1474954" y="3098042"/>
                </a:cubicBezTo>
                <a:cubicBezTo>
                  <a:pt x="1461731" y="3092375"/>
                  <a:pt x="1447659" y="3088943"/>
                  <a:pt x="1434011" y="3084394"/>
                </a:cubicBezTo>
                <a:cubicBezTo>
                  <a:pt x="1269839" y="2961266"/>
                  <a:pt x="1532717" y="3147390"/>
                  <a:pt x="1270238" y="3016155"/>
                </a:cubicBezTo>
                <a:cubicBezTo>
                  <a:pt x="1252041" y="3007057"/>
                  <a:pt x="1234238" y="2997123"/>
                  <a:pt x="1215646" y="2988860"/>
                </a:cubicBezTo>
                <a:cubicBezTo>
                  <a:pt x="1150647" y="2959971"/>
                  <a:pt x="1094352" y="2943879"/>
                  <a:pt x="1024578" y="2920621"/>
                </a:cubicBezTo>
                <a:cubicBezTo>
                  <a:pt x="1010930" y="2916072"/>
                  <a:pt x="997742" y="2909794"/>
                  <a:pt x="983635" y="2906973"/>
                </a:cubicBezTo>
                <a:lnTo>
                  <a:pt x="915396" y="2893325"/>
                </a:lnTo>
                <a:cubicBezTo>
                  <a:pt x="836818" y="2840941"/>
                  <a:pt x="899187" y="2873463"/>
                  <a:pt x="751623" y="2852382"/>
                </a:cubicBezTo>
                <a:cubicBezTo>
                  <a:pt x="694009" y="2844151"/>
                  <a:pt x="682424" y="2837005"/>
                  <a:pt x="628793" y="2825087"/>
                </a:cubicBezTo>
                <a:cubicBezTo>
                  <a:pt x="596341" y="2817876"/>
                  <a:pt x="539248" y="2808886"/>
                  <a:pt x="505963" y="2797791"/>
                </a:cubicBezTo>
                <a:cubicBezTo>
                  <a:pt x="478225" y="2788545"/>
                  <a:pt x="410314" y="2760188"/>
                  <a:pt x="383133" y="2743200"/>
                </a:cubicBezTo>
                <a:cubicBezTo>
                  <a:pt x="363844" y="2731145"/>
                  <a:pt x="347051" y="2715478"/>
                  <a:pt x="328542" y="2702257"/>
                </a:cubicBezTo>
                <a:cubicBezTo>
                  <a:pt x="293920" y="2677527"/>
                  <a:pt x="265710" y="2663747"/>
                  <a:pt x="233008" y="2634018"/>
                </a:cubicBezTo>
                <a:cubicBezTo>
                  <a:pt x="199684" y="2603724"/>
                  <a:pt x="162454" y="2575956"/>
                  <a:pt x="137473" y="2538484"/>
                </a:cubicBezTo>
                <a:cubicBezTo>
                  <a:pt x="119276" y="2511188"/>
                  <a:pt x="97553" y="2485939"/>
                  <a:pt x="82882" y="2456597"/>
                </a:cubicBezTo>
                <a:cubicBezTo>
                  <a:pt x="73784" y="2438400"/>
                  <a:pt x="63601" y="2420706"/>
                  <a:pt x="55587" y="2402006"/>
                </a:cubicBezTo>
                <a:cubicBezTo>
                  <a:pt x="49920" y="2388783"/>
                  <a:pt x="48373" y="2373930"/>
                  <a:pt x="41939" y="2361063"/>
                </a:cubicBezTo>
                <a:cubicBezTo>
                  <a:pt x="34603" y="2346392"/>
                  <a:pt x="23742" y="2333768"/>
                  <a:pt x="14643" y="2320120"/>
                </a:cubicBezTo>
                <a:cubicBezTo>
                  <a:pt x="-7544" y="2231367"/>
                  <a:pt x="-2025" y="2281361"/>
                  <a:pt x="14643" y="2156346"/>
                </a:cubicBezTo>
                <a:cubicBezTo>
                  <a:pt x="18894" y="2124460"/>
                  <a:pt x="22537" y="2092461"/>
                  <a:pt x="28291" y="2060812"/>
                </a:cubicBezTo>
                <a:cubicBezTo>
                  <a:pt x="38958" y="2002146"/>
                  <a:pt x="40970" y="2016437"/>
                  <a:pt x="55587" y="1965278"/>
                </a:cubicBezTo>
                <a:cubicBezTo>
                  <a:pt x="61415" y="1944881"/>
                  <a:pt x="71978" y="1891552"/>
                  <a:pt x="82882" y="1869743"/>
                </a:cubicBezTo>
                <a:cubicBezTo>
                  <a:pt x="90217" y="1855072"/>
                  <a:pt x="102842" y="1843471"/>
                  <a:pt x="110178" y="1828800"/>
                </a:cubicBezTo>
                <a:cubicBezTo>
                  <a:pt x="116612" y="1815933"/>
                  <a:pt x="116840" y="1800433"/>
                  <a:pt x="123826" y="1787857"/>
                </a:cubicBezTo>
                <a:cubicBezTo>
                  <a:pt x="139758" y="1759180"/>
                  <a:pt x="160220" y="1733266"/>
                  <a:pt x="178417" y="1705970"/>
                </a:cubicBezTo>
                <a:cubicBezTo>
                  <a:pt x="187515" y="1692322"/>
                  <a:pt x="194114" y="1676625"/>
                  <a:pt x="205712" y="1665027"/>
                </a:cubicBezTo>
                <a:cubicBezTo>
                  <a:pt x="325326" y="1545413"/>
                  <a:pt x="173594" y="1691792"/>
                  <a:pt x="287599" y="1596788"/>
                </a:cubicBezTo>
                <a:cubicBezTo>
                  <a:pt x="302426" y="1584432"/>
                  <a:pt x="313888" y="1568406"/>
                  <a:pt x="328542" y="1555845"/>
                </a:cubicBezTo>
                <a:cubicBezTo>
                  <a:pt x="345812" y="1541042"/>
                  <a:pt x="365863" y="1529705"/>
                  <a:pt x="383133" y="1514902"/>
                </a:cubicBezTo>
                <a:cubicBezTo>
                  <a:pt x="397787" y="1502341"/>
                  <a:pt x="409249" y="1486314"/>
                  <a:pt x="424076" y="1473958"/>
                </a:cubicBezTo>
                <a:cubicBezTo>
                  <a:pt x="459349" y="1444564"/>
                  <a:pt x="464931" y="1446693"/>
                  <a:pt x="505963" y="1433015"/>
                </a:cubicBezTo>
                <a:cubicBezTo>
                  <a:pt x="519611" y="1419367"/>
                  <a:pt x="530034" y="1401445"/>
                  <a:pt x="546906" y="1392072"/>
                </a:cubicBezTo>
                <a:cubicBezTo>
                  <a:pt x="572057" y="1378099"/>
                  <a:pt x="601497" y="1373875"/>
                  <a:pt x="628793" y="1364776"/>
                </a:cubicBezTo>
                <a:lnTo>
                  <a:pt x="669736" y="1351128"/>
                </a:lnTo>
                <a:lnTo>
                  <a:pt x="751623" y="1323833"/>
                </a:lnTo>
                <a:cubicBezTo>
                  <a:pt x="765271" y="1319284"/>
                  <a:pt x="778610" y="1313674"/>
                  <a:pt x="792566" y="1310185"/>
                </a:cubicBezTo>
                <a:cubicBezTo>
                  <a:pt x="810763" y="1305636"/>
                  <a:pt x="829122" y="1301690"/>
                  <a:pt x="847157" y="1296537"/>
                </a:cubicBezTo>
                <a:cubicBezTo>
                  <a:pt x="860989" y="1292585"/>
                  <a:pt x="874057" y="1286011"/>
                  <a:pt x="888100" y="1282890"/>
                </a:cubicBezTo>
                <a:cubicBezTo>
                  <a:pt x="915113" y="1276887"/>
                  <a:pt x="942637" y="1273450"/>
                  <a:pt x="969987" y="1269242"/>
                </a:cubicBezTo>
                <a:cubicBezTo>
                  <a:pt x="1026803" y="1260501"/>
                  <a:pt x="1090663" y="1253295"/>
                  <a:pt x="1147408" y="1241946"/>
                </a:cubicBezTo>
                <a:cubicBezTo>
                  <a:pt x="1174659" y="1236496"/>
                  <a:pt x="1268959" y="1210954"/>
                  <a:pt x="1283885" y="1201003"/>
                </a:cubicBezTo>
                <a:cubicBezTo>
                  <a:pt x="1340436" y="1163304"/>
                  <a:pt x="1308916" y="1177686"/>
                  <a:pt x="1379420" y="1160060"/>
                </a:cubicBezTo>
                <a:cubicBezTo>
                  <a:pt x="1393068" y="1150961"/>
                  <a:pt x="1406122" y="1140902"/>
                  <a:pt x="1420363" y="1132764"/>
                </a:cubicBezTo>
                <a:cubicBezTo>
                  <a:pt x="1438027" y="1122670"/>
                  <a:pt x="1458026" y="1116754"/>
                  <a:pt x="1474954" y="1105469"/>
                </a:cubicBezTo>
                <a:cubicBezTo>
                  <a:pt x="1485660" y="1098332"/>
                  <a:pt x="1493151" y="1087272"/>
                  <a:pt x="1502249" y="107817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4788024" y="501352"/>
            <a:ext cx="2856963" cy="3279392"/>
          </a:xfrm>
          <a:custGeom>
            <a:avLst/>
            <a:gdLst>
              <a:gd name="connsiteX0" fmla="*/ 451974 w 2703855"/>
              <a:gd name="connsiteY0" fmla="*/ 0 h 2873050"/>
              <a:gd name="connsiteX1" fmla="*/ 83485 w 2703855"/>
              <a:gd name="connsiteY1" fmla="*/ 1078173 h 2873050"/>
              <a:gd name="connsiteX2" fmla="*/ 110780 w 2703855"/>
              <a:gd name="connsiteY2" fmla="*/ 2197289 h 2873050"/>
              <a:gd name="connsiteX3" fmla="*/ 1257192 w 2703855"/>
              <a:gd name="connsiteY3" fmla="*/ 2866029 h 2873050"/>
              <a:gd name="connsiteX4" fmla="*/ 2703855 w 2703855"/>
              <a:gd name="connsiteY4" fmla="*/ 2565779 h 2873050"/>
              <a:gd name="connsiteX5" fmla="*/ 2703855 w 2703855"/>
              <a:gd name="connsiteY5" fmla="*/ 2565779 h 28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855" h="2873050">
                <a:moveTo>
                  <a:pt x="451974" y="0"/>
                </a:moveTo>
                <a:cubicBezTo>
                  <a:pt x="296162" y="355979"/>
                  <a:pt x="140351" y="711958"/>
                  <a:pt x="83485" y="1078173"/>
                </a:cubicBezTo>
                <a:cubicBezTo>
                  <a:pt x="26619" y="1444388"/>
                  <a:pt x="-84838" y="1899313"/>
                  <a:pt x="110780" y="2197289"/>
                </a:cubicBezTo>
                <a:cubicBezTo>
                  <a:pt x="306398" y="2495265"/>
                  <a:pt x="825013" y="2804614"/>
                  <a:pt x="1257192" y="2866029"/>
                </a:cubicBezTo>
                <a:cubicBezTo>
                  <a:pt x="1689371" y="2927444"/>
                  <a:pt x="2703855" y="2565779"/>
                  <a:pt x="2703855" y="2565779"/>
                </a:cubicBezTo>
                <a:lnTo>
                  <a:pt x="2703855" y="2565779"/>
                </a:lnTo>
              </a:path>
            </a:pathLst>
          </a:cu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51520" y="2996952"/>
            <a:ext cx="3456384" cy="362508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blipFill rotWithShape="1"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95785" y="1260144"/>
            <a:ext cx="6196084" cy="5418305"/>
          </a:xfrm>
          <a:custGeom>
            <a:avLst/>
            <a:gdLst>
              <a:gd name="connsiteX0" fmla="*/ 0 w 6196084"/>
              <a:gd name="connsiteY0" fmla="*/ 4894996 h 5418305"/>
              <a:gd name="connsiteX1" fmla="*/ 368490 w 6196084"/>
              <a:gd name="connsiteY1" fmla="*/ 5263486 h 5418305"/>
              <a:gd name="connsiteX2" fmla="*/ 1528549 w 6196084"/>
              <a:gd name="connsiteY2" fmla="*/ 5399963 h 5418305"/>
              <a:gd name="connsiteX3" fmla="*/ 2251881 w 6196084"/>
              <a:gd name="connsiteY3" fmla="*/ 4881349 h 5418305"/>
              <a:gd name="connsiteX4" fmla="*/ 2210937 w 6196084"/>
              <a:gd name="connsiteY4" fmla="*/ 4253552 h 5418305"/>
              <a:gd name="connsiteX5" fmla="*/ 2074460 w 6196084"/>
              <a:gd name="connsiteY5" fmla="*/ 3516572 h 5418305"/>
              <a:gd name="connsiteX6" fmla="*/ 2606722 w 6196084"/>
              <a:gd name="connsiteY6" fmla="*/ 2820537 h 5418305"/>
              <a:gd name="connsiteX7" fmla="*/ 3302758 w 6196084"/>
              <a:gd name="connsiteY7" fmla="*/ 2397456 h 5418305"/>
              <a:gd name="connsiteX8" fmla="*/ 3739487 w 6196084"/>
              <a:gd name="connsiteY8" fmla="*/ 2643116 h 5418305"/>
              <a:gd name="connsiteX9" fmla="*/ 4217158 w 6196084"/>
              <a:gd name="connsiteY9" fmla="*/ 3639402 h 5418305"/>
              <a:gd name="connsiteX10" fmla="*/ 4899546 w 6196084"/>
              <a:gd name="connsiteY10" fmla="*/ 4130722 h 5418305"/>
              <a:gd name="connsiteX11" fmla="*/ 5868537 w 6196084"/>
              <a:gd name="connsiteY11" fmla="*/ 2520286 h 5418305"/>
              <a:gd name="connsiteX12" fmla="*/ 5459105 w 6196084"/>
              <a:gd name="connsiteY12" fmla="*/ 664190 h 5418305"/>
              <a:gd name="connsiteX13" fmla="*/ 5595582 w 6196084"/>
              <a:gd name="connsiteY13" fmla="*/ 90984 h 5418305"/>
              <a:gd name="connsiteX14" fmla="*/ 6196084 w 6196084"/>
              <a:gd name="connsiteY14" fmla="*/ 9098 h 5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6084" h="5418305">
                <a:moveTo>
                  <a:pt x="0" y="4894996"/>
                </a:moveTo>
                <a:cubicBezTo>
                  <a:pt x="56866" y="5037160"/>
                  <a:pt x="113732" y="5179325"/>
                  <a:pt x="368490" y="5263486"/>
                </a:cubicBezTo>
                <a:cubicBezTo>
                  <a:pt x="623248" y="5347647"/>
                  <a:pt x="1214651" y="5463652"/>
                  <a:pt x="1528549" y="5399963"/>
                </a:cubicBezTo>
                <a:cubicBezTo>
                  <a:pt x="1842447" y="5336274"/>
                  <a:pt x="2138150" y="5072418"/>
                  <a:pt x="2251881" y="4881349"/>
                </a:cubicBezTo>
                <a:cubicBezTo>
                  <a:pt x="2365612" y="4690280"/>
                  <a:pt x="2240507" y="4481015"/>
                  <a:pt x="2210937" y="4253552"/>
                </a:cubicBezTo>
                <a:cubicBezTo>
                  <a:pt x="2181367" y="4026089"/>
                  <a:pt x="2008496" y="3755408"/>
                  <a:pt x="2074460" y="3516572"/>
                </a:cubicBezTo>
                <a:cubicBezTo>
                  <a:pt x="2140424" y="3277736"/>
                  <a:pt x="2402006" y="3007056"/>
                  <a:pt x="2606722" y="2820537"/>
                </a:cubicBezTo>
                <a:cubicBezTo>
                  <a:pt x="2811438" y="2634018"/>
                  <a:pt x="3113964" y="2427026"/>
                  <a:pt x="3302758" y="2397456"/>
                </a:cubicBezTo>
                <a:cubicBezTo>
                  <a:pt x="3491552" y="2367886"/>
                  <a:pt x="3587087" y="2436125"/>
                  <a:pt x="3739487" y="2643116"/>
                </a:cubicBezTo>
                <a:cubicBezTo>
                  <a:pt x="3891887" y="2850107"/>
                  <a:pt x="4023815" y="3391468"/>
                  <a:pt x="4217158" y="3639402"/>
                </a:cubicBezTo>
                <a:cubicBezTo>
                  <a:pt x="4410501" y="3887336"/>
                  <a:pt x="4624316" y="4317241"/>
                  <a:pt x="4899546" y="4130722"/>
                </a:cubicBezTo>
                <a:cubicBezTo>
                  <a:pt x="5174776" y="3944203"/>
                  <a:pt x="5775277" y="3098041"/>
                  <a:pt x="5868537" y="2520286"/>
                </a:cubicBezTo>
                <a:cubicBezTo>
                  <a:pt x="5961797" y="1942531"/>
                  <a:pt x="5504598" y="1069074"/>
                  <a:pt x="5459105" y="664190"/>
                </a:cubicBezTo>
                <a:cubicBezTo>
                  <a:pt x="5413612" y="259306"/>
                  <a:pt x="5472752" y="200166"/>
                  <a:pt x="5595582" y="90984"/>
                </a:cubicBezTo>
                <a:cubicBezTo>
                  <a:pt x="5718412" y="-18198"/>
                  <a:pt x="5957248" y="-4550"/>
                  <a:pt x="6196084" y="909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193258" y="4221088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39752" y="515719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47188" y="332821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221511" y="260647"/>
            <a:ext cx="2993791" cy="5985286"/>
            <a:chOff x="498090" y="260646"/>
            <a:chExt cx="2993791" cy="6120679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uppieren 10"/>
          <p:cNvGrpSpPr/>
          <p:nvPr/>
        </p:nvGrpSpPr>
        <p:grpSpPr>
          <a:xfrm>
            <a:off x="4863373" y="282387"/>
            <a:ext cx="2993791" cy="5963544"/>
            <a:chOff x="498090" y="260646"/>
            <a:chExt cx="2993791" cy="6120679"/>
          </a:xfrm>
        </p:grpSpPr>
        <p:grpSp>
          <p:nvGrpSpPr>
            <p:cNvPr id="12" name="Gruppieren 1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/>
          <p:cNvGrpSpPr/>
          <p:nvPr/>
        </p:nvGrpSpPr>
        <p:grpSpPr>
          <a:xfrm rot="5400000">
            <a:off x="3042441" y="-1538544"/>
            <a:ext cx="2993791" cy="6635652"/>
            <a:chOff x="498090" y="260646"/>
            <a:chExt cx="2993791" cy="6120679"/>
          </a:xfrm>
        </p:grpSpPr>
        <p:grpSp>
          <p:nvGrpSpPr>
            <p:cNvPr id="21" name="Gruppieren 20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pieren 28"/>
          <p:cNvGrpSpPr/>
          <p:nvPr/>
        </p:nvGrpSpPr>
        <p:grpSpPr>
          <a:xfrm rot="5400000">
            <a:off x="3350360" y="1739129"/>
            <a:ext cx="2381721" cy="6631882"/>
            <a:chOff x="498090" y="260646"/>
            <a:chExt cx="2381721" cy="6120679"/>
          </a:xfrm>
        </p:grpSpPr>
        <p:grpSp>
          <p:nvGrpSpPr>
            <p:cNvPr id="30" name="Gruppieren 29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5" name="Gerade Verbindung 3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/>
          </p:nvGrpSpPr>
          <p:grpSpPr>
            <a:xfrm rot="10800000">
              <a:off x="2267742" y="260646"/>
              <a:ext cx="612069" cy="6120679"/>
              <a:chOff x="3131840" y="1700807"/>
              <a:chExt cx="1224136" cy="4475744"/>
            </a:xfrm>
          </p:grpSpPr>
          <p:cxnSp>
            <p:nvCxnSpPr>
              <p:cNvPr id="33" name="Gerade Verbindung 32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Freihandform 38"/>
          <p:cNvSpPr/>
          <p:nvPr/>
        </p:nvSpPr>
        <p:spPr>
          <a:xfrm>
            <a:off x="1480659" y="647952"/>
            <a:ext cx="5152368" cy="5210675"/>
          </a:xfrm>
          <a:custGeom>
            <a:avLst/>
            <a:gdLst>
              <a:gd name="connsiteX0" fmla="*/ 3684912 w 4189880"/>
              <a:gd name="connsiteY0" fmla="*/ 805217 h 4817659"/>
              <a:gd name="connsiteX1" fmla="*/ 3794095 w 4189880"/>
              <a:gd name="connsiteY1" fmla="*/ 1023582 h 4817659"/>
              <a:gd name="connsiteX2" fmla="*/ 3821390 w 4189880"/>
              <a:gd name="connsiteY2" fmla="*/ 1146411 h 4817659"/>
              <a:gd name="connsiteX3" fmla="*/ 3807742 w 4189880"/>
              <a:gd name="connsiteY3" fmla="*/ 1460310 h 4817659"/>
              <a:gd name="connsiteX4" fmla="*/ 3780447 w 4189880"/>
              <a:gd name="connsiteY4" fmla="*/ 1542197 h 4817659"/>
              <a:gd name="connsiteX5" fmla="*/ 3739504 w 4189880"/>
              <a:gd name="connsiteY5" fmla="*/ 1637731 h 4817659"/>
              <a:gd name="connsiteX6" fmla="*/ 3698560 w 4189880"/>
              <a:gd name="connsiteY6" fmla="*/ 1719617 h 4817659"/>
              <a:gd name="connsiteX7" fmla="*/ 3671265 w 4189880"/>
              <a:gd name="connsiteY7" fmla="*/ 1774208 h 4817659"/>
              <a:gd name="connsiteX8" fmla="*/ 3630321 w 4189880"/>
              <a:gd name="connsiteY8" fmla="*/ 1801504 h 4817659"/>
              <a:gd name="connsiteX9" fmla="*/ 3589378 w 4189880"/>
              <a:gd name="connsiteY9" fmla="*/ 1842447 h 4817659"/>
              <a:gd name="connsiteX10" fmla="*/ 3548435 w 4189880"/>
              <a:gd name="connsiteY10" fmla="*/ 1869743 h 4817659"/>
              <a:gd name="connsiteX11" fmla="*/ 3452901 w 4189880"/>
              <a:gd name="connsiteY11" fmla="*/ 1897038 h 4817659"/>
              <a:gd name="connsiteX12" fmla="*/ 3179945 w 4189880"/>
              <a:gd name="connsiteY12" fmla="*/ 1869743 h 4817659"/>
              <a:gd name="connsiteX13" fmla="*/ 3139002 w 4189880"/>
              <a:gd name="connsiteY13" fmla="*/ 1856095 h 4817659"/>
              <a:gd name="connsiteX14" fmla="*/ 3057115 w 4189880"/>
              <a:gd name="connsiteY14" fmla="*/ 1801504 h 4817659"/>
              <a:gd name="connsiteX15" fmla="*/ 3016172 w 4189880"/>
              <a:gd name="connsiteY15" fmla="*/ 1774208 h 4817659"/>
              <a:gd name="connsiteX16" fmla="*/ 2988877 w 4189880"/>
              <a:gd name="connsiteY16" fmla="*/ 1733265 h 4817659"/>
              <a:gd name="connsiteX17" fmla="*/ 2866047 w 4189880"/>
              <a:gd name="connsiteY17" fmla="*/ 1651379 h 4817659"/>
              <a:gd name="connsiteX18" fmla="*/ 2811456 w 4189880"/>
              <a:gd name="connsiteY18" fmla="*/ 1610435 h 4817659"/>
              <a:gd name="connsiteX19" fmla="*/ 2756865 w 4189880"/>
              <a:gd name="connsiteY19" fmla="*/ 1528549 h 4817659"/>
              <a:gd name="connsiteX20" fmla="*/ 2688626 w 4189880"/>
              <a:gd name="connsiteY20" fmla="*/ 1446662 h 4817659"/>
              <a:gd name="connsiteX21" fmla="*/ 2634035 w 4189880"/>
              <a:gd name="connsiteY21" fmla="*/ 1351128 h 4817659"/>
              <a:gd name="connsiteX22" fmla="*/ 2606739 w 4189880"/>
              <a:gd name="connsiteY22" fmla="*/ 1269241 h 4817659"/>
              <a:gd name="connsiteX23" fmla="*/ 2593092 w 4189880"/>
              <a:gd name="connsiteY23" fmla="*/ 1228298 h 4817659"/>
              <a:gd name="connsiteX24" fmla="*/ 2579444 w 4189880"/>
              <a:gd name="connsiteY24" fmla="*/ 1173707 h 4817659"/>
              <a:gd name="connsiteX25" fmla="*/ 2593092 w 4189880"/>
              <a:gd name="connsiteY25" fmla="*/ 1078173 h 4817659"/>
              <a:gd name="connsiteX26" fmla="*/ 2606739 w 4189880"/>
              <a:gd name="connsiteY26" fmla="*/ 1009934 h 4817659"/>
              <a:gd name="connsiteX27" fmla="*/ 2634035 w 4189880"/>
              <a:gd name="connsiteY27" fmla="*/ 805217 h 4817659"/>
              <a:gd name="connsiteX28" fmla="*/ 2647683 w 4189880"/>
              <a:gd name="connsiteY28" fmla="*/ 736979 h 4817659"/>
              <a:gd name="connsiteX29" fmla="*/ 2674978 w 4189880"/>
              <a:gd name="connsiteY29" fmla="*/ 641444 h 4817659"/>
              <a:gd name="connsiteX30" fmla="*/ 2702274 w 4189880"/>
              <a:gd name="connsiteY30" fmla="*/ 464023 h 4817659"/>
              <a:gd name="connsiteX31" fmla="*/ 2647683 w 4189880"/>
              <a:gd name="connsiteY31" fmla="*/ 191068 h 4817659"/>
              <a:gd name="connsiteX32" fmla="*/ 2620387 w 4189880"/>
              <a:gd name="connsiteY32" fmla="*/ 150125 h 4817659"/>
              <a:gd name="connsiteX33" fmla="*/ 2524853 w 4189880"/>
              <a:gd name="connsiteY33" fmla="*/ 95534 h 4817659"/>
              <a:gd name="connsiteX34" fmla="*/ 2442966 w 4189880"/>
              <a:gd name="connsiteY34" fmla="*/ 68238 h 4817659"/>
              <a:gd name="connsiteX35" fmla="*/ 2402023 w 4189880"/>
              <a:gd name="connsiteY35" fmla="*/ 40943 h 4817659"/>
              <a:gd name="connsiteX36" fmla="*/ 2210954 w 4189880"/>
              <a:gd name="connsiteY36" fmla="*/ 0 h 4817659"/>
              <a:gd name="connsiteX37" fmla="*/ 2047181 w 4189880"/>
              <a:gd name="connsiteY37" fmla="*/ 27295 h 4817659"/>
              <a:gd name="connsiteX38" fmla="*/ 1992590 w 4189880"/>
              <a:gd name="connsiteY38" fmla="*/ 40943 h 4817659"/>
              <a:gd name="connsiteX39" fmla="*/ 1910704 w 4189880"/>
              <a:gd name="connsiteY39" fmla="*/ 68238 h 4817659"/>
              <a:gd name="connsiteX40" fmla="*/ 1774226 w 4189880"/>
              <a:gd name="connsiteY40" fmla="*/ 163773 h 4817659"/>
              <a:gd name="connsiteX41" fmla="*/ 1746930 w 4189880"/>
              <a:gd name="connsiteY41" fmla="*/ 204716 h 4817659"/>
              <a:gd name="connsiteX42" fmla="*/ 1705987 w 4189880"/>
              <a:gd name="connsiteY42" fmla="*/ 245659 h 4817659"/>
              <a:gd name="connsiteX43" fmla="*/ 1637748 w 4189880"/>
              <a:gd name="connsiteY43" fmla="*/ 313898 h 4817659"/>
              <a:gd name="connsiteX44" fmla="*/ 1583157 w 4189880"/>
              <a:gd name="connsiteY44" fmla="*/ 395785 h 4817659"/>
              <a:gd name="connsiteX45" fmla="*/ 1569509 w 4189880"/>
              <a:gd name="connsiteY45" fmla="*/ 436728 h 4817659"/>
              <a:gd name="connsiteX46" fmla="*/ 1528566 w 4189880"/>
              <a:gd name="connsiteY46" fmla="*/ 518614 h 4817659"/>
              <a:gd name="connsiteX47" fmla="*/ 1501271 w 4189880"/>
              <a:gd name="connsiteY47" fmla="*/ 627797 h 4817659"/>
              <a:gd name="connsiteX48" fmla="*/ 1473975 w 4189880"/>
              <a:gd name="connsiteY48" fmla="*/ 709683 h 4817659"/>
              <a:gd name="connsiteX49" fmla="*/ 1514918 w 4189880"/>
              <a:gd name="connsiteY49" fmla="*/ 1160059 h 4817659"/>
              <a:gd name="connsiteX50" fmla="*/ 1528566 w 4189880"/>
              <a:gd name="connsiteY50" fmla="*/ 1255594 h 4817659"/>
              <a:gd name="connsiteX51" fmla="*/ 1569509 w 4189880"/>
              <a:gd name="connsiteY51" fmla="*/ 1378423 h 4817659"/>
              <a:gd name="connsiteX52" fmla="*/ 1596805 w 4189880"/>
              <a:gd name="connsiteY52" fmla="*/ 1501253 h 4817659"/>
              <a:gd name="connsiteX53" fmla="*/ 1624101 w 4189880"/>
              <a:gd name="connsiteY53" fmla="*/ 1542197 h 4817659"/>
              <a:gd name="connsiteX54" fmla="*/ 1651396 w 4189880"/>
              <a:gd name="connsiteY54" fmla="*/ 1665026 h 4817659"/>
              <a:gd name="connsiteX55" fmla="*/ 1678692 w 4189880"/>
              <a:gd name="connsiteY55" fmla="*/ 1733265 h 4817659"/>
              <a:gd name="connsiteX56" fmla="*/ 1692339 w 4189880"/>
              <a:gd name="connsiteY56" fmla="*/ 1801504 h 4817659"/>
              <a:gd name="connsiteX57" fmla="*/ 1719635 w 4189880"/>
              <a:gd name="connsiteY57" fmla="*/ 1883391 h 4817659"/>
              <a:gd name="connsiteX58" fmla="*/ 1746930 w 4189880"/>
              <a:gd name="connsiteY58" fmla="*/ 2006220 h 4817659"/>
              <a:gd name="connsiteX59" fmla="*/ 1719635 w 4189880"/>
              <a:gd name="connsiteY59" fmla="*/ 2142698 h 4817659"/>
              <a:gd name="connsiteX60" fmla="*/ 1705987 w 4189880"/>
              <a:gd name="connsiteY60" fmla="*/ 2183641 h 4817659"/>
              <a:gd name="connsiteX61" fmla="*/ 1665044 w 4189880"/>
              <a:gd name="connsiteY61" fmla="*/ 2210937 h 4817659"/>
              <a:gd name="connsiteX62" fmla="*/ 1610453 w 4189880"/>
              <a:gd name="connsiteY62" fmla="*/ 2265528 h 4817659"/>
              <a:gd name="connsiteX63" fmla="*/ 1528566 w 4189880"/>
              <a:gd name="connsiteY63" fmla="*/ 2292823 h 4817659"/>
              <a:gd name="connsiteX64" fmla="*/ 1487623 w 4189880"/>
              <a:gd name="connsiteY64" fmla="*/ 2306471 h 4817659"/>
              <a:gd name="connsiteX65" fmla="*/ 1269259 w 4189880"/>
              <a:gd name="connsiteY65" fmla="*/ 2292823 h 4817659"/>
              <a:gd name="connsiteX66" fmla="*/ 1201020 w 4189880"/>
              <a:gd name="connsiteY66" fmla="*/ 2279176 h 4817659"/>
              <a:gd name="connsiteX67" fmla="*/ 1105486 w 4189880"/>
              <a:gd name="connsiteY67" fmla="*/ 2265528 h 4817659"/>
              <a:gd name="connsiteX68" fmla="*/ 996304 w 4189880"/>
              <a:gd name="connsiteY68" fmla="*/ 2251880 h 4817659"/>
              <a:gd name="connsiteX69" fmla="*/ 941712 w 4189880"/>
              <a:gd name="connsiteY69" fmla="*/ 2238232 h 4817659"/>
              <a:gd name="connsiteX70" fmla="*/ 846178 w 4189880"/>
              <a:gd name="connsiteY70" fmla="*/ 2224585 h 4817659"/>
              <a:gd name="connsiteX71" fmla="*/ 777939 w 4189880"/>
              <a:gd name="connsiteY71" fmla="*/ 2210937 h 4817659"/>
              <a:gd name="connsiteX72" fmla="*/ 477689 w 4189880"/>
              <a:gd name="connsiteY72" fmla="*/ 2251880 h 4817659"/>
              <a:gd name="connsiteX73" fmla="*/ 286620 w 4189880"/>
              <a:gd name="connsiteY73" fmla="*/ 2306471 h 4817659"/>
              <a:gd name="connsiteX74" fmla="*/ 163790 w 4189880"/>
              <a:gd name="connsiteY74" fmla="*/ 2374710 h 4817659"/>
              <a:gd name="connsiteX75" fmla="*/ 122847 w 4189880"/>
              <a:gd name="connsiteY75" fmla="*/ 2402005 h 4817659"/>
              <a:gd name="connsiteX76" fmla="*/ 68256 w 4189880"/>
              <a:gd name="connsiteY76" fmla="*/ 2483892 h 4817659"/>
              <a:gd name="connsiteX77" fmla="*/ 27312 w 4189880"/>
              <a:gd name="connsiteY77" fmla="*/ 2565779 h 4817659"/>
              <a:gd name="connsiteX78" fmla="*/ 17 w 4189880"/>
              <a:gd name="connsiteY78" fmla="*/ 2715904 h 4817659"/>
              <a:gd name="connsiteX79" fmla="*/ 27312 w 4189880"/>
              <a:gd name="connsiteY79" fmla="*/ 2879677 h 4817659"/>
              <a:gd name="connsiteX80" fmla="*/ 68256 w 4189880"/>
              <a:gd name="connsiteY80" fmla="*/ 3043450 h 4817659"/>
              <a:gd name="connsiteX81" fmla="*/ 109199 w 4189880"/>
              <a:gd name="connsiteY81" fmla="*/ 3125337 h 4817659"/>
              <a:gd name="connsiteX82" fmla="*/ 191086 w 4189880"/>
              <a:gd name="connsiteY82" fmla="*/ 3207223 h 4817659"/>
              <a:gd name="connsiteX83" fmla="*/ 232029 w 4189880"/>
              <a:gd name="connsiteY83" fmla="*/ 3248167 h 4817659"/>
              <a:gd name="connsiteX84" fmla="*/ 286620 w 4189880"/>
              <a:gd name="connsiteY84" fmla="*/ 3289110 h 4817659"/>
              <a:gd name="connsiteX85" fmla="*/ 409450 w 4189880"/>
              <a:gd name="connsiteY85" fmla="*/ 3384644 h 4817659"/>
              <a:gd name="connsiteX86" fmla="*/ 491336 w 4189880"/>
              <a:gd name="connsiteY86" fmla="*/ 3439235 h 4817659"/>
              <a:gd name="connsiteX87" fmla="*/ 614166 w 4189880"/>
              <a:gd name="connsiteY87" fmla="*/ 3480179 h 4817659"/>
              <a:gd name="connsiteX88" fmla="*/ 709701 w 4189880"/>
              <a:gd name="connsiteY88" fmla="*/ 3507474 h 4817659"/>
              <a:gd name="connsiteX89" fmla="*/ 887121 w 4189880"/>
              <a:gd name="connsiteY89" fmla="*/ 3534770 h 4817659"/>
              <a:gd name="connsiteX90" fmla="*/ 969008 w 4189880"/>
              <a:gd name="connsiteY90" fmla="*/ 3548417 h 4817659"/>
              <a:gd name="connsiteX91" fmla="*/ 1064542 w 4189880"/>
              <a:gd name="connsiteY91" fmla="*/ 3562065 h 4817659"/>
              <a:gd name="connsiteX92" fmla="*/ 1160077 w 4189880"/>
              <a:gd name="connsiteY92" fmla="*/ 3589361 h 4817659"/>
              <a:gd name="connsiteX93" fmla="*/ 1296554 w 4189880"/>
              <a:gd name="connsiteY93" fmla="*/ 3630304 h 4817659"/>
              <a:gd name="connsiteX94" fmla="*/ 1351145 w 4189880"/>
              <a:gd name="connsiteY94" fmla="*/ 3657600 h 4817659"/>
              <a:gd name="connsiteX95" fmla="*/ 1473975 w 4189880"/>
              <a:gd name="connsiteY95" fmla="*/ 3725838 h 4817659"/>
              <a:gd name="connsiteX96" fmla="*/ 1542214 w 4189880"/>
              <a:gd name="connsiteY96" fmla="*/ 3807725 h 4817659"/>
              <a:gd name="connsiteX97" fmla="*/ 1610453 w 4189880"/>
              <a:gd name="connsiteY97" fmla="*/ 3903259 h 4817659"/>
              <a:gd name="connsiteX98" fmla="*/ 1651396 w 4189880"/>
              <a:gd name="connsiteY98" fmla="*/ 3985146 h 4817659"/>
              <a:gd name="connsiteX99" fmla="*/ 1678692 w 4189880"/>
              <a:gd name="connsiteY99" fmla="*/ 4067032 h 4817659"/>
              <a:gd name="connsiteX100" fmla="*/ 1719635 w 4189880"/>
              <a:gd name="connsiteY100" fmla="*/ 4148919 h 4817659"/>
              <a:gd name="connsiteX101" fmla="*/ 1746930 w 4189880"/>
              <a:gd name="connsiteY101" fmla="*/ 4189862 h 4817659"/>
              <a:gd name="connsiteX102" fmla="*/ 1774226 w 4189880"/>
              <a:gd name="connsiteY102" fmla="*/ 4271749 h 4817659"/>
              <a:gd name="connsiteX103" fmla="*/ 1801521 w 4189880"/>
              <a:gd name="connsiteY103" fmla="*/ 4326340 h 4817659"/>
              <a:gd name="connsiteX104" fmla="*/ 1815169 w 4189880"/>
              <a:gd name="connsiteY104" fmla="*/ 4367283 h 4817659"/>
              <a:gd name="connsiteX105" fmla="*/ 1897056 w 4189880"/>
              <a:gd name="connsiteY105" fmla="*/ 4490113 h 4817659"/>
              <a:gd name="connsiteX106" fmla="*/ 1924351 w 4189880"/>
              <a:gd name="connsiteY106" fmla="*/ 4531056 h 4817659"/>
              <a:gd name="connsiteX107" fmla="*/ 2006238 w 4189880"/>
              <a:gd name="connsiteY107" fmla="*/ 4612943 h 4817659"/>
              <a:gd name="connsiteX108" fmla="*/ 2047181 w 4189880"/>
              <a:gd name="connsiteY108" fmla="*/ 4653886 h 4817659"/>
              <a:gd name="connsiteX109" fmla="*/ 2088124 w 4189880"/>
              <a:gd name="connsiteY109" fmla="*/ 4694829 h 4817659"/>
              <a:gd name="connsiteX110" fmla="*/ 2129068 w 4189880"/>
              <a:gd name="connsiteY110" fmla="*/ 4708477 h 4817659"/>
              <a:gd name="connsiteX111" fmla="*/ 2170011 w 4189880"/>
              <a:gd name="connsiteY111" fmla="*/ 4735773 h 4817659"/>
              <a:gd name="connsiteX112" fmla="*/ 2210954 w 4189880"/>
              <a:gd name="connsiteY112" fmla="*/ 4749420 h 4817659"/>
              <a:gd name="connsiteX113" fmla="*/ 2320136 w 4189880"/>
              <a:gd name="connsiteY113" fmla="*/ 4776716 h 4817659"/>
              <a:gd name="connsiteX114" fmla="*/ 2456614 w 4189880"/>
              <a:gd name="connsiteY114" fmla="*/ 4817659 h 4817659"/>
              <a:gd name="connsiteX115" fmla="*/ 2770512 w 4189880"/>
              <a:gd name="connsiteY115" fmla="*/ 4804011 h 4817659"/>
              <a:gd name="connsiteX116" fmla="*/ 2811456 w 4189880"/>
              <a:gd name="connsiteY116" fmla="*/ 4790364 h 4817659"/>
              <a:gd name="connsiteX117" fmla="*/ 2920638 w 4189880"/>
              <a:gd name="connsiteY117" fmla="*/ 4763068 h 4817659"/>
              <a:gd name="connsiteX118" fmla="*/ 3043468 w 4189880"/>
              <a:gd name="connsiteY118" fmla="*/ 4653886 h 4817659"/>
              <a:gd name="connsiteX119" fmla="*/ 3084411 w 4189880"/>
              <a:gd name="connsiteY119" fmla="*/ 4599295 h 4817659"/>
              <a:gd name="connsiteX120" fmla="*/ 3125354 w 4189880"/>
              <a:gd name="connsiteY120" fmla="*/ 4558352 h 4817659"/>
              <a:gd name="connsiteX121" fmla="*/ 3220889 w 4189880"/>
              <a:gd name="connsiteY121" fmla="*/ 4435522 h 4817659"/>
              <a:gd name="connsiteX122" fmla="*/ 3248184 w 4189880"/>
              <a:gd name="connsiteY122" fmla="*/ 4339988 h 4817659"/>
              <a:gd name="connsiteX123" fmla="*/ 3275480 w 4189880"/>
              <a:gd name="connsiteY123" fmla="*/ 4285397 h 4817659"/>
              <a:gd name="connsiteX124" fmla="*/ 3289127 w 4189880"/>
              <a:gd name="connsiteY124" fmla="*/ 4217158 h 4817659"/>
              <a:gd name="connsiteX125" fmla="*/ 3302775 w 4189880"/>
              <a:gd name="connsiteY125" fmla="*/ 4162567 h 4817659"/>
              <a:gd name="connsiteX126" fmla="*/ 3289127 w 4189880"/>
              <a:gd name="connsiteY126" fmla="*/ 3971498 h 4817659"/>
              <a:gd name="connsiteX127" fmla="*/ 3261832 w 4189880"/>
              <a:gd name="connsiteY127" fmla="*/ 3766782 h 4817659"/>
              <a:gd name="connsiteX128" fmla="*/ 3248184 w 4189880"/>
              <a:gd name="connsiteY128" fmla="*/ 3630304 h 4817659"/>
              <a:gd name="connsiteX129" fmla="*/ 3234536 w 4189880"/>
              <a:gd name="connsiteY129" fmla="*/ 3521122 h 4817659"/>
              <a:gd name="connsiteX130" fmla="*/ 3220889 w 4189880"/>
              <a:gd name="connsiteY130" fmla="*/ 3343701 h 4817659"/>
              <a:gd name="connsiteX131" fmla="*/ 3261832 w 4189880"/>
              <a:gd name="connsiteY131" fmla="*/ 3057098 h 4817659"/>
              <a:gd name="connsiteX132" fmla="*/ 3275480 w 4189880"/>
              <a:gd name="connsiteY132" fmla="*/ 3016155 h 4817659"/>
              <a:gd name="connsiteX133" fmla="*/ 3371014 w 4189880"/>
              <a:gd name="connsiteY133" fmla="*/ 2893325 h 4817659"/>
              <a:gd name="connsiteX134" fmla="*/ 3411957 w 4189880"/>
              <a:gd name="connsiteY134" fmla="*/ 2866029 h 4817659"/>
              <a:gd name="connsiteX135" fmla="*/ 3480196 w 4189880"/>
              <a:gd name="connsiteY135" fmla="*/ 2797791 h 4817659"/>
              <a:gd name="connsiteX136" fmla="*/ 3562083 w 4189880"/>
              <a:gd name="connsiteY136" fmla="*/ 2715904 h 4817659"/>
              <a:gd name="connsiteX137" fmla="*/ 3603026 w 4189880"/>
              <a:gd name="connsiteY137" fmla="*/ 2688608 h 4817659"/>
              <a:gd name="connsiteX138" fmla="*/ 3643969 w 4189880"/>
              <a:gd name="connsiteY138" fmla="*/ 2647665 h 4817659"/>
              <a:gd name="connsiteX139" fmla="*/ 3684912 w 4189880"/>
              <a:gd name="connsiteY139" fmla="*/ 2620370 h 4817659"/>
              <a:gd name="connsiteX140" fmla="*/ 3739504 w 4189880"/>
              <a:gd name="connsiteY140" fmla="*/ 2579426 h 4817659"/>
              <a:gd name="connsiteX141" fmla="*/ 3835038 w 4189880"/>
              <a:gd name="connsiteY141" fmla="*/ 2497540 h 4817659"/>
              <a:gd name="connsiteX142" fmla="*/ 3903277 w 4189880"/>
              <a:gd name="connsiteY142" fmla="*/ 2402005 h 4817659"/>
              <a:gd name="connsiteX143" fmla="*/ 3944220 w 4189880"/>
              <a:gd name="connsiteY143" fmla="*/ 2374710 h 4817659"/>
              <a:gd name="connsiteX144" fmla="*/ 4012459 w 4189880"/>
              <a:gd name="connsiteY144" fmla="*/ 2292823 h 4817659"/>
              <a:gd name="connsiteX145" fmla="*/ 4067050 w 4189880"/>
              <a:gd name="connsiteY145" fmla="*/ 2210937 h 4817659"/>
              <a:gd name="connsiteX146" fmla="*/ 4094345 w 4189880"/>
              <a:gd name="connsiteY146" fmla="*/ 2169994 h 4817659"/>
              <a:gd name="connsiteX147" fmla="*/ 4121641 w 4189880"/>
              <a:gd name="connsiteY147" fmla="*/ 2129050 h 4817659"/>
              <a:gd name="connsiteX148" fmla="*/ 4162584 w 4189880"/>
              <a:gd name="connsiteY148" fmla="*/ 1992573 h 4817659"/>
              <a:gd name="connsiteX149" fmla="*/ 4176232 w 4189880"/>
              <a:gd name="connsiteY149" fmla="*/ 1951629 h 4817659"/>
              <a:gd name="connsiteX150" fmla="*/ 4189880 w 4189880"/>
              <a:gd name="connsiteY150" fmla="*/ 1856095 h 4817659"/>
              <a:gd name="connsiteX151" fmla="*/ 4148936 w 4189880"/>
              <a:gd name="connsiteY151" fmla="*/ 1528549 h 4817659"/>
              <a:gd name="connsiteX152" fmla="*/ 4135289 w 4189880"/>
              <a:gd name="connsiteY152" fmla="*/ 1460310 h 4817659"/>
              <a:gd name="connsiteX153" fmla="*/ 4107993 w 4189880"/>
              <a:gd name="connsiteY153" fmla="*/ 1378423 h 4817659"/>
              <a:gd name="connsiteX154" fmla="*/ 4094345 w 4189880"/>
              <a:gd name="connsiteY154" fmla="*/ 1337480 h 4817659"/>
              <a:gd name="connsiteX155" fmla="*/ 4080698 w 4189880"/>
              <a:gd name="connsiteY155" fmla="*/ 1296537 h 4817659"/>
              <a:gd name="connsiteX156" fmla="*/ 4026107 w 4189880"/>
              <a:gd name="connsiteY156" fmla="*/ 1214650 h 4817659"/>
              <a:gd name="connsiteX157" fmla="*/ 3998811 w 4189880"/>
              <a:gd name="connsiteY157" fmla="*/ 1173707 h 4817659"/>
              <a:gd name="connsiteX158" fmla="*/ 3971515 w 4189880"/>
              <a:gd name="connsiteY158" fmla="*/ 1132764 h 4817659"/>
              <a:gd name="connsiteX159" fmla="*/ 3916924 w 4189880"/>
              <a:gd name="connsiteY159" fmla="*/ 1050877 h 4817659"/>
              <a:gd name="connsiteX160" fmla="*/ 3835038 w 4189880"/>
              <a:gd name="connsiteY160" fmla="*/ 928047 h 4817659"/>
              <a:gd name="connsiteX161" fmla="*/ 3807742 w 4189880"/>
              <a:gd name="connsiteY161" fmla="*/ 887104 h 4817659"/>
              <a:gd name="connsiteX162" fmla="*/ 3739504 w 4189880"/>
              <a:gd name="connsiteY162" fmla="*/ 805217 h 4817659"/>
              <a:gd name="connsiteX163" fmla="*/ 3684912 w 4189880"/>
              <a:gd name="connsiteY163" fmla="*/ 805217 h 481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4189880" h="4817659">
                <a:moveTo>
                  <a:pt x="3684912" y="805217"/>
                </a:moveTo>
                <a:cubicBezTo>
                  <a:pt x="3694011" y="841611"/>
                  <a:pt x="3778136" y="943782"/>
                  <a:pt x="3794095" y="1023582"/>
                </a:cubicBezTo>
                <a:cubicBezTo>
                  <a:pt x="3811420" y="1110213"/>
                  <a:pt x="3802116" y="1069316"/>
                  <a:pt x="3821390" y="1146411"/>
                </a:cubicBezTo>
                <a:cubicBezTo>
                  <a:pt x="3816841" y="1251044"/>
                  <a:pt x="3818519" y="1356134"/>
                  <a:pt x="3807742" y="1460310"/>
                </a:cubicBezTo>
                <a:cubicBezTo>
                  <a:pt x="3804781" y="1488929"/>
                  <a:pt x="3789545" y="1514901"/>
                  <a:pt x="3780447" y="1542197"/>
                </a:cubicBezTo>
                <a:cubicBezTo>
                  <a:pt x="3748445" y="1638205"/>
                  <a:pt x="3790091" y="1519695"/>
                  <a:pt x="3739504" y="1637731"/>
                </a:cubicBezTo>
                <a:cubicBezTo>
                  <a:pt x="3685885" y="1762842"/>
                  <a:pt x="3773496" y="1588480"/>
                  <a:pt x="3698560" y="1719617"/>
                </a:cubicBezTo>
                <a:cubicBezTo>
                  <a:pt x="3688466" y="1737281"/>
                  <a:pt x="3684289" y="1758579"/>
                  <a:pt x="3671265" y="1774208"/>
                </a:cubicBezTo>
                <a:cubicBezTo>
                  <a:pt x="3660764" y="1786809"/>
                  <a:pt x="3642922" y="1791003"/>
                  <a:pt x="3630321" y="1801504"/>
                </a:cubicBezTo>
                <a:cubicBezTo>
                  <a:pt x="3615494" y="1813860"/>
                  <a:pt x="3604205" y="1830091"/>
                  <a:pt x="3589378" y="1842447"/>
                </a:cubicBezTo>
                <a:cubicBezTo>
                  <a:pt x="3576777" y="1852948"/>
                  <a:pt x="3563106" y="1862407"/>
                  <a:pt x="3548435" y="1869743"/>
                </a:cubicBezTo>
                <a:cubicBezTo>
                  <a:pt x="3528853" y="1879534"/>
                  <a:pt x="3470396" y="1892664"/>
                  <a:pt x="3452901" y="1897038"/>
                </a:cubicBezTo>
                <a:cubicBezTo>
                  <a:pt x="3293792" y="1887094"/>
                  <a:pt x="3285234" y="1899826"/>
                  <a:pt x="3179945" y="1869743"/>
                </a:cubicBezTo>
                <a:cubicBezTo>
                  <a:pt x="3166113" y="1865791"/>
                  <a:pt x="3151578" y="1863081"/>
                  <a:pt x="3139002" y="1856095"/>
                </a:cubicBezTo>
                <a:cubicBezTo>
                  <a:pt x="3110325" y="1840163"/>
                  <a:pt x="3084411" y="1819701"/>
                  <a:pt x="3057115" y="1801504"/>
                </a:cubicBezTo>
                <a:lnTo>
                  <a:pt x="3016172" y="1774208"/>
                </a:lnTo>
                <a:cubicBezTo>
                  <a:pt x="3007074" y="1760560"/>
                  <a:pt x="3001221" y="1744066"/>
                  <a:pt x="2988877" y="1733265"/>
                </a:cubicBezTo>
                <a:cubicBezTo>
                  <a:pt x="2961567" y="1709369"/>
                  <a:pt x="2900174" y="1676975"/>
                  <a:pt x="2866047" y="1651379"/>
                </a:cubicBezTo>
                <a:cubicBezTo>
                  <a:pt x="2847850" y="1637731"/>
                  <a:pt x="2826568" y="1627436"/>
                  <a:pt x="2811456" y="1610435"/>
                </a:cubicBezTo>
                <a:cubicBezTo>
                  <a:pt x="2789662" y="1585916"/>
                  <a:pt x="2780062" y="1551746"/>
                  <a:pt x="2756865" y="1528549"/>
                </a:cubicBezTo>
                <a:cubicBezTo>
                  <a:pt x="2726681" y="1498365"/>
                  <a:pt x="2707627" y="1484665"/>
                  <a:pt x="2688626" y="1446662"/>
                </a:cubicBezTo>
                <a:cubicBezTo>
                  <a:pt x="2636525" y="1342460"/>
                  <a:pt x="2733036" y="1483130"/>
                  <a:pt x="2634035" y="1351128"/>
                </a:cubicBezTo>
                <a:lnTo>
                  <a:pt x="2606739" y="1269241"/>
                </a:lnTo>
                <a:cubicBezTo>
                  <a:pt x="2602190" y="1255593"/>
                  <a:pt x="2596581" y="1242254"/>
                  <a:pt x="2593092" y="1228298"/>
                </a:cubicBezTo>
                <a:lnTo>
                  <a:pt x="2579444" y="1173707"/>
                </a:lnTo>
                <a:cubicBezTo>
                  <a:pt x="2583993" y="1141862"/>
                  <a:pt x="2587804" y="1109903"/>
                  <a:pt x="2593092" y="1078173"/>
                </a:cubicBezTo>
                <a:cubicBezTo>
                  <a:pt x="2596905" y="1055292"/>
                  <a:pt x="2602926" y="1032815"/>
                  <a:pt x="2606739" y="1009934"/>
                </a:cubicBezTo>
                <a:cubicBezTo>
                  <a:pt x="2634327" y="844405"/>
                  <a:pt x="2606417" y="984728"/>
                  <a:pt x="2634035" y="805217"/>
                </a:cubicBezTo>
                <a:cubicBezTo>
                  <a:pt x="2637562" y="782290"/>
                  <a:pt x="2642057" y="759483"/>
                  <a:pt x="2647683" y="736979"/>
                </a:cubicBezTo>
                <a:cubicBezTo>
                  <a:pt x="2673694" y="632932"/>
                  <a:pt x="2649453" y="769066"/>
                  <a:pt x="2674978" y="641444"/>
                </a:cubicBezTo>
                <a:cubicBezTo>
                  <a:pt x="2684447" y="594101"/>
                  <a:pt x="2695719" y="509909"/>
                  <a:pt x="2702274" y="464023"/>
                </a:cubicBezTo>
                <a:cubicBezTo>
                  <a:pt x="2699964" y="447851"/>
                  <a:pt x="2682329" y="243035"/>
                  <a:pt x="2647683" y="191068"/>
                </a:cubicBezTo>
                <a:cubicBezTo>
                  <a:pt x="2638584" y="177420"/>
                  <a:pt x="2631985" y="161723"/>
                  <a:pt x="2620387" y="150125"/>
                </a:cubicBezTo>
                <a:cubicBezTo>
                  <a:pt x="2603971" y="133709"/>
                  <a:pt x="2542697" y="102671"/>
                  <a:pt x="2524853" y="95534"/>
                </a:cubicBezTo>
                <a:cubicBezTo>
                  <a:pt x="2498139" y="84848"/>
                  <a:pt x="2466906" y="84198"/>
                  <a:pt x="2442966" y="68238"/>
                </a:cubicBezTo>
                <a:cubicBezTo>
                  <a:pt x="2429318" y="59140"/>
                  <a:pt x="2417438" y="46548"/>
                  <a:pt x="2402023" y="40943"/>
                </a:cubicBezTo>
                <a:cubicBezTo>
                  <a:pt x="2344466" y="20013"/>
                  <a:pt x="2271961" y="10167"/>
                  <a:pt x="2210954" y="0"/>
                </a:cubicBezTo>
                <a:cubicBezTo>
                  <a:pt x="2131196" y="11393"/>
                  <a:pt x="2119027" y="11329"/>
                  <a:pt x="2047181" y="27295"/>
                </a:cubicBezTo>
                <a:cubicBezTo>
                  <a:pt x="2028871" y="31364"/>
                  <a:pt x="2010556" y="35553"/>
                  <a:pt x="1992590" y="40943"/>
                </a:cubicBezTo>
                <a:cubicBezTo>
                  <a:pt x="1965032" y="49210"/>
                  <a:pt x="1910704" y="68238"/>
                  <a:pt x="1910704" y="68238"/>
                </a:cubicBezTo>
                <a:cubicBezTo>
                  <a:pt x="1897321" y="77160"/>
                  <a:pt x="1794439" y="143560"/>
                  <a:pt x="1774226" y="163773"/>
                </a:cubicBezTo>
                <a:cubicBezTo>
                  <a:pt x="1762628" y="175371"/>
                  <a:pt x="1757431" y="192115"/>
                  <a:pt x="1746930" y="204716"/>
                </a:cubicBezTo>
                <a:cubicBezTo>
                  <a:pt x="1734574" y="219543"/>
                  <a:pt x="1718343" y="230832"/>
                  <a:pt x="1705987" y="245659"/>
                </a:cubicBezTo>
                <a:cubicBezTo>
                  <a:pt x="1649122" y="313898"/>
                  <a:pt x="1712812" y="263857"/>
                  <a:pt x="1637748" y="313898"/>
                </a:cubicBezTo>
                <a:cubicBezTo>
                  <a:pt x="1619551" y="341194"/>
                  <a:pt x="1593531" y="364663"/>
                  <a:pt x="1583157" y="395785"/>
                </a:cubicBezTo>
                <a:cubicBezTo>
                  <a:pt x="1578608" y="409433"/>
                  <a:pt x="1575943" y="423861"/>
                  <a:pt x="1569509" y="436728"/>
                </a:cubicBezTo>
                <a:cubicBezTo>
                  <a:pt x="1532244" y="511259"/>
                  <a:pt x="1549147" y="443150"/>
                  <a:pt x="1528566" y="518614"/>
                </a:cubicBezTo>
                <a:cubicBezTo>
                  <a:pt x="1518695" y="554807"/>
                  <a:pt x="1513134" y="592208"/>
                  <a:pt x="1501271" y="627797"/>
                </a:cubicBezTo>
                <a:lnTo>
                  <a:pt x="1473975" y="709683"/>
                </a:lnTo>
                <a:cubicBezTo>
                  <a:pt x="1491004" y="1033233"/>
                  <a:pt x="1475383" y="883309"/>
                  <a:pt x="1514918" y="1160059"/>
                </a:cubicBezTo>
                <a:cubicBezTo>
                  <a:pt x="1519467" y="1191904"/>
                  <a:pt x="1520764" y="1224386"/>
                  <a:pt x="1528566" y="1255594"/>
                </a:cubicBezTo>
                <a:cubicBezTo>
                  <a:pt x="1580950" y="1465124"/>
                  <a:pt x="1492417" y="1121448"/>
                  <a:pt x="1569509" y="1378423"/>
                </a:cubicBezTo>
                <a:cubicBezTo>
                  <a:pt x="1575986" y="1400014"/>
                  <a:pt x="1586304" y="1476750"/>
                  <a:pt x="1596805" y="1501253"/>
                </a:cubicBezTo>
                <a:cubicBezTo>
                  <a:pt x="1603266" y="1516330"/>
                  <a:pt x="1615002" y="1528549"/>
                  <a:pt x="1624101" y="1542197"/>
                </a:cubicBezTo>
                <a:cubicBezTo>
                  <a:pt x="1629510" y="1569245"/>
                  <a:pt x="1641757" y="1636111"/>
                  <a:pt x="1651396" y="1665026"/>
                </a:cubicBezTo>
                <a:cubicBezTo>
                  <a:pt x="1659143" y="1688267"/>
                  <a:pt x="1669593" y="1710519"/>
                  <a:pt x="1678692" y="1733265"/>
                </a:cubicBezTo>
                <a:cubicBezTo>
                  <a:pt x="1683241" y="1756011"/>
                  <a:pt x="1686236" y="1779125"/>
                  <a:pt x="1692339" y="1801504"/>
                </a:cubicBezTo>
                <a:cubicBezTo>
                  <a:pt x="1699909" y="1829262"/>
                  <a:pt x="1713992" y="1855178"/>
                  <a:pt x="1719635" y="1883391"/>
                </a:cubicBezTo>
                <a:cubicBezTo>
                  <a:pt x="1736962" y="1970022"/>
                  <a:pt x="1727657" y="1929125"/>
                  <a:pt x="1746930" y="2006220"/>
                </a:cubicBezTo>
                <a:cubicBezTo>
                  <a:pt x="1737832" y="2051713"/>
                  <a:pt x="1734306" y="2098685"/>
                  <a:pt x="1719635" y="2142698"/>
                </a:cubicBezTo>
                <a:cubicBezTo>
                  <a:pt x="1715086" y="2156346"/>
                  <a:pt x="1714974" y="2172407"/>
                  <a:pt x="1705987" y="2183641"/>
                </a:cubicBezTo>
                <a:cubicBezTo>
                  <a:pt x="1695740" y="2196449"/>
                  <a:pt x="1677498" y="2200262"/>
                  <a:pt x="1665044" y="2210937"/>
                </a:cubicBezTo>
                <a:cubicBezTo>
                  <a:pt x="1645505" y="2227685"/>
                  <a:pt x="1632520" y="2252288"/>
                  <a:pt x="1610453" y="2265528"/>
                </a:cubicBezTo>
                <a:cubicBezTo>
                  <a:pt x="1585781" y="2280331"/>
                  <a:pt x="1555862" y="2283725"/>
                  <a:pt x="1528566" y="2292823"/>
                </a:cubicBezTo>
                <a:lnTo>
                  <a:pt x="1487623" y="2306471"/>
                </a:lnTo>
                <a:cubicBezTo>
                  <a:pt x="1414835" y="2301922"/>
                  <a:pt x="1341861" y="2299737"/>
                  <a:pt x="1269259" y="2292823"/>
                </a:cubicBezTo>
                <a:cubicBezTo>
                  <a:pt x="1246167" y="2290624"/>
                  <a:pt x="1223901" y="2282989"/>
                  <a:pt x="1201020" y="2279176"/>
                </a:cubicBezTo>
                <a:cubicBezTo>
                  <a:pt x="1169290" y="2273888"/>
                  <a:pt x="1137372" y="2269780"/>
                  <a:pt x="1105486" y="2265528"/>
                </a:cubicBezTo>
                <a:cubicBezTo>
                  <a:pt x="1069131" y="2260681"/>
                  <a:pt x="1032482" y="2257910"/>
                  <a:pt x="996304" y="2251880"/>
                </a:cubicBezTo>
                <a:cubicBezTo>
                  <a:pt x="977802" y="2248796"/>
                  <a:pt x="960167" y="2241587"/>
                  <a:pt x="941712" y="2238232"/>
                </a:cubicBezTo>
                <a:cubicBezTo>
                  <a:pt x="910063" y="2232478"/>
                  <a:pt x="877908" y="2229873"/>
                  <a:pt x="846178" y="2224585"/>
                </a:cubicBezTo>
                <a:cubicBezTo>
                  <a:pt x="823297" y="2220772"/>
                  <a:pt x="800685" y="2215486"/>
                  <a:pt x="777939" y="2210937"/>
                </a:cubicBezTo>
                <a:cubicBezTo>
                  <a:pt x="716030" y="2218676"/>
                  <a:pt x="510163" y="2243761"/>
                  <a:pt x="477689" y="2251880"/>
                </a:cubicBezTo>
                <a:cubicBezTo>
                  <a:pt x="340604" y="2286152"/>
                  <a:pt x="404088" y="2267315"/>
                  <a:pt x="286620" y="2306471"/>
                </a:cubicBezTo>
                <a:cubicBezTo>
                  <a:pt x="214557" y="2330492"/>
                  <a:pt x="257642" y="2312143"/>
                  <a:pt x="163790" y="2374710"/>
                </a:cubicBezTo>
                <a:lnTo>
                  <a:pt x="122847" y="2402005"/>
                </a:lnTo>
                <a:cubicBezTo>
                  <a:pt x="104650" y="2429301"/>
                  <a:pt x="78630" y="2452770"/>
                  <a:pt x="68256" y="2483892"/>
                </a:cubicBezTo>
                <a:cubicBezTo>
                  <a:pt x="49421" y="2540396"/>
                  <a:pt x="62588" y="2512865"/>
                  <a:pt x="27312" y="2565779"/>
                </a:cubicBezTo>
                <a:cubicBezTo>
                  <a:pt x="23512" y="2584781"/>
                  <a:pt x="-742" y="2702242"/>
                  <a:pt x="17" y="2715904"/>
                </a:cubicBezTo>
                <a:cubicBezTo>
                  <a:pt x="3087" y="2771163"/>
                  <a:pt x="18214" y="2825086"/>
                  <a:pt x="27312" y="2879677"/>
                </a:cubicBezTo>
                <a:cubicBezTo>
                  <a:pt x="45690" y="2989944"/>
                  <a:pt x="32210" y="2935312"/>
                  <a:pt x="68256" y="3043450"/>
                </a:cubicBezTo>
                <a:cubicBezTo>
                  <a:pt x="80903" y="3081390"/>
                  <a:pt x="80979" y="3093590"/>
                  <a:pt x="109199" y="3125337"/>
                </a:cubicBezTo>
                <a:cubicBezTo>
                  <a:pt x="134845" y="3154188"/>
                  <a:pt x="163790" y="3179927"/>
                  <a:pt x="191086" y="3207223"/>
                </a:cubicBezTo>
                <a:cubicBezTo>
                  <a:pt x="204734" y="3220871"/>
                  <a:pt x="216588" y="3236586"/>
                  <a:pt x="232029" y="3248167"/>
                </a:cubicBezTo>
                <a:cubicBezTo>
                  <a:pt x="250226" y="3261815"/>
                  <a:pt x="269713" y="3273894"/>
                  <a:pt x="286620" y="3289110"/>
                </a:cubicBezTo>
                <a:cubicBezTo>
                  <a:pt x="394925" y="3386584"/>
                  <a:pt x="325832" y="3356773"/>
                  <a:pt x="409450" y="3384644"/>
                </a:cubicBezTo>
                <a:cubicBezTo>
                  <a:pt x="436745" y="3402841"/>
                  <a:pt x="460215" y="3428861"/>
                  <a:pt x="491336" y="3439235"/>
                </a:cubicBezTo>
                <a:lnTo>
                  <a:pt x="614166" y="3480179"/>
                </a:lnTo>
                <a:cubicBezTo>
                  <a:pt x="653184" y="3493185"/>
                  <a:pt x="666865" y="3498907"/>
                  <a:pt x="709701" y="3507474"/>
                </a:cubicBezTo>
                <a:cubicBezTo>
                  <a:pt x="766435" y="3518821"/>
                  <a:pt x="830318" y="3526031"/>
                  <a:pt x="887121" y="3534770"/>
                </a:cubicBezTo>
                <a:cubicBezTo>
                  <a:pt x="914471" y="3538978"/>
                  <a:pt x="941658" y="3544209"/>
                  <a:pt x="969008" y="3548417"/>
                </a:cubicBezTo>
                <a:cubicBezTo>
                  <a:pt x="1000802" y="3553308"/>
                  <a:pt x="1032893" y="3556311"/>
                  <a:pt x="1064542" y="3562065"/>
                </a:cubicBezTo>
                <a:cubicBezTo>
                  <a:pt x="1123210" y="3572732"/>
                  <a:pt x="1108916" y="3574744"/>
                  <a:pt x="1160077" y="3589361"/>
                </a:cubicBezTo>
                <a:cubicBezTo>
                  <a:pt x="1205794" y="3602423"/>
                  <a:pt x="1253303" y="3608678"/>
                  <a:pt x="1296554" y="3630304"/>
                </a:cubicBezTo>
                <a:cubicBezTo>
                  <a:pt x="1314751" y="3639403"/>
                  <a:pt x="1333699" y="3647133"/>
                  <a:pt x="1351145" y="3657600"/>
                </a:cubicBezTo>
                <a:cubicBezTo>
                  <a:pt x="1468462" y="3727991"/>
                  <a:pt x="1391622" y="3698388"/>
                  <a:pt x="1473975" y="3725838"/>
                </a:cubicBezTo>
                <a:cubicBezTo>
                  <a:pt x="1534304" y="3816332"/>
                  <a:pt x="1463401" y="3715776"/>
                  <a:pt x="1542214" y="3807725"/>
                </a:cubicBezTo>
                <a:cubicBezTo>
                  <a:pt x="1567603" y="3837345"/>
                  <a:pt x="1588853" y="3870860"/>
                  <a:pt x="1610453" y="3903259"/>
                </a:cubicBezTo>
                <a:cubicBezTo>
                  <a:pt x="1660225" y="4052575"/>
                  <a:pt x="1580848" y="3826414"/>
                  <a:pt x="1651396" y="3985146"/>
                </a:cubicBezTo>
                <a:cubicBezTo>
                  <a:pt x="1663081" y="4011438"/>
                  <a:pt x="1662733" y="4043092"/>
                  <a:pt x="1678692" y="4067032"/>
                </a:cubicBezTo>
                <a:cubicBezTo>
                  <a:pt x="1756919" y="4184377"/>
                  <a:pt x="1663128" y="4035906"/>
                  <a:pt x="1719635" y="4148919"/>
                </a:cubicBezTo>
                <a:cubicBezTo>
                  <a:pt x="1726970" y="4163590"/>
                  <a:pt x="1740268" y="4174873"/>
                  <a:pt x="1746930" y="4189862"/>
                </a:cubicBezTo>
                <a:cubicBezTo>
                  <a:pt x="1758615" y="4216154"/>
                  <a:pt x="1761359" y="4246014"/>
                  <a:pt x="1774226" y="4271749"/>
                </a:cubicBezTo>
                <a:cubicBezTo>
                  <a:pt x="1783324" y="4289946"/>
                  <a:pt x="1793507" y="4307640"/>
                  <a:pt x="1801521" y="4326340"/>
                </a:cubicBezTo>
                <a:cubicBezTo>
                  <a:pt x="1807188" y="4339563"/>
                  <a:pt x="1808183" y="4354707"/>
                  <a:pt x="1815169" y="4367283"/>
                </a:cubicBezTo>
                <a:cubicBezTo>
                  <a:pt x="1815181" y="4367305"/>
                  <a:pt x="1883401" y="4469631"/>
                  <a:pt x="1897056" y="4490113"/>
                </a:cubicBezTo>
                <a:cubicBezTo>
                  <a:pt x="1906154" y="4503761"/>
                  <a:pt x="1912753" y="4519458"/>
                  <a:pt x="1924351" y="4531056"/>
                </a:cubicBezTo>
                <a:lnTo>
                  <a:pt x="2006238" y="4612943"/>
                </a:lnTo>
                <a:lnTo>
                  <a:pt x="2047181" y="4653886"/>
                </a:lnTo>
                <a:cubicBezTo>
                  <a:pt x="2060829" y="4667534"/>
                  <a:pt x="2069814" y="4688726"/>
                  <a:pt x="2088124" y="4694829"/>
                </a:cubicBezTo>
                <a:lnTo>
                  <a:pt x="2129068" y="4708477"/>
                </a:lnTo>
                <a:cubicBezTo>
                  <a:pt x="2142716" y="4717576"/>
                  <a:pt x="2155340" y="4728438"/>
                  <a:pt x="2170011" y="4735773"/>
                </a:cubicBezTo>
                <a:cubicBezTo>
                  <a:pt x="2182878" y="4742207"/>
                  <a:pt x="2197075" y="4745635"/>
                  <a:pt x="2210954" y="4749420"/>
                </a:cubicBezTo>
                <a:cubicBezTo>
                  <a:pt x="2247146" y="4759291"/>
                  <a:pt x="2284547" y="4764853"/>
                  <a:pt x="2320136" y="4776716"/>
                </a:cubicBezTo>
                <a:cubicBezTo>
                  <a:pt x="2419818" y="4809942"/>
                  <a:pt x="2374110" y="4797033"/>
                  <a:pt x="2456614" y="4817659"/>
                </a:cubicBezTo>
                <a:cubicBezTo>
                  <a:pt x="2561247" y="4813110"/>
                  <a:pt x="2666089" y="4812043"/>
                  <a:pt x="2770512" y="4804011"/>
                </a:cubicBezTo>
                <a:cubicBezTo>
                  <a:pt x="2784856" y="4802908"/>
                  <a:pt x="2797499" y="4793853"/>
                  <a:pt x="2811456" y="4790364"/>
                </a:cubicBezTo>
                <a:cubicBezTo>
                  <a:pt x="2842603" y="4782577"/>
                  <a:pt x="2889440" y="4778667"/>
                  <a:pt x="2920638" y="4763068"/>
                </a:cubicBezTo>
                <a:cubicBezTo>
                  <a:pt x="2963199" y="4741788"/>
                  <a:pt x="3021765" y="4682824"/>
                  <a:pt x="3043468" y="4653886"/>
                </a:cubicBezTo>
                <a:cubicBezTo>
                  <a:pt x="3057116" y="4635689"/>
                  <a:pt x="3069608" y="4616565"/>
                  <a:pt x="3084411" y="4599295"/>
                </a:cubicBezTo>
                <a:cubicBezTo>
                  <a:pt x="3096972" y="4584641"/>
                  <a:pt x="3113505" y="4573587"/>
                  <a:pt x="3125354" y="4558352"/>
                </a:cubicBezTo>
                <a:cubicBezTo>
                  <a:pt x="3239620" y="4411438"/>
                  <a:pt x="3127937" y="4528471"/>
                  <a:pt x="3220889" y="4435522"/>
                </a:cubicBezTo>
                <a:cubicBezTo>
                  <a:pt x="3227815" y="4407815"/>
                  <a:pt x="3236435" y="4367402"/>
                  <a:pt x="3248184" y="4339988"/>
                </a:cubicBezTo>
                <a:cubicBezTo>
                  <a:pt x="3256198" y="4321288"/>
                  <a:pt x="3266381" y="4303594"/>
                  <a:pt x="3275480" y="4285397"/>
                </a:cubicBezTo>
                <a:cubicBezTo>
                  <a:pt x="3280029" y="4262651"/>
                  <a:pt x="3284095" y="4239802"/>
                  <a:pt x="3289127" y="4217158"/>
                </a:cubicBezTo>
                <a:cubicBezTo>
                  <a:pt x="3293196" y="4198848"/>
                  <a:pt x="3302775" y="4181324"/>
                  <a:pt x="3302775" y="4162567"/>
                </a:cubicBezTo>
                <a:cubicBezTo>
                  <a:pt x="3302775" y="4098715"/>
                  <a:pt x="3294430" y="4035129"/>
                  <a:pt x="3289127" y="3971498"/>
                </a:cubicBezTo>
                <a:cubicBezTo>
                  <a:pt x="3277730" y="3834726"/>
                  <a:pt x="3282134" y="3868290"/>
                  <a:pt x="3261832" y="3766782"/>
                </a:cubicBezTo>
                <a:cubicBezTo>
                  <a:pt x="3257283" y="3721289"/>
                  <a:pt x="3253233" y="3675744"/>
                  <a:pt x="3248184" y="3630304"/>
                </a:cubicBezTo>
                <a:cubicBezTo>
                  <a:pt x="3244134" y="3593851"/>
                  <a:pt x="3238013" y="3557634"/>
                  <a:pt x="3234536" y="3521122"/>
                </a:cubicBezTo>
                <a:cubicBezTo>
                  <a:pt x="3228913" y="3462074"/>
                  <a:pt x="3225438" y="3402841"/>
                  <a:pt x="3220889" y="3343701"/>
                </a:cubicBezTo>
                <a:cubicBezTo>
                  <a:pt x="3228678" y="3258022"/>
                  <a:pt x="3233968" y="3140687"/>
                  <a:pt x="3261832" y="3057098"/>
                </a:cubicBezTo>
                <a:cubicBezTo>
                  <a:pt x="3266381" y="3043450"/>
                  <a:pt x="3268494" y="3028731"/>
                  <a:pt x="3275480" y="3016155"/>
                </a:cubicBezTo>
                <a:cubicBezTo>
                  <a:pt x="3301718" y="2968927"/>
                  <a:pt x="3329855" y="2927625"/>
                  <a:pt x="3371014" y="2893325"/>
                </a:cubicBezTo>
                <a:cubicBezTo>
                  <a:pt x="3383615" y="2882824"/>
                  <a:pt x="3398309" y="2875128"/>
                  <a:pt x="3411957" y="2866029"/>
                </a:cubicBezTo>
                <a:cubicBezTo>
                  <a:pt x="3468205" y="2781660"/>
                  <a:pt x="3405752" y="2863963"/>
                  <a:pt x="3480196" y="2797791"/>
                </a:cubicBezTo>
                <a:cubicBezTo>
                  <a:pt x="3509047" y="2772145"/>
                  <a:pt x="3534787" y="2743200"/>
                  <a:pt x="3562083" y="2715904"/>
                </a:cubicBezTo>
                <a:cubicBezTo>
                  <a:pt x="3573681" y="2704306"/>
                  <a:pt x="3590425" y="2699109"/>
                  <a:pt x="3603026" y="2688608"/>
                </a:cubicBezTo>
                <a:cubicBezTo>
                  <a:pt x="3617853" y="2676252"/>
                  <a:pt x="3629142" y="2660021"/>
                  <a:pt x="3643969" y="2647665"/>
                </a:cubicBezTo>
                <a:cubicBezTo>
                  <a:pt x="3656570" y="2637164"/>
                  <a:pt x="3671565" y="2629904"/>
                  <a:pt x="3684912" y="2620370"/>
                </a:cubicBezTo>
                <a:cubicBezTo>
                  <a:pt x="3703422" y="2607149"/>
                  <a:pt x="3722233" y="2594229"/>
                  <a:pt x="3739504" y="2579426"/>
                </a:cubicBezTo>
                <a:cubicBezTo>
                  <a:pt x="3872566" y="2465373"/>
                  <a:pt x="3675398" y="2617269"/>
                  <a:pt x="3835038" y="2497540"/>
                </a:cubicBezTo>
                <a:cubicBezTo>
                  <a:pt x="3850537" y="2474291"/>
                  <a:pt x="3886347" y="2418935"/>
                  <a:pt x="3903277" y="2402005"/>
                </a:cubicBezTo>
                <a:cubicBezTo>
                  <a:pt x="3914875" y="2390407"/>
                  <a:pt x="3930572" y="2383808"/>
                  <a:pt x="3944220" y="2374710"/>
                </a:cubicBezTo>
                <a:cubicBezTo>
                  <a:pt x="4041747" y="2228417"/>
                  <a:pt x="3889871" y="2450436"/>
                  <a:pt x="4012459" y="2292823"/>
                </a:cubicBezTo>
                <a:cubicBezTo>
                  <a:pt x="4032599" y="2266928"/>
                  <a:pt x="4048853" y="2238232"/>
                  <a:pt x="4067050" y="2210937"/>
                </a:cubicBezTo>
                <a:lnTo>
                  <a:pt x="4094345" y="2169994"/>
                </a:lnTo>
                <a:lnTo>
                  <a:pt x="4121641" y="2129050"/>
                </a:lnTo>
                <a:cubicBezTo>
                  <a:pt x="4142267" y="2046547"/>
                  <a:pt x="4129358" y="2092252"/>
                  <a:pt x="4162584" y="1992573"/>
                </a:cubicBezTo>
                <a:lnTo>
                  <a:pt x="4176232" y="1951629"/>
                </a:lnTo>
                <a:cubicBezTo>
                  <a:pt x="4180781" y="1919784"/>
                  <a:pt x="4189880" y="1888263"/>
                  <a:pt x="4189880" y="1856095"/>
                </a:cubicBezTo>
                <a:cubicBezTo>
                  <a:pt x="4189880" y="1703511"/>
                  <a:pt x="4176437" y="1666053"/>
                  <a:pt x="4148936" y="1528549"/>
                </a:cubicBezTo>
                <a:cubicBezTo>
                  <a:pt x="4144387" y="1505803"/>
                  <a:pt x="4142625" y="1482316"/>
                  <a:pt x="4135289" y="1460310"/>
                </a:cubicBezTo>
                <a:lnTo>
                  <a:pt x="4107993" y="1378423"/>
                </a:lnTo>
                <a:lnTo>
                  <a:pt x="4094345" y="1337480"/>
                </a:lnTo>
                <a:cubicBezTo>
                  <a:pt x="4089796" y="1323832"/>
                  <a:pt x="4088678" y="1308507"/>
                  <a:pt x="4080698" y="1296537"/>
                </a:cubicBezTo>
                <a:lnTo>
                  <a:pt x="4026107" y="1214650"/>
                </a:lnTo>
                <a:lnTo>
                  <a:pt x="3998811" y="1173707"/>
                </a:lnTo>
                <a:lnTo>
                  <a:pt x="3971515" y="1132764"/>
                </a:lnTo>
                <a:cubicBezTo>
                  <a:pt x="3945416" y="1054460"/>
                  <a:pt x="3976559" y="1127550"/>
                  <a:pt x="3916924" y="1050877"/>
                </a:cubicBezTo>
                <a:cubicBezTo>
                  <a:pt x="3916899" y="1050845"/>
                  <a:pt x="3848697" y="948535"/>
                  <a:pt x="3835038" y="928047"/>
                </a:cubicBezTo>
                <a:cubicBezTo>
                  <a:pt x="3825940" y="914399"/>
                  <a:pt x="3819340" y="898702"/>
                  <a:pt x="3807742" y="887104"/>
                </a:cubicBezTo>
                <a:cubicBezTo>
                  <a:pt x="3688118" y="767480"/>
                  <a:pt x="3834515" y="919231"/>
                  <a:pt x="3739504" y="805217"/>
                </a:cubicBezTo>
                <a:cubicBezTo>
                  <a:pt x="3727148" y="790390"/>
                  <a:pt x="3675813" y="768823"/>
                  <a:pt x="3684912" y="805217"/>
                </a:cubicBezTo>
                <a:close/>
              </a:path>
            </a:pathLst>
          </a:custGeom>
          <a:solidFill>
            <a:srgbClr val="4F81BD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245095" y="1506522"/>
            <a:ext cx="612066" cy="5455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eschweifte Klammer links 40"/>
          <p:cNvSpPr/>
          <p:nvPr/>
        </p:nvSpPr>
        <p:spPr>
          <a:xfrm rot="10800000">
            <a:off x="8025088" y="1414310"/>
            <a:ext cx="396044" cy="72993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de-DE" sz="4400" b="1" dirty="0" smtClean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4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679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4400" b="0" i="1" smtClean="0">
                                  <a:latin typeface="Cambria Math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ln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⁡(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𝑁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1160060" y="2320018"/>
            <a:ext cx="6277970" cy="4230908"/>
          </a:xfrm>
          <a:custGeom>
            <a:avLst/>
            <a:gdLst>
              <a:gd name="connsiteX0" fmla="*/ 0 w 6277970"/>
              <a:gd name="connsiteY0" fmla="*/ 4238173 h 4238173"/>
              <a:gd name="connsiteX1" fmla="*/ 900752 w 6277970"/>
              <a:gd name="connsiteY1" fmla="*/ 2191009 h 4238173"/>
              <a:gd name="connsiteX2" fmla="*/ 1228298 w 6277970"/>
              <a:gd name="connsiteY2" fmla="*/ 1795224 h 4238173"/>
              <a:gd name="connsiteX3" fmla="*/ 3111689 w 6277970"/>
              <a:gd name="connsiteY3" fmla="*/ 171141 h 4238173"/>
              <a:gd name="connsiteX4" fmla="*/ 3493827 w 6277970"/>
              <a:gd name="connsiteY4" fmla="*/ 34663 h 4238173"/>
              <a:gd name="connsiteX5" fmla="*/ 3712191 w 6277970"/>
              <a:gd name="connsiteY5" fmla="*/ 48311 h 4238173"/>
              <a:gd name="connsiteX6" fmla="*/ 6277970 w 6277970"/>
              <a:gd name="connsiteY6" fmla="*/ 34663 h 4238173"/>
              <a:gd name="connsiteX0" fmla="*/ 0 w 6277970"/>
              <a:gd name="connsiteY0" fmla="*/ 4218667 h 4218667"/>
              <a:gd name="connsiteX1" fmla="*/ 900752 w 6277970"/>
              <a:gd name="connsiteY1" fmla="*/ 2171503 h 4218667"/>
              <a:gd name="connsiteX2" fmla="*/ 1228298 w 6277970"/>
              <a:gd name="connsiteY2" fmla="*/ 1775718 h 4218667"/>
              <a:gd name="connsiteX3" fmla="*/ 3111689 w 6277970"/>
              <a:gd name="connsiteY3" fmla="*/ 151635 h 4218667"/>
              <a:gd name="connsiteX4" fmla="*/ 3398293 w 6277970"/>
              <a:gd name="connsiteY4" fmla="*/ 56100 h 4218667"/>
              <a:gd name="connsiteX5" fmla="*/ 3712191 w 6277970"/>
              <a:gd name="connsiteY5" fmla="*/ 28805 h 4218667"/>
              <a:gd name="connsiteX6" fmla="*/ 6277970 w 6277970"/>
              <a:gd name="connsiteY6" fmla="*/ 15157 h 4218667"/>
              <a:gd name="connsiteX0" fmla="*/ 0 w 6277970"/>
              <a:gd name="connsiteY0" fmla="*/ 4203510 h 4203510"/>
              <a:gd name="connsiteX1" fmla="*/ 900752 w 6277970"/>
              <a:gd name="connsiteY1" fmla="*/ 2156346 h 4203510"/>
              <a:gd name="connsiteX2" fmla="*/ 1228298 w 6277970"/>
              <a:gd name="connsiteY2" fmla="*/ 1760561 h 4203510"/>
              <a:gd name="connsiteX3" fmla="*/ 2975211 w 6277970"/>
              <a:gd name="connsiteY3" fmla="*/ 177422 h 4203510"/>
              <a:gd name="connsiteX4" fmla="*/ 3398293 w 6277970"/>
              <a:gd name="connsiteY4" fmla="*/ 40943 h 4203510"/>
              <a:gd name="connsiteX5" fmla="*/ 3712191 w 6277970"/>
              <a:gd name="connsiteY5" fmla="*/ 13648 h 4203510"/>
              <a:gd name="connsiteX6" fmla="*/ 6277970 w 6277970"/>
              <a:gd name="connsiteY6" fmla="*/ 0 h 4203510"/>
              <a:gd name="connsiteX0" fmla="*/ 0 w 6277970"/>
              <a:gd name="connsiteY0" fmla="*/ 4263407 h 4263407"/>
              <a:gd name="connsiteX1" fmla="*/ 900752 w 6277970"/>
              <a:gd name="connsiteY1" fmla="*/ 2216243 h 4263407"/>
              <a:gd name="connsiteX2" fmla="*/ 1228298 w 6277970"/>
              <a:gd name="connsiteY2" fmla="*/ 1820458 h 4263407"/>
              <a:gd name="connsiteX3" fmla="*/ 2975211 w 6277970"/>
              <a:gd name="connsiteY3" fmla="*/ 237319 h 4263407"/>
              <a:gd name="connsiteX4" fmla="*/ 3398293 w 6277970"/>
              <a:gd name="connsiteY4" fmla="*/ 5306 h 4263407"/>
              <a:gd name="connsiteX5" fmla="*/ 3712191 w 6277970"/>
              <a:gd name="connsiteY5" fmla="*/ 73545 h 4263407"/>
              <a:gd name="connsiteX6" fmla="*/ 6277970 w 6277970"/>
              <a:gd name="connsiteY6" fmla="*/ 59897 h 4263407"/>
              <a:gd name="connsiteX0" fmla="*/ 0 w 6277970"/>
              <a:gd name="connsiteY0" fmla="*/ 4230908 h 4230908"/>
              <a:gd name="connsiteX1" fmla="*/ 900752 w 6277970"/>
              <a:gd name="connsiteY1" fmla="*/ 2183744 h 4230908"/>
              <a:gd name="connsiteX2" fmla="*/ 1228298 w 6277970"/>
              <a:gd name="connsiteY2" fmla="*/ 1787959 h 4230908"/>
              <a:gd name="connsiteX3" fmla="*/ 2975211 w 6277970"/>
              <a:gd name="connsiteY3" fmla="*/ 204820 h 4230908"/>
              <a:gd name="connsiteX4" fmla="*/ 3286150 w 6277970"/>
              <a:gd name="connsiteY4" fmla="*/ 7312 h 4230908"/>
              <a:gd name="connsiteX5" fmla="*/ 3712191 w 6277970"/>
              <a:gd name="connsiteY5" fmla="*/ 41046 h 4230908"/>
              <a:gd name="connsiteX6" fmla="*/ 6277970 w 6277970"/>
              <a:gd name="connsiteY6" fmla="*/ 27398 h 423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7970" h="4230908">
                <a:moveTo>
                  <a:pt x="0" y="4230908"/>
                </a:moveTo>
                <a:cubicBezTo>
                  <a:pt x="348018" y="3410905"/>
                  <a:pt x="696036" y="2590902"/>
                  <a:pt x="900752" y="2183744"/>
                </a:cubicBezTo>
                <a:cubicBezTo>
                  <a:pt x="1105468" y="1776586"/>
                  <a:pt x="882555" y="2117780"/>
                  <a:pt x="1228298" y="1787959"/>
                </a:cubicBezTo>
                <a:cubicBezTo>
                  <a:pt x="1574041" y="1458138"/>
                  <a:pt x="2632236" y="501594"/>
                  <a:pt x="2975211" y="204820"/>
                </a:cubicBezTo>
                <a:cubicBezTo>
                  <a:pt x="3318186" y="-91954"/>
                  <a:pt x="3163320" y="34608"/>
                  <a:pt x="3286150" y="7312"/>
                </a:cubicBezTo>
                <a:cubicBezTo>
                  <a:pt x="3408980" y="-19984"/>
                  <a:pt x="3213554" y="37698"/>
                  <a:pt x="3712191" y="41046"/>
                </a:cubicBezTo>
                <a:lnTo>
                  <a:pt x="6277970" y="273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932040" y="1338220"/>
            <a:ext cx="21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klein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96302" y="5392527"/>
            <a:ext cx="1996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groß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99792" y="2345953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0607" y="4684626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619906" y="2749691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30035" y="437388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>
            <a:off x="596629" y="6174646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06758" y="3422863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𝒎𝒊𝒏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4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44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=1.12 </m:t>
                      </m:r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V="1">
            <a:off x="2699792" y="2728495"/>
            <a:ext cx="0" cy="3847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908763" y="847825"/>
            <a:ext cx="6700345" cy="2772395"/>
          </a:xfrm>
          <a:custGeom>
            <a:avLst/>
            <a:gdLst>
              <a:gd name="connsiteX0" fmla="*/ 0 w 6700345"/>
              <a:gd name="connsiteY0" fmla="*/ 0 h 2772395"/>
              <a:gd name="connsiteX1" fmla="*/ 157656 w 6700345"/>
              <a:gd name="connsiteY1" fmla="*/ 1576551 h 2772395"/>
              <a:gd name="connsiteX2" fmla="*/ 472966 w 6700345"/>
              <a:gd name="connsiteY2" fmla="*/ 2238703 h 2772395"/>
              <a:gd name="connsiteX3" fmla="*/ 1213945 w 6700345"/>
              <a:gd name="connsiteY3" fmla="*/ 2680138 h 2772395"/>
              <a:gd name="connsiteX4" fmla="*/ 2207173 w 6700345"/>
              <a:gd name="connsiteY4" fmla="*/ 2743200 h 2772395"/>
              <a:gd name="connsiteX5" fmla="*/ 3673366 w 6700345"/>
              <a:gd name="connsiteY5" fmla="*/ 2317531 h 2772395"/>
              <a:gd name="connsiteX6" fmla="*/ 4556235 w 6700345"/>
              <a:gd name="connsiteY6" fmla="*/ 2144110 h 2772395"/>
              <a:gd name="connsiteX7" fmla="*/ 5439104 w 6700345"/>
              <a:gd name="connsiteY7" fmla="*/ 2112579 h 2772395"/>
              <a:gd name="connsiteX8" fmla="*/ 6700345 w 6700345"/>
              <a:gd name="connsiteY8" fmla="*/ 2065282 h 2772395"/>
              <a:gd name="connsiteX9" fmla="*/ 6700345 w 6700345"/>
              <a:gd name="connsiteY9" fmla="*/ 2065282 h 2772395"/>
              <a:gd name="connsiteX10" fmla="*/ 6700345 w 6700345"/>
              <a:gd name="connsiteY10" fmla="*/ 2065282 h 27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00345" h="2772395">
                <a:moveTo>
                  <a:pt x="0" y="0"/>
                </a:moveTo>
                <a:cubicBezTo>
                  <a:pt x="39414" y="601717"/>
                  <a:pt x="78828" y="1203434"/>
                  <a:pt x="157656" y="1576551"/>
                </a:cubicBezTo>
                <a:cubicBezTo>
                  <a:pt x="236484" y="1949668"/>
                  <a:pt x="296918" y="2054772"/>
                  <a:pt x="472966" y="2238703"/>
                </a:cubicBezTo>
                <a:cubicBezTo>
                  <a:pt x="649014" y="2422634"/>
                  <a:pt x="924911" y="2596055"/>
                  <a:pt x="1213945" y="2680138"/>
                </a:cubicBezTo>
                <a:cubicBezTo>
                  <a:pt x="1502979" y="2764221"/>
                  <a:pt x="1797270" y="2803634"/>
                  <a:pt x="2207173" y="2743200"/>
                </a:cubicBezTo>
                <a:cubicBezTo>
                  <a:pt x="2617076" y="2682766"/>
                  <a:pt x="3281856" y="2417379"/>
                  <a:pt x="3673366" y="2317531"/>
                </a:cubicBezTo>
                <a:cubicBezTo>
                  <a:pt x="4064876" y="2217683"/>
                  <a:pt x="4261945" y="2178269"/>
                  <a:pt x="4556235" y="2144110"/>
                </a:cubicBezTo>
                <a:cubicBezTo>
                  <a:pt x="4850525" y="2109951"/>
                  <a:pt x="5439104" y="2112579"/>
                  <a:pt x="5439104" y="2112579"/>
                </a:cubicBezTo>
                <a:lnTo>
                  <a:pt x="6700345" y="2065282"/>
                </a:lnTo>
                <a:lnTo>
                  <a:pt x="6700345" y="2065282"/>
                </a:lnTo>
                <a:lnTo>
                  <a:pt x="6700345" y="2065282"/>
                </a:ln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1254510" y="2707300"/>
            <a:ext cx="0" cy="42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82966" y="114221"/>
            <a:ext cx="587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Lennard Jones Potential</a:t>
            </a:r>
            <a:endParaRPr lang="en-US" sz="3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648756" y="4798754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3848112" y="4798753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2104418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303774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16200000">
            <a:off x="3520501" y="3582220"/>
            <a:ext cx="655224" cy="3088290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67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51520" y="2852936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8356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/>
              <p:cNvSpPr/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36408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/>
              <p:cNvSpPr/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ihandform 13"/>
          <p:cNvSpPr/>
          <p:nvPr/>
        </p:nvSpPr>
        <p:spPr>
          <a:xfrm>
            <a:off x="1547663" y="2406611"/>
            <a:ext cx="115212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6228184" y="2406610"/>
            <a:ext cx="118957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2970770" y="1467731"/>
            <a:ext cx="910909" cy="4739822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6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2705120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648563" y="2154521"/>
            <a:ext cx="5144228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48563" y="2154521"/>
            <a:ext cx="3096342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753006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152606" y="2154521"/>
            <a:ext cx="720080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8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498090" y="260645"/>
            <a:ext cx="6097810" cy="6120680"/>
            <a:chOff x="498090" y="260645"/>
            <a:chExt cx="4793990" cy="6120680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Gerade Verbindung 5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 rot="5400000">
            <a:off x="487047" y="272474"/>
            <a:ext cx="6097024" cy="6120680"/>
            <a:chOff x="498090" y="260645"/>
            <a:chExt cx="4793990" cy="6120680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11" name="Gerade Verbindung 10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 Verbindung 9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755576" y="5486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1117762" y="1628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619672" y="14487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43808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205994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707904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860032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5222218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724128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5576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117762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619672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557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11776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61967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2811187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173373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675283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216946" y="371703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3718856" y="35370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4862414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224600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5726510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487336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523555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573746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2539482" y="2325432"/>
            <a:ext cx="2041394" cy="204113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 Verbindung 42"/>
          <p:cNvCxnSpPr>
            <a:stCxn id="32" idx="0"/>
            <a:endCxn id="17" idx="4"/>
          </p:cNvCxnSpPr>
          <p:nvPr/>
        </p:nvCxnSpPr>
        <p:spPr>
          <a:xfrm flipH="1" flipV="1">
            <a:off x="3023828" y="945890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2" idx="7"/>
            <a:endCxn id="18" idx="4"/>
          </p:cNvCxnSpPr>
          <p:nvPr/>
        </p:nvCxnSpPr>
        <p:spPr>
          <a:xfrm flipV="1">
            <a:off x="3162073" y="2026010"/>
            <a:ext cx="223941" cy="66362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33" idx="0"/>
            <a:endCxn id="32" idx="5"/>
          </p:cNvCxnSpPr>
          <p:nvPr/>
        </p:nvCxnSpPr>
        <p:spPr>
          <a:xfrm flipH="1" flipV="1">
            <a:off x="3162073" y="2944225"/>
            <a:ext cx="234893" cy="77280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4" idx="1"/>
            <a:endCxn id="32" idx="5"/>
          </p:cNvCxnSpPr>
          <p:nvPr/>
        </p:nvCxnSpPr>
        <p:spPr>
          <a:xfrm flipH="1" flipV="1">
            <a:off x="3162073" y="2944225"/>
            <a:ext cx="609510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 flipV="1">
            <a:off x="2991207" y="2997324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8" idx="2"/>
            <a:endCxn id="32" idx="6"/>
          </p:cNvCxnSpPr>
          <p:nvPr/>
        </p:nvCxnSpPr>
        <p:spPr>
          <a:xfrm flipH="1">
            <a:off x="3214800" y="2816932"/>
            <a:ext cx="165856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951076" y="693279"/>
            <a:ext cx="4284476" cy="4247306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60"/>
          <p:cNvCxnSpPr>
            <a:endCxn id="26" idx="6"/>
          </p:cNvCxnSpPr>
          <p:nvPr/>
        </p:nvCxnSpPr>
        <p:spPr>
          <a:xfrm flipH="1">
            <a:off x="1115616" y="2816932"/>
            <a:ext cx="1739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32" idx="1"/>
            <a:endCxn id="15" idx="5"/>
          </p:cNvCxnSpPr>
          <p:nvPr/>
        </p:nvCxnSpPr>
        <p:spPr>
          <a:xfrm flipH="1" flipV="1">
            <a:off x="1425075" y="1936113"/>
            <a:ext cx="1482412" cy="75352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32" idx="3"/>
            <a:endCxn id="28" idx="7"/>
          </p:cNvCxnSpPr>
          <p:nvPr/>
        </p:nvCxnSpPr>
        <p:spPr>
          <a:xfrm flipH="1">
            <a:off x="1926985" y="2944225"/>
            <a:ext cx="980502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9" idx="3"/>
            <a:endCxn id="32" idx="6"/>
          </p:cNvCxnSpPr>
          <p:nvPr/>
        </p:nvCxnSpPr>
        <p:spPr>
          <a:xfrm flipH="1">
            <a:off x="3214800" y="1793263"/>
            <a:ext cx="545831" cy="10236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32" idx="1"/>
            <a:endCxn id="16" idx="5"/>
          </p:cNvCxnSpPr>
          <p:nvPr/>
        </p:nvCxnSpPr>
        <p:spPr>
          <a:xfrm flipH="1" flipV="1">
            <a:off x="1926985" y="1756093"/>
            <a:ext cx="980502" cy="93354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27" idx="7"/>
          </p:cNvCxnSpPr>
          <p:nvPr/>
        </p:nvCxnSpPr>
        <p:spPr>
          <a:xfrm flipV="1">
            <a:off x="1425075" y="2816932"/>
            <a:ext cx="1566132" cy="95282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854760" y="26369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6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51519" y="2831481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028071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59214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944499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26650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123310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687916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6130596" y="2475442"/>
            <a:ext cx="748564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206881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028383" y="240093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1952018" y="4077072"/>
            <a:ext cx="6820189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-46227" y="3668169"/>
            <a:ext cx="2041942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25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358931"/>
            <a:ext cx="86409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395536" y="1440020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982766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54395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→−</m:t>
                      </m:r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263352" y="4510682"/>
            <a:ext cx="3613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Energiezufuhr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61019" y="4510682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Reflexion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" name="Gerade Verbindung mit Pfeil 14"/>
          <p:cNvCxnSpPr>
            <a:stCxn id="9" idx="0"/>
          </p:cNvCxnSpPr>
          <p:nvPr/>
        </p:nvCxnSpPr>
        <p:spPr>
          <a:xfrm flipH="1" flipV="1">
            <a:off x="395536" y="3140968"/>
            <a:ext cx="1346553" cy="600273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452320" y="3140968"/>
            <a:ext cx="1296144" cy="79208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78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-208867" y="2857719"/>
            <a:ext cx="7798312" cy="23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2044829" y="1718670"/>
            <a:ext cx="0" cy="48245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16637" y="5247062"/>
            <a:ext cx="727280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727851" y="968279"/>
                <a:ext cx="6339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51" y="968279"/>
                <a:ext cx="633956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589445" y="4862341"/>
                <a:ext cx="6260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𝜂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445" y="4862341"/>
                <a:ext cx="626005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624586" y="1124756"/>
                <a:ext cx="5117876" cy="108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de-DE" sz="4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4000" i="1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de-DE" sz="4000" b="0" i="0" smtClean="0">
                        <a:latin typeface="Cambria Math"/>
                      </a:rPr>
                      <m:t>exp</m:t>
                    </m:r>
                    <m:r>
                      <a:rPr lang="de-DE" sz="4000" b="0" i="1" smtClean="0">
                        <a:latin typeface="Cambria Math"/>
                      </a:rPr>
                      <m:t>⁡( −</m:t>
                    </m:r>
                    <m:f>
                      <m:f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de-DE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>
                            <a:latin typeface="Cambria Math"/>
                          </a:rPr>
                          <m:t>2</m:t>
                        </m:r>
                        <m:r>
                          <a:rPr lang="de-DE" sz="40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86" y="1124756"/>
                <a:ext cx="5117876" cy="1088375"/>
              </a:xfrm>
              <a:prstGeom prst="rect">
                <a:avLst/>
              </a:prstGeom>
              <a:blipFill rotWithShape="1">
                <a:blip r:embed="rId6"/>
                <a:stretch>
                  <a:fillRect r="-3218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624586" y="3428716"/>
                <a:ext cx="656910" cy="7694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86" y="3428716"/>
                <a:ext cx="65691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2555776" y="4130938"/>
            <a:ext cx="2592288" cy="0"/>
          </a:xfrm>
          <a:prstGeom prst="straightConnector1">
            <a:avLst/>
          </a:prstGeom>
          <a:ln w="762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586" y="367732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Gauß: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7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126272" y="6159688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36401" y="686050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𝑡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ogen 12"/>
          <p:cNvSpPr/>
          <p:nvPr/>
        </p:nvSpPr>
        <p:spPr>
          <a:xfrm>
            <a:off x="2516992" y="2487280"/>
            <a:ext cx="7164413" cy="5229200"/>
          </a:xfrm>
          <a:prstGeom prst="arc">
            <a:avLst>
              <a:gd name="adj1" fmla="val 11156435"/>
              <a:gd name="adj2" fmla="val 17103191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848135" y="686050"/>
            <a:ext cx="3384376" cy="460425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784239" y="3781514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925777" y="831096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>
            <a:stCxn id="19" idx="4"/>
          </p:cNvCxnSpPr>
          <p:nvPr/>
        </p:nvCxnSpPr>
        <p:spPr>
          <a:xfrm flipH="1">
            <a:off x="2902643" y="3997538"/>
            <a:ext cx="1" cy="216215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3"/>
            <a:endCxn id="21" idx="3"/>
          </p:cNvCxnSpPr>
          <p:nvPr/>
        </p:nvCxnSpPr>
        <p:spPr>
          <a:xfrm flipH="1">
            <a:off x="1136401" y="3965902"/>
            <a:ext cx="168251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187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ihandform 54"/>
          <p:cNvSpPr/>
          <p:nvPr/>
        </p:nvSpPr>
        <p:spPr>
          <a:xfrm>
            <a:off x="1800225" y="866775"/>
            <a:ext cx="4210050" cy="3552825"/>
          </a:xfrm>
          <a:custGeom>
            <a:avLst/>
            <a:gdLst>
              <a:gd name="connsiteX0" fmla="*/ 2743200 w 4210050"/>
              <a:gd name="connsiteY0" fmla="*/ 3552825 h 3552825"/>
              <a:gd name="connsiteX1" fmla="*/ 2781300 w 4210050"/>
              <a:gd name="connsiteY1" fmla="*/ 3390900 h 3552825"/>
              <a:gd name="connsiteX2" fmla="*/ 2800350 w 4210050"/>
              <a:gd name="connsiteY2" fmla="*/ 3238500 h 3552825"/>
              <a:gd name="connsiteX3" fmla="*/ 2809875 w 4210050"/>
              <a:gd name="connsiteY3" fmla="*/ 3200400 h 3552825"/>
              <a:gd name="connsiteX4" fmla="*/ 2819400 w 4210050"/>
              <a:gd name="connsiteY4" fmla="*/ 3143250 h 3552825"/>
              <a:gd name="connsiteX5" fmla="*/ 2809875 w 4210050"/>
              <a:gd name="connsiteY5" fmla="*/ 2724150 h 3552825"/>
              <a:gd name="connsiteX6" fmla="*/ 2790825 w 4210050"/>
              <a:gd name="connsiteY6" fmla="*/ 2628900 h 3552825"/>
              <a:gd name="connsiteX7" fmla="*/ 2781300 w 4210050"/>
              <a:gd name="connsiteY7" fmla="*/ 2562225 h 3552825"/>
              <a:gd name="connsiteX8" fmla="*/ 2771775 w 4210050"/>
              <a:gd name="connsiteY8" fmla="*/ 2476500 h 3552825"/>
              <a:gd name="connsiteX9" fmla="*/ 2762250 w 4210050"/>
              <a:gd name="connsiteY9" fmla="*/ 2447925 h 3552825"/>
              <a:gd name="connsiteX10" fmla="*/ 2733675 w 4210050"/>
              <a:gd name="connsiteY10" fmla="*/ 2419350 h 3552825"/>
              <a:gd name="connsiteX11" fmla="*/ 2705100 w 4210050"/>
              <a:gd name="connsiteY11" fmla="*/ 2400300 h 3552825"/>
              <a:gd name="connsiteX12" fmla="*/ 2581275 w 4210050"/>
              <a:gd name="connsiteY12" fmla="*/ 2371725 h 3552825"/>
              <a:gd name="connsiteX13" fmla="*/ 2390775 w 4210050"/>
              <a:gd name="connsiteY13" fmla="*/ 2362200 h 3552825"/>
              <a:gd name="connsiteX14" fmla="*/ 1857375 w 4210050"/>
              <a:gd name="connsiteY14" fmla="*/ 2371725 h 3552825"/>
              <a:gd name="connsiteX15" fmla="*/ 1724025 w 4210050"/>
              <a:gd name="connsiteY15" fmla="*/ 2381250 h 3552825"/>
              <a:gd name="connsiteX16" fmla="*/ 1438275 w 4210050"/>
              <a:gd name="connsiteY16" fmla="*/ 2409825 h 3552825"/>
              <a:gd name="connsiteX17" fmla="*/ 1400175 w 4210050"/>
              <a:gd name="connsiteY17" fmla="*/ 2419350 h 3552825"/>
              <a:gd name="connsiteX18" fmla="*/ 942975 w 4210050"/>
              <a:gd name="connsiteY18" fmla="*/ 2438400 h 3552825"/>
              <a:gd name="connsiteX19" fmla="*/ 866775 w 4210050"/>
              <a:gd name="connsiteY19" fmla="*/ 2447925 h 3552825"/>
              <a:gd name="connsiteX20" fmla="*/ 285750 w 4210050"/>
              <a:gd name="connsiteY20" fmla="*/ 2428875 h 3552825"/>
              <a:gd name="connsiteX21" fmla="*/ 219075 w 4210050"/>
              <a:gd name="connsiteY21" fmla="*/ 2438400 h 3552825"/>
              <a:gd name="connsiteX22" fmla="*/ 171450 w 4210050"/>
              <a:gd name="connsiteY22" fmla="*/ 2447925 h 3552825"/>
              <a:gd name="connsiteX23" fmla="*/ 104775 w 4210050"/>
              <a:gd name="connsiteY23" fmla="*/ 2457450 h 3552825"/>
              <a:gd name="connsiteX24" fmla="*/ 76200 w 4210050"/>
              <a:gd name="connsiteY24" fmla="*/ 2447925 h 3552825"/>
              <a:gd name="connsiteX25" fmla="*/ 28575 w 4210050"/>
              <a:gd name="connsiteY25" fmla="*/ 2362200 h 3552825"/>
              <a:gd name="connsiteX26" fmla="*/ 19050 w 4210050"/>
              <a:gd name="connsiteY26" fmla="*/ 2314575 h 3552825"/>
              <a:gd name="connsiteX27" fmla="*/ 9525 w 4210050"/>
              <a:gd name="connsiteY27" fmla="*/ 2286000 h 3552825"/>
              <a:gd name="connsiteX28" fmla="*/ 0 w 4210050"/>
              <a:gd name="connsiteY28" fmla="*/ 2238375 h 3552825"/>
              <a:gd name="connsiteX29" fmla="*/ 9525 w 4210050"/>
              <a:gd name="connsiteY29" fmla="*/ 1924050 h 3552825"/>
              <a:gd name="connsiteX30" fmla="*/ 0 w 4210050"/>
              <a:gd name="connsiteY30" fmla="*/ 1285875 h 3552825"/>
              <a:gd name="connsiteX31" fmla="*/ 9525 w 4210050"/>
              <a:gd name="connsiteY31" fmla="*/ 1238250 h 3552825"/>
              <a:gd name="connsiteX32" fmla="*/ 66675 w 4210050"/>
              <a:gd name="connsiteY32" fmla="*/ 1209675 h 3552825"/>
              <a:gd name="connsiteX33" fmla="*/ 352425 w 4210050"/>
              <a:gd name="connsiteY33" fmla="*/ 1219200 h 3552825"/>
              <a:gd name="connsiteX34" fmla="*/ 466725 w 4210050"/>
              <a:gd name="connsiteY34" fmla="*/ 1228725 h 3552825"/>
              <a:gd name="connsiteX35" fmla="*/ 523875 w 4210050"/>
              <a:gd name="connsiteY35" fmla="*/ 1238250 h 3552825"/>
              <a:gd name="connsiteX36" fmla="*/ 609600 w 4210050"/>
              <a:gd name="connsiteY36" fmla="*/ 1247775 h 3552825"/>
              <a:gd name="connsiteX37" fmla="*/ 771525 w 4210050"/>
              <a:gd name="connsiteY37" fmla="*/ 1266825 h 3552825"/>
              <a:gd name="connsiteX38" fmla="*/ 1466850 w 4210050"/>
              <a:gd name="connsiteY38" fmla="*/ 1257300 h 3552825"/>
              <a:gd name="connsiteX39" fmla="*/ 1495425 w 4210050"/>
              <a:gd name="connsiteY39" fmla="*/ 1228725 h 3552825"/>
              <a:gd name="connsiteX40" fmla="*/ 1524000 w 4210050"/>
              <a:gd name="connsiteY40" fmla="*/ 1123950 h 3552825"/>
              <a:gd name="connsiteX41" fmla="*/ 1495425 w 4210050"/>
              <a:gd name="connsiteY41" fmla="*/ 942975 h 3552825"/>
              <a:gd name="connsiteX42" fmla="*/ 1476375 w 4210050"/>
              <a:gd name="connsiteY42" fmla="*/ 695325 h 3552825"/>
              <a:gd name="connsiteX43" fmla="*/ 1457325 w 4210050"/>
              <a:gd name="connsiteY43" fmla="*/ 361950 h 3552825"/>
              <a:gd name="connsiteX44" fmla="*/ 1438275 w 4210050"/>
              <a:gd name="connsiteY44" fmla="*/ 171450 h 3552825"/>
              <a:gd name="connsiteX45" fmla="*/ 1419225 w 4210050"/>
              <a:gd name="connsiteY45" fmla="*/ 76200 h 3552825"/>
              <a:gd name="connsiteX46" fmla="*/ 1428750 w 4210050"/>
              <a:gd name="connsiteY46" fmla="*/ 38100 h 3552825"/>
              <a:gd name="connsiteX47" fmla="*/ 1514475 w 4210050"/>
              <a:gd name="connsiteY47" fmla="*/ 9525 h 3552825"/>
              <a:gd name="connsiteX48" fmla="*/ 1657350 w 4210050"/>
              <a:gd name="connsiteY48" fmla="*/ 19050 h 3552825"/>
              <a:gd name="connsiteX49" fmla="*/ 1781175 w 4210050"/>
              <a:gd name="connsiteY49" fmla="*/ 28575 h 3552825"/>
              <a:gd name="connsiteX50" fmla="*/ 2219325 w 4210050"/>
              <a:gd name="connsiteY50" fmla="*/ 47625 h 3552825"/>
              <a:gd name="connsiteX51" fmla="*/ 2914650 w 4210050"/>
              <a:gd name="connsiteY51" fmla="*/ 38100 h 3552825"/>
              <a:gd name="connsiteX52" fmla="*/ 2981325 w 4210050"/>
              <a:gd name="connsiteY52" fmla="*/ 28575 h 3552825"/>
              <a:gd name="connsiteX53" fmla="*/ 3086100 w 4210050"/>
              <a:gd name="connsiteY53" fmla="*/ 19050 h 3552825"/>
              <a:gd name="connsiteX54" fmla="*/ 3467100 w 4210050"/>
              <a:gd name="connsiteY54" fmla="*/ 28575 h 3552825"/>
              <a:gd name="connsiteX55" fmla="*/ 3505200 w 4210050"/>
              <a:gd name="connsiteY55" fmla="*/ 38100 h 3552825"/>
              <a:gd name="connsiteX56" fmla="*/ 3590925 w 4210050"/>
              <a:gd name="connsiteY56" fmla="*/ 47625 h 3552825"/>
              <a:gd name="connsiteX57" fmla="*/ 3867150 w 4210050"/>
              <a:gd name="connsiteY57" fmla="*/ 38100 h 3552825"/>
              <a:gd name="connsiteX58" fmla="*/ 4038600 w 4210050"/>
              <a:gd name="connsiteY58" fmla="*/ 9525 h 3552825"/>
              <a:gd name="connsiteX59" fmla="*/ 4105275 w 4210050"/>
              <a:gd name="connsiteY59" fmla="*/ 0 h 3552825"/>
              <a:gd name="connsiteX60" fmla="*/ 4152900 w 4210050"/>
              <a:gd name="connsiteY60" fmla="*/ 9525 h 3552825"/>
              <a:gd name="connsiteX61" fmla="*/ 4181475 w 4210050"/>
              <a:gd name="connsiteY61" fmla="*/ 38100 h 3552825"/>
              <a:gd name="connsiteX62" fmla="*/ 4210050 w 4210050"/>
              <a:gd name="connsiteY62" fmla="*/ 114300 h 3552825"/>
              <a:gd name="connsiteX63" fmla="*/ 4200525 w 4210050"/>
              <a:gd name="connsiteY63" fmla="*/ 314325 h 3552825"/>
              <a:gd name="connsiteX64" fmla="*/ 4191000 w 4210050"/>
              <a:gd name="connsiteY64" fmla="*/ 447675 h 3552825"/>
              <a:gd name="connsiteX65" fmla="*/ 4171950 w 4210050"/>
              <a:gd name="connsiteY65" fmla="*/ 542925 h 3552825"/>
              <a:gd name="connsiteX66" fmla="*/ 4162425 w 4210050"/>
              <a:gd name="connsiteY66" fmla="*/ 704850 h 3552825"/>
              <a:gd name="connsiteX67" fmla="*/ 4152900 w 4210050"/>
              <a:gd name="connsiteY67" fmla="*/ 790575 h 3552825"/>
              <a:gd name="connsiteX68" fmla="*/ 4143375 w 4210050"/>
              <a:gd name="connsiteY68" fmla="*/ 962025 h 3552825"/>
              <a:gd name="connsiteX69" fmla="*/ 4133850 w 4210050"/>
              <a:gd name="connsiteY69" fmla="*/ 1047750 h 3552825"/>
              <a:gd name="connsiteX70" fmla="*/ 4133850 w 4210050"/>
              <a:gd name="connsiteY70" fmla="*/ 1171575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10050" h="3552825">
                <a:moveTo>
                  <a:pt x="2743200" y="3552825"/>
                </a:moveTo>
                <a:cubicBezTo>
                  <a:pt x="2755900" y="3498850"/>
                  <a:pt x="2775177" y="3446010"/>
                  <a:pt x="2781300" y="3390900"/>
                </a:cubicBezTo>
                <a:cubicBezTo>
                  <a:pt x="2785845" y="3349995"/>
                  <a:pt x="2792584" y="3281215"/>
                  <a:pt x="2800350" y="3238500"/>
                </a:cubicBezTo>
                <a:cubicBezTo>
                  <a:pt x="2802692" y="3225620"/>
                  <a:pt x="2807308" y="3213237"/>
                  <a:pt x="2809875" y="3200400"/>
                </a:cubicBezTo>
                <a:cubicBezTo>
                  <a:pt x="2813663" y="3181462"/>
                  <a:pt x="2816225" y="3162300"/>
                  <a:pt x="2819400" y="3143250"/>
                </a:cubicBezTo>
                <a:cubicBezTo>
                  <a:pt x="2816225" y="3003550"/>
                  <a:pt x="2815460" y="2863774"/>
                  <a:pt x="2809875" y="2724150"/>
                </a:cubicBezTo>
                <a:cubicBezTo>
                  <a:pt x="2807963" y="2676352"/>
                  <a:pt x="2798415" y="2670644"/>
                  <a:pt x="2790825" y="2628900"/>
                </a:cubicBezTo>
                <a:cubicBezTo>
                  <a:pt x="2786809" y="2606811"/>
                  <a:pt x="2784085" y="2584502"/>
                  <a:pt x="2781300" y="2562225"/>
                </a:cubicBezTo>
                <a:cubicBezTo>
                  <a:pt x="2777734" y="2533696"/>
                  <a:pt x="2776502" y="2504860"/>
                  <a:pt x="2771775" y="2476500"/>
                </a:cubicBezTo>
                <a:cubicBezTo>
                  <a:pt x="2770124" y="2466596"/>
                  <a:pt x="2767819" y="2456279"/>
                  <a:pt x="2762250" y="2447925"/>
                </a:cubicBezTo>
                <a:cubicBezTo>
                  <a:pt x="2754778" y="2436717"/>
                  <a:pt x="2744023" y="2427974"/>
                  <a:pt x="2733675" y="2419350"/>
                </a:cubicBezTo>
                <a:cubicBezTo>
                  <a:pt x="2724881" y="2412021"/>
                  <a:pt x="2715561" y="2404949"/>
                  <a:pt x="2705100" y="2400300"/>
                </a:cubicBezTo>
                <a:cubicBezTo>
                  <a:pt x="2664563" y="2382284"/>
                  <a:pt x="2625442" y="2374997"/>
                  <a:pt x="2581275" y="2371725"/>
                </a:cubicBezTo>
                <a:cubicBezTo>
                  <a:pt x="2517869" y="2367028"/>
                  <a:pt x="2454275" y="2365375"/>
                  <a:pt x="2390775" y="2362200"/>
                </a:cubicBezTo>
                <a:lnTo>
                  <a:pt x="1857375" y="2371725"/>
                </a:lnTo>
                <a:cubicBezTo>
                  <a:pt x="1812830" y="2372998"/>
                  <a:pt x="1768434" y="2377549"/>
                  <a:pt x="1724025" y="2381250"/>
                </a:cubicBezTo>
                <a:cubicBezTo>
                  <a:pt x="1710092" y="2382411"/>
                  <a:pt x="1503375" y="2398975"/>
                  <a:pt x="1438275" y="2409825"/>
                </a:cubicBezTo>
                <a:cubicBezTo>
                  <a:pt x="1425362" y="2411977"/>
                  <a:pt x="1413186" y="2417904"/>
                  <a:pt x="1400175" y="2419350"/>
                </a:cubicBezTo>
                <a:cubicBezTo>
                  <a:pt x="1276195" y="2433126"/>
                  <a:pt x="1027602" y="2435911"/>
                  <a:pt x="942975" y="2438400"/>
                </a:cubicBezTo>
                <a:cubicBezTo>
                  <a:pt x="917575" y="2441575"/>
                  <a:pt x="892373" y="2447925"/>
                  <a:pt x="866775" y="2447925"/>
                </a:cubicBezTo>
                <a:cubicBezTo>
                  <a:pt x="576430" y="2447925"/>
                  <a:pt x="516435" y="2442445"/>
                  <a:pt x="285750" y="2428875"/>
                </a:cubicBezTo>
                <a:cubicBezTo>
                  <a:pt x="263525" y="2432050"/>
                  <a:pt x="241220" y="2434709"/>
                  <a:pt x="219075" y="2438400"/>
                </a:cubicBezTo>
                <a:cubicBezTo>
                  <a:pt x="203106" y="2441062"/>
                  <a:pt x="187419" y="2445263"/>
                  <a:pt x="171450" y="2447925"/>
                </a:cubicBezTo>
                <a:cubicBezTo>
                  <a:pt x="149305" y="2451616"/>
                  <a:pt x="127000" y="2454275"/>
                  <a:pt x="104775" y="2457450"/>
                </a:cubicBezTo>
                <a:cubicBezTo>
                  <a:pt x="95250" y="2454275"/>
                  <a:pt x="83300" y="2455025"/>
                  <a:pt x="76200" y="2447925"/>
                </a:cubicBezTo>
                <a:cubicBezTo>
                  <a:pt x="52552" y="2424277"/>
                  <a:pt x="36560" y="2394140"/>
                  <a:pt x="28575" y="2362200"/>
                </a:cubicBezTo>
                <a:cubicBezTo>
                  <a:pt x="24648" y="2346494"/>
                  <a:pt x="22977" y="2330281"/>
                  <a:pt x="19050" y="2314575"/>
                </a:cubicBezTo>
                <a:cubicBezTo>
                  <a:pt x="16615" y="2304835"/>
                  <a:pt x="11960" y="2295740"/>
                  <a:pt x="9525" y="2286000"/>
                </a:cubicBezTo>
                <a:cubicBezTo>
                  <a:pt x="5598" y="2270294"/>
                  <a:pt x="3175" y="2254250"/>
                  <a:pt x="0" y="2238375"/>
                </a:cubicBezTo>
                <a:cubicBezTo>
                  <a:pt x="3175" y="2133600"/>
                  <a:pt x="9525" y="2028873"/>
                  <a:pt x="9525" y="1924050"/>
                </a:cubicBezTo>
                <a:cubicBezTo>
                  <a:pt x="9525" y="1711301"/>
                  <a:pt x="0" y="1498624"/>
                  <a:pt x="0" y="1285875"/>
                </a:cubicBezTo>
                <a:cubicBezTo>
                  <a:pt x="0" y="1269686"/>
                  <a:pt x="1493" y="1252306"/>
                  <a:pt x="9525" y="1238250"/>
                </a:cubicBezTo>
                <a:cubicBezTo>
                  <a:pt x="18214" y="1223044"/>
                  <a:pt x="52008" y="1214564"/>
                  <a:pt x="66675" y="1209675"/>
                </a:cubicBezTo>
                <a:lnTo>
                  <a:pt x="352425" y="1219200"/>
                </a:lnTo>
                <a:cubicBezTo>
                  <a:pt x="390614" y="1221019"/>
                  <a:pt x="428727" y="1224503"/>
                  <a:pt x="466725" y="1228725"/>
                </a:cubicBezTo>
                <a:cubicBezTo>
                  <a:pt x="485920" y="1230858"/>
                  <a:pt x="504732" y="1235698"/>
                  <a:pt x="523875" y="1238250"/>
                </a:cubicBezTo>
                <a:cubicBezTo>
                  <a:pt x="552374" y="1242050"/>
                  <a:pt x="580992" y="1244914"/>
                  <a:pt x="609600" y="1247775"/>
                </a:cubicBezTo>
                <a:cubicBezTo>
                  <a:pt x="750519" y="1261867"/>
                  <a:pt x="670471" y="1249983"/>
                  <a:pt x="771525" y="1266825"/>
                </a:cubicBezTo>
                <a:lnTo>
                  <a:pt x="1466850" y="1257300"/>
                </a:lnTo>
                <a:cubicBezTo>
                  <a:pt x="1480302" y="1256592"/>
                  <a:pt x="1488883" y="1240500"/>
                  <a:pt x="1495425" y="1228725"/>
                </a:cubicBezTo>
                <a:cubicBezTo>
                  <a:pt x="1510531" y="1201534"/>
                  <a:pt x="1517844" y="1154729"/>
                  <a:pt x="1524000" y="1123950"/>
                </a:cubicBezTo>
                <a:cubicBezTo>
                  <a:pt x="1502660" y="974573"/>
                  <a:pt x="1513756" y="1034629"/>
                  <a:pt x="1495425" y="942975"/>
                </a:cubicBezTo>
                <a:cubicBezTo>
                  <a:pt x="1490797" y="887442"/>
                  <a:pt x="1478602" y="746548"/>
                  <a:pt x="1476375" y="695325"/>
                </a:cubicBezTo>
                <a:cubicBezTo>
                  <a:pt x="1462109" y="367208"/>
                  <a:pt x="1499432" y="488270"/>
                  <a:pt x="1457325" y="361950"/>
                </a:cubicBezTo>
                <a:cubicBezTo>
                  <a:pt x="1443832" y="173045"/>
                  <a:pt x="1456250" y="288285"/>
                  <a:pt x="1438275" y="171450"/>
                </a:cubicBezTo>
                <a:cubicBezTo>
                  <a:pt x="1425767" y="90145"/>
                  <a:pt x="1436549" y="128171"/>
                  <a:pt x="1419225" y="76200"/>
                </a:cubicBezTo>
                <a:cubicBezTo>
                  <a:pt x="1422400" y="63500"/>
                  <a:pt x="1421488" y="48992"/>
                  <a:pt x="1428750" y="38100"/>
                </a:cubicBezTo>
                <a:cubicBezTo>
                  <a:pt x="1445492" y="12988"/>
                  <a:pt x="1493106" y="13086"/>
                  <a:pt x="1514475" y="9525"/>
                </a:cubicBezTo>
                <a:lnTo>
                  <a:pt x="1657350" y="19050"/>
                </a:lnTo>
                <a:lnTo>
                  <a:pt x="1781175" y="28575"/>
                </a:lnTo>
                <a:cubicBezTo>
                  <a:pt x="1944476" y="38781"/>
                  <a:pt x="2048531" y="41299"/>
                  <a:pt x="2219325" y="47625"/>
                </a:cubicBezTo>
                <a:lnTo>
                  <a:pt x="2914650" y="38100"/>
                </a:lnTo>
                <a:cubicBezTo>
                  <a:pt x="2937094" y="37539"/>
                  <a:pt x="2959012" y="31054"/>
                  <a:pt x="2981325" y="28575"/>
                </a:cubicBezTo>
                <a:cubicBezTo>
                  <a:pt x="3016180" y="24702"/>
                  <a:pt x="3051175" y="22225"/>
                  <a:pt x="3086100" y="19050"/>
                </a:cubicBezTo>
                <a:cubicBezTo>
                  <a:pt x="3213100" y="22225"/>
                  <a:pt x="3340191" y="22806"/>
                  <a:pt x="3467100" y="28575"/>
                </a:cubicBezTo>
                <a:cubicBezTo>
                  <a:pt x="3480177" y="29169"/>
                  <a:pt x="3492261" y="36109"/>
                  <a:pt x="3505200" y="38100"/>
                </a:cubicBezTo>
                <a:cubicBezTo>
                  <a:pt x="3533617" y="42472"/>
                  <a:pt x="3562350" y="44450"/>
                  <a:pt x="3590925" y="47625"/>
                </a:cubicBezTo>
                <a:lnTo>
                  <a:pt x="3867150" y="38100"/>
                </a:lnTo>
                <a:cubicBezTo>
                  <a:pt x="3950158" y="33613"/>
                  <a:pt x="3950278" y="22142"/>
                  <a:pt x="4038600" y="9525"/>
                </a:cubicBezTo>
                <a:lnTo>
                  <a:pt x="4105275" y="0"/>
                </a:lnTo>
                <a:cubicBezTo>
                  <a:pt x="4121150" y="3175"/>
                  <a:pt x="4138420" y="2285"/>
                  <a:pt x="4152900" y="9525"/>
                </a:cubicBezTo>
                <a:cubicBezTo>
                  <a:pt x="4164948" y="15549"/>
                  <a:pt x="4173645" y="27139"/>
                  <a:pt x="4181475" y="38100"/>
                </a:cubicBezTo>
                <a:cubicBezTo>
                  <a:pt x="4200632" y="64920"/>
                  <a:pt x="4202380" y="83619"/>
                  <a:pt x="4210050" y="114300"/>
                </a:cubicBezTo>
                <a:cubicBezTo>
                  <a:pt x="4206875" y="180975"/>
                  <a:pt x="4204333" y="247683"/>
                  <a:pt x="4200525" y="314325"/>
                </a:cubicBezTo>
                <a:cubicBezTo>
                  <a:pt x="4197983" y="358816"/>
                  <a:pt x="4195434" y="403333"/>
                  <a:pt x="4191000" y="447675"/>
                </a:cubicBezTo>
                <a:cubicBezTo>
                  <a:pt x="4187108" y="486599"/>
                  <a:pt x="4180882" y="507196"/>
                  <a:pt x="4171950" y="542925"/>
                </a:cubicBezTo>
                <a:cubicBezTo>
                  <a:pt x="4168775" y="596900"/>
                  <a:pt x="4166572" y="650941"/>
                  <a:pt x="4162425" y="704850"/>
                </a:cubicBezTo>
                <a:cubicBezTo>
                  <a:pt x="4160220" y="733516"/>
                  <a:pt x="4155024" y="761903"/>
                  <a:pt x="4152900" y="790575"/>
                </a:cubicBezTo>
                <a:cubicBezTo>
                  <a:pt x="4148672" y="847657"/>
                  <a:pt x="4147603" y="904943"/>
                  <a:pt x="4143375" y="962025"/>
                </a:cubicBezTo>
                <a:cubicBezTo>
                  <a:pt x="4141251" y="990697"/>
                  <a:pt x="4135156" y="1019029"/>
                  <a:pt x="4133850" y="1047750"/>
                </a:cubicBezTo>
                <a:cubicBezTo>
                  <a:pt x="4131976" y="1088982"/>
                  <a:pt x="4133850" y="1130300"/>
                  <a:pt x="4133850" y="117157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1221511" y="260647"/>
            <a:ext cx="6635653" cy="6007023"/>
            <a:chOff x="498090" y="260646"/>
            <a:chExt cx="2993791" cy="6142908"/>
          </a:xfrm>
        </p:grpSpPr>
        <p:grpSp>
          <p:nvGrpSpPr>
            <p:cNvPr id="5" name="Gruppieren 4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0" name="Gerade Verbindung 9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334599" y="260646"/>
              <a:ext cx="1157282" cy="6142908"/>
              <a:chOff x="1907704" y="1684552"/>
              <a:chExt cx="2314563" cy="4491999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01148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222267" y="1684552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en 21"/>
          <p:cNvGrpSpPr/>
          <p:nvPr/>
        </p:nvGrpSpPr>
        <p:grpSpPr>
          <a:xfrm rot="5400000">
            <a:off x="1557562" y="-75406"/>
            <a:ext cx="5963548" cy="6635654"/>
            <a:chOff x="498090" y="260646"/>
            <a:chExt cx="2993791" cy="6120681"/>
          </a:xfrm>
        </p:grpSpPr>
        <p:grpSp>
          <p:nvGrpSpPr>
            <p:cNvPr id="23" name="Gruppieren 22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/>
          </p:nvGrpSpPr>
          <p:grpSpPr>
            <a:xfrm rot="10800000">
              <a:off x="2305545" y="260647"/>
              <a:ext cx="1186336" cy="6120680"/>
              <a:chOff x="1907704" y="1700806"/>
              <a:chExt cx="2372670" cy="4475745"/>
            </a:xfrm>
          </p:grpSpPr>
          <p:cxnSp>
            <p:nvCxnSpPr>
              <p:cNvPr id="25" name="Gerade Verbindung 2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4280374" y="1700806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Ellipse 44"/>
          <p:cNvSpPr/>
          <p:nvPr/>
        </p:nvSpPr>
        <p:spPr>
          <a:xfrm>
            <a:off x="4412261" y="4221088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412261" y="3090443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3040661" y="306870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040661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1691680" y="306870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1691680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3040661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4412261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796136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5796136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Bildschirmpräsentation (4:3)</PresentationFormat>
  <Paragraphs>368</Paragraphs>
  <Slides>78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133</cp:revision>
  <dcterms:created xsi:type="dcterms:W3CDTF">2017-03-21T17:43:15Z</dcterms:created>
  <dcterms:modified xsi:type="dcterms:W3CDTF">2017-04-05T14:29:02Z</dcterms:modified>
</cp:coreProperties>
</file>