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4.jpeg"/><Relationship Id="rId4" Type="http://schemas.openxmlformats.org/officeDocument/2006/relationships/image" Target="../media/image99.png"/><Relationship Id="rId9" Type="http://schemas.openxmlformats.org/officeDocument/2006/relationships/hyperlink" Target="https://www.google.de/url?sa=i&amp;rct=j&amp;q=&amp;esrc=s&amp;source=images&amp;cd=&amp;cad=rja&amp;uact=8&amp;ved=0ahUKEwj6yMb5-v3SAhVDbRQKHYHvB4oQjRwIBw&amp;url=https%3A%2F%2Fclipartfest.com%2Fcategories%2Fview%2Fcf69208174c330e9a8ae0a8e16ac979f41ab99c7%2Fsine-wave-clipart.html&amp;psig=AFQjCNFOs93q6qNS1PPjutvQssPRQD33qw&amp;ust=149095408436542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cad=rja&amp;uact=8&amp;ved=0ahUKEwj6yMb5-v3SAhVDbRQKHYHvB4oQjRwIBw&amp;url=https%3A%2F%2Fclipartfest.com%2Fcategories%2Fview%2Fcf69208174c330e9a8ae0a8e16ac979f41ab99c7%2Fsine-wave-clipart.html&amp;psig=AFQjCNFOs93q6qNS1PPjutvQssPRQD33qw&amp;ust=1490954084365423" TargetMode="External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862654" y="2506784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41791" y="2235777"/>
            <a:ext cx="47394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48748" y="4783667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603514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 flipV="1">
            <a:off x="1140336" y="3880218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1227279" y="4131524"/>
            <a:ext cx="2361063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H="1">
            <a:off x="3767652" y="4140957"/>
            <a:ext cx="2349945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1140336" y="5272322"/>
            <a:ext cx="51085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&lt;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5" idx="1"/>
          </p:cNvCxnSpPr>
          <p:nvPr/>
        </p:nvCxnSpPr>
        <p:spPr>
          <a:xfrm flipH="1">
            <a:off x="3763245" y="3724947"/>
            <a:ext cx="1129086" cy="13576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725839" y="836712"/>
            <a:ext cx="0" cy="210877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715402" y="3948523"/>
            <a:ext cx="0" cy="20866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1182414" y="1203326"/>
            <a:ext cx="4650827" cy="1658703"/>
          </a:xfrm>
          <a:custGeom>
            <a:avLst/>
            <a:gdLst>
              <a:gd name="connsiteX0" fmla="*/ 0 w 4650827"/>
              <a:gd name="connsiteY0" fmla="*/ 10619 h 1658703"/>
              <a:gd name="connsiteX1" fmla="*/ 1497724 w 4650827"/>
              <a:gd name="connsiteY1" fmla="*/ 10619 h 1658703"/>
              <a:gd name="connsiteX2" fmla="*/ 2191407 w 4650827"/>
              <a:gd name="connsiteY2" fmla="*/ 120977 h 1658703"/>
              <a:gd name="connsiteX3" fmla="*/ 2522483 w 4650827"/>
              <a:gd name="connsiteY3" fmla="*/ 735833 h 1658703"/>
              <a:gd name="connsiteX4" fmla="*/ 2822027 w 4650827"/>
              <a:gd name="connsiteY4" fmla="*/ 1445281 h 1658703"/>
              <a:gd name="connsiteX5" fmla="*/ 3373820 w 4650827"/>
              <a:gd name="connsiteY5" fmla="*/ 1634467 h 1658703"/>
              <a:gd name="connsiteX6" fmla="*/ 4650827 w 4650827"/>
              <a:gd name="connsiteY6" fmla="*/ 1650233 h 165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0827" h="1658703">
                <a:moveTo>
                  <a:pt x="0" y="10619"/>
                </a:moveTo>
                <a:cubicBezTo>
                  <a:pt x="566245" y="1422"/>
                  <a:pt x="1132490" y="-7774"/>
                  <a:pt x="1497724" y="10619"/>
                </a:cubicBezTo>
                <a:cubicBezTo>
                  <a:pt x="1862958" y="29012"/>
                  <a:pt x="2020614" y="108"/>
                  <a:pt x="2191407" y="120977"/>
                </a:cubicBezTo>
                <a:cubicBezTo>
                  <a:pt x="2362200" y="241846"/>
                  <a:pt x="2417380" y="515116"/>
                  <a:pt x="2522483" y="735833"/>
                </a:cubicBezTo>
                <a:cubicBezTo>
                  <a:pt x="2627586" y="956550"/>
                  <a:pt x="2680138" y="1295509"/>
                  <a:pt x="2822027" y="1445281"/>
                </a:cubicBezTo>
                <a:cubicBezTo>
                  <a:pt x="2963916" y="1595053"/>
                  <a:pt x="3069020" y="1600308"/>
                  <a:pt x="3373820" y="1634467"/>
                </a:cubicBezTo>
                <a:cubicBezTo>
                  <a:pt x="3678620" y="1668626"/>
                  <a:pt x="4164723" y="1659429"/>
                  <a:pt x="4650827" y="16502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182414" y="1174014"/>
            <a:ext cx="4871545" cy="1680453"/>
          </a:xfrm>
          <a:custGeom>
            <a:avLst/>
            <a:gdLst>
              <a:gd name="connsiteX0" fmla="*/ 0 w 4871545"/>
              <a:gd name="connsiteY0" fmla="*/ 39931 h 1680453"/>
              <a:gd name="connsiteX1" fmla="*/ 1481958 w 4871545"/>
              <a:gd name="connsiteY1" fmla="*/ 87227 h 1680453"/>
              <a:gd name="connsiteX2" fmla="*/ 2538248 w 4871545"/>
              <a:gd name="connsiteY2" fmla="*/ 812441 h 1680453"/>
              <a:gd name="connsiteX3" fmla="*/ 3279227 w 4871545"/>
              <a:gd name="connsiteY3" fmla="*/ 1443062 h 1680453"/>
              <a:gd name="connsiteX4" fmla="*/ 4099034 w 4871545"/>
              <a:gd name="connsiteY4" fmla="*/ 1663779 h 1680453"/>
              <a:gd name="connsiteX5" fmla="*/ 4871545 w 4871545"/>
              <a:gd name="connsiteY5" fmla="*/ 1648014 h 16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545" h="1680453">
                <a:moveTo>
                  <a:pt x="0" y="39931"/>
                </a:moveTo>
                <a:cubicBezTo>
                  <a:pt x="529458" y="-797"/>
                  <a:pt x="1058917" y="-41525"/>
                  <a:pt x="1481958" y="87227"/>
                </a:cubicBezTo>
                <a:cubicBezTo>
                  <a:pt x="1904999" y="215979"/>
                  <a:pt x="2238703" y="586469"/>
                  <a:pt x="2538248" y="812441"/>
                </a:cubicBezTo>
                <a:cubicBezTo>
                  <a:pt x="2837793" y="1038413"/>
                  <a:pt x="3019096" y="1301172"/>
                  <a:pt x="3279227" y="1443062"/>
                </a:cubicBezTo>
                <a:cubicBezTo>
                  <a:pt x="3539358" y="1584952"/>
                  <a:pt x="3833648" y="1629620"/>
                  <a:pt x="4099034" y="1663779"/>
                </a:cubicBezTo>
                <a:cubicBezTo>
                  <a:pt x="4364420" y="1697938"/>
                  <a:pt x="4617982" y="1672976"/>
                  <a:pt x="4871545" y="1648014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sz="40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4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36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Kurvenschnittpunkt</a:t>
                </a:r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137" r="-3709" b="-16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/>
          <p:cNvSpPr/>
          <p:nvPr/>
        </p:nvSpPr>
        <p:spPr>
          <a:xfrm>
            <a:off x="3632251" y="5192163"/>
            <a:ext cx="170295" cy="160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gen 26"/>
          <p:cNvSpPr/>
          <p:nvPr/>
        </p:nvSpPr>
        <p:spPr>
          <a:xfrm rot="5400000">
            <a:off x="788269" y="-1523915"/>
            <a:ext cx="6580614" cy="358103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Heisenberg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235385" y="3591734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218035" y="1081898"/>
            <a:ext cx="34700" cy="50113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16443" y="2228550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3968922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solidFill>
                <a:srgbClr val="FFFFFF">
                  <a:alpha val="67059"/>
                </a:srgb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3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en-US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xy</a:t>
                </a:r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blipFill rotWithShape="1">
                <a:blip r:embed="rId8"/>
                <a:stretch>
                  <a:fillRect t="-2885" r="-8929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 flipV="1">
            <a:off x="5144414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Ising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blipFill rotWithShape="1">
                <a:blip r:embed="rId9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>
          <a:xfrm flipV="1">
            <a:off x="5958132" y="343086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144414" y="3793744"/>
            <a:ext cx="0" cy="2299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58132" y="188640"/>
            <a:ext cx="0" cy="32112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5400000" flipH="1">
            <a:off x="1616376" y="4880992"/>
            <a:ext cx="4696494" cy="219261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4400" b="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de-DE" sz="4400" b="0" i="1" smtClean="0">
                        <a:latin typeface="Cambria Math"/>
                      </a:rPr>
                      <m:t>3</m:t>
                    </m:r>
                    <m:r>
                      <a:rPr lang="de-DE" sz="44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15234" t="-13281" b="-375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565125" y="1503375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Kritische Linien</a:t>
            </a:r>
          </a:p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PÜ 2.Ordnung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859266" y="3416442"/>
            <a:ext cx="219311" cy="342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>
            <a:stCxn id="31" idx="3"/>
          </p:cNvCxnSpPr>
          <p:nvPr/>
        </p:nvCxnSpPr>
        <p:spPr>
          <a:xfrm flipV="1">
            <a:off x="4266506" y="1980428"/>
            <a:ext cx="10585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ogen 5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>
            <a:off x="-1791370" y="2023554"/>
            <a:ext cx="4715613" cy="4450941"/>
          </a:xfrm>
          <a:prstGeom prst="arc">
            <a:avLst>
              <a:gd name="adj1" fmla="val 16114538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477356" y="2494623"/>
            <a:ext cx="1524612" cy="17851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-545579" y="3170871"/>
            <a:ext cx="2136056" cy="2156306"/>
          </a:xfrm>
          <a:prstGeom prst="arc">
            <a:avLst>
              <a:gd name="adj1" fmla="val 18521097"/>
              <a:gd name="adj2" fmla="val 94036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ogen 25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-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ldergebnis für sine wave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656040" y="51528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eichte Achse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2369883" y="4294581"/>
            <a:ext cx="329909" cy="748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1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7997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123728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37997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123728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134541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020272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34541" y="2308234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20272" y="23056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755576" y="70498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475656" y="70498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5576" y="148215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475656" y="148215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27784" y="65920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47864" y="65920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2627784" y="143637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347864" y="1436372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4460" y="244344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474540" y="244344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54460" y="322061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474540" y="322061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6277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33478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6277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3478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652120" y="64324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6372200" y="64324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652120" y="142041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372200" y="142041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56852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4053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6852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4053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96336" y="64324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8316416" y="643246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596336" y="142041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8316416" y="142041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0800000">
            <a:off x="7596336" y="2478190"/>
            <a:ext cx="720080" cy="1492609"/>
            <a:chOff x="2780184" y="1822346"/>
            <a:chExt cx="720080" cy="1492609"/>
          </a:xfrm>
        </p:grpSpPr>
        <p:cxnSp>
          <p:nvCxnSpPr>
            <p:cNvPr id="56" name="Gerade Verbindung mit Pfeil 55"/>
            <p:cNvCxnSpPr/>
            <p:nvPr/>
          </p:nvCxnSpPr>
          <p:spPr>
            <a:xfrm flipV="1">
              <a:off x="2780184" y="182234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3500264" y="1822346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V="1">
              <a:off x="2780184" y="259951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3500264" y="2599517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rechts 60"/>
          <p:cNvSpPr/>
          <p:nvPr/>
        </p:nvSpPr>
        <p:spPr>
          <a:xfrm>
            <a:off x="4069566" y="1572094"/>
            <a:ext cx="994589" cy="149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848534" y="4869160"/>
            <a:ext cx="74366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Versuchsschritt </a:t>
            </a:r>
          </a:p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z.B. alle im 1. Cluster drehen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ogen 10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-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Bildergebnis für sine wav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ogen 11"/>
          <p:cNvSpPr/>
          <p:nvPr/>
        </p:nvSpPr>
        <p:spPr>
          <a:xfrm>
            <a:off x="-1497272" y="1638833"/>
            <a:ext cx="4715613" cy="4450941"/>
          </a:xfrm>
          <a:prstGeom prst="arc">
            <a:avLst>
              <a:gd name="adj1" fmla="val 17291196"/>
              <a:gd name="adj2" fmla="val 196103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77356" y="2023553"/>
            <a:ext cx="1790388" cy="225625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eschweifte Klammer rechts 29"/>
          <p:cNvSpPr/>
          <p:nvPr/>
        </p:nvSpPr>
        <p:spPr>
          <a:xfrm rot="18414490">
            <a:off x="2195517" y="1071467"/>
            <a:ext cx="499805" cy="15838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493984" y="4250673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32"/>
          <p:cNvCxnSpPr/>
          <p:nvPr/>
        </p:nvCxnSpPr>
        <p:spPr>
          <a:xfrm>
            <a:off x="6391941" y="4345106"/>
            <a:ext cx="42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16144" y="4252137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391941" y="4250673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07527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906611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77356" y="5519886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82177" y="551988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Idee 4 erlaubt nur kleine Schritte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8086631" y="4250672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ogen 48"/>
          <p:cNvSpPr/>
          <p:nvPr/>
        </p:nvSpPr>
        <p:spPr>
          <a:xfrm rot="7798169">
            <a:off x="6562008" y="3105505"/>
            <a:ext cx="1656184" cy="1711578"/>
          </a:xfrm>
          <a:prstGeom prst="arc">
            <a:avLst>
              <a:gd name="adj1" fmla="val 16200000"/>
              <a:gd name="adj2" fmla="val 321416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mit Pfeil 21"/>
          <p:cNvCxnSpPr/>
          <p:nvPr/>
        </p:nvCxnSpPr>
        <p:spPr>
          <a:xfrm flipV="1">
            <a:off x="1166519" y="2679412"/>
            <a:ext cx="4929289" cy="3312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 rot="19415081">
            <a:off x="4924094" y="716708"/>
            <a:ext cx="2102224" cy="41793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H="1">
            <a:off x="1166519" y="1124744"/>
            <a:ext cx="3568198" cy="486703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2" idx="4"/>
          </p:cNvCxnSpPr>
          <p:nvPr/>
        </p:nvCxnSpPr>
        <p:spPr>
          <a:xfrm flipH="1">
            <a:off x="1166519" y="4487978"/>
            <a:ext cx="6049176" cy="150380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endCxn id="2" idx="4"/>
          </p:cNvCxnSpPr>
          <p:nvPr/>
        </p:nvCxnSpPr>
        <p:spPr>
          <a:xfrm>
            <a:off x="5975206" y="2679412"/>
            <a:ext cx="1240489" cy="18085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8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24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766341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542207" y="37530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253342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6477477" y="1303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6469035" y="25289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253342" y="49771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272704" y="37691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4798109" y="811987"/>
            <a:ext cx="2626819" cy="2468865"/>
          </a:xfrm>
          <a:custGeom>
            <a:avLst/>
            <a:gdLst>
              <a:gd name="connsiteX0" fmla="*/ 242064 w 2626819"/>
              <a:gd name="connsiteY0" fmla="*/ 1360627 h 2468865"/>
              <a:gd name="connsiteX1" fmla="*/ 176227 w 2626819"/>
              <a:gd name="connsiteY1" fmla="*/ 1294791 h 2468865"/>
              <a:gd name="connsiteX2" fmla="*/ 139651 w 2626819"/>
              <a:gd name="connsiteY2" fmla="*/ 1243584 h 2468865"/>
              <a:gd name="connsiteX3" fmla="*/ 125021 w 2626819"/>
              <a:gd name="connsiteY3" fmla="*/ 1214323 h 2468865"/>
              <a:gd name="connsiteX4" fmla="*/ 103075 w 2626819"/>
              <a:gd name="connsiteY4" fmla="*/ 1199693 h 2468865"/>
              <a:gd name="connsiteX5" fmla="*/ 81129 w 2626819"/>
              <a:gd name="connsiteY5" fmla="*/ 1148487 h 2468865"/>
              <a:gd name="connsiteX6" fmla="*/ 66499 w 2626819"/>
              <a:gd name="connsiteY6" fmla="*/ 1097280 h 2468865"/>
              <a:gd name="connsiteX7" fmla="*/ 44553 w 2626819"/>
              <a:gd name="connsiteY7" fmla="*/ 1038759 h 2468865"/>
              <a:gd name="connsiteX8" fmla="*/ 37238 w 2626819"/>
              <a:gd name="connsiteY8" fmla="*/ 1009498 h 2468865"/>
              <a:gd name="connsiteX9" fmla="*/ 29923 w 2626819"/>
              <a:gd name="connsiteY9" fmla="*/ 987552 h 2468865"/>
              <a:gd name="connsiteX10" fmla="*/ 22608 w 2626819"/>
              <a:gd name="connsiteY10" fmla="*/ 943661 h 2468865"/>
              <a:gd name="connsiteX11" fmla="*/ 7977 w 2626819"/>
              <a:gd name="connsiteY11" fmla="*/ 892455 h 2468865"/>
              <a:gd name="connsiteX12" fmla="*/ 7977 w 2626819"/>
              <a:gd name="connsiteY12" fmla="*/ 709575 h 2468865"/>
              <a:gd name="connsiteX13" fmla="*/ 15293 w 2626819"/>
              <a:gd name="connsiteY13" fmla="*/ 665683 h 2468865"/>
              <a:gd name="connsiteX14" fmla="*/ 29923 w 2626819"/>
              <a:gd name="connsiteY14" fmla="*/ 629107 h 2468865"/>
              <a:gd name="connsiteX15" fmla="*/ 37238 w 2626819"/>
              <a:gd name="connsiteY15" fmla="*/ 592531 h 2468865"/>
              <a:gd name="connsiteX16" fmla="*/ 51869 w 2626819"/>
              <a:gd name="connsiteY16" fmla="*/ 563271 h 2468865"/>
              <a:gd name="connsiteX17" fmla="*/ 59184 w 2626819"/>
              <a:gd name="connsiteY17" fmla="*/ 541325 h 2468865"/>
              <a:gd name="connsiteX18" fmla="*/ 73814 w 2626819"/>
              <a:gd name="connsiteY18" fmla="*/ 519379 h 2468865"/>
              <a:gd name="connsiteX19" fmla="*/ 95760 w 2626819"/>
              <a:gd name="connsiteY19" fmla="*/ 468173 h 2468865"/>
              <a:gd name="connsiteX20" fmla="*/ 161597 w 2626819"/>
              <a:gd name="connsiteY20" fmla="*/ 387706 h 2468865"/>
              <a:gd name="connsiteX21" fmla="*/ 183542 w 2626819"/>
              <a:gd name="connsiteY21" fmla="*/ 358445 h 2468865"/>
              <a:gd name="connsiteX22" fmla="*/ 212803 w 2626819"/>
              <a:gd name="connsiteY22" fmla="*/ 343815 h 2468865"/>
              <a:gd name="connsiteX23" fmla="*/ 264009 w 2626819"/>
              <a:gd name="connsiteY23" fmla="*/ 292608 h 2468865"/>
              <a:gd name="connsiteX24" fmla="*/ 285955 w 2626819"/>
              <a:gd name="connsiteY24" fmla="*/ 270663 h 2468865"/>
              <a:gd name="connsiteX25" fmla="*/ 307901 w 2626819"/>
              <a:gd name="connsiteY25" fmla="*/ 256032 h 2468865"/>
              <a:gd name="connsiteX26" fmla="*/ 366422 w 2626819"/>
              <a:gd name="connsiteY26" fmla="*/ 212141 h 2468865"/>
              <a:gd name="connsiteX27" fmla="*/ 468835 w 2626819"/>
              <a:gd name="connsiteY27" fmla="*/ 168250 h 2468865"/>
              <a:gd name="connsiteX28" fmla="*/ 498096 w 2626819"/>
              <a:gd name="connsiteY28" fmla="*/ 153619 h 2468865"/>
              <a:gd name="connsiteX29" fmla="*/ 520041 w 2626819"/>
              <a:gd name="connsiteY29" fmla="*/ 146304 h 2468865"/>
              <a:gd name="connsiteX30" fmla="*/ 549302 w 2626819"/>
              <a:gd name="connsiteY30" fmla="*/ 124359 h 2468865"/>
              <a:gd name="connsiteX31" fmla="*/ 637085 w 2626819"/>
              <a:gd name="connsiteY31" fmla="*/ 87783 h 2468865"/>
              <a:gd name="connsiteX32" fmla="*/ 659030 w 2626819"/>
              <a:gd name="connsiteY32" fmla="*/ 80467 h 2468865"/>
              <a:gd name="connsiteX33" fmla="*/ 688291 w 2626819"/>
              <a:gd name="connsiteY33" fmla="*/ 65837 h 2468865"/>
              <a:gd name="connsiteX34" fmla="*/ 732182 w 2626819"/>
              <a:gd name="connsiteY34" fmla="*/ 51207 h 2468865"/>
              <a:gd name="connsiteX35" fmla="*/ 761443 w 2626819"/>
              <a:gd name="connsiteY35" fmla="*/ 36576 h 2468865"/>
              <a:gd name="connsiteX36" fmla="*/ 819965 w 2626819"/>
              <a:gd name="connsiteY36" fmla="*/ 21946 h 2468865"/>
              <a:gd name="connsiteX37" fmla="*/ 856541 w 2626819"/>
              <a:gd name="connsiteY37" fmla="*/ 14631 h 2468865"/>
              <a:gd name="connsiteX38" fmla="*/ 1024790 w 2626819"/>
              <a:gd name="connsiteY38" fmla="*/ 0 h 2468865"/>
              <a:gd name="connsiteX39" fmla="*/ 1712419 w 2626819"/>
              <a:gd name="connsiteY39" fmla="*/ 7315 h 2468865"/>
              <a:gd name="connsiteX40" fmla="*/ 1814832 w 2626819"/>
              <a:gd name="connsiteY40" fmla="*/ 29261 h 2468865"/>
              <a:gd name="connsiteX41" fmla="*/ 1858723 w 2626819"/>
              <a:gd name="connsiteY41" fmla="*/ 36576 h 2468865"/>
              <a:gd name="connsiteX42" fmla="*/ 1887984 w 2626819"/>
              <a:gd name="connsiteY42" fmla="*/ 51207 h 2468865"/>
              <a:gd name="connsiteX43" fmla="*/ 1939190 w 2626819"/>
              <a:gd name="connsiteY43" fmla="*/ 65837 h 2468865"/>
              <a:gd name="connsiteX44" fmla="*/ 1968451 w 2626819"/>
              <a:gd name="connsiteY44" fmla="*/ 80467 h 2468865"/>
              <a:gd name="connsiteX45" fmla="*/ 2012342 w 2626819"/>
              <a:gd name="connsiteY45" fmla="*/ 95098 h 2468865"/>
              <a:gd name="connsiteX46" fmla="*/ 2070864 w 2626819"/>
              <a:gd name="connsiteY46" fmla="*/ 124359 h 2468865"/>
              <a:gd name="connsiteX47" fmla="*/ 2107440 w 2626819"/>
              <a:gd name="connsiteY47" fmla="*/ 146304 h 2468865"/>
              <a:gd name="connsiteX48" fmla="*/ 2144016 w 2626819"/>
              <a:gd name="connsiteY48" fmla="*/ 153619 h 2468865"/>
              <a:gd name="connsiteX49" fmla="*/ 2195222 w 2626819"/>
              <a:gd name="connsiteY49" fmla="*/ 175565 h 2468865"/>
              <a:gd name="connsiteX50" fmla="*/ 2217168 w 2626819"/>
              <a:gd name="connsiteY50" fmla="*/ 197511 h 2468865"/>
              <a:gd name="connsiteX51" fmla="*/ 2275689 w 2626819"/>
              <a:gd name="connsiteY51" fmla="*/ 234087 h 2468865"/>
              <a:gd name="connsiteX52" fmla="*/ 2297635 w 2626819"/>
              <a:gd name="connsiteY52" fmla="*/ 263347 h 2468865"/>
              <a:gd name="connsiteX53" fmla="*/ 2326896 w 2626819"/>
              <a:gd name="connsiteY53" fmla="*/ 285293 h 2468865"/>
              <a:gd name="connsiteX54" fmla="*/ 2363472 w 2626819"/>
              <a:gd name="connsiteY54" fmla="*/ 321869 h 2468865"/>
              <a:gd name="connsiteX55" fmla="*/ 2385417 w 2626819"/>
              <a:gd name="connsiteY55" fmla="*/ 343815 h 2468865"/>
              <a:gd name="connsiteX56" fmla="*/ 2421993 w 2626819"/>
              <a:gd name="connsiteY56" fmla="*/ 409651 h 2468865"/>
              <a:gd name="connsiteX57" fmla="*/ 2451254 w 2626819"/>
              <a:gd name="connsiteY57" fmla="*/ 468173 h 2468865"/>
              <a:gd name="connsiteX58" fmla="*/ 2487830 w 2626819"/>
              <a:gd name="connsiteY58" fmla="*/ 519379 h 2468865"/>
              <a:gd name="connsiteX59" fmla="*/ 2524406 w 2626819"/>
              <a:gd name="connsiteY59" fmla="*/ 614477 h 2468865"/>
              <a:gd name="connsiteX60" fmla="*/ 2524406 w 2626819"/>
              <a:gd name="connsiteY60" fmla="*/ 614477 h 2468865"/>
              <a:gd name="connsiteX61" fmla="*/ 2553667 w 2626819"/>
              <a:gd name="connsiteY61" fmla="*/ 709575 h 2468865"/>
              <a:gd name="connsiteX62" fmla="*/ 2560982 w 2626819"/>
              <a:gd name="connsiteY62" fmla="*/ 731520 h 2468865"/>
              <a:gd name="connsiteX63" fmla="*/ 2568297 w 2626819"/>
              <a:gd name="connsiteY63" fmla="*/ 768096 h 2468865"/>
              <a:gd name="connsiteX64" fmla="*/ 2590243 w 2626819"/>
              <a:gd name="connsiteY64" fmla="*/ 870509 h 2468865"/>
              <a:gd name="connsiteX65" fmla="*/ 2597558 w 2626819"/>
              <a:gd name="connsiteY65" fmla="*/ 943661 h 2468865"/>
              <a:gd name="connsiteX66" fmla="*/ 2604873 w 2626819"/>
              <a:gd name="connsiteY66" fmla="*/ 965607 h 2468865"/>
              <a:gd name="connsiteX67" fmla="*/ 2626819 w 2626819"/>
              <a:gd name="connsiteY67" fmla="*/ 1111911 h 2468865"/>
              <a:gd name="connsiteX68" fmla="*/ 2619504 w 2626819"/>
              <a:gd name="connsiteY68" fmla="*/ 1506931 h 2468865"/>
              <a:gd name="connsiteX69" fmla="*/ 2604873 w 2626819"/>
              <a:gd name="connsiteY69" fmla="*/ 1594714 h 2468865"/>
              <a:gd name="connsiteX70" fmla="*/ 2597558 w 2626819"/>
              <a:gd name="connsiteY70" fmla="*/ 1645920 h 2468865"/>
              <a:gd name="connsiteX71" fmla="*/ 2590243 w 2626819"/>
              <a:gd name="connsiteY71" fmla="*/ 1682496 h 2468865"/>
              <a:gd name="connsiteX72" fmla="*/ 2575613 w 2626819"/>
              <a:gd name="connsiteY72" fmla="*/ 1777594 h 2468865"/>
              <a:gd name="connsiteX73" fmla="*/ 2553667 w 2626819"/>
              <a:gd name="connsiteY73" fmla="*/ 1821485 h 2468865"/>
              <a:gd name="connsiteX74" fmla="*/ 2546352 w 2626819"/>
              <a:gd name="connsiteY74" fmla="*/ 1843431 h 2468865"/>
              <a:gd name="connsiteX75" fmla="*/ 2531721 w 2626819"/>
              <a:gd name="connsiteY75" fmla="*/ 1865376 h 2468865"/>
              <a:gd name="connsiteX76" fmla="*/ 2517091 w 2626819"/>
              <a:gd name="connsiteY76" fmla="*/ 1901952 h 2468865"/>
              <a:gd name="connsiteX77" fmla="*/ 2502461 w 2626819"/>
              <a:gd name="connsiteY77" fmla="*/ 1931213 h 2468865"/>
              <a:gd name="connsiteX78" fmla="*/ 2495145 w 2626819"/>
              <a:gd name="connsiteY78" fmla="*/ 1953159 h 2468865"/>
              <a:gd name="connsiteX79" fmla="*/ 2480515 w 2626819"/>
              <a:gd name="connsiteY79" fmla="*/ 1975104 h 2468865"/>
              <a:gd name="connsiteX80" fmla="*/ 2465885 w 2626819"/>
              <a:gd name="connsiteY80" fmla="*/ 2004365 h 2468865"/>
              <a:gd name="connsiteX81" fmla="*/ 2436624 w 2626819"/>
              <a:gd name="connsiteY81" fmla="*/ 2048256 h 2468865"/>
              <a:gd name="connsiteX82" fmla="*/ 2429309 w 2626819"/>
              <a:gd name="connsiteY82" fmla="*/ 2077517 h 2468865"/>
              <a:gd name="connsiteX83" fmla="*/ 2400048 w 2626819"/>
              <a:gd name="connsiteY83" fmla="*/ 2128723 h 2468865"/>
              <a:gd name="connsiteX84" fmla="*/ 2378102 w 2626819"/>
              <a:gd name="connsiteY84" fmla="*/ 2150669 h 2468865"/>
              <a:gd name="connsiteX85" fmla="*/ 2356157 w 2626819"/>
              <a:gd name="connsiteY85" fmla="*/ 2179930 h 2468865"/>
              <a:gd name="connsiteX86" fmla="*/ 2283005 w 2626819"/>
              <a:gd name="connsiteY86" fmla="*/ 2245767 h 2468865"/>
              <a:gd name="connsiteX87" fmla="*/ 2253744 w 2626819"/>
              <a:gd name="connsiteY87" fmla="*/ 2289658 h 2468865"/>
              <a:gd name="connsiteX88" fmla="*/ 2195222 w 2626819"/>
              <a:gd name="connsiteY88" fmla="*/ 2333549 h 2468865"/>
              <a:gd name="connsiteX89" fmla="*/ 2173277 w 2626819"/>
              <a:gd name="connsiteY89" fmla="*/ 2348179 h 2468865"/>
              <a:gd name="connsiteX90" fmla="*/ 2144016 w 2626819"/>
              <a:gd name="connsiteY90" fmla="*/ 2355495 h 2468865"/>
              <a:gd name="connsiteX91" fmla="*/ 2092809 w 2626819"/>
              <a:gd name="connsiteY91" fmla="*/ 2392071 h 2468865"/>
              <a:gd name="connsiteX92" fmla="*/ 2063549 w 2626819"/>
              <a:gd name="connsiteY92" fmla="*/ 2414016 h 2468865"/>
              <a:gd name="connsiteX93" fmla="*/ 1961136 w 2626819"/>
              <a:gd name="connsiteY93" fmla="*/ 2450592 h 2468865"/>
              <a:gd name="connsiteX94" fmla="*/ 1836777 w 2626819"/>
              <a:gd name="connsiteY94" fmla="*/ 2457907 h 2468865"/>
              <a:gd name="connsiteX95" fmla="*/ 1800201 w 2626819"/>
              <a:gd name="connsiteY95" fmla="*/ 2450592 h 2468865"/>
              <a:gd name="connsiteX96" fmla="*/ 1748995 w 2626819"/>
              <a:gd name="connsiteY96" fmla="*/ 2435962 h 2468865"/>
              <a:gd name="connsiteX97" fmla="*/ 1697789 w 2626819"/>
              <a:gd name="connsiteY97" fmla="*/ 2406701 h 2468865"/>
              <a:gd name="connsiteX98" fmla="*/ 1617321 w 2626819"/>
              <a:gd name="connsiteY98" fmla="*/ 2362810 h 2468865"/>
              <a:gd name="connsiteX99" fmla="*/ 1558800 w 2626819"/>
              <a:gd name="connsiteY99" fmla="*/ 2304288 h 2468865"/>
              <a:gd name="connsiteX100" fmla="*/ 1529539 w 2626819"/>
              <a:gd name="connsiteY100" fmla="*/ 2275027 h 2468865"/>
              <a:gd name="connsiteX101" fmla="*/ 1507593 w 2626819"/>
              <a:gd name="connsiteY101" fmla="*/ 2245767 h 2468865"/>
              <a:gd name="connsiteX102" fmla="*/ 1471017 w 2626819"/>
              <a:gd name="connsiteY102" fmla="*/ 2209191 h 2468865"/>
              <a:gd name="connsiteX103" fmla="*/ 1441757 w 2626819"/>
              <a:gd name="connsiteY103" fmla="*/ 2179930 h 2468865"/>
              <a:gd name="connsiteX104" fmla="*/ 1412496 w 2626819"/>
              <a:gd name="connsiteY104" fmla="*/ 2121408 h 2468865"/>
              <a:gd name="connsiteX105" fmla="*/ 1405181 w 2626819"/>
              <a:gd name="connsiteY105" fmla="*/ 2099463 h 2468865"/>
              <a:gd name="connsiteX106" fmla="*/ 1397865 w 2626819"/>
              <a:gd name="connsiteY106" fmla="*/ 2070202 h 2468865"/>
              <a:gd name="connsiteX107" fmla="*/ 1383235 w 2626819"/>
              <a:gd name="connsiteY107" fmla="*/ 2048256 h 2468865"/>
              <a:gd name="connsiteX108" fmla="*/ 1332029 w 2626819"/>
              <a:gd name="connsiteY108" fmla="*/ 1975104 h 2468865"/>
              <a:gd name="connsiteX109" fmla="*/ 1317398 w 2626819"/>
              <a:gd name="connsiteY109" fmla="*/ 1945843 h 2468865"/>
              <a:gd name="connsiteX110" fmla="*/ 1302768 w 2626819"/>
              <a:gd name="connsiteY110" fmla="*/ 1909267 h 2468865"/>
              <a:gd name="connsiteX111" fmla="*/ 1273507 w 2626819"/>
              <a:gd name="connsiteY111" fmla="*/ 1872691 h 2468865"/>
              <a:gd name="connsiteX112" fmla="*/ 1251561 w 2626819"/>
              <a:gd name="connsiteY112" fmla="*/ 1821485 h 2468865"/>
              <a:gd name="connsiteX113" fmla="*/ 1236931 w 2626819"/>
              <a:gd name="connsiteY113" fmla="*/ 1799539 h 2468865"/>
              <a:gd name="connsiteX114" fmla="*/ 1193040 w 2626819"/>
              <a:gd name="connsiteY114" fmla="*/ 1741018 h 2468865"/>
              <a:gd name="connsiteX115" fmla="*/ 1156464 w 2626819"/>
              <a:gd name="connsiteY115" fmla="*/ 1697127 h 2468865"/>
              <a:gd name="connsiteX116" fmla="*/ 1134518 w 2626819"/>
              <a:gd name="connsiteY116" fmla="*/ 1682496 h 2468865"/>
              <a:gd name="connsiteX117" fmla="*/ 1112573 w 2626819"/>
              <a:gd name="connsiteY117" fmla="*/ 1653235 h 2468865"/>
              <a:gd name="connsiteX118" fmla="*/ 1097942 w 2626819"/>
              <a:gd name="connsiteY118" fmla="*/ 1638605 h 2468865"/>
              <a:gd name="connsiteX119" fmla="*/ 1083312 w 2626819"/>
              <a:gd name="connsiteY119" fmla="*/ 1616659 h 2468865"/>
              <a:gd name="connsiteX120" fmla="*/ 1068681 w 2626819"/>
              <a:gd name="connsiteY120" fmla="*/ 1602029 h 2468865"/>
              <a:gd name="connsiteX121" fmla="*/ 1054051 w 2626819"/>
              <a:gd name="connsiteY121" fmla="*/ 1580083 h 2468865"/>
              <a:gd name="connsiteX122" fmla="*/ 1032105 w 2626819"/>
              <a:gd name="connsiteY122" fmla="*/ 1565453 h 2468865"/>
              <a:gd name="connsiteX123" fmla="*/ 1010160 w 2626819"/>
              <a:gd name="connsiteY123" fmla="*/ 1543507 h 2468865"/>
              <a:gd name="connsiteX124" fmla="*/ 937008 w 2626819"/>
              <a:gd name="connsiteY124" fmla="*/ 1514247 h 2468865"/>
              <a:gd name="connsiteX125" fmla="*/ 863856 w 2626819"/>
              <a:gd name="connsiteY125" fmla="*/ 1484986 h 2468865"/>
              <a:gd name="connsiteX126" fmla="*/ 776073 w 2626819"/>
              <a:gd name="connsiteY126" fmla="*/ 1455725 h 2468865"/>
              <a:gd name="connsiteX127" fmla="*/ 724867 w 2626819"/>
              <a:gd name="connsiteY127" fmla="*/ 1441095 h 2468865"/>
              <a:gd name="connsiteX128" fmla="*/ 659030 w 2626819"/>
              <a:gd name="connsiteY128" fmla="*/ 1433779 h 2468865"/>
              <a:gd name="connsiteX129" fmla="*/ 622454 w 2626819"/>
              <a:gd name="connsiteY129" fmla="*/ 1426464 h 2468865"/>
              <a:gd name="connsiteX130" fmla="*/ 593193 w 2626819"/>
              <a:gd name="connsiteY130" fmla="*/ 1419149 h 2468865"/>
              <a:gd name="connsiteX131" fmla="*/ 490781 w 2626819"/>
              <a:gd name="connsiteY131" fmla="*/ 1411834 h 2468865"/>
              <a:gd name="connsiteX132" fmla="*/ 410313 w 2626819"/>
              <a:gd name="connsiteY132" fmla="*/ 1404519 h 2468865"/>
              <a:gd name="connsiteX133" fmla="*/ 359107 w 2626819"/>
              <a:gd name="connsiteY133" fmla="*/ 1389888 h 2468865"/>
              <a:gd name="connsiteX134" fmla="*/ 329846 w 2626819"/>
              <a:gd name="connsiteY134" fmla="*/ 1375258 h 2468865"/>
              <a:gd name="connsiteX135" fmla="*/ 307901 w 2626819"/>
              <a:gd name="connsiteY135" fmla="*/ 1360627 h 24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626819" h="2468865">
                <a:moveTo>
                  <a:pt x="242064" y="1360627"/>
                </a:moveTo>
                <a:cubicBezTo>
                  <a:pt x="220118" y="1338682"/>
                  <a:pt x="197278" y="1317596"/>
                  <a:pt x="176227" y="1294791"/>
                </a:cubicBezTo>
                <a:cubicBezTo>
                  <a:pt x="170336" y="1288409"/>
                  <a:pt x="145662" y="1254104"/>
                  <a:pt x="139651" y="1243584"/>
                </a:cubicBezTo>
                <a:cubicBezTo>
                  <a:pt x="134241" y="1234116"/>
                  <a:pt x="132002" y="1222700"/>
                  <a:pt x="125021" y="1214323"/>
                </a:cubicBezTo>
                <a:cubicBezTo>
                  <a:pt x="119393" y="1207569"/>
                  <a:pt x="110390" y="1204570"/>
                  <a:pt x="103075" y="1199693"/>
                </a:cubicBezTo>
                <a:cubicBezTo>
                  <a:pt x="85920" y="1148225"/>
                  <a:pt x="108248" y="1211763"/>
                  <a:pt x="81129" y="1148487"/>
                </a:cubicBezTo>
                <a:cubicBezTo>
                  <a:pt x="70565" y="1123837"/>
                  <a:pt x="75776" y="1125111"/>
                  <a:pt x="66499" y="1097280"/>
                </a:cubicBezTo>
                <a:cubicBezTo>
                  <a:pt x="51052" y="1050939"/>
                  <a:pt x="54820" y="1074691"/>
                  <a:pt x="44553" y="1038759"/>
                </a:cubicBezTo>
                <a:cubicBezTo>
                  <a:pt x="41791" y="1029092"/>
                  <a:pt x="40000" y="1019165"/>
                  <a:pt x="37238" y="1009498"/>
                </a:cubicBezTo>
                <a:cubicBezTo>
                  <a:pt x="35120" y="1002084"/>
                  <a:pt x="31596" y="995079"/>
                  <a:pt x="29923" y="987552"/>
                </a:cubicBezTo>
                <a:cubicBezTo>
                  <a:pt x="26706" y="973073"/>
                  <a:pt x="25517" y="958205"/>
                  <a:pt x="22608" y="943661"/>
                </a:cubicBezTo>
                <a:cubicBezTo>
                  <a:pt x="18014" y="920691"/>
                  <a:pt x="14951" y="913375"/>
                  <a:pt x="7977" y="892455"/>
                </a:cubicBezTo>
                <a:cubicBezTo>
                  <a:pt x="-2427" y="798816"/>
                  <a:pt x="-2889" y="829094"/>
                  <a:pt x="7977" y="709575"/>
                </a:cubicBezTo>
                <a:cubicBezTo>
                  <a:pt x="9320" y="694803"/>
                  <a:pt x="11390" y="679993"/>
                  <a:pt x="15293" y="665683"/>
                </a:cubicBezTo>
                <a:cubicBezTo>
                  <a:pt x="18748" y="653015"/>
                  <a:pt x="26150" y="641684"/>
                  <a:pt x="29923" y="629107"/>
                </a:cubicBezTo>
                <a:cubicBezTo>
                  <a:pt x="33496" y="617198"/>
                  <a:pt x="33306" y="604326"/>
                  <a:pt x="37238" y="592531"/>
                </a:cubicBezTo>
                <a:cubicBezTo>
                  <a:pt x="40686" y="582186"/>
                  <a:pt x="47573" y="573294"/>
                  <a:pt x="51869" y="563271"/>
                </a:cubicBezTo>
                <a:cubicBezTo>
                  <a:pt x="54907" y="556183"/>
                  <a:pt x="55736" y="548222"/>
                  <a:pt x="59184" y="541325"/>
                </a:cubicBezTo>
                <a:cubicBezTo>
                  <a:pt x="63116" y="533461"/>
                  <a:pt x="69882" y="527243"/>
                  <a:pt x="73814" y="519379"/>
                </a:cubicBezTo>
                <a:cubicBezTo>
                  <a:pt x="93321" y="480364"/>
                  <a:pt x="65315" y="513840"/>
                  <a:pt x="95760" y="468173"/>
                </a:cubicBezTo>
                <a:cubicBezTo>
                  <a:pt x="167007" y="361302"/>
                  <a:pt x="113436" y="443894"/>
                  <a:pt x="161597" y="387706"/>
                </a:cubicBezTo>
                <a:cubicBezTo>
                  <a:pt x="169531" y="378449"/>
                  <a:pt x="174285" y="366379"/>
                  <a:pt x="183542" y="358445"/>
                </a:cubicBezTo>
                <a:cubicBezTo>
                  <a:pt x="191822" y="351348"/>
                  <a:pt x="203049" y="348692"/>
                  <a:pt x="212803" y="343815"/>
                </a:cubicBezTo>
                <a:lnTo>
                  <a:pt x="264009" y="292608"/>
                </a:lnTo>
                <a:cubicBezTo>
                  <a:pt x="271324" y="285293"/>
                  <a:pt x="277347" y="276402"/>
                  <a:pt x="285955" y="270663"/>
                </a:cubicBezTo>
                <a:cubicBezTo>
                  <a:pt x="293270" y="265786"/>
                  <a:pt x="300791" y="261203"/>
                  <a:pt x="307901" y="256032"/>
                </a:cubicBezTo>
                <a:cubicBezTo>
                  <a:pt x="327621" y="241690"/>
                  <a:pt x="344612" y="223046"/>
                  <a:pt x="366422" y="212141"/>
                </a:cubicBezTo>
                <a:cubicBezTo>
                  <a:pt x="448566" y="171069"/>
                  <a:pt x="413126" y="182177"/>
                  <a:pt x="468835" y="168250"/>
                </a:cubicBezTo>
                <a:cubicBezTo>
                  <a:pt x="478589" y="163373"/>
                  <a:pt x="488073" y="157915"/>
                  <a:pt x="498096" y="153619"/>
                </a:cubicBezTo>
                <a:cubicBezTo>
                  <a:pt x="505183" y="150582"/>
                  <a:pt x="513346" y="150130"/>
                  <a:pt x="520041" y="146304"/>
                </a:cubicBezTo>
                <a:cubicBezTo>
                  <a:pt x="530627" y="140255"/>
                  <a:pt x="538397" y="129811"/>
                  <a:pt x="549302" y="124359"/>
                </a:cubicBezTo>
                <a:cubicBezTo>
                  <a:pt x="577655" y="110183"/>
                  <a:pt x="607013" y="97808"/>
                  <a:pt x="637085" y="87783"/>
                </a:cubicBezTo>
                <a:cubicBezTo>
                  <a:pt x="644400" y="85344"/>
                  <a:pt x="651943" y="83504"/>
                  <a:pt x="659030" y="80467"/>
                </a:cubicBezTo>
                <a:cubicBezTo>
                  <a:pt x="669053" y="76171"/>
                  <a:pt x="678166" y="69887"/>
                  <a:pt x="688291" y="65837"/>
                </a:cubicBezTo>
                <a:cubicBezTo>
                  <a:pt x="702610" y="60110"/>
                  <a:pt x="718389" y="58104"/>
                  <a:pt x="732182" y="51207"/>
                </a:cubicBezTo>
                <a:cubicBezTo>
                  <a:pt x="741936" y="46330"/>
                  <a:pt x="751098" y="40024"/>
                  <a:pt x="761443" y="36576"/>
                </a:cubicBezTo>
                <a:cubicBezTo>
                  <a:pt x="780519" y="30217"/>
                  <a:pt x="800248" y="25889"/>
                  <a:pt x="819965" y="21946"/>
                </a:cubicBezTo>
                <a:cubicBezTo>
                  <a:pt x="832157" y="19508"/>
                  <a:pt x="844233" y="16389"/>
                  <a:pt x="856541" y="14631"/>
                </a:cubicBezTo>
                <a:cubicBezTo>
                  <a:pt x="912029" y="6704"/>
                  <a:pt x="969116" y="3977"/>
                  <a:pt x="1024790" y="0"/>
                </a:cubicBezTo>
                <a:lnTo>
                  <a:pt x="1712419" y="7315"/>
                </a:lnTo>
                <a:cubicBezTo>
                  <a:pt x="1742966" y="7926"/>
                  <a:pt x="1786899" y="24606"/>
                  <a:pt x="1814832" y="29261"/>
                </a:cubicBezTo>
                <a:lnTo>
                  <a:pt x="1858723" y="36576"/>
                </a:lnTo>
                <a:cubicBezTo>
                  <a:pt x="1868477" y="41453"/>
                  <a:pt x="1877773" y="47378"/>
                  <a:pt x="1887984" y="51207"/>
                </a:cubicBezTo>
                <a:cubicBezTo>
                  <a:pt x="1937496" y="69774"/>
                  <a:pt x="1897913" y="48147"/>
                  <a:pt x="1939190" y="65837"/>
                </a:cubicBezTo>
                <a:cubicBezTo>
                  <a:pt x="1949213" y="70133"/>
                  <a:pt x="1958326" y="76417"/>
                  <a:pt x="1968451" y="80467"/>
                </a:cubicBezTo>
                <a:cubicBezTo>
                  <a:pt x="1982770" y="86195"/>
                  <a:pt x="1998548" y="88201"/>
                  <a:pt x="2012342" y="95098"/>
                </a:cubicBezTo>
                <a:cubicBezTo>
                  <a:pt x="2031849" y="104852"/>
                  <a:pt x="2052162" y="113138"/>
                  <a:pt x="2070864" y="124359"/>
                </a:cubicBezTo>
                <a:cubicBezTo>
                  <a:pt x="2083056" y="131674"/>
                  <a:pt x="2094239" y="141024"/>
                  <a:pt x="2107440" y="146304"/>
                </a:cubicBezTo>
                <a:cubicBezTo>
                  <a:pt x="2118984" y="150922"/>
                  <a:pt x="2131824" y="151181"/>
                  <a:pt x="2144016" y="153619"/>
                </a:cubicBezTo>
                <a:cubicBezTo>
                  <a:pt x="2181860" y="191466"/>
                  <a:pt x="2125883" y="140895"/>
                  <a:pt x="2195222" y="175565"/>
                </a:cubicBezTo>
                <a:cubicBezTo>
                  <a:pt x="2204475" y="180192"/>
                  <a:pt x="2208750" y="191498"/>
                  <a:pt x="2217168" y="197511"/>
                </a:cubicBezTo>
                <a:cubicBezTo>
                  <a:pt x="2257736" y="226488"/>
                  <a:pt x="2237255" y="195653"/>
                  <a:pt x="2275689" y="234087"/>
                </a:cubicBezTo>
                <a:cubicBezTo>
                  <a:pt x="2284310" y="242708"/>
                  <a:pt x="2289014" y="254726"/>
                  <a:pt x="2297635" y="263347"/>
                </a:cubicBezTo>
                <a:cubicBezTo>
                  <a:pt x="2306256" y="271968"/>
                  <a:pt x="2317784" y="277193"/>
                  <a:pt x="2326896" y="285293"/>
                </a:cubicBezTo>
                <a:cubicBezTo>
                  <a:pt x="2339783" y="296748"/>
                  <a:pt x="2351280" y="309677"/>
                  <a:pt x="2363472" y="321869"/>
                </a:cubicBezTo>
                <a:cubicBezTo>
                  <a:pt x="2370787" y="329184"/>
                  <a:pt x="2380790" y="334562"/>
                  <a:pt x="2385417" y="343815"/>
                </a:cubicBezTo>
                <a:cubicBezTo>
                  <a:pt x="2434613" y="442201"/>
                  <a:pt x="2357661" y="290176"/>
                  <a:pt x="2421993" y="409651"/>
                </a:cubicBezTo>
                <a:cubicBezTo>
                  <a:pt x="2432333" y="428854"/>
                  <a:pt x="2439156" y="450026"/>
                  <a:pt x="2451254" y="468173"/>
                </a:cubicBezTo>
                <a:cubicBezTo>
                  <a:pt x="2472648" y="500263"/>
                  <a:pt x="2460610" y="483085"/>
                  <a:pt x="2487830" y="519379"/>
                </a:cubicBezTo>
                <a:cubicBezTo>
                  <a:pt x="2499422" y="577341"/>
                  <a:pt x="2489585" y="544834"/>
                  <a:pt x="2524406" y="614477"/>
                </a:cubicBezTo>
                <a:lnTo>
                  <a:pt x="2524406" y="614477"/>
                </a:lnTo>
                <a:cubicBezTo>
                  <a:pt x="2537331" y="666181"/>
                  <a:pt x="2528541" y="634199"/>
                  <a:pt x="2553667" y="709575"/>
                </a:cubicBezTo>
                <a:cubicBezTo>
                  <a:pt x="2556105" y="716890"/>
                  <a:pt x="2559470" y="723959"/>
                  <a:pt x="2560982" y="731520"/>
                </a:cubicBezTo>
                <a:cubicBezTo>
                  <a:pt x="2563420" y="743712"/>
                  <a:pt x="2565600" y="755959"/>
                  <a:pt x="2568297" y="768096"/>
                </a:cubicBezTo>
                <a:cubicBezTo>
                  <a:pt x="2576757" y="806164"/>
                  <a:pt x="2585731" y="825383"/>
                  <a:pt x="2590243" y="870509"/>
                </a:cubicBezTo>
                <a:cubicBezTo>
                  <a:pt x="2592681" y="894893"/>
                  <a:pt x="2593832" y="919440"/>
                  <a:pt x="2597558" y="943661"/>
                </a:cubicBezTo>
                <a:cubicBezTo>
                  <a:pt x="2598730" y="951282"/>
                  <a:pt x="2603361" y="958046"/>
                  <a:pt x="2604873" y="965607"/>
                </a:cubicBezTo>
                <a:cubicBezTo>
                  <a:pt x="2616784" y="1025159"/>
                  <a:pt x="2619770" y="1055514"/>
                  <a:pt x="2626819" y="1111911"/>
                </a:cubicBezTo>
                <a:cubicBezTo>
                  <a:pt x="2624381" y="1243584"/>
                  <a:pt x="2623819" y="1375306"/>
                  <a:pt x="2619504" y="1506931"/>
                </a:cubicBezTo>
                <a:cubicBezTo>
                  <a:pt x="2618528" y="1536706"/>
                  <a:pt x="2609732" y="1565561"/>
                  <a:pt x="2604873" y="1594714"/>
                </a:cubicBezTo>
                <a:cubicBezTo>
                  <a:pt x="2602038" y="1611721"/>
                  <a:pt x="2600392" y="1628913"/>
                  <a:pt x="2597558" y="1645920"/>
                </a:cubicBezTo>
                <a:cubicBezTo>
                  <a:pt x="2595514" y="1658184"/>
                  <a:pt x="2592287" y="1670232"/>
                  <a:pt x="2590243" y="1682496"/>
                </a:cubicBezTo>
                <a:cubicBezTo>
                  <a:pt x="2586355" y="1705824"/>
                  <a:pt x="2581010" y="1753308"/>
                  <a:pt x="2575613" y="1777594"/>
                </a:cubicBezTo>
                <a:cubicBezTo>
                  <a:pt x="2568259" y="1810686"/>
                  <a:pt x="2569447" y="1789923"/>
                  <a:pt x="2553667" y="1821485"/>
                </a:cubicBezTo>
                <a:cubicBezTo>
                  <a:pt x="2550219" y="1828382"/>
                  <a:pt x="2549801" y="1836534"/>
                  <a:pt x="2546352" y="1843431"/>
                </a:cubicBezTo>
                <a:cubicBezTo>
                  <a:pt x="2542420" y="1851295"/>
                  <a:pt x="2535653" y="1857512"/>
                  <a:pt x="2531721" y="1865376"/>
                </a:cubicBezTo>
                <a:cubicBezTo>
                  <a:pt x="2525848" y="1877121"/>
                  <a:pt x="2522424" y="1889953"/>
                  <a:pt x="2517091" y="1901952"/>
                </a:cubicBezTo>
                <a:cubicBezTo>
                  <a:pt x="2512662" y="1911917"/>
                  <a:pt x="2506757" y="1921190"/>
                  <a:pt x="2502461" y="1931213"/>
                </a:cubicBezTo>
                <a:cubicBezTo>
                  <a:pt x="2499423" y="1938301"/>
                  <a:pt x="2498594" y="1946262"/>
                  <a:pt x="2495145" y="1953159"/>
                </a:cubicBezTo>
                <a:cubicBezTo>
                  <a:pt x="2491213" y="1961022"/>
                  <a:pt x="2484877" y="1967471"/>
                  <a:pt x="2480515" y="1975104"/>
                </a:cubicBezTo>
                <a:cubicBezTo>
                  <a:pt x="2475105" y="1984572"/>
                  <a:pt x="2471495" y="1995014"/>
                  <a:pt x="2465885" y="2004365"/>
                </a:cubicBezTo>
                <a:cubicBezTo>
                  <a:pt x="2456838" y="2019443"/>
                  <a:pt x="2436624" y="2048256"/>
                  <a:pt x="2436624" y="2048256"/>
                </a:cubicBezTo>
                <a:cubicBezTo>
                  <a:pt x="2434186" y="2058010"/>
                  <a:pt x="2432839" y="2068103"/>
                  <a:pt x="2429309" y="2077517"/>
                </a:cubicBezTo>
                <a:cubicBezTo>
                  <a:pt x="2424431" y="2090524"/>
                  <a:pt x="2409694" y="2117148"/>
                  <a:pt x="2400048" y="2128723"/>
                </a:cubicBezTo>
                <a:cubicBezTo>
                  <a:pt x="2393425" y="2136671"/>
                  <a:pt x="2384835" y="2142814"/>
                  <a:pt x="2378102" y="2150669"/>
                </a:cubicBezTo>
                <a:cubicBezTo>
                  <a:pt x="2370168" y="2159926"/>
                  <a:pt x="2364778" y="2171309"/>
                  <a:pt x="2356157" y="2179930"/>
                </a:cubicBezTo>
                <a:cubicBezTo>
                  <a:pt x="2318374" y="2217713"/>
                  <a:pt x="2321887" y="2187444"/>
                  <a:pt x="2283005" y="2245767"/>
                </a:cubicBezTo>
                <a:cubicBezTo>
                  <a:pt x="2273251" y="2260397"/>
                  <a:pt x="2267811" y="2279108"/>
                  <a:pt x="2253744" y="2289658"/>
                </a:cubicBezTo>
                <a:cubicBezTo>
                  <a:pt x="2234237" y="2304288"/>
                  <a:pt x="2215511" y="2320023"/>
                  <a:pt x="2195222" y="2333549"/>
                </a:cubicBezTo>
                <a:cubicBezTo>
                  <a:pt x="2187907" y="2338426"/>
                  <a:pt x="2181358" y="2344716"/>
                  <a:pt x="2173277" y="2348179"/>
                </a:cubicBezTo>
                <a:cubicBezTo>
                  <a:pt x="2164036" y="2352140"/>
                  <a:pt x="2153770" y="2353056"/>
                  <a:pt x="2144016" y="2355495"/>
                </a:cubicBezTo>
                <a:cubicBezTo>
                  <a:pt x="2102179" y="2397330"/>
                  <a:pt x="2144162" y="2359975"/>
                  <a:pt x="2092809" y="2392071"/>
                </a:cubicBezTo>
                <a:cubicBezTo>
                  <a:pt x="2082471" y="2398533"/>
                  <a:pt x="2074454" y="2408564"/>
                  <a:pt x="2063549" y="2414016"/>
                </a:cubicBezTo>
                <a:cubicBezTo>
                  <a:pt x="2014055" y="2438763"/>
                  <a:pt x="2003245" y="2440065"/>
                  <a:pt x="1961136" y="2450592"/>
                </a:cubicBezTo>
                <a:cubicBezTo>
                  <a:pt x="1905472" y="2478425"/>
                  <a:pt x="1936820" y="2469023"/>
                  <a:pt x="1836777" y="2457907"/>
                </a:cubicBezTo>
                <a:cubicBezTo>
                  <a:pt x="1824420" y="2456534"/>
                  <a:pt x="1812338" y="2453289"/>
                  <a:pt x="1800201" y="2450592"/>
                </a:cubicBezTo>
                <a:cubicBezTo>
                  <a:pt x="1787355" y="2447737"/>
                  <a:pt x="1762152" y="2441601"/>
                  <a:pt x="1748995" y="2435962"/>
                </a:cubicBezTo>
                <a:cubicBezTo>
                  <a:pt x="1694661" y="2412676"/>
                  <a:pt x="1742682" y="2431188"/>
                  <a:pt x="1697789" y="2406701"/>
                </a:cubicBezTo>
                <a:cubicBezTo>
                  <a:pt x="1685131" y="2399796"/>
                  <a:pt x="1635756" y="2378940"/>
                  <a:pt x="1617321" y="2362810"/>
                </a:cubicBezTo>
                <a:cubicBezTo>
                  <a:pt x="1617300" y="2362792"/>
                  <a:pt x="1566615" y="2312103"/>
                  <a:pt x="1558800" y="2304288"/>
                </a:cubicBezTo>
                <a:lnTo>
                  <a:pt x="1529539" y="2275027"/>
                </a:lnTo>
                <a:cubicBezTo>
                  <a:pt x="1522224" y="2265274"/>
                  <a:pt x="1515693" y="2254879"/>
                  <a:pt x="1507593" y="2245767"/>
                </a:cubicBezTo>
                <a:cubicBezTo>
                  <a:pt x="1496138" y="2232880"/>
                  <a:pt x="1483209" y="2221383"/>
                  <a:pt x="1471017" y="2209191"/>
                </a:cubicBezTo>
                <a:cubicBezTo>
                  <a:pt x="1461264" y="2199437"/>
                  <a:pt x="1447926" y="2192267"/>
                  <a:pt x="1441757" y="2179930"/>
                </a:cubicBezTo>
                <a:cubicBezTo>
                  <a:pt x="1432003" y="2160423"/>
                  <a:pt x="1419393" y="2142099"/>
                  <a:pt x="1412496" y="2121408"/>
                </a:cubicBezTo>
                <a:cubicBezTo>
                  <a:pt x="1410058" y="2114093"/>
                  <a:pt x="1407299" y="2106877"/>
                  <a:pt x="1405181" y="2099463"/>
                </a:cubicBezTo>
                <a:cubicBezTo>
                  <a:pt x="1402419" y="2089796"/>
                  <a:pt x="1401825" y="2079443"/>
                  <a:pt x="1397865" y="2070202"/>
                </a:cubicBezTo>
                <a:cubicBezTo>
                  <a:pt x="1394402" y="2062121"/>
                  <a:pt x="1388345" y="2055410"/>
                  <a:pt x="1383235" y="2048256"/>
                </a:cubicBezTo>
                <a:cubicBezTo>
                  <a:pt x="1367940" y="2026842"/>
                  <a:pt x="1343245" y="1997536"/>
                  <a:pt x="1332029" y="1975104"/>
                </a:cubicBezTo>
                <a:cubicBezTo>
                  <a:pt x="1327152" y="1965350"/>
                  <a:pt x="1321827" y="1955808"/>
                  <a:pt x="1317398" y="1945843"/>
                </a:cubicBezTo>
                <a:cubicBezTo>
                  <a:pt x="1312065" y="1933844"/>
                  <a:pt x="1308641" y="1921012"/>
                  <a:pt x="1302768" y="1909267"/>
                </a:cubicBezTo>
                <a:cubicBezTo>
                  <a:pt x="1276197" y="1856127"/>
                  <a:pt x="1300718" y="1913509"/>
                  <a:pt x="1273507" y="1872691"/>
                </a:cubicBezTo>
                <a:cubicBezTo>
                  <a:pt x="1243068" y="1827031"/>
                  <a:pt x="1271066" y="1860496"/>
                  <a:pt x="1251561" y="1821485"/>
                </a:cubicBezTo>
                <a:cubicBezTo>
                  <a:pt x="1247629" y="1813621"/>
                  <a:pt x="1242102" y="1806649"/>
                  <a:pt x="1236931" y="1799539"/>
                </a:cubicBezTo>
                <a:cubicBezTo>
                  <a:pt x="1222589" y="1779819"/>
                  <a:pt x="1206566" y="1761306"/>
                  <a:pt x="1193040" y="1741018"/>
                </a:cubicBezTo>
                <a:cubicBezTo>
                  <a:pt x="1178654" y="1719440"/>
                  <a:pt x="1177585" y="1714728"/>
                  <a:pt x="1156464" y="1697127"/>
                </a:cubicBezTo>
                <a:cubicBezTo>
                  <a:pt x="1149710" y="1691498"/>
                  <a:pt x="1141833" y="1687373"/>
                  <a:pt x="1134518" y="1682496"/>
                </a:cubicBezTo>
                <a:cubicBezTo>
                  <a:pt x="1127203" y="1672742"/>
                  <a:pt x="1120378" y="1662601"/>
                  <a:pt x="1112573" y="1653235"/>
                </a:cubicBezTo>
                <a:cubicBezTo>
                  <a:pt x="1108158" y="1647937"/>
                  <a:pt x="1102250" y="1643991"/>
                  <a:pt x="1097942" y="1638605"/>
                </a:cubicBezTo>
                <a:cubicBezTo>
                  <a:pt x="1092450" y="1631740"/>
                  <a:pt x="1088804" y="1623524"/>
                  <a:pt x="1083312" y="1616659"/>
                </a:cubicBezTo>
                <a:cubicBezTo>
                  <a:pt x="1079004" y="1611273"/>
                  <a:pt x="1072989" y="1607415"/>
                  <a:pt x="1068681" y="1602029"/>
                </a:cubicBezTo>
                <a:cubicBezTo>
                  <a:pt x="1063189" y="1595164"/>
                  <a:pt x="1060268" y="1586300"/>
                  <a:pt x="1054051" y="1580083"/>
                </a:cubicBezTo>
                <a:cubicBezTo>
                  <a:pt x="1047834" y="1573866"/>
                  <a:pt x="1038859" y="1571081"/>
                  <a:pt x="1032105" y="1565453"/>
                </a:cubicBezTo>
                <a:cubicBezTo>
                  <a:pt x="1024158" y="1558830"/>
                  <a:pt x="1018578" y="1549520"/>
                  <a:pt x="1010160" y="1543507"/>
                </a:cubicBezTo>
                <a:cubicBezTo>
                  <a:pt x="980332" y="1522201"/>
                  <a:pt x="972539" y="1532013"/>
                  <a:pt x="937008" y="1514247"/>
                </a:cubicBezTo>
                <a:cubicBezTo>
                  <a:pt x="893954" y="1492719"/>
                  <a:pt x="918092" y="1503064"/>
                  <a:pt x="863856" y="1484986"/>
                </a:cubicBezTo>
                <a:lnTo>
                  <a:pt x="776073" y="1455725"/>
                </a:lnTo>
                <a:cubicBezTo>
                  <a:pt x="759683" y="1450262"/>
                  <a:pt x="741929" y="1443720"/>
                  <a:pt x="724867" y="1441095"/>
                </a:cubicBezTo>
                <a:cubicBezTo>
                  <a:pt x="703043" y="1437737"/>
                  <a:pt x="680889" y="1436902"/>
                  <a:pt x="659030" y="1433779"/>
                </a:cubicBezTo>
                <a:cubicBezTo>
                  <a:pt x="646722" y="1432021"/>
                  <a:pt x="634591" y="1429161"/>
                  <a:pt x="622454" y="1426464"/>
                </a:cubicBezTo>
                <a:cubicBezTo>
                  <a:pt x="612640" y="1424283"/>
                  <a:pt x="603185" y="1420259"/>
                  <a:pt x="593193" y="1419149"/>
                </a:cubicBezTo>
                <a:cubicBezTo>
                  <a:pt x="559178" y="1415370"/>
                  <a:pt x="524896" y="1414563"/>
                  <a:pt x="490781" y="1411834"/>
                </a:cubicBezTo>
                <a:cubicBezTo>
                  <a:pt x="463934" y="1409686"/>
                  <a:pt x="437136" y="1406957"/>
                  <a:pt x="410313" y="1404519"/>
                </a:cubicBezTo>
                <a:cubicBezTo>
                  <a:pt x="395471" y="1400808"/>
                  <a:pt x="373795" y="1396183"/>
                  <a:pt x="359107" y="1389888"/>
                </a:cubicBezTo>
                <a:cubicBezTo>
                  <a:pt x="349084" y="1385593"/>
                  <a:pt x="339314" y="1380668"/>
                  <a:pt x="329846" y="1375258"/>
                </a:cubicBezTo>
                <a:cubicBezTo>
                  <a:pt x="322213" y="1370896"/>
                  <a:pt x="307901" y="1360627"/>
                  <a:pt x="307901" y="1360627"/>
                </a:cubicBezTo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4671030" y="3247949"/>
            <a:ext cx="1429847" cy="2538374"/>
          </a:xfrm>
          <a:custGeom>
            <a:avLst/>
            <a:gdLst>
              <a:gd name="connsiteX0" fmla="*/ 1400586 w 1429847"/>
              <a:gd name="connsiteY0" fmla="*/ 1492301 h 2538374"/>
              <a:gd name="connsiteX1" fmla="*/ 1415216 w 1429847"/>
              <a:gd name="connsiteY1" fmla="*/ 1397203 h 2538374"/>
              <a:gd name="connsiteX2" fmla="*/ 1407901 w 1429847"/>
              <a:gd name="connsiteY2" fmla="*/ 1338681 h 2538374"/>
              <a:gd name="connsiteX3" fmla="*/ 1393271 w 1429847"/>
              <a:gd name="connsiteY3" fmla="*/ 1221638 h 2538374"/>
              <a:gd name="connsiteX4" fmla="*/ 1371325 w 1429847"/>
              <a:gd name="connsiteY4" fmla="*/ 1031443 h 2538374"/>
              <a:gd name="connsiteX5" fmla="*/ 1364010 w 1429847"/>
              <a:gd name="connsiteY5" fmla="*/ 819302 h 2538374"/>
              <a:gd name="connsiteX6" fmla="*/ 1349380 w 1429847"/>
              <a:gd name="connsiteY6" fmla="*/ 702259 h 2538374"/>
              <a:gd name="connsiteX7" fmla="*/ 1334749 w 1429847"/>
              <a:gd name="connsiteY7" fmla="*/ 643737 h 2538374"/>
              <a:gd name="connsiteX8" fmla="*/ 1327434 w 1429847"/>
              <a:gd name="connsiteY8" fmla="*/ 592531 h 2538374"/>
              <a:gd name="connsiteX9" fmla="*/ 1312804 w 1429847"/>
              <a:gd name="connsiteY9" fmla="*/ 555955 h 2538374"/>
              <a:gd name="connsiteX10" fmla="*/ 1283543 w 1429847"/>
              <a:gd name="connsiteY10" fmla="*/ 475488 h 2538374"/>
              <a:gd name="connsiteX11" fmla="*/ 1246967 w 1429847"/>
              <a:gd name="connsiteY11" fmla="*/ 409651 h 2538374"/>
              <a:gd name="connsiteX12" fmla="*/ 1225021 w 1429847"/>
              <a:gd name="connsiteY12" fmla="*/ 373075 h 2538374"/>
              <a:gd name="connsiteX13" fmla="*/ 1217706 w 1429847"/>
              <a:gd name="connsiteY13" fmla="*/ 351129 h 2538374"/>
              <a:gd name="connsiteX14" fmla="*/ 1159184 w 1429847"/>
              <a:gd name="connsiteY14" fmla="*/ 285293 h 2538374"/>
              <a:gd name="connsiteX15" fmla="*/ 1144554 w 1429847"/>
              <a:gd name="connsiteY15" fmla="*/ 256032 h 2538374"/>
              <a:gd name="connsiteX16" fmla="*/ 1115293 w 1429847"/>
              <a:gd name="connsiteY16" fmla="*/ 226771 h 2538374"/>
              <a:gd name="connsiteX17" fmla="*/ 1064087 w 1429847"/>
              <a:gd name="connsiteY17" fmla="*/ 182880 h 2538374"/>
              <a:gd name="connsiteX18" fmla="*/ 1012880 w 1429847"/>
              <a:gd name="connsiteY18" fmla="*/ 153619 h 2538374"/>
              <a:gd name="connsiteX19" fmla="*/ 983620 w 1429847"/>
              <a:gd name="connsiteY19" fmla="*/ 131673 h 2538374"/>
              <a:gd name="connsiteX20" fmla="*/ 968989 w 1429847"/>
              <a:gd name="connsiteY20" fmla="*/ 117043 h 2538374"/>
              <a:gd name="connsiteX21" fmla="*/ 947044 w 1429847"/>
              <a:gd name="connsiteY21" fmla="*/ 109728 h 2538374"/>
              <a:gd name="connsiteX22" fmla="*/ 903152 w 1429847"/>
              <a:gd name="connsiteY22" fmla="*/ 80467 h 2538374"/>
              <a:gd name="connsiteX23" fmla="*/ 881207 w 1429847"/>
              <a:gd name="connsiteY23" fmla="*/ 58521 h 2538374"/>
              <a:gd name="connsiteX24" fmla="*/ 851946 w 1429847"/>
              <a:gd name="connsiteY24" fmla="*/ 43891 h 2538374"/>
              <a:gd name="connsiteX25" fmla="*/ 815370 w 1429847"/>
              <a:gd name="connsiteY25" fmla="*/ 21945 h 2538374"/>
              <a:gd name="connsiteX26" fmla="*/ 727588 w 1429847"/>
              <a:gd name="connsiteY26" fmla="*/ 7315 h 2538374"/>
              <a:gd name="connsiteX27" fmla="*/ 698327 w 1429847"/>
              <a:gd name="connsiteY27" fmla="*/ 0 h 2538374"/>
              <a:gd name="connsiteX28" fmla="*/ 530077 w 1429847"/>
              <a:gd name="connsiteY28" fmla="*/ 7315 h 2538374"/>
              <a:gd name="connsiteX29" fmla="*/ 508132 w 1429847"/>
              <a:gd name="connsiteY29" fmla="*/ 14630 h 2538374"/>
              <a:gd name="connsiteX30" fmla="*/ 478871 w 1429847"/>
              <a:gd name="connsiteY30" fmla="*/ 21945 h 2538374"/>
              <a:gd name="connsiteX31" fmla="*/ 420349 w 1429847"/>
              <a:gd name="connsiteY31" fmla="*/ 51206 h 2538374"/>
              <a:gd name="connsiteX32" fmla="*/ 391088 w 1429847"/>
              <a:gd name="connsiteY32" fmla="*/ 65837 h 2538374"/>
              <a:gd name="connsiteX33" fmla="*/ 332567 w 1429847"/>
              <a:gd name="connsiteY33" fmla="*/ 117043 h 2538374"/>
              <a:gd name="connsiteX34" fmla="*/ 317936 w 1429847"/>
              <a:gd name="connsiteY34" fmla="*/ 131673 h 2538374"/>
              <a:gd name="connsiteX35" fmla="*/ 244784 w 1429847"/>
              <a:gd name="connsiteY35" fmla="*/ 197510 h 2538374"/>
              <a:gd name="connsiteX36" fmla="*/ 230154 w 1429847"/>
              <a:gd name="connsiteY36" fmla="*/ 212141 h 2538374"/>
              <a:gd name="connsiteX37" fmla="*/ 215524 w 1429847"/>
              <a:gd name="connsiteY37" fmla="*/ 234086 h 2538374"/>
              <a:gd name="connsiteX38" fmla="*/ 200893 w 1429847"/>
              <a:gd name="connsiteY38" fmla="*/ 248717 h 2538374"/>
              <a:gd name="connsiteX39" fmla="*/ 186263 w 1429847"/>
              <a:gd name="connsiteY39" fmla="*/ 277977 h 2538374"/>
              <a:gd name="connsiteX40" fmla="*/ 149687 w 1429847"/>
              <a:gd name="connsiteY40" fmla="*/ 329184 h 2538374"/>
              <a:gd name="connsiteX41" fmla="*/ 120426 w 1429847"/>
              <a:gd name="connsiteY41" fmla="*/ 409651 h 2538374"/>
              <a:gd name="connsiteX42" fmla="*/ 105796 w 1429847"/>
              <a:gd name="connsiteY42" fmla="*/ 431597 h 2538374"/>
              <a:gd name="connsiteX43" fmla="*/ 98480 w 1429847"/>
              <a:gd name="connsiteY43" fmla="*/ 460857 h 2538374"/>
              <a:gd name="connsiteX44" fmla="*/ 83850 w 1429847"/>
              <a:gd name="connsiteY44" fmla="*/ 497433 h 2538374"/>
              <a:gd name="connsiteX45" fmla="*/ 76535 w 1429847"/>
              <a:gd name="connsiteY45" fmla="*/ 534009 h 2538374"/>
              <a:gd name="connsiteX46" fmla="*/ 54589 w 1429847"/>
              <a:gd name="connsiteY46" fmla="*/ 599846 h 2538374"/>
              <a:gd name="connsiteX47" fmla="*/ 47274 w 1429847"/>
              <a:gd name="connsiteY47" fmla="*/ 636422 h 2538374"/>
              <a:gd name="connsiteX48" fmla="*/ 39959 w 1429847"/>
              <a:gd name="connsiteY48" fmla="*/ 680313 h 2538374"/>
              <a:gd name="connsiteX49" fmla="*/ 25328 w 1429847"/>
              <a:gd name="connsiteY49" fmla="*/ 731520 h 2538374"/>
              <a:gd name="connsiteX50" fmla="*/ 10698 w 1429847"/>
              <a:gd name="connsiteY50" fmla="*/ 782726 h 2538374"/>
              <a:gd name="connsiteX51" fmla="*/ 10698 w 1429847"/>
              <a:gd name="connsiteY51" fmla="*/ 1163117 h 2538374"/>
              <a:gd name="connsiteX52" fmla="*/ 25328 w 1429847"/>
              <a:gd name="connsiteY52" fmla="*/ 1258214 h 2538374"/>
              <a:gd name="connsiteX53" fmla="*/ 32644 w 1429847"/>
              <a:gd name="connsiteY53" fmla="*/ 1280160 h 2538374"/>
              <a:gd name="connsiteX54" fmla="*/ 39959 w 1429847"/>
              <a:gd name="connsiteY54" fmla="*/ 1324051 h 2538374"/>
              <a:gd name="connsiteX55" fmla="*/ 47274 w 1429847"/>
              <a:gd name="connsiteY55" fmla="*/ 1375257 h 2538374"/>
              <a:gd name="connsiteX56" fmla="*/ 54589 w 1429847"/>
              <a:gd name="connsiteY56" fmla="*/ 1404518 h 2538374"/>
              <a:gd name="connsiteX57" fmla="*/ 69220 w 1429847"/>
              <a:gd name="connsiteY57" fmla="*/ 1492301 h 2538374"/>
              <a:gd name="connsiteX58" fmla="*/ 76535 w 1429847"/>
              <a:gd name="connsiteY58" fmla="*/ 1521561 h 2538374"/>
              <a:gd name="connsiteX59" fmla="*/ 91165 w 1429847"/>
              <a:gd name="connsiteY59" fmla="*/ 1550822 h 2538374"/>
              <a:gd name="connsiteX60" fmla="*/ 105796 w 1429847"/>
              <a:gd name="connsiteY60" fmla="*/ 1638605 h 2538374"/>
              <a:gd name="connsiteX61" fmla="*/ 127741 w 1429847"/>
              <a:gd name="connsiteY61" fmla="*/ 1704441 h 2538374"/>
              <a:gd name="connsiteX62" fmla="*/ 135056 w 1429847"/>
              <a:gd name="connsiteY62" fmla="*/ 1726387 h 2538374"/>
              <a:gd name="connsiteX63" fmla="*/ 157002 w 1429847"/>
              <a:gd name="connsiteY63" fmla="*/ 1792224 h 2538374"/>
              <a:gd name="connsiteX64" fmla="*/ 164317 w 1429847"/>
              <a:gd name="connsiteY64" fmla="*/ 1814169 h 2538374"/>
              <a:gd name="connsiteX65" fmla="*/ 178948 w 1429847"/>
              <a:gd name="connsiteY65" fmla="*/ 1836115 h 2538374"/>
              <a:gd name="connsiteX66" fmla="*/ 186263 w 1429847"/>
              <a:gd name="connsiteY66" fmla="*/ 1865376 h 2538374"/>
              <a:gd name="connsiteX67" fmla="*/ 193578 w 1429847"/>
              <a:gd name="connsiteY67" fmla="*/ 1901952 h 2538374"/>
              <a:gd name="connsiteX68" fmla="*/ 208208 w 1429847"/>
              <a:gd name="connsiteY68" fmla="*/ 1938528 h 2538374"/>
              <a:gd name="connsiteX69" fmla="*/ 244784 w 1429847"/>
              <a:gd name="connsiteY69" fmla="*/ 1997049 h 2538374"/>
              <a:gd name="connsiteX70" fmla="*/ 274045 w 1429847"/>
              <a:gd name="connsiteY70" fmla="*/ 2055571 h 2538374"/>
              <a:gd name="connsiteX71" fmla="*/ 288676 w 1429847"/>
              <a:gd name="connsiteY71" fmla="*/ 2084832 h 2538374"/>
              <a:gd name="connsiteX72" fmla="*/ 310621 w 1429847"/>
              <a:gd name="connsiteY72" fmla="*/ 2136038 h 2538374"/>
              <a:gd name="connsiteX73" fmla="*/ 325252 w 1429847"/>
              <a:gd name="connsiteY73" fmla="*/ 2150669 h 2538374"/>
              <a:gd name="connsiteX74" fmla="*/ 339882 w 1429847"/>
              <a:gd name="connsiteY74" fmla="*/ 2172614 h 2538374"/>
              <a:gd name="connsiteX75" fmla="*/ 369143 w 1429847"/>
              <a:gd name="connsiteY75" fmla="*/ 2223821 h 2538374"/>
              <a:gd name="connsiteX76" fmla="*/ 383773 w 1429847"/>
              <a:gd name="connsiteY76" fmla="*/ 2253081 h 2538374"/>
              <a:gd name="connsiteX77" fmla="*/ 398404 w 1429847"/>
              <a:gd name="connsiteY77" fmla="*/ 2275027 h 2538374"/>
              <a:gd name="connsiteX78" fmla="*/ 405719 w 1429847"/>
              <a:gd name="connsiteY78" fmla="*/ 2296973 h 2538374"/>
              <a:gd name="connsiteX79" fmla="*/ 449610 w 1429847"/>
              <a:gd name="connsiteY79" fmla="*/ 2340864 h 2538374"/>
              <a:gd name="connsiteX80" fmla="*/ 471556 w 1429847"/>
              <a:gd name="connsiteY80" fmla="*/ 2362809 h 2538374"/>
              <a:gd name="connsiteX81" fmla="*/ 500816 w 1429847"/>
              <a:gd name="connsiteY81" fmla="*/ 2406701 h 2538374"/>
              <a:gd name="connsiteX82" fmla="*/ 515447 w 1429847"/>
              <a:gd name="connsiteY82" fmla="*/ 2428646 h 2538374"/>
              <a:gd name="connsiteX83" fmla="*/ 566653 w 1429847"/>
              <a:gd name="connsiteY83" fmla="*/ 2465222 h 2538374"/>
              <a:gd name="connsiteX84" fmla="*/ 588599 w 1429847"/>
              <a:gd name="connsiteY84" fmla="*/ 2479853 h 2538374"/>
              <a:gd name="connsiteX85" fmla="*/ 610544 w 1429847"/>
              <a:gd name="connsiteY85" fmla="*/ 2487168 h 2538374"/>
              <a:gd name="connsiteX86" fmla="*/ 632490 w 1429847"/>
              <a:gd name="connsiteY86" fmla="*/ 2501798 h 2538374"/>
              <a:gd name="connsiteX87" fmla="*/ 712957 w 1429847"/>
              <a:gd name="connsiteY87" fmla="*/ 2523744 h 2538374"/>
              <a:gd name="connsiteX88" fmla="*/ 771479 w 1429847"/>
              <a:gd name="connsiteY88" fmla="*/ 2538374 h 2538374"/>
              <a:gd name="connsiteX89" fmla="*/ 954359 w 1429847"/>
              <a:gd name="connsiteY89" fmla="*/ 2523744 h 2538374"/>
              <a:gd name="connsiteX90" fmla="*/ 976304 w 1429847"/>
              <a:gd name="connsiteY90" fmla="*/ 2516429 h 2538374"/>
              <a:gd name="connsiteX91" fmla="*/ 1027511 w 1429847"/>
              <a:gd name="connsiteY91" fmla="*/ 2479853 h 2538374"/>
              <a:gd name="connsiteX92" fmla="*/ 1064087 w 1429847"/>
              <a:gd name="connsiteY92" fmla="*/ 2443277 h 2538374"/>
              <a:gd name="connsiteX93" fmla="*/ 1100663 w 1429847"/>
              <a:gd name="connsiteY93" fmla="*/ 2406701 h 2538374"/>
              <a:gd name="connsiteX94" fmla="*/ 1122608 w 1429847"/>
              <a:gd name="connsiteY94" fmla="*/ 2384755 h 2538374"/>
              <a:gd name="connsiteX95" fmla="*/ 1144554 w 1429847"/>
              <a:gd name="connsiteY95" fmla="*/ 2370125 h 2538374"/>
              <a:gd name="connsiteX96" fmla="*/ 1159184 w 1429847"/>
              <a:gd name="connsiteY96" fmla="*/ 2348179 h 2538374"/>
              <a:gd name="connsiteX97" fmla="*/ 1173815 w 1429847"/>
              <a:gd name="connsiteY97" fmla="*/ 2333549 h 2538374"/>
              <a:gd name="connsiteX98" fmla="*/ 1188445 w 1429847"/>
              <a:gd name="connsiteY98" fmla="*/ 2304288 h 2538374"/>
              <a:gd name="connsiteX99" fmla="*/ 1203076 w 1429847"/>
              <a:gd name="connsiteY99" fmla="*/ 2245766 h 2538374"/>
              <a:gd name="connsiteX100" fmla="*/ 1232336 w 1429847"/>
              <a:gd name="connsiteY100" fmla="*/ 2187245 h 2538374"/>
              <a:gd name="connsiteX101" fmla="*/ 1246967 w 1429847"/>
              <a:gd name="connsiteY101" fmla="*/ 2143353 h 2538374"/>
              <a:gd name="connsiteX102" fmla="*/ 1261597 w 1429847"/>
              <a:gd name="connsiteY102" fmla="*/ 2092147 h 2538374"/>
              <a:gd name="connsiteX103" fmla="*/ 1276228 w 1429847"/>
              <a:gd name="connsiteY103" fmla="*/ 2062886 h 2538374"/>
              <a:gd name="connsiteX104" fmla="*/ 1290858 w 1429847"/>
              <a:gd name="connsiteY104" fmla="*/ 2026310 h 2538374"/>
              <a:gd name="connsiteX105" fmla="*/ 1305488 w 1429847"/>
              <a:gd name="connsiteY105" fmla="*/ 1997049 h 2538374"/>
              <a:gd name="connsiteX106" fmla="*/ 1320119 w 1429847"/>
              <a:gd name="connsiteY106" fmla="*/ 1938528 h 2538374"/>
              <a:gd name="connsiteX107" fmla="*/ 1334749 w 1429847"/>
              <a:gd name="connsiteY107" fmla="*/ 1894637 h 2538374"/>
              <a:gd name="connsiteX108" fmla="*/ 1342064 w 1429847"/>
              <a:gd name="connsiteY108" fmla="*/ 1872691 h 2538374"/>
              <a:gd name="connsiteX109" fmla="*/ 1364010 w 1429847"/>
              <a:gd name="connsiteY109" fmla="*/ 1821485 h 2538374"/>
              <a:gd name="connsiteX110" fmla="*/ 1378640 w 1429847"/>
              <a:gd name="connsiteY110" fmla="*/ 1755648 h 2538374"/>
              <a:gd name="connsiteX111" fmla="*/ 1393271 w 1429847"/>
              <a:gd name="connsiteY111" fmla="*/ 1711757 h 2538374"/>
              <a:gd name="connsiteX112" fmla="*/ 1415216 w 1429847"/>
              <a:gd name="connsiteY112" fmla="*/ 1645920 h 2538374"/>
              <a:gd name="connsiteX113" fmla="*/ 1422532 w 1429847"/>
              <a:gd name="connsiteY113" fmla="*/ 1594713 h 2538374"/>
              <a:gd name="connsiteX114" fmla="*/ 1429847 w 1429847"/>
              <a:gd name="connsiteY114" fmla="*/ 1572768 h 2538374"/>
              <a:gd name="connsiteX115" fmla="*/ 1400586 w 1429847"/>
              <a:gd name="connsiteY115" fmla="*/ 1492301 h 25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9847" h="2538374">
                <a:moveTo>
                  <a:pt x="1400586" y="1492301"/>
                </a:moveTo>
                <a:cubicBezTo>
                  <a:pt x="1398148" y="1463040"/>
                  <a:pt x="1413691" y="1429239"/>
                  <a:pt x="1415216" y="1397203"/>
                </a:cubicBezTo>
                <a:cubicBezTo>
                  <a:pt x="1416151" y="1377566"/>
                  <a:pt x="1409959" y="1358232"/>
                  <a:pt x="1407901" y="1338681"/>
                </a:cubicBezTo>
                <a:cubicBezTo>
                  <a:pt x="1388047" y="1150064"/>
                  <a:pt x="1411137" y="1328835"/>
                  <a:pt x="1393271" y="1221638"/>
                </a:cubicBezTo>
                <a:cubicBezTo>
                  <a:pt x="1382783" y="1158709"/>
                  <a:pt x="1377668" y="1094870"/>
                  <a:pt x="1371325" y="1031443"/>
                </a:cubicBezTo>
                <a:cubicBezTo>
                  <a:pt x="1368887" y="960729"/>
                  <a:pt x="1367543" y="889969"/>
                  <a:pt x="1364010" y="819302"/>
                </a:cubicBezTo>
                <a:cubicBezTo>
                  <a:pt x="1361580" y="770693"/>
                  <a:pt x="1359202" y="744821"/>
                  <a:pt x="1349380" y="702259"/>
                </a:cubicBezTo>
                <a:cubicBezTo>
                  <a:pt x="1344859" y="682666"/>
                  <a:pt x="1337593" y="663643"/>
                  <a:pt x="1334749" y="643737"/>
                </a:cubicBezTo>
                <a:cubicBezTo>
                  <a:pt x="1332311" y="626668"/>
                  <a:pt x="1331616" y="609258"/>
                  <a:pt x="1327434" y="592531"/>
                </a:cubicBezTo>
                <a:cubicBezTo>
                  <a:pt x="1324249" y="579792"/>
                  <a:pt x="1317292" y="568296"/>
                  <a:pt x="1312804" y="555955"/>
                </a:cubicBezTo>
                <a:cubicBezTo>
                  <a:pt x="1296591" y="511369"/>
                  <a:pt x="1301712" y="516367"/>
                  <a:pt x="1283543" y="475488"/>
                </a:cubicBezTo>
                <a:cubicBezTo>
                  <a:pt x="1255365" y="412087"/>
                  <a:pt x="1283895" y="483510"/>
                  <a:pt x="1246967" y="409651"/>
                </a:cubicBezTo>
                <a:cubicBezTo>
                  <a:pt x="1227976" y="371667"/>
                  <a:pt x="1253597" y="401649"/>
                  <a:pt x="1225021" y="373075"/>
                </a:cubicBezTo>
                <a:cubicBezTo>
                  <a:pt x="1222583" y="365760"/>
                  <a:pt x="1222333" y="357298"/>
                  <a:pt x="1217706" y="351129"/>
                </a:cubicBezTo>
                <a:cubicBezTo>
                  <a:pt x="1161684" y="276432"/>
                  <a:pt x="1199130" y="349206"/>
                  <a:pt x="1159184" y="285293"/>
                </a:cubicBezTo>
                <a:cubicBezTo>
                  <a:pt x="1153404" y="276046"/>
                  <a:pt x="1151097" y="264756"/>
                  <a:pt x="1144554" y="256032"/>
                </a:cubicBezTo>
                <a:cubicBezTo>
                  <a:pt x="1136278" y="244997"/>
                  <a:pt x="1125047" y="236525"/>
                  <a:pt x="1115293" y="226771"/>
                </a:cubicBezTo>
                <a:cubicBezTo>
                  <a:pt x="1095340" y="206817"/>
                  <a:pt x="1089117" y="198524"/>
                  <a:pt x="1064087" y="182880"/>
                </a:cubicBezTo>
                <a:cubicBezTo>
                  <a:pt x="995536" y="140036"/>
                  <a:pt x="1069236" y="193874"/>
                  <a:pt x="1012880" y="153619"/>
                </a:cubicBezTo>
                <a:cubicBezTo>
                  <a:pt x="1002959" y="146533"/>
                  <a:pt x="992986" y="139478"/>
                  <a:pt x="983620" y="131673"/>
                </a:cubicBezTo>
                <a:cubicBezTo>
                  <a:pt x="978322" y="127258"/>
                  <a:pt x="974903" y="120591"/>
                  <a:pt x="968989" y="117043"/>
                </a:cubicBezTo>
                <a:cubicBezTo>
                  <a:pt x="962377" y="113076"/>
                  <a:pt x="954359" y="112166"/>
                  <a:pt x="947044" y="109728"/>
                </a:cubicBezTo>
                <a:cubicBezTo>
                  <a:pt x="877030" y="39714"/>
                  <a:pt x="966676" y="122817"/>
                  <a:pt x="903152" y="80467"/>
                </a:cubicBezTo>
                <a:cubicBezTo>
                  <a:pt x="894544" y="74728"/>
                  <a:pt x="889625" y="64534"/>
                  <a:pt x="881207" y="58521"/>
                </a:cubicBezTo>
                <a:cubicBezTo>
                  <a:pt x="872333" y="52183"/>
                  <a:pt x="861479" y="49187"/>
                  <a:pt x="851946" y="43891"/>
                </a:cubicBezTo>
                <a:cubicBezTo>
                  <a:pt x="839517" y="36986"/>
                  <a:pt x="829011" y="25957"/>
                  <a:pt x="815370" y="21945"/>
                </a:cubicBezTo>
                <a:cubicBezTo>
                  <a:pt x="786911" y="13575"/>
                  <a:pt x="756367" y="14509"/>
                  <a:pt x="727588" y="7315"/>
                </a:cubicBezTo>
                <a:lnTo>
                  <a:pt x="698327" y="0"/>
                </a:lnTo>
                <a:cubicBezTo>
                  <a:pt x="642244" y="2438"/>
                  <a:pt x="586048" y="3010"/>
                  <a:pt x="530077" y="7315"/>
                </a:cubicBezTo>
                <a:cubicBezTo>
                  <a:pt x="522389" y="7906"/>
                  <a:pt x="515546" y="12512"/>
                  <a:pt x="508132" y="14630"/>
                </a:cubicBezTo>
                <a:cubicBezTo>
                  <a:pt x="498465" y="17392"/>
                  <a:pt x="488625" y="19507"/>
                  <a:pt x="478871" y="21945"/>
                </a:cubicBezTo>
                <a:lnTo>
                  <a:pt x="420349" y="51206"/>
                </a:lnTo>
                <a:cubicBezTo>
                  <a:pt x="410595" y="56083"/>
                  <a:pt x="398799" y="58126"/>
                  <a:pt x="391088" y="65837"/>
                </a:cubicBezTo>
                <a:cubicBezTo>
                  <a:pt x="300858" y="156067"/>
                  <a:pt x="393046" y="68661"/>
                  <a:pt x="332567" y="117043"/>
                </a:cubicBezTo>
                <a:cubicBezTo>
                  <a:pt x="327181" y="121351"/>
                  <a:pt x="323234" y="127258"/>
                  <a:pt x="317936" y="131673"/>
                </a:cubicBezTo>
                <a:cubicBezTo>
                  <a:pt x="249230" y="188929"/>
                  <a:pt x="336150" y="106144"/>
                  <a:pt x="244784" y="197510"/>
                </a:cubicBezTo>
                <a:cubicBezTo>
                  <a:pt x="239907" y="202387"/>
                  <a:pt x="233980" y="206402"/>
                  <a:pt x="230154" y="212141"/>
                </a:cubicBezTo>
                <a:cubicBezTo>
                  <a:pt x="225277" y="219456"/>
                  <a:pt x="221016" y="227221"/>
                  <a:pt x="215524" y="234086"/>
                </a:cubicBezTo>
                <a:cubicBezTo>
                  <a:pt x="211215" y="239472"/>
                  <a:pt x="204719" y="242978"/>
                  <a:pt x="200893" y="248717"/>
                </a:cubicBezTo>
                <a:cubicBezTo>
                  <a:pt x="194844" y="257790"/>
                  <a:pt x="192042" y="268730"/>
                  <a:pt x="186263" y="277977"/>
                </a:cubicBezTo>
                <a:cubicBezTo>
                  <a:pt x="182101" y="284636"/>
                  <a:pt x="154452" y="318464"/>
                  <a:pt x="149687" y="329184"/>
                </a:cubicBezTo>
                <a:cubicBezTo>
                  <a:pt x="122377" y="390632"/>
                  <a:pt x="148043" y="354414"/>
                  <a:pt x="120426" y="409651"/>
                </a:cubicBezTo>
                <a:cubicBezTo>
                  <a:pt x="116494" y="417515"/>
                  <a:pt x="110673" y="424282"/>
                  <a:pt x="105796" y="431597"/>
                </a:cubicBezTo>
                <a:cubicBezTo>
                  <a:pt x="103357" y="441350"/>
                  <a:pt x="101659" y="451319"/>
                  <a:pt x="98480" y="460857"/>
                </a:cubicBezTo>
                <a:cubicBezTo>
                  <a:pt x="94327" y="473314"/>
                  <a:pt x="87623" y="484856"/>
                  <a:pt x="83850" y="497433"/>
                </a:cubicBezTo>
                <a:cubicBezTo>
                  <a:pt x="80277" y="509342"/>
                  <a:pt x="79951" y="522054"/>
                  <a:pt x="76535" y="534009"/>
                </a:cubicBezTo>
                <a:cubicBezTo>
                  <a:pt x="70180" y="556252"/>
                  <a:pt x="59126" y="577162"/>
                  <a:pt x="54589" y="599846"/>
                </a:cubicBezTo>
                <a:cubicBezTo>
                  <a:pt x="52151" y="612038"/>
                  <a:pt x="49498" y="624189"/>
                  <a:pt x="47274" y="636422"/>
                </a:cubicBezTo>
                <a:cubicBezTo>
                  <a:pt x="44621" y="651015"/>
                  <a:pt x="42868" y="665769"/>
                  <a:pt x="39959" y="680313"/>
                </a:cubicBezTo>
                <a:cubicBezTo>
                  <a:pt x="32334" y="718439"/>
                  <a:pt x="34627" y="698975"/>
                  <a:pt x="25328" y="731520"/>
                </a:cubicBezTo>
                <a:cubicBezTo>
                  <a:pt x="6952" y="795835"/>
                  <a:pt x="28242" y="730095"/>
                  <a:pt x="10698" y="782726"/>
                </a:cubicBezTo>
                <a:cubicBezTo>
                  <a:pt x="-5892" y="948634"/>
                  <a:pt x="-1037" y="869744"/>
                  <a:pt x="10698" y="1163117"/>
                </a:cubicBezTo>
                <a:cubicBezTo>
                  <a:pt x="11544" y="1184265"/>
                  <a:pt x="19225" y="1233801"/>
                  <a:pt x="25328" y="1258214"/>
                </a:cubicBezTo>
                <a:cubicBezTo>
                  <a:pt x="27198" y="1265695"/>
                  <a:pt x="30205" y="1272845"/>
                  <a:pt x="32644" y="1280160"/>
                </a:cubicBezTo>
                <a:cubicBezTo>
                  <a:pt x="35082" y="1294790"/>
                  <a:pt x="37704" y="1309391"/>
                  <a:pt x="39959" y="1324051"/>
                </a:cubicBezTo>
                <a:cubicBezTo>
                  <a:pt x="42581" y="1341092"/>
                  <a:pt x="44190" y="1358293"/>
                  <a:pt x="47274" y="1375257"/>
                </a:cubicBezTo>
                <a:cubicBezTo>
                  <a:pt x="49072" y="1385149"/>
                  <a:pt x="52736" y="1394636"/>
                  <a:pt x="54589" y="1404518"/>
                </a:cubicBezTo>
                <a:cubicBezTo>
                  <a:pt x="60056" y="1433675"/>
                  <a:pt x="62025" y="1463522"/>
                  <a:pt x="69220" y="1492301"/>
                </a:cubicBezTo>
                <a:cubicBezTo>
                  <a:pt x="71658" y="1502054"/>
                  <a:pt x="73005" y="1512148"/>
                  <a:pt x="76535" y="1521561"/>
                </a:cubicBezTo>
                <a:cubicBezTo>
                  <a:pt x="80364" y="1531772"/>
                  <a:pt x="86288" y="1541068"/>
                  <a:pt x="91165" y="1550822"/>
                </a:cubicBezTo>
                <a:cubicBezTo>
                  <a:pt x="93883" y="1569849"/>
                  <a:pt x="99681" y="1617203"/>
                  <a:pt x="105796" y="1638605"/>
                </a:cubicBezTo>
                <a:cubicBezTo>
                  <a:pt x="112151" y="1660847"/>
                  <a:pt x="120426" y="1682496"/>
                  <a:pt x="127741" y="1704441"/>
                </a:cubicBezTo>
                <a:lnTo>
                  <a:pt x="135056" y="1726387"/>
                </a:lnTo>
                <a:lnTo>
                  <a:pt x="157002" y="1792224"/>
                </a:lnTo>
                <a:cubicBezTo>
                  <a:pt x="159440" y="1799539"/>
                  <a:pt x="160040" y="1807753"/>
                  <a:pt x="164317" y="1814169"/>
                </a:cubicBezTo>
                <a:lnTo>
                  <a:pt x="178948" y="1836115"/>
                </a:lnTo>
                <a:cubicBezTo>
                  <a:pt x="181386" y="1845869"/>
                  <a:pt x="184082" y="1855562"/>
                  <a:pt x="186263" y="1865376"/>
                </a:cubicBezTo>
                <a:cubicBezTo>
                  <a:pt x="188960" y="1877513"/>
                  <a:pt x="190005" y="1890043"/>
                  <a:pt x="193578" y="1901952"/>
                </a:cubicBezTo>
                <a:cubicBezTo>
                  <a:pt x="197351" y="1914529"/>
                  <a:pt x="202875" y="1926529"/>
                  <a:pt x="208208" y="1938528"/>
                </a:cubicBezTo>
                <a:cubicBezTo>
                  <a:pt x="237038" y="2003394"/>
                  <a:pt x="206518" y="1931450"/>
                  <a:pt x="244784" y="1997049"/>
                </a:cubicBezTo>
                <a:cubicBezTo>
                  <a:pt x="255773" y="2015888"/>
                  <a:pt x="264291" y="2036064"/>
                  <a:pt x="274045" y="2055571"/>
                </a:cubicBezTo>
                <a:cubicBezTo>
                  <a:pt x="278922" y="2065325"/>
                  <a:pt x="285228" y="2074487"/>
                  <a:pt x="288676" y="2084832"/>
                </a:cubicBezTo>
                <a:cubicBezTo>
                  <a:pt x="295178" y="2104338"/>
                  <a:pt x="298570" y="2117961"/>
                  <a:pt x="310621" y="2136038"/>
                </a:cubicBezTo>
                <a:cubicBezTo>
                  <a:pt x="314447" y="2141777"/>
                  <a:pt x="320943" y="2145283"/>
                  <a:pt x="325252" y="2150669"/>
                </a:cubicBezTo>
                <a:cubicBezTo>
                  <a:pt x="330744" y="2157534"/>
                  <a:pt x="335005" y="2165299"/>
                  <a:pt x="339882" y="2172614"/>
                </a:cubicBezTo>
                <a:cubicBezTo>
                  <a:pt x="354253" y="2215729"/>
                  <a:pt x="337509" y="2173208"/>
                  <a:pt x="369143" y="2223821"/>
                </a:cubicBezTo>
                <a:cubicBezTo>
                  <a:pt x="374922" y="2233068"/>
                  <a:pt x="378363" y="2243613"/>
                  <a:pt x="383773" y="2253081"/>
                </a:cubicBezTo>
                <a:cubicBezTo>
                  <a:pt x="388135" y="2260715"/>
                  <a:pt x="393527" y="2267712"/>
                  <a:pt x="398404" y="2275027"/>
                </a:cubicBezTo>
                <a:cubicBezTo>
                  <a:pt x="400842" y="2282342"/>
                  <a:pt x="400985" y="2290886"/>
                  <a:pt x="405719" y="2296973"/>
                </a:cubicBezTo>
                <a:cubicBezTo>
                  <a:pt x="418422" y="2313305"/>
                  <a:pt x="434980" y="2326234"/>
                  <a:pt x="449610" y="2340864"/>
                </a:cubicBezTo>
                <a:cubicBezTo>
                  <a:pt x="456925" y="2348179"/>
                  <a:pt x="465818" y="2354201"/>
                  <a:pt x="471556" y="2362809"/>
                </a:cubicBezTo>
                <a:lnTo>
                  <a:pt x="500816" y="2406701"/>
                </a:lnTo>
                <a:cubicBezTo>
                  <a:pt x="505693" y="2414016"/>
                  <a:pt x="509231" y="2422429"/>
                  <a:pt x="515447" y="2428646"/>
                </a:cubicBezTo>
                <a:cubicBezTo>
                  <a:pt x="541505" y="2454706"/>
                  <a:pt x="521329" y="2436895"/>
                  <a:pt x="566653" y="2465222"/>
                </a:cubicBezTo>
                <a:cubicBezTo>
                  <a:pt x="574109" y="2469882"/>
                  <a:pt x="580735" y="2475921"/>
                  <a:pt x="588599" y="2479853"/>
                </a:cubicBezTo>
                <a:cubicBezTo>
                  <a:pt x="595496" y="2483301"/>
                  <a:pt x="603647" y="2483720"/>
                  <a:pt x="610544" y="2487168"/>
                </a:cubicBezTo>
                <a:cubicBezTo>
                  <a:pt x="618408" y="2491100"/>
                  <a:pt x="624456" y="2498227"/>
                  <a:pt x="632490" y="2501798"/>
                </a:cubicBezTo>
                <a:cubicBezTo>
                  <a:pt x="668457" y="2517783"/>
                  <a:pt x="677157" y="2515483"/>
                  <a:pt x="712957" y="2523744"/>
                </a:cubicBezTo>
                <a:cubicBezTo>
                  <a:pt x="732550" y="2528265"/>
                  <a:pt x="771479" y="2538374"/>
                  <a:pt x="771479" y="2538374"/>
                </a:cubicBezTo>
                <a:cubicBezTo>
                  <a:pt x="824828" y="2535410"/>
                  <a:pt x="897109" y="2535194"/>
                  <a:pt x="954359" y="2523744"/>
                </a:cubicBezTo>
                <a:cubicBezTo>
                  <a:pt x="961920" y="2522232"/>
                  <a:pt x="968989" y="2518867"/>
                  <a:pt x="976304" y="2516429"/>
                </a:cubicBezTo>
                <a:cubicBezTo>
                  <a:pt x="992032" y="2505943"/>
                  <a:pt x="1013906" y="2491947"/>
                  <a:pt x="1027511" y="2479853"/>
                </a:cubicBezTo>
                <a:cubicBezTo>
                  <a:pt x="1040398" y="2468398"/>
                  <a:pt x="1051895" y="2455469"/>
                  <a:pt x="1064087" y="2443277"/>
                </a:cubicBezTo>
                <a:lnTo>
                  <a:pt x="1100663" y="2406701"/>
                </a:lnTo>
                <a:cubicBezTo>
                  <a:pt x="1107978" y="2399386"/>
                  <a:pt x="1114000" y="2390493"/>
                  <a:pt x="1122608" y="2384755"/>
                </a:cubicBezTo>
                <a:lnTo>
                  <a:pt x="1144554" y="2370125"/>
                </a:lnTo>
                <a:cubicBezTo>
                  <a:pt x="1149431" y="2362810"/>
                  <a:pt x="1153692" y="2355044"/>
                  <a:pt x="1159184" y="2348179"/>
                </a:cubicBezTo>
                <a:cubicBezTo>
                  <a:pt x="1163492" y="2342793"/>
                  <a:pt x="1169989" y="2339288"/>
                  <a:pt x="1173815" y="2333549"/>
                </a:cubicBezTo>
                <a:cubicBezTo>
                  <a:pt x="1179864" y="2324476"/>
                  <a:pt x="1183568" y="2314042"/>
                  <a:pt x="1188445" y="2304288"/>
                </a:cubicBezTo>
                <a:cubicBezTo>
                  <a:pt x="1192092" y="2286051"/>
                  <a:pt x="1195040" y="2263444"/>
                  <a:pt x="1203076" y="2245766"/>
                </a:cubicBezTo>
                <a:cubicBezTo>
                  <a:pt x="1212101" y="2225911"/>
                  <a:pt x="1225439" y="2207935"/>
                  <a:pt x="1232336" y="2187245"/>
                </a:cubicBezTo>
                <a:cubicBezTo>
                  <a:pt x="1237213" y="2172614"/>
                  <a:pt x="1242535" y="2158125"/>
                  <a:pt x="1246967" y="2143353"/>
                </a:cubicBezTo>
                <a:cubicBezTo>
                  <a:pt x="1253153" y="2122735"/>
                  <a:pt x="1253404" y="2111265"/>
                  <a:pt x="1261597" y="2092147"/>
                </a:cubicBezTo>
                <a:cubicBezTo>
                  <a:pt x="1265893" y="2082124"/>
                  <a:pt x="1271799" y="2072851"/>
                  <a:pt x="1276228" y="2062886"/>
                </a:cubicBezTo>
                <a:cubicBezTo>
                  <a:pt x="1281561" y="2050887"/>
                  <a:pt x="1285525" y="2038309"/>
                  <a:pt x="1290858" y="2026310"/>
                </a:cubicBezTo>
                <a:cubicBezTo>
                  <a:pt x="1295287" y="2016345"/>
                  <a:pt x="1301192" y="2007072"/>
                  <a:pt x="1305488" y="1997049"/>
                </a:cubicBezTo>
                <a:cubicBezTo>
                  <a:pt x="1316590" y="1971146"/>
                  <a:pt x="1311528" y="1970028"/>
                  <a:pt x="1320119" y="1938528"/>
                </a:cubicBezTo>
                <a:cubicBezTo>
                  <a:pt x="1324177" y="1923650"/>
                  <a:pt x="1329872" y="1909267"/>
                  <a:pt x="1334749" y="1894637"/>
                </a:cubicBezTo>
                <a:cubicBezTo>
                  <a:pt x="1337187" y="1887322"/>
                  <a:pt x="1338615" y="1879588"/>
                  <a:pt x="1342064" y="1872691"/>
                </a:cubicBezTo>
                <a:cubicBezTo>
                  <a:pt x="1352532" y="1851755"/>
                  <a:pt x="1358628" y="1843012"/>
                  <a:pt x="1364010" y="1821485"/>
                </a:cubicBezTo>
                <a:cubicBezTo>
                  <a:pt x="1374448" y="1779732"/>
                  <a:pt x="1367379" y="1793186"/>
                  <a:pt x="1378640" y="1755648"/>
                </a:cubicBezTo>
                <a:cubicBezTo>
                  <a:pt x="1383071" y="1740877"/>
                  <a:pt x="1390247" y="1726879"/>
                  <a:pt x="1393271" y="1711757"/>
                </a:cubicBezTo>
                <a:cubicBezTo>
                  <a:pt x="1402725" y="1664488"/>
                  <a:pt x="1395026" y="1686302"/>
                  <a:pt x="1415216" y="1645920"/>
                </a:cubicBezTo>
                <a:cubicBezTo>
                  <a:pt x="1417655" y="1628851"/>
                  <a:pt x="1419150" y="1611620"/>
                  <a:pt x="1422532" y="1594713"/>
                </a:cubicBezTo>
                <a:cubicBezTo>
                  <a:pt x="1424044" y="1587152"/>
                  <a:pt x="1429847" y="1580479"/>
                  <a:pt x="1429847" y="1572768"/>
                </a:cubicBezTo>
                <a:cubicBezTo>
                  <a:pt x="1429847" y="1550687"/>
                  <a:pt x="1403024" y="1521562"/>
                  <a:pt x="1400586" y="1492301"/>
                </a:cubicBezTo>
                <a:close/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/>
          <p:cNvSpPr txBox="1"/>
          <p:nvPr/>
        </p:nvSpPr>
        <p:spPr>
          <a:xfrm>
            <a:off x="6080851" y="3417548"/>
            <a:ext cx="3015569" cy="10156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8" name="Gerade Verbindung mit Pfeil 37"/>
          <p:cNvCxnSpPr>
            <a:endCxn id="27" idx="4"/>
          </p:cNvCxnSpPr>
          <p:nvPr/>
        </p:nvCxnSpPr>
        <p:spPr>
          <a:xfrm flipV="1">
            <a:off x="1722225" y="4113074"/>
            <a:ext cx="2" cy="10441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6" idx="4"/>
          </p:cNvCxnSpPr>
          <p:nvPr/>
        </p:nvCxnSpPr>
        <p:spPr>
          <a:xfrm flipV="1">
            <a:off x="1722225" y="1677904"/>
            <a:ext cx="1224136" cy="3479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Bildschirmpräsentation (4:3)</PresentationFormat>
  <Paragraphs>223</Paragraphs>
  <Slides>49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93</cp:revision>
  <dcterms:created xsi:type="dcterms:W3CDTF">2017-03-21T17:43:15Z</dcterms:created>
  <dcterms:modified xsi:type="dcterms:W3CDTF">2017-03-30T14:21:23Z</dcterms:modified>
</cp:coreProperties>
</file>