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60" d="100"/>
          <a:sy n="60" d="100"/>
        </p:scale>
        <p:origin x="-16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4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%3A%2F%2Fclipartfest.com%2Fcategories%2Fview%2Fcf69208174c330e9a8ae0a8e16ac979f41ab99c7%2F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%3A%2F%2Fclipartfest.com%2Fcategories%2Fview%2Fcf69208174c330e9a8ae0a8e16ac979f41ab99c7%2F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%3A%2F%2Fwww.vanderbilt.edu%2FAnS%2Fpsychology%2Fcogsci%2Fchaos%2Fworkshop%2F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%3A%2F%2Fadonis49.wordpress.com%2Ftag%2Fvon-koch-curve%2F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%3A%2F%2Fwww.phpld.net%2Fwat-zijn-fractals-en-waarom-moet-ik-me-zorgen.html&amp;bvm=bv.151325232,d.ZGg&amp;psig=AFQjCNH2a0Ay6SAVeBwQdHuQvdv-zIAhKQ&amp;ust=14909724101307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41791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-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-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(4:3)</PresentationFormat>
  <Paragraphs>281</Paragraphs>
  <Slides>56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5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97</cp:revision>
  <dcterms:created xsi:type="dcterms:W3CDTF">2017-03-21T17:43:15Z</dcterms:created>
  <dcterms:modified xsi:type="dcterms:W3CDTF">2017-03-30T20:31:17Z</dcterms:modified>
</cp:coreProperties>
</file>