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6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5.jpeg"/><Relationship Id="rId4" Type="http://schemas.openxmlformats.org/officeDocument/2006/relationships/image" Target="../media/image99.png"/><Relationship Id="rId9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s://www.google.de/url?sa=i&amp;rct=j&amp;q=&amp;esrc=s&amp;source=images&amp;cd=&amp;cad=rja&amp;uact=8&amp;ved=0ahUKEwj5n8zmvv7SAhUL6xQKHTJGBYAQjRwIBw&amp;url=http://www.vanderbilt.edu/AnS/psychology/cogsci/chaos/workshop/Fractals.html&amp;bvm=bv.151325232,d.ZGg&amp;psig=AFQjCNF4fiTCWE35ERNAj1dVZ9tPCC79Ew&amp;ust=1490972279312487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hyperlink" Target="https://www.google.de/url?sa=i&amp;rct=j&amp;q=&amp;esrc=s&amp;source=images&amp;cd=&amp;cad=rja&amp;uact=8&amp;ved=0ahUKEwjVp4u1v_7SAhVEvhQKHR2VDO8QjRwIBw&amp;url=https://adonis49.wordpress.com/tag/von-koch-curve/&amp;bvm=bv.151325232,d.ZGg&amp;psig=AFQjCNH2a0Ay6SAVeBwQdHuQvdv-zIAhKQ&amp;ust=149097241013074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jpeg"/><Relationship Id="rId4" Type="http://schemas.openxmlformats.org/officeDocument/2006/relationships/hyperlink" Target="https://www.google.de/url?sa=i&amp;rct=j&amp;q=&amp;esrc=s&amp;source=images&amp;cd=&amp;cad=rja&amp;uact=8&amp;ved=0ahUKEwirx_Ljv_7SAhUBXRQKHTB9AV0QjRwIBw&amp;url=http://www.phpld.net/wat-zijn-fractals-en-waarom-moet-ik-me-zorgen.html&amp;bvm=bv.151325232,d.ZGg&amp;psig=AFQjCNH2a0Ay6SAVeBwQdHuQvdv-zIAhKQ&amp;ust=1490972410130744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hyperlink" Target="https://www.google.de/url?sa=i&amp;rct=j&amp;q=&amp;esrc=s&amp;source=images&amp;cd=&amp;cad=rja&amp;uact=8&amp;ved=0ahUKEwjbt7W21oPTAhVEXhQKHdqyAlsQjRwIBw&amp;url=http%3A%2F%2Finspirehep.net%2Frecord%2F930874%2Fplots&amp;bvm=bv.151325232,d.bGg&amp;psig=AFQjCNG6TcM-sAdxLX1ouct4190gGpY6_g&amp;ust=149115033117134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microsoft.com/office/2007/relationships/hdphoto" Target="../media/hdphoto4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539552" y="476672"/>
            <a:ext cx="4968552" cy="5040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Gas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 flipV="1">
            <a:off x="1191494" y="4943822"/>
            <a:ext cx="4517536" cy="1074546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1134776" y="1418084"/>
            <a:ext cx="4574254" cy="1334885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1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V="1">
            <a:off x="1128241" y="4859021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ihandform 5"/>
          <p:cNvSpPr/>
          <p:nvPr/>
        </p:nvSpPr>
        <p:spPr>
          <a:xfrm>
            <a:off x="857250" y="819150"/>
            <a:ext cx="4343400" cy="4838700"/>
          </a:xfrm>
          <a:custGeom>
            <a:avLst/>
            <a:gdLst>
              <a:gd name="connsiteX0" fmla="*/ 1352550 w 4343400"/>
              <a:gd name="connsiteY0" fmla="*/ 647700 h 4838700"/>
              <a:gd name="connsiteX1" fmla="*/ 1943100 w 4343400"/>
              <a:gd name="connsiteY1" fmla="*/ 857250 h 4838700"/>
              <a:gd name="connsiteX2" fmla="*/ 2819400 w 4343400"/>
              <a:gd name="connsiteY2" fmla="*/ 666750 h 4838700"/>
              <a:gd name="connsiteX3" fmla="*/ 3581400 w 4343400"/>
              <a:gd name="connsiteY3" fmla="*/ 381000 h 4838700"/>
              <a:gd name="connsiteX4" fmla="*/ 4248150 w 4343400"/>
              <a:gd name="connsiteY4" fmla="*/ 933450 h 4838700"/>
              <a:gd name="connsiteX5" fmla="*/ 4343400 w 4343400"/>
              <a:gd name="connsiteY5" fmla="*/ 1257300 h 4838700"/>
              <a:gd name="connsiteX6" fmla="*/ 4171950 w 4343400"/>
              <a:gd name="connsiteY6" fmla="*/ 2114550 h 4838700"/>
              <a:gd name="connsiteX7" fmla="*/ 4038600 w 4343400"/>
              <a:gd name="connsiteY7" fmla="*/ 2286000 h 4838700"/>
              <a:gd name="connsiteX8" fmla="*/ 3733800 w 4343400"/>
              <a:gd name="connsiteY8" fmla="*/ 2628900 h 4838700"/>
              <a:gd name="connsiteX9" fmla="*/ 3581400 w 4343400"/>
              <a:gd name="connsiteY9" fmla="*/ 2819400 h 4838700"/>
              <a:gd name="connsiteX10" fmla="*/ 3333750 w 4343400"/>
              <a:gd name="connsiteY10" fmla="*/ 3162300 h 4838700"/>
              <a:gd name="connsiteX11" fmla="*/ 3314700 w 4343400"/>
              <a:gd name="connsiteY11" fmla="*/ 3448050 h 4838700"/>
              <a:gd name="connsiteX12" fmla="*/ 3352800 w 4343400"/>
              <a:gd name="connsiteY12" fmla="*/ 3619500 h 4838700"/>
              <a:gd name="connsiteX13" fmla="*/ 3429000 w 4343400"/>
              <a:gd name="connsiteY13" fmla="*/ 3848100 h 4838700"/>
              <a:gd name="connsiteX14" fmla="*/ 3448050 w 4343400"/>
              <a:gd name="connsiteY14" fmla="*/ 3943350 h 4838700"/>
              <a:gd name="connsiteX15" fmla="*/ 3448050 w 4343400"/>
              <a:gd name="connsiteY15" fmla="*/ 4095750 h 4838700"/>
              <a:gd name="connsiteX16" fmla="*/ 3429000 w 4343400"/>
              <a:gd name="connsiteY16" fmla="*/ 4267200 h 4838700"/>
              <a:gd name="connsiteX17" fmla="*/ 3314700 w 4343400"/>
              <a:gd name="connsiteY17" fmla="*/ 4419600 h 4838700"/>
              <a:gd name="connsiteX18" fmla="*/ 3238500 w 4343400"/>
              <a:gd name="connsiteY18" fmla="*/ 4514850 h 4838700"/>
              <a:gd name="connsiteX19" fmla="*/ 3181350 w 4343400"/>
              <a:gd name="connsiteY19" fmla="*/ 4629150 h 4838700"/>
              <a:gd name="connsiteX20" fmla="*/ 3124200 w 4343400"/>
              <a:gd name="connsiteY20" fmla="*/ 4686300 h 4838700"/>
              <a:gd name="connsiteX21" fmla="*/ 3086100 w 4343400"/>
              <a:gd name="connsiteY21" fmla="*/ 4762500 h 4838700"/>
              <a:gd name="connsiteX22" fmla="*/ 3028950 w 4343400"/>
              <a:gd name="connsiteY22" fmla="*/ 4819650 h 4838700"/>
              <a:gd name="connsiteX23" fmla="*/ 2838450 w 4343400"/>
              <a:gd name="connsiteY23" fmla="*/ 4838700 h 4838700"/>
              <a:gd name="connsiteX24" fmla="*/ 2571750 w 4343400"/>
              <a:gd name="connsiteY24" fmla="*/ 4819650 h 4838700"/>
              <a:gd name="connsiteX25" fmla="*/ 2438400 w 4343400"/>
              <a:gd name="connsiteY25" fmla="*/ 4743450 h 4838700"/>
              <a:gd name="connsiteX26" fmla="*/ 2266950 w 4343400"/>
              <a:gd name="connsiteY26" fmla="*/ 4610100 h 4838700"/>
              <a:gd name="connsiteX27" fmla="*/ 2095500 w 4343400"/>
              <a:gd name="connsiteY27" fmla="*/ 4286250 h 4838700"/>
              <a:gd name="connsiteX28" fmla="*/ 2019300 w 4343400"/>
              <a:gd name="connsiteY28" fmla="*/ 3981450 h 4838700"/>
              <a:gd name="connsiteX29" fmla="*/ 1905000 w 4343400"/>
              <a:gd name="connsiteY29" fmla="*/ 3810000 h 4838700"/>
              <a:gd name="connsiteX30" fmla="*/ 1828800 w 4343400"/>
              <a:gd name="connsiteY30" fmla="*/ 3752850 h 4838700"/>
              <a:gd name="connsiteX31" fmla="*/ 1752600 w 4343400"/>
              <a:gd name="connsiteY31" fmla="*/ 3676650 h 4838700"/>
              <a:gd name="connsiteX32" fmla="*/ 1752600 w 4343400"/>
              <a:gd name="connsiteY32" fmla="*/ 3676650 h 4838700"/>
              <a:gd name="connsiteX33" fmla="*/ 1352550 w 4343400"/>
              <a:gd name="connsiteY33" fmla="*/ 4210050 h 4838700"/>
              <a:gd name="connsiteX34" fmla="*/ 1104900 w 4343400"/>
              <a:gd name="connsiteY34" fmla="*/ 4552950 h 4838700"/>
              <a:gd name="connsiteX35" fmla="*/ 628650 w 4343400"/>
              <a:gd name="connsiteY35" fmla="*/ 4343400 h 4838700"/>
              <a:gd name="connsiteX36" fmla="*/ 533400 w 4343400"/>
              <a:gd name="connsiteY36" fmla="*/ 4191000 h 4838700"/>
              <a:gd name="connsiteX37" fmla="*/ 381000 w 4343400"/>
              <a:gd name="connsiteY37" fmla="*/ 3943350 h 4838700"/>
              <a:gd name="connsiteX38" fmla="*/ 342900 w 4343400"/>
              <a:gd name="connsiteY38" fmla="*/ 3695700 h 4838700"/>
              <a:gd name="connsiteX39" fmla="*/ 323850 w 4343400"/>
              <a:gd name="connsiteY39" fmla="*/ 3486150 h 4838700"/>
              <a:gd name="connsiteX40" fmla="*/ 342900 w 4343400"/>
              <a:gd name="connsiteY40" fmla="*/ 3257550 h 4838700"/>
              <a:gd name="connsiteX41" fmla="*/ 419100 w 4343400"/>
              <a:gd name="connsiteY41" fmla="*/ 3009900 h 4838700"/>
              <a:gd name="connsiteX42" fmla="*/ 990600 w 4343400"/>
              <a:gd name="connsiteY42" fmla="*/ 2895600 h 4838700"/>
              <a:gd name="connsiteX43" fmla="*/ 1257300 w 4343400"/>
              <a:gd name="connsiteY43" fmla="*/ 2914650 h 4838700"/>
              <a:gd name="connsiteX44" fmla="*/ 1581150 w 4343400"/>
              <a:gd name="connsiteY44" fmla="*/ 2971800 h 4838700"/>
              <a:gd name="connsiteX45" fmla="*/ 1733550 w 4343400"/>
              <a:gd name="connsiteY45" fmla="*/ 2914650 h 4838700"/>
              <a:gd name="connsiteX46" fmla="*/ 1790700 w 4343400"/>
              <a:gd name="connsiteY46" fmla="*/ 2800350 h 4838700"/>
              <a:gd name="connsiteX47" fmla="*/ 1828800 w 4343400"/>
              <a:gd name="connsiteY47" fmla="*/ 2457450 h 4838700"/>
              <a:gd name="connsiteX48" fmla="*/ 1790700 w 4343400"/>
              <a:gd name="connsiteY48" fmla="*/ 2171700 h 4838700"/>
              <a:gd name="connsiteX49" fmla="*/ 1695450 w 4343400"/>
              <a:gd name="connsiteY49" fmla="*/ 2038350 h 4838700"/>
              <a:gd name="connsiteX50" fmla="*/ 1638300 w 4343400"/>
              <a:gd name="connsiteY50" fmla="*/ 2019300 h 4838700"/>
              <a:gd name="connsiteX51" fmla="*/ 1600200 w 4343400"/>
              <a:gd name="connsiteY51" fmla="*/ 2000250 h 4838700"/>
              <a:gd name="connsiteX52" fmla="*/ 1466850 w 4343400"/>
              <a:gd name="connsiteY52" fmla="*/ 1943100 h 4838700"/>
              <a:gd name="connsiteX53" fmla="*/ 1276350 w 4343400"/>
              <a:gd name="connsiteY53" fmla="*/ 1885950 h 4838700"/>
              <a:gd name="connsiteX54" fmla="*/ 1219200 w 4343400"/>
              <a:gd name="connsiteY54" fmla="*/ 1847850 h 4838700"/>
              <a:gd name="connsiteX55" fmla="*/ 1143000 w 4343400"/>
              <a:gd name="connsiteY55" fmla="*/ 1828800 h 4838700"/>
              <a:gd name="connsiteX56" fmla="*/ 1028700 w 4343400"/>
              <a:gd name="connsiteY56" fmla="*/ 1790700 h 4838700"/>
              <a:gd name="connsiteX57" fmla="*/ 933450 w 4343400"/>
              <a:gd name="connsiteY57" fmla="*/ 1733550 h 4838700"/>
              <a:gd name="connsiteX58" fmla="*/ 857250 w 4343400"/>
              <a:gd name="connsiteY58" fmla="*/ 1714500 h 4838700"/>
              <a:gd name="connsiteX59" fmla="*/ 781050 w 4343400"/>
              <a:gd name="connsiteY59" fmla="*/ 1676400 h 4838700"/>
              <a:gd name="connsiteX60" fmla="*/ 647700 w 4343400"/>
              <a:gd name="connsiteY60" fmla="*/ 1638300 h 4838700"/>
              <a:gd name="connsiteX61" fmla="*/ 571500 w 4343400"/>
              <a:gd name="connsiteY61" fmla="*/ 1562100 h 4838700"/>
              <a:gd name="connsiteX62" fmla="*/ 552450 w 4343400"/>
              <a:gd name="connsiteY62" fmla="*/ 1543050 h 4838700"/>
              <a:gd name="connsiteX63" fmla="*/ 419100 w 4343400"/>
              <a:gd name="connsiteY63" fmla="*/ 1371600 h 4838700"/>
              <a:gd name="connsiteX64" fmla="*/ 361950 w 4343400"/>
              <a:gd name="connsiteY64" fmla="*/ 1352550 h 4838700"/>
              <a:gd name="connsiteX65" fmla="*/ 342900 w 4343400"/>
              <a:gd name="connsiteY65" fmla="*/ 1295400 h 4838700"/>
              <a:gd name="connsiteX66" fmla="*/ 285750 w 4343400"/>
              <a:gd name="connsiteY66" fmla="*/ 1238250 h 4838700"/>
              <a:gd name="connsiteX67" fmla="*/ 171450 w 4343400"/>
              <a:gd name="connsiteY67" fmla="*/ 1066800 h 4838700"/>
              <a:gd name="connsiteX68" fmla="*/ 152400 w 4343400"/>
              <a:gd name="connsiteY68" fmla="*/ 895350 h 4838700"/>
              <a:gd name="connsiteX69" fmla="*/ 114300 w 4343400"/>
              <a:gd name="connsiteY69" fmla="*/ 838200 h 4838700"/>
              <a:gd name="connsiteX70" fmla="*/ 95250 w 4343400"/>
              <a:gd name="connsiteY70" fmla="*/ 781050 h 4838700"/>
              <a:gd name="connsiteX71" fmla="*/ 57150 w 4343400"/>
              <a:gd name="connsiteY71" fmla="*/ 647700 h 4838700"/>
              <a:gd name="connsiteX72" fmla="*/ 19050 w 4343400"/>
              <a:gd name="connsiteY72" fmla="*/ 609600 h 4838700"/>
              <a:gd name="connsiteX73" fmla="*/ 0 w 4343400"/>
              <a:gd name="connsiteY73" fmla="*/ 495300 h 4838700"/>
              <a:gd name="connsiteX74" fmla="*/ 0 w 4343400"/>
              <a:gd name="connsiteY74" fmla="*/ 247650 h 4838700"/>
              <a:gd name="connsiteX75" fmla="*/ 76200 w 4343400"/>
              <a:gd name="connsiteY75" fmla="*/ 38100 h 4838700"/>
              <a:gd name="connsiteX76" fmla="*/ 304800 w 4343400"/>
              <a:gd name="connsiteY76" fmla="*/ 0 h 4838700"/>
              <a:gd name="connsiteX77" fmla="*/ 781050 w 4343400"/>
              <a:gd name="connsiteY77" fmla="*/ 19050 h 4838700"/>
              <a:gd name="connsiteX78" fmla="*/ 838200 w 4343400"/>
              <a:gd name="connsiteY78" fmla="*/ 76200 h 4838700"/>
              <a:gd name="connsiteX79" fmla="*/ 971550 w 4343400"/>
              <a:gd name="connsiteY79" fmla="*/ 190500 h 4838700"/>
              <a:gd name="connsiteX80" fmla="*/ 1085850 w 4343400"/>
              <a:gd name="connsiteY80" fmla="*/ 266700 h 4838700"/>
              <a:gd name="connsiteX81" fmla="*/ 1123950 w 4343400"/>
              <a:gd name="connsiteY81" fmla="*/ 342900 h 4838700"/>
              <a:gd name="connsiteX82" fmla="*/ 1181100 w 4343400"/>
              <a:gd name="connsiteY82" fmla="*/ 400050 h 4838700"/>
              <a:gd name="connsiteX83" fmla="*/ 1257300 w 4343400"/>
              <a:gd name="connsiteY83" fmla="*/ 552450 h 4838700"/>
              <a:gd name="connsiteX84" fmla="*/ 1333500 w 4343400"/>
              <a:gd name="connsiteY84" fmla="*/ 609600 h 4838700"/>
              <a:gd name="connsiteX85" fmla="*/ 1352550 w 4343400"/>
              <a:gd name="connsiteY85" fmla="*/ 666750 h 4838700"/>
              <a:gd name="connsiteX86" fmla="*/ 1371600 w 4343400"/>
              <a:gd name="connsiteY86" fmla="*/ 704850 h 4838700"/>
              <a:gd name="connsiteX87" fmla="*/ 1371600 w 4343400"/>
              <a:gd name="connsiteY87" fmla="*/ 70485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43400" h="4838700">
                <a:moveTo>
                  <a:pt x="1352550" y="647700"/>
                </a:moveTo>
                <a:lnTo>
                  <a:pt x="1943100" y="857250"/>
                </a:lnTo>
                <a:lnTo>
                  <a:pt x="2819400" y="666750"/>
                </a:lnTo>
                <a:lnTo>
                  <a:pt x="3581400" y="381000"/>
                </a:lnTo>
                <a:lnTo>
                  <a:pt x="4248150" y="933450"/>
                </a:lnTo>
                <a:lnTo>
                  <a:pt x="4343400" y="1257300"/>
                </a:lnTo>
                <a:lnTo>
                  <a:pt x="4171950" y="2114550"/>
                </a:lnTo>
                <a:cubicBezTo>
                  <a:pt x="4048409" y="2258681"/>
                  <a:pt x="4083832" y="2195537"/>
                  <a:pt x="4038600" y="2286000"/>
                </a:cubicBezTo>
                <a:lnTo>
                  <a:pt x="3733800" y="2628900"/>
                </a:lnTo>
                <a:cubicBezTo>
                  <a:pt x="3594937" y="2807439"/>
                  <a:pt x="3651645" y="2749155"/>
                  <a:pt x="3581400" y="2819400"/>
                </a:cubicBezTo>
                <a:lnTo>
                  <a:pt x="3333750" y="3162300"/>
                </a:lnTo>
                <a:cubicBezTo>
                  <a:pt x="3310493" y="3371617"/>
                  <a:pt x="3314700" y="3276248"/>
                  <a:pt x="3314700" y="3448050"/>
                </a:cubicBezTo>
                <a:lnTo>
                  <a:pt x="3352800" y="3619500"/>
                </a:lnTo>
                <a:cubicBezTo>
                  <a:pt x="3400940" y="3747874"/>
                  <a:pt x="3405576" y="3742690"/>
                  <a:pt x="3429000" y="3848100"/>
                </a:cubicBezTo>
                <a:cubicBezTo>
                  <a:pt x="3436024" y="3879708"/>
                  <a:pt x="3445567" y="3911067"/>
                  <a:pt x="3448050" y="3943350"/>
                </a:cubicBezTo>
                <a:cubicBezTo>
                  <a:pt x="3451946" y="3994000"/>
                  <a:pt x="3448050" y="4044950"/>
                  <a:pt x="3448050" y="4095750"/>
                </a:cubicBezTo>
                <a:lnTo>
                  <a:pt x="3429000" y="4267200"/>
                </a:lnTo>
                <a:cubicBezTo>
                  <a:pt x="3390900" y="4318000"/>
                  <a:pt x="3346696" y="4364750"/>
                  <a:pt x="3314700" y="4419600"/>
                </a:cubicBezTo>
                <a:cubicBezTo>
                  <a:pt x="3251188" y="4528478"/>
                  <a:pt x="3350854" y="4477399"/>
                  <a:pt x="3238500" y="4514850"/>
                </a:cubicBezTo>
                <a:cubicBezTo>
                  <a:pt x="3219407" y="4572128"/>
                  <a:pt x="3222382" y="4579911"/>
                  <a:pt x="3181350" y="4629150"/>
                </a:cubicBezTo>
                <a:cubicBezTo>
                  <a:pt x="3164103" y="4649846"/>
                  <a:pt x="3139859" y="4664377"/>
                  <a:pt x="3124200" y="4686300"/>
                </a:cubicBezTo>
                <a:cubicBezTo>
                  <a:pt x="3107694" y="4709408"/>
                  <a:pt x="3100189" y="4737844"/>
                  <a:pt x="3086100" y="4762500"/>
                </a:cubicBezTo>
                <a:cubicBezTo>
                  <a:pt x="3050424" y="4824934"/>
                  <a:pt x="3069246" y="4819650"/>
                  <a:pt x="3028950" y="4819650"/>
                </a:cubicBezTo>
                <a:lnTo>
                  <a:pt x="2838450" y="4838700"/>
                </a:lnTo>
                <a:cubicBezTo>
                  <a:pt x="2597194" y="4818595"/>
                  <a:pt x="2686314" y="4819650"/>
                  <a:pt x="2571750" y="4819650"/>
                </a:cubicBezTo>
                <a:lnTo>
                  <a:pt x="2438400" y="4743450"/>
                </a:lnTo>
                <a:cubicBezTo>
                  <a:pt x="2294269" y="4619909"/>
                  <a:pt x="2357413" y="4655332"/>
                  <a:pt x="2266950" y="4610100"/>
                </a:cubicBezTo>
                <a:lnTo>
                  <a:pt x="2095500" y="4286250"/>
                </a:lnTo>
                <a:lnTo>
                  <a:pt x="2019300" y="3981450"/>
                </a:lnTo>
                <a:cubicBezTo>
                  <a:pt x="1981200" y="3924300"/>
                  <a:pt x="1948972" y="3862766"/>
                  <a:pt x="1905000" y="3810000"/>
                </a:cubicBezTo>
                <a:cubicBezTo>
                  <a:pt x="1884674" y="3785609"/>
                  <a:pt x="1851251" y="3775301"/>
                  <a:pt x="1828800" y="3752850"/>
                </a:cubicBezTo>
                <a:cubicBezTo>
                  <a:pt x="1736848" y="3660898"/>
                  <a:pt x="1839691" y="3720196"/>
                  <a:pt x="1752600" y="3676650"/>
                </a:cubicBezTo>
                <a:lnTo>
                  <a:pt x="1752600" y="3676650"/>
                </a:lnTo>
                <a:lnTo>
                  <a:pt x="1352550" y="4210050"/>
                </a:lnTo>
                <a:lnTo>
                  <a:pt x="1104900" y="4552950"/>
                </a:lnTo>
                <a:lnTo>
                  <a:pt x="628650" y="4343400"/>
                </a:lnTo>
                <a:lnTo>
                  <a:pt x="533400" y="4191000"/>
                </a:lnTo>
                <a:lnTo>
                  <a:pt x="381000" y="3943350"/>
                </a:lnTo>
                <a:cubicBezTo>
                  <a:pt x="339164" y="3734170"/>
                  <a:pt x="342900" y="3817608"/>
                  <a:pt x="342900" y="3695700"/>
                </a:cubicBezTo>
                <a:lnTo>
                  <a:pt x="323850" y="3486150"/>
                </a:lnTo>
                <a:cubicBezTo>
                  <a:pt x="344164" y="3283013"/>
                  <a:pt x="342900" y="3359467"/>
                  <a:pt x="342900" y="3257550"/>
                </a:cubicBezTo>
                <a:lnTo>
                  <a:pt x="419100" y="3009900"/>
                </a:lnTo>
                <a:lnTo>
                  <a:pt x="990600" y="2895600"/>
                </a:lnTo>
                <a:cubicBezTo>
                  <a:pt x="1231856" y="2915705"/>
                  <a:pt x="1142736" y="2914650"/>
                  <a:pt x="1257300" y="2914650"/>
                </a:cubicBezTo>
                <a:lnTo>
                  <a:pt x="1581150" y="2971800"/>
                </a:lnTo>
                <a:lnTo>
                  <a:pt x="1733550" y="2914650"/>
                </a:lnTo>
                <a:lnTo>
                  <a:pt x="1790700" y="2800350"/>
                </a:lnTo>
                <a:cubicBezTo>
                  <a:pt x="1841198" y="2573111"/>
                  <a:pt x="1828800" y="2687444"/>
                  <a:pt x="1828800" y="2457450"/>
                </a:cubicBezTo>
                <a:lnTo>
                  <a:pt x="1790700" y="2171700"/>
                </a:lnTo>
                <a:cubicBezTo>
                  <a:pt x="1758950" y="2127250"/>
                  <a:pt x="1734076" y="2076976"/>
                  <a:pt x="1695450" y="2038350"/>
                </a:cubicBezTo>
                <a:cubicBezTo>
                  <a:pt x="1681251" y="2024151"/>
                  <a:pt x="1656944" y="2026758"/>
                  <a:pt x="1638300" y="2019300"/>
                </a:cubicBezTo>
                <a:cubicBezTo>
                  <a:pt x="1625117" y="2014027"/>
                  <a:pt x="1612900" y="2006600"/>
                  <a:pt x="1600200" y="2000250"/>
                </a:cubicBezTo>
                <a:lnTo>
                  <a:pt x="1466850" y="1943100"/>
                </a:lnTo>
                <a:cubicBezTo>
                  <a:pt x="1403350" y="1924050"/>
                  <a:pt x="1338227" y="1909749"/>
                  <a:pt x="1276350" y="1885950"/>
                </a:cubicBezTo>
                <a:cubicBezTo>
                  <a:pt x="1254981" y="1877731"/>
                  <a:pt x="1240244" y="1856869"/>
                  <a:pt x="1219200" y="1847850"/>
                </a:cubicBezTo>
                <a:cubicBezTo>
                  <a:pt x="1195135" y="1837537"/>
                  <a:pt x="1168078" y="1836323"/>
                  <a:pt x="1143000" y="1828800"/>
                </a:cubicBezTo>
                <a:cubicBezTo>
                  <a:pt x="1104533" y="1817260"/>
                  <a:pt x="1065261" y="1807319"/>
                  <a:pt x="1028700" y="1790700"/>
                </a:cubicBezTo>
                <a:cubicBezTo>
                  <a:pt x="994992" y="1775378"/>
                  <a:pt x="967285" y="1748588"/>
                  <a:pt x="933450" y="1733550"/>
                </a:cubicBezTo>
                <a:cubicBezTo>
                  <a:pt x="909525" y="1722917"/>
                  <a:pt x="881765" y="1723693"/>
                  <a:pt x="857250" y="1714500"/>
                </a:cubicBezTo>
                <a:cubicBezTo>
                  <a:pt x="830660" y="1704529"/>
                  <a:pt x="807152" y="1687587"/>
                  <a:pt x="781050" y="1676400"/>
                </a:cubicBezTo>
                <a:cubicBezTo>
                  <a:pt x="742789" y="1660002"/>
                  <a:pt x="686368" y="1647967"/>
                  <a:pt x="647700" y="1638300"/>
                </a:cubicBezTo>
                <a:cubicBezTo>
                  <a:pt x="578736" y="1592324"/>
                  <a:pt x="600789" y="1620678"/>
                  <a:pt x="571500" y="1562100"/>
                </a:cubicBezTo>
                <a:lnTo>
                  <a:pt x="552450" y="1543050"/>
                </a:lnTo>
                <a:cubicBezTo>
                  <a:pt x="508000" y="1485900"/>
                  <a:pt x="470295" y="1422795"/>
                  <a:pt x="419100" y="1371600"/>
                </a:cubicBezTo>
                <a:cubicBezTo>
                  <a:pt x="404901" y="1357401"/>
                  <a:pt x="376149" y="1366749"/>
                  <a:pt x="361950" y="1352550"/>
                </a:cubicBezTo>
                <a:cubicBezTo>
                  <a:pt x="347751" y="1338351"/>
                  <a:pt x="354039" y="1312108"/>
                  <a:pt x="342900" y="1295400"/>
                </a:cubicBezTo>
                <a:cubicBezTo>
                  <a:pt x="327956" y="1272984"/>
                  <a:pt x="285750" y="1238250"/>
                  <a:pt x="285750" y="1238250"/>
                </a:cubicBezTo>
                <a:lnTo>
                  <a:pt x="171450" y="1066800"/>
                </a:lnTo>
                <a:cubicBezTo>
                  <a:pt x="165100" y="1009650"/>
                  <a:pt x="166346" y="951135"/>
                  <a:pt x="152400" y="895350"/>
                </a:cubicBezTo>
                <a:cubicBezTo>
                  <a:pt x="146847" y="873138"/>
                  <a:pt x="124539" y="858678"/>
                  <a:pt x="114300" y="838200"/>
                </a:cubicBezTo>
                <a:cubicBezTo>
                  <a:pt x="105320" y="820239"/>
                  <a:pt x="100767" y="800358"/>
                  <a:pt x="95250" y="781050"/>
                </a:cubicBezTo>
                <a:cubicBezTo>
                  <a:pt x="90721" y="765199"/>
                  <a:pt x="69607" y="668462"/>
                  <a:pt x="57150" y="647700"/>
                </a:cubicBezTo>
                <a:cubicBezTo>
                  <a:pt x="47909" y="632299"/>
                  <a:pt x="31750" y="622300"/>
                  <a:pt x="19050" y="609600"/>
                </a:cubicBezTo>
                <a:lnTo>
                  <a:pt x="0" y="495300"/>
                </a:lnTo>
                <a:lnTo>
                  <a:pt x="0" y="247650"/>
                </a:lnTo>
                <a:lnTo>
                  <a:pt x="76200" y="38100"/>
                </a:lnTo>
                <a:lnTo>
                  <a:pt x="304800" y="0"/>
                </a:lnTo>
                <a:cubicBezTo>
                  <a:pt x="463539" y="6614"/>
                  <a:pt x="622173" y="19050"/>
                  <a:pt x="781050" y="19050"/>
                </a:cubicBezTo>
                <a:lnTo>
                  <a:pt x="838200" y="76200"/>
                </a:lnTo>
                <a:cubicBezTo>
                  <a:pt x="882650" y="114300"/>
                  <a:pt x="925147" y="154805"/>
                  <a:pt x="971550" y="190500"/>
                </a:cubicBezTo>
                <a:cubicBezTo>
                  <a:pt x="1007845" y="218419"/>
                  <a:pt x="1085850" y="266700"/>
                  <a:pt x="1085850" y="266700"/>
                </a:cubicBezTo>
                <a:lnTo>
                  <a:pt x="1123950" y="342900"/>
                </a:lnTo>
                <a:lnTo>
                  <a:pt x="1181100" y="400050"/>
                </a:lnTo>
                <a:cubicBezTo>
                  <a:pt x="1206500" y="450850"/>
                  <a:pt x="1223894" y="506517"/>
                  <a:pt x="1257300" y="552450"/>
                </a:cubicBezTo>
                <a:cubicBezTo>
                  <a:pt x="1275974" y="578127"/>
                  <a:pt x="1313174" y="585209"/>
                  <a:pt x="1333500" y="609600"/>
                </a:cubicBezTo>
                <a:cubicBezTo>
                  <a:pt x="1346355" y="625026"/>
                  <a:pt x="1345092" y="648106"/>
                  <a:pt x="1352550" y="666750"/>
                </a:cubicBezTo>
                <a:cubicBezTo>
                  <a:pt x="1357823" y="679933"/>
                  <a:pt x="1365250" y="692150"/>
                  <a:pt x="1371600" y="704850"/>
                </a:cubicBezTo>
                <a:lnTo>
                  <a:pt x="1371600" y="70485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links und rechts 6"/>
          <p:cNvSpPr/>
          <p:nvPr/>
        </p:nvSpPr>
        <p:spPr>
          <a:xfrm>
            <a:off x="3508648" y="3717032"/>
            <a:ext cx="1656184" cy="100811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28950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107396" y="184482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050" y="3976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547664" y="16006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95650" y="31865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776264" y="45190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78796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723728" y="1714922"/>
            <a:ext cx="830618" cy="2107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1733550" y="1752600"/>
            <a:ext cx="1657350" cy="656864"/>
          </a:xfrm>
          <a:custGeom>
            <a:avLst/>
            <a:gdLst>
              <a:gd name="connsiteX0" fmla="*/ 0 w 1657350"/>
              <a:gd name="connsiteY0" fmla="*/ 0 h 656864"/>
              <a:gd name="connsiteX1" fmla="*/ 209550 w 1657350"/>
              <a:gd name="connsiteY1" fmla="*/ 133350 h 656864"/>
              <a:gd name="connsiteX2" fmla="*/ 495300 w 1657350"/>
              <a:gd name="connsiteY2" fmla="*/ 628650 h 656864"/>
              <a:gd name="connsiteX3" fmla="*/ 1657350 w 1657350"/>
              <a:gd name="connsiteY3" fmla="*/ 552450 h 65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656864">
                <a:moveTo>
                  <a:pt x="0" y="0"/>
                </a:moveTo>
                <a:cubicBezTo>
                  <a:pt x="63500" y="14287"/>
                  <a:pt x="127000" y="28575"/>
                  <a:pt x="209550" y="133350"/>
                </a:cubicBezTo>
                <a:cubicBezTo>
                  <a:pt x="292100" y="238125"/>
                  <a:pt x="254000" y="558800"/>
                  <a:pt x="495300" y="628650"/>
                </a:cubicBezTo>
                <a:cubicBezTo>
                  <a:pt x="736600" y="698500"/>
                  <a:pt x="1196975" y="625475"/>
                  <a:pt x="1657350" y="552450"/>
                </a:cubicBez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733550" y="3976886"/>
            <a:ext cx="157014" cy="695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4"/>
          </p:cNvCxnSpPr>
          <p:nvPr/>
        </p:nvCxnSpPr>
        <p:spPr>
          <a:xfrm flipH="1">
            <a:off x="3524250" y="2975248"/>
            <a:ext cx="468846" cy="10016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8173" y="4508383"/>
            <a:ext cx="4517536" cy="1335568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1593681" y="1196751"/>
            <a:ext cx="4089358" cy="1556217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936122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1584194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232266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36122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584194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32266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927693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75765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223837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27693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575765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223837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204574" y="15506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861075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442264" y="17839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213003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717059" y="22037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7570141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204574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962564" y="30572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61712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01473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85264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61712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1244553" y="4596932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fest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66764" y="4596931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flüssig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952346" y="1644604"/>
            <a:ext cx="3244163" cy="26642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Symme-triebruch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gen 8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63688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171159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2912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030383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15000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74003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31745" y="2250703"/>
            <a:ext cx="0" cy="939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451117" y="23233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876256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236296" y="2335309"/>
            <a:ext cx="0" cy="94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560035" y="23480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 flipH="1">
            <a:off x="3042261" y="1196755"/>
            <a:ext cx="2032523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2785621" y="94679"/>
            <a:ext cx="513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</a:t>
            </a:r>
            <a:endParaRPr lang="en-US" sz="4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3269789" y="734740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589230" y="1870200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148064" y="4797152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5193939" y="1196754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66146" y="812032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ihandform 82"/>
          <p:cNvSpPr/>
          <p:nvPr/>
        </p:nvSpPr>
        <p:spPr>
          <a:xfrm>
            <a:off x="4149969" y="2644726"/>
            <a:ext cx="2799471" cy="3530991"/>
          </a:xfrm>
          <a:custGeom>
            <a:avLst/>
            <a:gdLst>
              <a:gd name="connsiteX0" fmla="*/ 2799471 w 2799471"/>
              <a:gd name="connsiteY0" fmla="*/ 0 h 3530991"/>
              <a:gd name="connsiteX1" fmla="*/ 1772529 w 2799471"/>
              <a:gd name="connsiteY1" fmla="*/ 661182 h 3530991"/>
              <a:gd name="connsiteX2" fmla="*/ 1547446 w 2799471"/>
              <a:gd name="connsiteY2" fmla="*/ 970671 h 3530991"/>
              <a:gd name="connsiteX3" fmla="*/ 1477108 w 2799471"/>
              <a:gd name="connsiteY3" fmla="*/ 1364566 h 3530991"/>
              <a:gd name="connsiteX4" fmla="*/ 815926 w 2799471"/>
              <a:gd name="connsiteY4" fmla="*/ 2475914 h 3530991"/>
              <a:gd name="connsiteX5" fmla="*/ 0 w 2799471"/>
              <a:gd name="connsiteY5" fmla="*/ 3530991 h 3530991"/>
              <a:gd name="connsiteX6" fmla="*/ 0 w 2799471"/>
              <a:gd name="connsiteY6" fmla="*/ 3530991 h 3530991"/>
              <a:gd name="connsiteX7" fmla="*/ 14068 w 2799471"/>
              <a:gd name="connsiteY7" fmla="*/ 3530991 h 3530991"/>
              <a:gd name="connsiteX8" fmla="*/ 14068 w 2799471"/>
              <a:gd name="connsiteY8" fmla="*/ 3530991 h 3530991"/>
              <a:gd name="connsiteX9" fmla="*/ 14068 w 2799471"/>
              <a:gd name="connsiteY9" fmla="*/ 3530991 h 35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471" h="3530991">
                <a:moveTo>
                  <a:pt x="2799471" y="0"/>
                </a:moveTo>
                <a:cubicBezTo>
                  <a:pt x="2390335" y="249702"/>
                  <a:pt x="1981200" y="499404"/>
                  <a:pt x="1772529" y="661182"/>
                </a:cubicBezTo>
                <a:cubicBezTo>
                  <a:pt x="1563858" y="822960"/>
                  <a:pt x="1596683" y="853440"/>
                  <a:pt x="1547446" y="970671"/>
                </a:cubicBezTo>
                <a:cubicBezTo>
                  <a:pt x="1498209" y="1087902"/>
                  <a:pt x="1599028" y="1113692"/>
                  <a:pt x="1477108" y="1364566"/>
                </a:cubicBezTo>
                <a:cubicBezTo>
                  <a:pt x="1355188" y="1615440"/>
                  <a:pt x="1062111" y="2114843"/>
                  <a:pt x="815926" y="2475914"/>
                </a:cubicBezTo>
                <a:cubicBezTo>
                  <a:pt x="569741" y="2836985"/>
                  <a:pt x="0" y="3530991"/>
                  <a:pt x="0" y="3530991"/>
                </a:cubicBezTo>
                <a:lnTo>
                  <a:pt x="0" y="3530991"/>
                </a:lnTo>
                <a:lnTo>
                  <a:pt x="14068" y="3530991"/>
                </a:lnTo>
                <a:lnTo>
                  <a:pt x="14068" y="3530991"/>
                </a:lnTo>
                <a:lnTo>
                  <a:pt x="14068" y="353099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79"/>
          <p:cNvSpPr/>
          <p:nvPr/>
        </p:nvSpPr>
        <p:spPr>
          <a:xfrm>
            <a:off x="3002490" y="2096086"/>
            <a:ext cx="3840480" cy="4220308"/>
          </a:xfrm>
          <a:custGeom>
            <a:avLst/>
            <a:gdLst>
              <a:gd name="connsiteX0" fmla="*/ 3840480 w 3840480"/>
              <a:gd name="connsiteY0" fmla="*/ 0 h 4220308"/>
              <a:gd name="connsiteX1" fmla="*/ 2433711 w 3840480"/>
              <a:gd name="connsiteY1" fmla="*/ 984739 h 4220308"/>
              <a:gd name="connsiteX2" fmla="*/ 2208628 w 3840480"/>
              <a:gd name="connsiteY2" fmla="*/ 1364566 h 4220308"/>
              <a:gd name="connsiteX3" fmla="*/ 2096086 w 3840480"/>
              <a:gd name="connsiteY3" fmla="*/ 1899139 h 4220308"/>
              <a:gd name="connsiteX4" fmla="*/ 1814732 w 3840480"/>
              <a:gd name="connsiteY4" fmla="*/ 2363372 h 4220308"/>
              <a:gd name="connsiteX5" fmla="*/ 56271 w 3840480"/>
              <a:gd name="connsiteY5" fmla="*/ 4178105 h 4220308"/>
              <a:gd name="connsiteX6" fmla="*/ 56271 w 3840480"/>
              <a:gd name="connsiteY6" fmla="*/ 4178105 h 4220308"/>
              <a:gd name="connsiteX7" fmla="*/ 0 w 3840480"/>
              <a:gd name="connsiteY7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480" h="4220308">
                <a:moveTo>
                  <a:pt x="3840480" y="0"/>
                </a:moveTo>
                <a:cubicBezTo>
                  <a:pt x="3273083" y="378655"/>
                  <a:pt x="2705686" y="757311"/>
                  <a:pt x="2433711" y="984739"/>
                </a:cubicBezTo>
                <a:cubicBezTo>
                  <a:pt x="2161736" y="1212167"/>
                  <a:pt x="2264899" y="1212166"/>
                  <a:pt x="2208628" y="1364566"/>
                </a:cubicBezTo>
                <a:cubicBezTo>
                  <a:pt x="2152357" y="1516966"/>
                  <a:pt x="2161735" y="1732671"/>
                  <a:pt x="2096086" y="1899139"/>
                </a:cubicBezTo>
                <a:cubicBezTo>
                  <a:pt x="2030437" y="2065607"/>
                  <a:pt x="2154701" y="1983544"/>
                  <a:pt x="1814732" y="2363372"/>
                </a:cubicBezTo>
                <a:cubicBezTo>
                  <a:pt x="1474763" y="2743200"/>
                  <a:pt x="56271" y="4178105"/>
                  <a:pt x="56271" y="4178105"/>
                </a:cubicBezTo>
                <a:lnTo>
                  <a:pt x="56271" y="4178105"/>
                </a:lnTo>
                <a:lnTo>
                  <a:pt x="0" y="422030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Bogen 21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/>
          <p:cNvCxnSpPr/>
          <p:nvPr/>
        </p:nvCxnSpPr>
        <p:spPr>
          <a:xfrm>
            <a:off x="2267744" y="1940352"/>
            <a:ext cx="0" cy="343286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622912" y="1861870"/>
            <a:ext cx="0" cy="3608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915816" y="2037713"/>
            <a:ext cx="0" cy="3191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563888" y="2243672"/>
            <a:ext cx="0" cy="284151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4292819" y="2560825"/>
            <a:ext cx="0" cy="209231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863056" y="3068960"/>
            <a:ext cx="0" cy="10862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54"/>
          <p:cNvCxnSpPr>
            <a:endCxn id="22" idx="0"/>
          </p:cNvCxnSpPr>
          <p:nvPr/>
        </p:nvCxnSpPr>
        <p:spPr>
          <a:xfrm flipH="1">
            <a:off x="1146590" y="376320"/>
            <a:ext cx="1985250" cy="146922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988707" y="546186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699792" y="510712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273476" y="510712"/>
            <a:ext cx="2217550" cy="165279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3923928" y="846681"/>
            <a:ext cx="2075538" cy="150449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4382251" y="1274718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4809848" y="1480928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/>
          <p:cNvCxnSpPr/>
          <p:nvPr/>
        </p:nvCxnSpPr>
        <p:spPr>
          <a:xfrm flipH="1">
            <a:off x="150508" y="5499388"/>
            <a:ext cx="992625" cy="7346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815319" y="5429225"/>
            <a:ext cx="1211478" cy="89655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1527405" y="5229200"/>
            <a:ext cx="1480678" cy="11512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2267744" y="4672993"/>
            <a:ext cx="2092556" cy="18523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b="1" dirty="0" smtClean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1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1015014" y="4933897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 flipV="1">
            <a:off x="3401978" y="890126"/>
            <a:ext cx="17895" cy="5298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9635" y="2114262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721420" y="1779598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400000">
            <a:off x="4168851" y="1880662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798336" y="721430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/>
          <p:cNvSpPr/>
          <p:nvPr/>
        </p:nvSpPr>
        <p:spPr>
          <a:xfrm rot="16200000">
            <a:off x="650687" y="3883276"/>
            <a:ext cx="1710621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895878" y="3914462"/>
            <a:ext cx="1296144" cy="8640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2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4598" y="42210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H="1">
            <a:off x="4017256" y="2132856"/>
            <a:ext cx="770768" cy="18279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PÜ</a:t>
                </a:r>
                <a:r>
                  <a:rPr lang="de-DE" sz="4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2. Ordnung </a:t>
                </a:r>
                <a:endParaRPr lang="de-DE" sz="44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44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sz="4400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kritischer Punkt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blipFill rotWithShape="1">
                <a:blip r:embed="rId5"/>
                <a:stretch>
                  <a:fillRect l="-5594" t="-6738" r="-4196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12"/>
          <p:cNvCxnSpPr/>
          <p:nvPr/>
        </p:nvCxnSpPr>
        <p:spPr>
          <a:xfrm>
            <a:off x="1182386" y="4224091"/>
            <a:ext cx="256258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4598" y="3472271"/>
            <a:ext cx="2756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Ordnung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44970" y="4075310"/>
            <a:ext cx="279037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37118" y="2994630"/>
            <a:ext cx="853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PÜ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5963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49999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842854" y="4797152"/>
            <a:ext cx="5314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Extensive Variablen!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146546" y="84084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14668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1160611" y="6338540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800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de-DE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8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f>
                              <m:fPr>
                                <m:ctrlPr>
                                  <a:rPr lang="de-DE" sz="4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4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4800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111846" y="1522321"/>
            <a:ext cx="5114468" cy="1600200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1193555" y="1560421"/>
            <a:ext cx="4366009" cy="1562100"/>
          </a:xfrm>
          <a:custGeom>
            <a:avLst/>
            <a:gdLst>
              <a:gd name="connsiteX0" fmla="*/ 0 w 4000500"/>
              <a:gd name="connsiteY0" fmla="*/ 0 h 1562100"/>
              <a:gd name="connsiteX1" fmla="*/ 838200 w 4000500"/>
              <a:gd name="connsiteY1" fmla="*/ 19050 h 1562100"/>
              <a:gd name="connsiteX2" fmla="*/ 1162050 w 4000500"/>
              <a:gd name="connsiteY2" fmla="*/ 171450 h 1562100"/>
              <a:gd name="connsiteX3" fmla="*/ 1428750 w 4000500"/>
              <a:gd name="connsiteY3" fmla="*/ 800100 h 1562100"/>
              <a:gd name="connsiteX4" fmla="*/ 1638300 w 4000500"/>
              <a:gd name="connsiteY4" fmla="*/ 1371600 h 1562100"/>
              <a:gd name="connsiteX5" fmla="*/ 1847850 w 4000500"/>
              <a:gd name="connsiteY5" fmla="*/ 1504950 h 1562100"/>
              <a:gd name="connsiteX6" fmla="*/ 2457450 w 4000500"/>
              <a:gd name="connsiteY6" fmla="*/ 1543050 h 1562100"/>
              <a:gd name="connsiteX7" fmla="*/ 4000500 w 4000500"/>
              <a:gd name="connsiteY7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1562100">
                <a:moveTo>
                  <a:pt x="0" y="0"/>
                </a:moveTo>
                <a:lnTo>
                  <a:pt x="838200" y="19050"/>
                </a:lnTo>
                <a:cubicBezTo>
                  <a:pt x="1031875" y="47625"/>
                  <a:pt x="1063625" y="41275"/>
                  <a:pt x="1162050" y="171450"/>
                </a:cubicBezTo>
                <a:cubicBezTo>
                  <a:pt x="1260475" y="301625"/>
                  <a:pt x="1349375" y="600075"/>
                  <a:pt x="1428750" y="800100"/>
                </a:cubicBezTo>
                <a:cubicBezTo>
                  <a:pt x="1508125" y="1000125"/>
                  <a:pt x="1568450" y="1254125"/>
                  <a:pt x="1638300" y="1371600"/>
                </a:cubicBezTo>
                <a:cubicBezTo>
                  <a:pt x="1708150" y="1489075"/>
                  <a:pt x="1711325" y="1476375"/>
                  <a:pt x="1847850" y="1504950"/>
                </a:cubicBezTo>
                <a:cubicBezTo>
                  <a:pt x="1984375" y="1533525"/>
                  <a:pt x="2098675" y="1533525"/>
                  <a:pt x="2457450" y="1543050"/>
                </a:cubicBezTo>
                <a:cubicBezTo>
                  <a:pt x="2816225" y="1552575"/>
                  <a:pt x="3408362" y="1557337"/>
                  <a:pt x="4000500" y="1562100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1145108" y="1541371"/>
            <a:ext cx="4262056" cy="1562100"/>
          </a:xfrm>
          <a:custGeom>
            <a:avLst/>
            <a:gdLst>
              <a:gd name="connsiteX0" fmla="*/ 0 w 3905250"/>
              <a:gd name="connsiteY0" fmla="*/ 0 h 1562100"/>
              <a:gd name="connsiteX1" fmla="*/ 590550 w 3905250"/>
              <a:gd name="connsiteY1" fmla="*/ 19050 h 1562100"/>
              <a:gd name="connsiteX2" fmla="*/ 1123950 w 3905250"/>
              <a:gd name="connsiteY2" fmla="*/ 76200 h 1562100"/>
              <a:gd name="connsiteX3" fmla="*/ 1543050 w 3905250"/>
              <a:gd name="connsiteY3" fmla="*/ 495300 h 1562100"/>
              <a:gd name="connsiteX4" fmla="*/ 2209800 w 3905250"/>
              <a:gd name="connsiteY4" fmla="*/ 1276350 h 1562100"/>
              <a:gd name="connsiteX5" fmla="*/ 2762250 w 3905250"/>
              <a:gd name="connsiteY5" fmla="*/ 1504950 h 1562100"/>
              <a:gd name="connsiteX6" fmla="*/ 3905250 w 3905250"/>
              <a:gd name="connsiteY6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1562100">
                <a:moveTo>
                  <a:pt x="0" y="0"/>
                </a:moveTo>
                <a:cubicBezTo>
                  <a:pt x="201612" y="3175"/>
                  <a:pt x="403225" y="6350"/>
                  <a:pt x="590550" y="19050"/>
                </a:cubicBezTo>
                <a:cubicBezTo>
                  <a:pt x="777875" y="31750"/>
                  <a:pt x="965200" y="-3175"/>
                  <a:pt x="1123950" y="76200"/>
                </a:cubicBezTo>
                <a:cubicBezTo>
                  <a:pt x="1282700" y="155575"/>
                  <a:pt x="1362075" y="295275"/>
                  <a:pt x="1543050" y="495300"/>
                </a:cubicBezTo>
                <a:cubicBezTo>
                  <a:pt x="1724025" y="695325"/>
                  <a:pt x="2006600" y="1108075"/>
                  <a:pt x="2209800" y="1276350"/>
                </a:cubicBezTo>
                <a:cubicBezTo>
                  <a:pt x="2413000" y="1444625"/>
                  <a:pt x="2479675" y="1457325"/>
                  <a:pt x="2762250" y="1504950"/>
                </a:cubicBezTo>
                <a:cubicBezTo>
                  <a:pt x="3044825" y="1552575"/>
                  <a:pt x="3475037" y="1557337"/>
                  <a:pt x="3905250" y="15621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6485031" y="1224327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vorher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289464" y="4630479"/>
            <a:ext cx="24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438093" y="4572508"/>
            <a:ext cx="4956276" cy="172049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437030" y="4891998"/>
            <a:ext cx="5124072" cy="1210056"/>
          </a:xfrm>
          <a:custGeom>
            <a:avLst/>
            <a:gdLst>
              <a:gd name="connsiteX0" fmla="*/ 0 w 4844955"/>
              <a:gd name="connsiteY0" fmla="*/ 1174 h 1210056"/>
              <a:gd name="connsiteX1" fmla="*/ 1378424 w 4844955"/>
              <a:gd name="connsiteY1" fmla="*/ 28469 h 1210056"/>
              <a:gd name="connsiteX2" fmla="*/ 2169994 w 4844955"/>
              <a:gd name="connsiteY2" fmla="*/ 192242 h 1210056"/>
              <a:gd name="connsiteX3" fmla="*/ 2688609 w 4844955"/>
              <a:gd name="connsiteY3" fmla="*/ 533436 h 1210056"/>
              <a:gd name="connsiteX4" fmla="*/ 3343702 w 4844955"/>
              <a:gd name="connsiteY4" fmla="*/ 1120290 h 1210056"/>
              <a:gd name="connsiteX5" fmla="*/ 4189863 w 4844955"/>
              <a:gd name="connsiteY5" fmla="*/ 1202177 h 1210056"/>
              <a:gd name="connsiteX6" fmla="*/ 4844955 w 4844955"/>
              <a:gd name="connsiteY6" fmla="*/ 1202177 h 12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955" h="1210056">
                <a:moveTo>
                  <a:pt x="0" y="1174"/>
                </a:moveTo>
                <a:cubicBezTo>
                  <a:pt x="508379" y="-1101"/>
                  <a:pt x="1016758" y="-3376"/>
                  <a:pt x="1378424" y="28469"/>
                </a:cubicBezTo>
                <a:cubicBezTo>
                  <a:pt x="1740090" y="60314"/>
                  <a:pt x="1951630" y="108081"/>
                  <a:pt x="2169994" y="192242"/>
                </a:cubicBezTo>
                <a:cubicBezTo>
                  <a:pt x="2388358" y="276403"/>
                  <a:pt x="2492991" y="378761"/>
                  <a:pt x="2688609" y="533436"/>
                </a:cubicBezTo>
                <a:cubicBezTo>
                  <a:pt x="2884227" y="688111"/>
                  <a:pt x="3093493" y="1008833"/>
                  <a:pt x="3343702" y="1120290"/>
                </a:cubicBezTo>
                <a:cubicBezTo>
                  <a:pt x="3593911" y="1231747"/>
                  <a:pt x="3939654" y="1188529"/>
                  <a:pt x="4189863" y="1202177"/>
                </a:cubicBezTo>
                <a:cubicBezTo>
                  <a:pt x="4440072" y="1215825"/>
                  <a:pt x="4642513" y="1209001"/>
                  <a:pt x="4844955" y="120217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ihandform 24"/>
          <p:cNvSpPr/>
          <p:nvPr/>
        </p:nvSpPr>
        <p:spPr>
          <a:xfrm>
            <a:off x="476955" y="5208642"/>
            <a:ext cx="4893128" cy="667845"/>
          </a:xfrm>
          <a:custGeom>
            <a:avLst/>
            <a:gdLst>
              <a:gd name="connsiteX0" fmla="*/ 0 w 4626591"/>
              <a:gd name="connsiteY0" fmla="*/ 3561 h 667845"/>
              <a:gd name="connsiteX1" fmla="*/ 2074460 w 4626591"/>
              <a:gd name="connsiteY1" fmla="*/ 44504 h 667845"/>
              <a:gd name="connsiteX2" fmla="*/ 2743200 w 4626591"/>
              <a:gd name="connsiteY2" fmla="*/ 317459 h 667845"/>
              <a:gd name="connsiteX3" fmla="*/ 3029803 w 4626591"/>
              <a:gd name="connsiteY3" fmla="*/ 563119 h 667845"/>
              <a:gd name="connsiteX4" fmla="*/ 3398293 w 4626591"/>
              <a:gd name="connsiteY4" fmla="*/ 658653 h 667845"/>
              <a:gd name="connsiteX5" fmla="*/ 4626591 w 4626591"/>
              <a:gd name="connsiteY5" fmla="*/ 658653 h 6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6591" h="667845">
                <a:moveTo>
                  <a:pt x="0" y="3561"/>
                </a:moveTo>
                <a:cubicBezTo>
                  <a:pt x="808630" y="-2126"/>
                  <a:pt x="1617260" y="-7812"/>
                  <a:pt x="2074460" y="44504"/>
                </a:cubicBezTo>
                <a:cubicBezTo>
                  <a:pt x="2531660" y="96820"/>
                  <a:pt x="2583976" y="231023"/>
                  <a:pt x="2743200" y="317459"/>
                </a:cubicBezTo>
                <a:cubicBezTo>
                  <a:pt x="2902424" y="403895"/>
                  <a:pt x="2920621" y="506253"/>
                  <a:pt x="3029803" y="563119"/>
                </a:cubicBezTo>
                <a:cubicBezTo>
                  <a:pt x="3138985" y="619985"/>
                  <a:pt x="3132162" y="642731"/>
                  <a:pt x="3398293" y="658653"/>
                </a:cubicBezTo>
                <a:cubicBezTo>
                  <a:pt x="3664424" y="674575"/>
                  <a:pt x="4145507" y="666614"/>
                  <a:pt x="4626591" y="658653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26"/>
          <p:cNvCxnSpPr/>
          <p:nvPr/>
        </p:nvCxnSpPr>
        <p:spPr>
          <a:xfrm>
            <a:off x="25557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3559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555776" y="4416178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343049" y="442630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160611" y="4183609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2368" y="4526101"/>
            <a:ext cx="788318" cy="1070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40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Verschied. </a:t>
                </a:r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85" t="-11458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05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5951605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 flipV="1">
            <a:off x="1140336" y="3796674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3615653" y="5761840"/>
            <a:ext cx="289495" cy="307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615653" y="2743815"/>
            <a:ext cx="289496" cy="28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ihandform 31"/>
          <p:cNvSpPr/>
          <p:nvPr/>
        </p:nvSpPr>
        <p:spPr>
          <a:xfrm>
            <a:off x="3905148" y="4097462"/>
            <a:ext cx="117370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 flipH="1">
            <a:off x="2411760" y="4067033"/>
            <a:ext cx="120142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862654" y="2506784"/>
            <a:ext cx="5967389" cy="244164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>
            <a:off x="-2023597" y="2085231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/>
          <p:cNvSpPr/>
          <p:nvPr/>
        </p:nvSpPr>
        <p:spPr>
          <a:xfrm>
            <a:off x="-1980727" y="2060848"/>
            <a:ext cx="6575686" cy="4932052"/>
          </a:xfrm>
          <a:prstGeom prst="arc">
            <a:avLst>
              <a:gd name="adj1" fmla="val 16200000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03678" y="2235777"/>
            <a:ext cx="47394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≠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48748" y="4783667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4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603514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 flipV="1">
            <a:off x="1140336" y="3880218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1227279" y="4131524"/>
            <a:ext cx="2361063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ihandform 20"/>
          <p:cNvSpPr/>
          <p:nvPr/>
        </p:nvSpPr>
        <p:spPr>
          <a:xfrm flipH="1">
            <a:off x="3767652" y="4140957"/>
            <a:ext cx="2349945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1140336" y="5272322"/>
            <a:ext cx="510854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&lt;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5" idx="1"/>
          </p:cNvCxnSpPr>
          <p:nvPr/>
        </p:nvCxnSpPr>
        <p:spPr>
          <a:xfrm flipH="1">
            <a:off x="3763245" y="3724947"/>
            <a:ext cx="1129086" cy="13576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725839" y="836712"/>
            <a:ext cx="0" cy="210877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715402" y="3948523"/>
            <a:ext cx="0" cy="20866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1182414" y="1203326"/>
            <a:ext cx="4650827" cy="1658703"/>
          </a:xfrm>
          <a:custGeom>
            <a:avLst/>
            <a:gdLst>
              <a:gd name="connsiteX0" fmla="*/ 0 w 4650827"/>
              <a:gd name="connsiteY0" fmla="*/ 10619 h 1658703"/>
              <a:gd name="connsiteX1" fmla="*/ 1497724 w 4650827"/>
              <a:gd name="connsiteY1" fmla="*/ 10619 h 1658703"/>
              <a:gd name="connsiteX2" fmla="*/ 2191407 w 4650827"/>
              <a:gd name="connsiteY2" fmla="*/ 120977 h 1658703"/>
              <a:gd name="connsiteX3" fmla="*/ 2522483 w 4650827"/>
              <a:gd name="connsiteY3" fmla="*/ 735833 h 1658703"/>
              <a:gd name="connsiteX4" fmla="*/ 2822027 w 4650827"/>
              <a:gd name="connsiteY4" fmla="*/ 1445281 h 1658703"/>
              <a:gd name="connsiteX5" fmla="*/ 3373820 w 4650827"/>
              <a:gd name="connsiteY5" fmla="*/ 1634467 h 1658703"/>
              <a:gd name="connsiteX6" fmla="*/ 4650827 w 4650827"/>
              <a:gd name="connsiteY6" fmla="*/ 1650233 h 165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0827" h="1658703">
                <a:moveTo>
                  <a:pt x="0" y="10619"/>
                </a:moveTo>
                <a:cubicBezTo>
                  <a:pt x="566245" y="1422"/>
                  <a:pt x="1132490" y="-7774"/>
                  <a:pt x="1497724" y="10619"/>
                </a:cubicBezTo>
                <a:cubicBezTo>
                  <a:pt x="1862958" y="29012"/>
                  <a:pt x="2020614" y="108"/>
                  <a:pt x="2191407" y="120977"/>
                </a:cubicBezTo>
                <a:cubicBezTo>
                  <a:pt x="2362200" y="241846"/>
                  <a:pt x="2417380" y="515116"/>
                  <a:pt x="2522483" y="735833"/>
                </a:cubicBezTo>
                <a:cubicBezTo>
                  <a:pt x="2627586" y="956550"/>
                  <a:pt x="2680138" y="1295509"/>
                  <a:pt x="2822027" y="1445281"/>
                </a:cubicBezTo>
                <a:cubicBezTo>
                  <a:pt x="2963916" y="1595053"/>
                  <a:pt x="3069020" y="1600308"/>
                  <a:pt x="3373820" y="1634467"/>
                </a:cubicBezTo>
                <a:cubicBezTo>
                  <a:pt x="3678620" y="1668626"/>
                  <a:pt x="4164723" y="1659429"/>
                  <a:pt x="4650827" y="16502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ihandform 44"/>
          <p:cNvSpPr/>
          <p:nvPr/>
        </p:nvSpPr>
        <p:spPr>
          <a:xfrm>
            <a:off x="1182414" y="1174014"/>
            <a:ext cx="4871545" cy="1680453"/>
          </a:xfrm>
          <a:custGeom>
            <a:avLst/>
            <a:gdLst>
              <a:gd name="connsiteX0" fmla="*/ 0 w 4871545"/>
              <a:gd name="connsiteY0" fmla="*/ 39931 h 1680453"/>
              <a:gd name="connsiteX1" fmla="*/ 1481958 w 4871545"/>
              <a:gd name="connsiteY1" fmla="*/ 87227 h 1680453"/>
              <a:gd name="connsiteX2" fmla="*/ 2538248 w 4871545"/>
              <a:gd name="connsiteY2" fmla="*/ 812441 h 1680453"/>
              <a:gd name="connsiteX3" fmla="*/ 3279227 w 4871545"/>
              <a:gd name="connsiteY3" fmla="*/ 1443062 h 1680453"/>
              <a:gd name="connsiteX4" fmla="*/ 4099034 w 4871545"/>
              <a:gd name="connsiteY4" fmla="*/ 1663779 h 1680453"/>
              <a:gd name="connsiteX5" fmla="*/ 4871545 w 4871545"/>
              <a:gd name="connsiteY5" fmla="*/ 1648014 h 168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1545" h="1680453">
                <a:moveTo>
                  <a:pt x="0" y="39931"/>
                </a:moveTo>
                <a:cubicBezTo>
                  <a:pt x="529458" y="-797"/>
                  <a:pt x="1058917" y="-41525"/>
                  <a:pt x="1481958" y="87227"/>
                </a:cubicBezTo>
                <a:cubicBezTo>
                  <a:pt x="1904999" y="215979"/>
                  <a:pt x="2238703" y="586469"/>
                  <a:pt x="2538248" y="812441"/>
                </a:cubicBezTo>
                <a:cubicBezTo>
                  <a:pt x="2837793" y="1038413"/>
                  <a:pt x="3019096" y="1301172"/>
                  <a:pt x="3279227" y="1443062"/>
                </a:cubicBezTo>
                <a:cubicBezTo>
                  <a:pt x="3539358" y="1584952"/>
                  <a:pt x="3833648" y="1629620"/>
                  <a:pt x="4099034" y="1663779"/>
                </a:cubicBezTo>
                <a:cubicBezTo>
                  <a:pt x="4364420" y="1697938"/>
                  <a:pt x="4617982" y="1672976"/>
                  <a:pt x="4871545" y="1648014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sz="4000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40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36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Kurvenschnittpunkt</a:t>
                </a:r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blipFill rotWithShape="1">
                <a:blip r:embed="rId13"/>
                <a:stretch>
                  <a:fillRect l="-4137" r="-3709" b="-16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/>
          <p:cNvSpPr/>
          <p:nvPr/>
        </p:nvSpPr>
        <p:spPr>
          <a:xfrm>
            <a:off x="3632251" y="5192163"/>
            <a:ext cx="170295" cy="160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gen 26"/>
          <p:cNvSpPr/>
          <p:nvPr/>
        </p:nvSpPr>
        <p:spPr>
          <a:xfrm rot="5400000">
            <a:off x="788269" y="-1523915"/>
            <a:ext cx="6580614" cy="358103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2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Heisenberg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blipFill rotWithShape="1"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235385" y="3591734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218035" y="1081898"/>
            <a:ext cx="34700" cy="501139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16443" y="2228550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3968922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solidFill>
                <a:srgbClr val="FFFFFF">
                  <a:alpha val="67059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sz="3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en-US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xy</a:t>
                </a:r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blipFill rotWithShape="1">
                <a:blip r:embed="rId8"/>
                <a:stretch>
                  <a:fillRect t="-2885" r="-8929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 flipV="1">
            <a:off x="5144414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Ising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blipFill rotWithShape="1">
                <a:blip r:embed="rId9"/>
                <a:stretch>
                  <a:fillRect b="-15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>
          <a:xfrm flipV="1">
            <a:off x="5958132" y="343086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144414" y="3793744"/>
            <a:ext cx="0" cy="229955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58132" y="188640"/>
            <a:ext cx="0" cy="32112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5400000" flipH="1">
            <a:off x="1616376" y="4880992"/>
            <a:ext cx="4696494" cy="219261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4400" b="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de-DE" sz="4400" b="0" i="1" smtClean="0">
                        <a:latin typeface="Cambria Math"/>
                      </a:rPr>
                      <m:t>3</m:t>
                    </m:r>
                    <m:r>
                      <a:rPr lang="de-DE" sz="44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blipFill rotWithShape="1">
                <a:blip r:embed="rId10"/>
                <a:stretch>
                  <a:fillRect l="-15234" t="-13281" b="-375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/>
          <p:cNvSpPr txBox="1"/>
          <p:nvPr/>
        </p:nvSpPr>
        <p:spPr>
          <a:xfrm>
            <a:off x="1565125" y="1503375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Kritische Linien</a:t>
            </a:r>
          </a:p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PÜ 2.Ordnung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859266" y="3416442"/>
            <a:ext cx="219311" cy="342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32"/>
          <p:cNvCxnSpPr>
            <a:stCxn id="31" idx="3"/>
          </p:cNvCxnSpPr>
          <p:nvPr/>
        </p:nvCxnSpPr>
        <p:spPr>
          <a:xfrm flipV="1">
            <a:off x="4266506" y="1980428"/>
            <a:ext cx="10585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9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ogen 5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ogen 6"/>
          <p:cNvSpPr/>
          <p:nvPr/>
        </p:nvSpPr>
        <p:spPr>
          <a:xfrm>
            <a:off x="-1791370" y="2023554"/>
            <a:ext cx="4715613" cy="4450941"/>
          </a:xfrm>
          <a:prstGeom prst="arc">
            <a:avLst>
              <a:gd name="adj1" fmla="val 16114538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477356" y="2494623"/>
            <a:ext cx="1524612" cy="178518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>
            <a:off x="-545579" y="3170871"/>
            <a:ext cx="2136056" cy="2156306"/>
          </a:xfrm>
          <a:prstGeom prst="arc">
            <a:avLst>
              <a:gd name="adj1" fmla="val 18521097"/>
              <a:gd name="adj2" fmla="val 94036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Bogen 25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ildergebnis für sine wave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 Verbindung mit Pfeil 28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656040" y="51528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eichte Achse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2369883" y="4294581"/>
            <a:ext cx="329909" cy="748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15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37997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123728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37997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123728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134541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020272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134541" y="2308234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020272" y="23056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755576" y="70498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475656" y="70498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755576" y="148215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1475656" y="148215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2627784" y="65920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347864" y="65920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2627784" y="143637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347864" y="1436372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4460" y="244344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1474540" y="244344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754460" y="322061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1474540" y="322061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6277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33478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26277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3478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652120" y="64324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6372200" y="64324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5652120" y="142041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6372200" y="142041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56852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4053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6852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4053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596336" y="64324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8316416" y="643246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596336" y="142041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8316416" y="142041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0800000">
            <a:off x="7596336" y="2478190"/>
            <a:ext cx="720080" cy="1492609"/>
            <a:chOff x="2780184" y="1822346"/>
            <a:chExt cx="720080" cy="1492609"/>
          </a:xfrm>
        </p:grpSpPr>
        <p:cxnSp>
          <p:nvCxnSpPr>
            <p:cNvPr id="56" name="Gerade Verbindung mit Pfeil 55"/>
            <p:cNvCxnSpPr/>
            <p:nvPr/>
          </p:nvCxnSpPr>
          <p:spPr>
            <a:xfrm flipV="1">
              <a:off x="2780184" y="182234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 flipV="1">
              <a:off x="3500264" y="1822346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flipV="1">
              <a:off x="2780184" y="259951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V="1">
              <a:off x="3500264" y="2599517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feil nach rechts 60"/>
          <p:cNvSpPr/>
          <p:nvPr/>
        </p:nvSpPr>
        <p:spPr>
          <a:xfrm>
            <a:off x="4069566" y="1572094"/>
            <a:ext cx="994589" cy="1496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848534" y="4869160"/>
            <a:ext cx="74366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Versuchsschritt </a:t>
            </a:r>
          </a:p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z.B. alle im 1. Cluster drehen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ogen 10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 descr="Bildergebnis für sine wave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ogen 11"/>
          <p:cNvSpPr/>
          <p:nvPr/>
        </p:nvSpPr>
        <p:spPr>
          <a:xfrm>
            <a:off x="-1497272" y="1638833"/>
            <a:ext cx="4715613" cy="4450941"/>
          </a:xfrm>
          <a:prstGeom prst="arc">
            <a:avLst>
              <a:gd name="adj1" fmla="val 17291196"/>
              <a:gd name="adj2" fmla="val 196103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77356" y="2023553"/>
            <a:ext cx="1790388" cy="225625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eschweifte Klammer rechts 29"/>
          <p:cNvSpPr/>
          <p:nvPr/>
        </p:nvSpPr>
        <p:spPr>
          <a:xfrm rot="18414490">
            <a:off x="2195517" y="1071467"/>
            <a:ext cx="499805" cy="158387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6493984" y="4250673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32"/>
          <p:cNvCxnSpPr/>
          <p:nvPr/>
        </p:nvCxnSpPr>
        <p:spPr>
          <a:xfrm>
            <a:off x="6391941" y="4345106"/>
            <a:ext cx="42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16144" y="4252137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391941" y="4250673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6307527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7906611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77356" y="5519886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182177" y="5519886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Idee 4 erlaubt nur kleine Schritte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8086631" y="4250672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ogen 48"/>
          <p:cNvSpPr/>
          <p:nvPr/>
        </p:nvSpPr>
        <p:spPr>
          <a:xfrm rot="7798169">
            <a:off x="6562008" y="3105505"/>
            <a:ext cx="1656184" cy="1711578"/>
          </a:xfrm>
          <a:prstGeom prst="arc">
            <a:avLst>
              <a:gd name="adj1" fmla="val 16200000"/>
              <a:gd name="adj2" fmla="val 321416"/>
            </a:avLst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mit Pfeil 21"/>
          <p:cNvCxnSpPr/>
          <p:nvPr/>
        </p:nvCxnSpPr>
        <p:spPr>
          <a:xfrm flipV="1">
            <a:off x="1166519" y="2679412"/>
            <a:ext cx="4929289" cy="33123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 rot="19415081">
            <a:off x="4924094" y="716708"/>
            <a:ext cx="2102224" cy="417930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>
            <a:stCxn id="2" idx="0"/>
          </p:cNvCxnSpPr>
          <p:nvPr/>
        </p:nvCxnSpPr>
        <p:spPr>
          <a:xfrm flipH="1">
            <a:off x="1166519" y="1124744"/>
            <a:ext cx="3568198" cy="486703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>
            <a:stCxn id="2" idx="4"/>
          </p:cNvCxnSpPr>
          <p:nvPr/>
        </p:nvCxnSpPr>
        <p:spPr>
          <a:xfrm flipH="1">
            <a:off x="1166519" y="4487978"/>
            <a:ext cx="6049176" cy="150380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endCxn id="2" idx="4"/>
          </p:cNvCxnSpPr>
          <p:nvPr/>
        </p:nvCxnSpPr>
        <p:spPr>
          <a:xfrm>
            <a:off x="5975206" y="2679412"/>
            <a:ext cx="1240489" cy="180856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285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24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766341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542207" y="37530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253342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6477477" y="1303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6469035" y="25289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253342" y="49771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272704" y="37691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 33"/>
          <p:cNvSpPr/>
          <p:nvPr/>
        </p:nvSpPr>
        <p:spPr>
          <a:xfrm>
            <a:off x="4798109" y="811987"/>
            <a:ext cx="2626819" cy="2468865"/>
          </a:xfrm>
          <a:custGeom>
            <a:avLst/>
            <a:gdLst>
              <a:gd name="connsiteX0" fmla="*/ 242064 w 2626819"/>
              <a:gd name="connsiteY0" fmla="*/ 1360627 h 2468865"/>
              <a:gd name="connsiteX1" fmla="*/ 176227 w 2626819"/>
              <a:gd name="connsiteY1" fmla="*/ 1294791 h 2468865"/>
              <a:gd name="connsiteX2" fmla="*/ 139651 w 2626819"/>
              <a:gd name="connsiteY2" fmla="*/ 1243584 h 2468865"/>
              <a:gd name="connsiteX3" fmla="*/ 125021 w 2626819"/>
              <a:gd name="connsiteY3" fmla="*/ 1214323 h 2468865"/>
              <a:gd name="connsiteX4" fmla="*/ 103075 w 2626819"/>
              <a:gd name="connsiteY4" fmla="*/ 1199693 h 2468865"/>
              <a:gd name="connsiteX5" fmla="*/ 81129 w 2626819"/>
              <a:gd name="connsiteY5" fmla="*/ 1148487 h 2468865"/>
              <a:gd name="connsiteX6" fmla="*/ 66499 w 2626819"/>
              <a:gd name="connsiteY6" fmla="*/ 1097280 h 2468865"/>
              <a:gd name="connsiteX7" fmla="*/ 44553 w 2626819"/>
              <a:gd name="connsiteY7" fmla="*/ 1038759 h 2468865"/>
              <a:gd name="connsiteX8" fmla="*/ 37238 w 2626819"/>
              <a:gd name="connsiteY8" fmla="*/ 1009498 h 2468865"/>
              <a:gd name="connsiteX9" fmla="*/ 29923 w 2626819"/>
              <a:gd name="connsiteY9" fmla="*/ 987552 h 2468865"/>
              <a:gd name="connsiteX10" fmla="*/ 22608 w 2626819"/>
              <a:gd name="connsiteY10" fmla="*/ 943661 h 2468865"/>
              <a:gd name="connsiteX11" fmla="*/ 7977 w 2626819"/>
              <a:gd name="connsiteY11" fmla="*/ 892455 h 2468865"/>
              <a:gd name="connsiteX12" fmla="*/ 7977 w 2626819"/>
              <a:gd name="connsiteY12" fmla="*/ 709575 h 2468865"/>
              <a:gd name="connsiteX13" fmla="*/ 15293 w 2626819"/>
              <a:gd name="connsiteY13" fmla="*/ 665683 h 2468865"/>
              <a:gd name="connsiteX14" fmla="*/ 29923 w 2626819"/>
              <a:gd name="connsiteY14" fmla="*/ 629107 h 2468865"/>
              <a:gd name="connsiteX15" fmla="*/ 37238 w 2626819"/>
              <a:gd name="connsiteY15" fmla="*/ 592531 h 2468865"/>
              <a:gd name="connsiteX16" fmla="*/ 51869 w 2626819"/>
              <a:gd name="connsiteY16" fmla="*/ 563271 h 2468865"/>
              <a:gd name="connsiteX17" fmla="*/ 59184 w 2626819"/>
              <a:gd name="connsiteY17" fmla="*/ 541325 h 2468865"/>
              <a:gd name="connsiteX18" fmla="*/ 73814 w 2626819"/>
              <a:gd name="connsiteY18" fmla="*/ 519379 h 2468865"/>
              <a:gd name="connsiteX19" fmla="*/ 95760 w 2626819"/>
              <a:gd name="connsiteY19" fmla="*/ 468173 h 2468865"/>
              <a:gd name="connsiteX20" fmla="*/ 161597 w 2626819"/>
              <a:gd name="connsiteY20" fmla="*/ 387706 h 2468865"/>
              <a:gd name="connsiteX21" fmla="*/ 183542 w 2626819"/>
              <a:gd name="connsiteY21" fmla="*/ 358445 h 2468865"/>
              <a:gd name="connsiteX22" fmla="*/ 212803 w 2626819"/>
              <a:gd name="connsiteY22" fmla="*/ 343815 h 2468865"/>
              <a:gd name="connsiteX23" fmla="*/ 264009 w 2626819"/>
              <a:gd name="connsiteY23" fmla="*/ 292608 h 2468865"/>
              <a:gd name="connsiteX24" fmla="*/ 285955 w 2626819"/>
              <a:gd name="connsiteY24" fmla="*/ 270663 h 2468865"/>
              <a:gd name="connsiteX25" fmla="*/ 307901 w 2626819"/>
              <a:gd name="connsiteY25" fmla="*/ 256032 h 2468865"/>
              <a:gd name="connsiteX26" fmla="*/ 366422 w 2626819"/>
              <a:gd name="connsiteY26" fmla="*/ 212141 h 2468865"/>
              <a:gd name="connsiteX27" fmla="*/ 468835 w 2626819"/>
              <a:gd name="connsiteY27" fmla="*/ 168250 h 2468865"/>
              <a:gd name="connsiteX28" fmla="*/ 498096 w 2626819"/>
              <a:gd name="connsiteY28" fmla="*/ 153619 h 2468865"/>
              <a:gd name="connsiteX29" fmla="*/ 520041 w 2626819"/>
              <a:gd name="connsiteY29" fmla="*/ 146304 h 2468865"/>
              <a:gd name="connsiteX30" fmla="*/ 549302 w 2626819"/>
              <a:gd name="connsiteY30" fmla="*/ 124359 h 2468865"/>
              <a:gd name="connsiteX31" fmla="*/ 637085 w 2626819"/>
              <a:gd name="connsiteY31" fmla="*/ 87783 h 2468865"/>
              <a:gd name="connsiteX32" fmla="*/ 659030 w 2626819"/>
              <a:gd name="connsiteY32" fmla="*/ 80467 h 2468865"/>
              <a:gd name="connsiteX33" fmla="*/ 688291 w 2626819"/>
              <a:gd name="connsiteY33" fmla="*/ 65837 h 2468865"/>
              <a:gd name="connsiteX34" fmla="*/ 732182 w 2626819"/>
              <a:gd name="connsiteY34" fmla="*/ 51207 h 2468865"/>
              <a:gd name="connsiteX35" fmla="*/ 761443 w 2626819"/>
              <a:gd name="connsiteY35" fmla="*/ 36576 h 2468865"/>
              <a:gd name="connsiteX36" fmla="*/ 819965 w 2626819"/>
              <a:gd name="connsiteY36" fmla="*/ 21946 h 2468865"/>
              <a:gd name="connsiteX37" fmla="*/ 856541 w 2626819"/>
              <a:gd name="connsiteY37" fmla="*/ 14631 h 2468865"/>
              <a:gd name="connsiteX38" fmla="*/ 1024790 w 2626819"/>
              <a:gd name="connsiteY38" fmla="*/ 0 h 2468865"/>
              <a:gd name="connsiteX39" fmla="*/ 1712419 w 2626819"/>
              <a:gd name="connsiteY39" fmla="*/ 7315 h 2468865"/>
              <a:gd name="connsiteX40" fmla="*/ 1814832 w 2626819"/>
              <a:gd name="connsiteY40" fmla="*/ 29261 h 2468865"/>
              <a:gd name="connsiteX41" fmla="*/ 1858723 w 2626819"/>
              <a:gd name="connsiteY41" fmla="*/ 36576 h 2468865"/>
              <a:gd name="connsiteX42" fmla="*/ 1887984 w 2626819"/>
              <a:gd name="connsiteY42" fmla="*/ 51207 h 2468865"/>
              <a:gd name="connsiteX43" fmla="*/ 1939190 w 2626819"/>
              <a:gd name="connsiteY43" fmla="*/ 65837 h 2468865"/>
              <a:gd name="connsiteX44" fmla="*/ 1968451 w 2626819"/>
              <a:gd name="connsiteY44" fmla="*/ 80467 h 2468865"/>
              <a:gd name="connsiteX45" fmla="*/ 2012342 w 2626819"/>
              <a:gd name="connsiteY45" fmla="*/ 95098 h 2468865"/>
              <a:gd name="connsiteX46" fmla="*/ 2070864 w 2626819"/>
              <a:gd name="connsiteY46" fmla="*/ 124359 h 2468865"/>
              <a:gd name="connsiteX47" fmla="*/ 2107440 w 2626819"/>
              <a:gd name="connsiteY47" fmla="*/ 146304 h 2468865"/>
              <a:gd name="connsiteX48" fmla="*/ 2144016 w 2626819"/>
              <a:gd name="connsiteY48" fmla="*/ 153619 h 2468865"/>
              <a:gd name="connsiteX49" fmla="*/ 2195222 w 2626819"/>
              <a:gd name="connsiteY49" fmla="*/ 175565 h 2468865"/>
              <a:gd name="connsiteX50" fmla="*/ 2217168 w 2626819"/>
              <a:gd name="connsiteY50" fmla="*/ 197511 h 2468865"/>
              <a:gd name="connsiteX51" fmla="*/ 2275689 w 2626819"/>
              <a:gd name="connsiteY51" fmla="*/ 234087 h 2468865"/>
              <a:gd name="connsiteX52" fmla="*/ 2297635 w 2626819"/>
              <a:gd name="connsiteY52" fmla="*/ 263347 h 2468865"/>
              <a:gd name="connsiteX53" fmla="*/ 2326896 w 2626819"/>
              <a:gd name="connsiteY53" fmla="*/ 285293 h 2468865"/>
              <a:gd name="connsiteX54" fmla="*/ 2363472 w 2626819"/>
              <a:gd name="connsiteY54" fmla="*/ 321869 h 2468865"/>
              <a:gd name="connsiteX55" fmla="*/ 2385417 w 2626819"/>
              <a:gd name="connsiteY55" fmla="*/ 343815 h 2468865"/>
              <a:gd name="connsiteX56" fmla="*/ 2421993 w 2626819"/>
              <a:gd name="connsiteY56" fmla="*/ 409651 h 2468865"/>
              <a:gd name="connsiteX57" fmla="*/ 2451254 w 2626819"/>
              <a:gd name="connsiteY57" fmla="*/ 468173 h 2468865"/>
              <a:gd name="connsiteX58" fmla="*/ 2487830 w 2626819"/>
              <a:gd name="connsiteY58" fmla="*/ 519379 h 2468865"/>
              <a:gd name="connsiteX59" fmla="*/ 2524406 w 2626819"/>
              <a:gd name="connsiteY59" fmla="*/ 614477 h 2468865"/>
              <a:gd name="connsiteX60" fmla="*/ 2524406 w 2626819"/>
              <a:gd name="connsiteY60" fmla="*/ 614477 h 2468865"/>
              <a:gd name="connsiteX61" fmla="*/ 2553667 w 2626819"/>
              <a:gd name="connsiteY61" fmla="*/ 709575 h 2468865"/>
              <a:gd name="connsiteX62" fmla="*/ 2560982 w 2626819"/>
              <a:gd name="connsiteY62" fmla="*/ 731520 h 2468865"/>
              <a:gd name="connsiteX63" fmla="*/ 2568297 w 2626819"/>
              <a:gd name="connsiteY63" fmla="*/ 768096 h 2468865"/>
              <a:gd name="connsiteX64" fmla="*/ 2590243 w 2626819"/>
              <a:gd name="connsiteY64" fmla="*/ 870509 h 2468865"/>
              <a:gd name="connsiteX65" fmla="*/ 2597558 w 2626819"/>
              <a:gd name="connsiteY65" fmla="*/ 943661 h 2468865"/>
              <a:gd name="connsiteX66" fmla="*/ 2604873 w 2626819"/>
              <a:gd name="connsiteY66" fmla="*/ 965607 h 2468865"/>
              <a:gd name="connsiteX67" fmla="*/ 2626819 w 2626819"/>
              <a:gd name="connsiteY67" fmla="*/ 1111911 h 2468865"/>
              <a:gd name="connsiteX68" fmla="*/ 2619504 w 2626819"/>
              <a:gd name="connsiteY68" fmla="*/ 1506931 h 2468865"/>
              <a:gd name="connsiteX69" fmla="*/ 2604873 w 2626819"/>
              <a:gd name="connsiteY69" fmla="*/ 1594714 h 2468865"/>
              <a:gd name="connsiteX70" fmla="*/ 2597558 w 2626819"/>
              <a:gd name="connsiteY70" fmla="*/ 1645920 h 2468865"/>
              <a:gd name="connsiteX71" fmla="*/ 2590243 w 2626819"/>
              <a:gd name="connsiteY71" fmla="*/ 1682496 h 2468865"/>
              <a:gd name="connsiteX72" fmla="*/ 2575613 w 2626819"/>
              <a:gd name="connsiteY72" fmla="*/ 1777594 h 2468865"/>
              <a:gd name="connsiteX73" fmla="*/ 2553667 w 2626819"/>
              <a:gd name="connsiteY73" fmla="*/ 1821485 h 2468865"/>
              <a:gd name="connsiteX74" fmla="*/ 2546352 w 2626819"/>
              <a:gd name="connsiteY74" fmla="*/ 1843431 h 2468865"/>
              <a:gd name="connsiteX75" fmla="*/ 2531721 w 2626819"/>
              <a:gd name="connsiteY75" fmla="*/ 1865376 h 2468865"/>
              <a:gd name="connsiteX76" fmla="*/ 2517091 w 2626819"/>
              <a:gd name="connsiteY76" fmla="*/ 1901952 h 2468865"/>
              <a:gd name="connsiteX77" fmla="*/ 2502461 w 2626819"/>
              <a:gd name="connsiteY77" fmla="*/ 1931213 h 2468865"/>
              <a:gd name="connsiteX78" fmla="*/ 2495145 w 2626819"/>
              <a:gd name="connsiteY78" fmla="*/ 1953159 h 2468865"/>
              <a:gd name="connsiteX79" fmla="*/ 2480515 w 2626819"/>
              <a:gd name="connsiteY79" fmla="*/ 1975104 h 2468865"/>
              <a:gd name="connsiteX80" fmla="*/ 2465885 w 2626819"/>
              <a:gd name="connsiteY80" fmla="*/ 2004365 h 2468865"/>
              <a:gd name="connsiteX81" fmla="*/ 2436624 w 2626819"/>
              <a:gd name="connsiteY81" fmla="*/ 2048256 h 2468865"/>
              <a:gd name="connsiteX82" fmla="*/ 2429309 w 2626819"/>
              <a:gd name="connsiteY82" fmla="*/ 2077517 h 2468865"/>
              <a:gd name="connsiteX83" fmla="*/ 2400048 w 2626819"/>
              <a:gd name="connsiteY83" fmla="*/ 2128723 h 2468865"/>
              <a:gd name="connsiteX84" fmla="*/ 2378102 w 2626819"/>
              <a:gd name="connsiteY84" fmla="*/ 2150669 h 2468865"/>
              <a:gd name="connsiteX85" fmla="*/ 2356157 w 2626819"/>
              <a:gd name="connsiteY85" fmla="*/ 2179930 h 2468865"/>
              <a:gd name="connsiteX86" fmla="*/ 2283005 w 2626819"/>
              <a:gd name="connsiteY86" fmla="*/ 2245767 h 2468865"/>
              <a:gd name="connsiteX87" fmla="*/ 2253744 w 2626819"/>
              <a:gd name="connsiteY87" fmla="*/ 2289658 h 2468865"/>
              <a:gd name="connsiteX88" fmla="*/ 2195222 w 2626819"/>
              <a:gd name="connsiteY88" fmla="*/ 2333549 h 2468865"/>
              <a:gd name="connsiteX89" fmla="*/ 2173277 w 2626819"/>
              <a:gd name="connsiteY89" fmla="*/ 2348179 h 2468865"/>
              <a:gd name="connsiteX90" fmla="*/ 2144016 w 2626819"/>
              <a:gd name="connsiteY90" fmla="*/ 2355495 h 2468865"/>
              <a:gd name="connsiteX91" fmla="*/ 2092809 w 2626819"/>
              <a:gd name="connsiteY91" fmla="*/ 2392071 h 2468865"/>
              <a:gd name="connsiteX92" fmla="*/ 2063549 w 2626819"/>
              <a:gd name="connsiteY92" fmla="*/ 2414016 h 2468865"/>
              <a:gd name="connsiteX93" fmla="*/ 1961136 w 2626819"/>
              <a:gd name="connsiteY93" fmla="*/ 2450592 h 2468865"/>
              <a:gd name="connsiteX94" fmla="*/ 1836777 w 2626819"/>
              <a:gd name="connsiteY94" fmla="*/ 2457907 h 2468865"/>
              <a:gd name="connsiteX95" fmla="*/ 1800201 w 2626819"/>
              <a:gd name="connsiteY95" fmla="*/ 2450592 h 2468865"/>
              <a:gd name="connsiteX96" fmla="*/ 1748995 w 2626819"/>
              <a:gd name="connsiteY96" fmla="*/ 2435962 h 2468865"/>
              <a:gd name="connsiteX97" fmla="*/ 1697789 w 2626819"/>
              <a:gd name="connsiteY97" fmla="*/ 2406701 h 2468865"/>
              <a:gd name="connsiteX98" fmla="*/ 1617321 w 2626819"/>
              <a:gd name="connsiteY98" fmla="*/ 2362810 h 2468865"/>
              <a:gd name="connsiteX99" fmla="*/ 1558800 w 2626819"/>
              <a:gd name="connsiteY99" fmla="*/ 2304288 h 2468865"/>
              <a:gd name="connsiteX100" fmla="*/ 1529539 w 2626819"/>
              <a:gd name="connsiteY100" fmla="*/ 2275027 h 2468865"/>
              <a:gd name="connsiteX101" fmla="*/ 1507593 w 2626819"/>
              <a:gd name="connsiteY101" fmla="*/ 2245767 h 2468865"/>
              <a:gd name="connsiteX102" fmla="*/ 1471017 w 2626819"/>
              <a:gd name="connsiteY102" fmla="*/ 2209191 h 2468865"/>
              <a:gd name="connsiteX103" fmla="*/ 1441757 w 2626819"/>
              <a:gd name="connsiteY103" fmla="*/ 2179930 h 2468865"/>
              <a:gd name="connsiteX104" fmla="*/ 1412496 w 2626819"/>
              <a:gd name="connsiteY104" fmla="*/ 2121408 h 2468865"/>
              <a:gd name="connsiteX105" fmla="*/ 1405181 w 2626819"/>
              <a:gd name="connsiteY105" fmla="*/ 2099463 h 2468865"/>
              <a:gd name="connsiteX106" fmla="*/ 1397865 w 2626819"/>
              <a:gd name="connsiteY106" fmla="*/ 2070202 h 2468865"/>
              <a:gd name="connsiteX107" fmla="*/ 1383235 w 2626819"/>
              <a:gd name="connsiteY107" fmla="*/ 2048256 h 2468865"/>
              <a:gd name="connsiteX108" fmla="*/ 1332029 w 2626819"/>
              <a:gd name="connsiteY108" fmla="*/ 1975104 h 2468865"/>
              <a:gd name="connsiteX109" fmla="*/ 1317398 w 2626819"/>
              <a:gd name="connsiteY109" fmla="*/ 1945843 h 2468865"/>
              <a:gd name="connsiteX110" fmla="*/ 1302768 w 2626819"/>
              <a:gd name="connsiteY110" fmla="*/ 1909267 h 2468865"/>
              <a:gd name="connsiteX111" fmla="*/ 1273507 w 2626819"/>
              <a:gd name="connsiteY111" fmla="*/ 1872691 h 2468865"/>
              <a:gd name="connsiteX112" fmla="*/ 1251561 w 2626819"/>
              <a:gd name="connsiteY112" fmla="*/ 1821485 h 2468865"/>
              <a:gd name="connsiteX113" fmla="*/ 1236931 w 2626819"/>
              <a:gd name="connsiteY113" fmla="*/ 1799539 h 2468865"/>
              <a:gd name="connsiteX114" fmla="*/ 1193040 w 2626819"/>
              <a:gd name="connsiteY114" fmla="*/ 1741018 h 2468865"/>
              <a:gd name="connsiteX115" fmla="*/ 1156464 w 2626819"/>
              <a:gd name="connsiteY115" fmla="*/ 1697127 h 2468865"/>
              <a:gd name="connsiteX116" fmla="*/ 1134518 w 2626819"/>
              <a:gd name="connsiteY116" fmla="*/ 1682496 h 2468865"/>
              <a:gd name="connsiteX117" fmla="*/ 1112573 w 2626819"/>
              <a:gd name="connsiteY117" fmla="*/ 1653235 h 2468865"/>
              <a:gd name="connsiteX118" fmla="*/ 1097942 w 2626819"/>
              <a:gd name="connsiteY118" fmla="*/ 1638605 h 2468865"/>
              <a:gd name="connsiteX119" fmla="*/ 1083312 w 2626819"/>
              <a:gd name="connsiteY119" fmla="*/ 1616659 h 2468865"/>
              <a:gd name="connsiteX120" fmla="*/ 1068681 w 2626819"/>
              <a:gd name="connsiteY120" fmla="*/ 1602029 h 2468865"/>
              <a:gd name="connsiteX121" fmla="*/ 1054051 w 2626819"/>
              <a:gd name="connsiteY121" fmla="*/ 1580083 h 2468865"/>
              <a:gd name="connsiteX122" fmla="*/ 1032105 w 2626819"/>
              <a:gd name="connsiteY122" fmla="*/ 1565453 h 2468865"/>
              <a:gd name="connsiteX123" fmla="*/ 1010160 w 2626819"/>
              <a:gd name="connsiteY123" fmla="*/ 1543507 h 2468865"/>
              <a:gd name="connsiteX124" fmla="*/ 937008 w 2626819"/>
              <a:gd name="connsiteY124" fmla="*/ 1514247 h 2468865"/>
              <a:gd name="connsiteX125" fmla="*/ 863856 w 2626819"/>
              <a:gd name="connsiteY125" fmla="*/ 1484986 h 2468865"/>
              <a:gd name="connsiteX126" fmla="*/ 776073 w 2626819"/>
              <a:gd name="connsiteY126" fmla="*/ 1455725 h 2468865"/>
              <a:gd name="connsiteX127" fmla="*/ 724867 w 2626819"/>
              <a:gd name="connsiteY127" fmla="*/ 1441095 h 2468865"/>
              <a:gd name="connsiteX128" fmla="*/ 659030 w 2626819"/>
              <a:gd name="connsiteY128" fmla="*/ 1433779 h 2468865"/>
              <a:gd name="connsiteX129" fmla="*/ 622454 w 2626819"/>
              <a:gd name="connsiteY129" fmla="*/ 1426464 h 2468865"/>
              <a:gd name="connsiteX130" fmla="*/ 593193 w 2626819"/>
              <a:gd name="connsiteY130" fmla="*/ 1419149 h 2468865"/>
              <a:gd name="connsiteX131" fmla="*/ 490781 w 2626819"/>
              <a:gd name="connsiteY131" fmla="*/ 1411834 h 2468865"/>
              <a:gd name="connsiteX132" fmla="*/ 410313 w 2626819"/>
              <a:gd name="connsiteY132" fmla="*/ 1404519 h 2468865"/>
              <a:gd name="connsiteX133" fmla="*/ 359107 w 2626819"/>
              <a:gd name="connsiteY133" fmla="*/ 1389888 h 2468865"/>
              <a:gd name="connsiteX134" fmla="*/ 329846 w 2626819"/>
              <a:gd name="connsiteY134" fmla="*/ 1375258 h 2468865"/>
              <a:gd name="connsiteX135" fmla="*/ 307901 w 2626819"/>
              <a:gd name="connsiteY135" fmla="*/ 1360627 h 24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626819" h="2468865">
                <a:moveTo>
                  <a:pt x="242064" y="1360627"/>
                </a:moveTo>
                <a:cubicBezTo>
                  <a:pt x="220118" y="1338682"/>
                  <a:pt x="197278" y="1317596"/>
                  <a:pt x="176227" y="1294791"/>
                </a:cubicBezTo>
                <a:cubicBezTo>
                  <a:pt x="170336" y="1288409"/>
                  <a:pt x="145662" y="1254104"/>
                  <a:pt x="139651" y="1243584"/>
                </a:cubicBezTo>
                <a:cubicBezTo>
                  <a:pt x="134241" y="1234116"/>
                  <a:pt x="132002" y="1222700"/>
                  <a:pt x="125021" y="1214323"/>
                </a:cubicBezTo>
                <a:cubicBezTo>
                  <a:pt x="119393" y="1207569"/>
                  <a:pt x="110390" y="1204570"/>
                  <a:pt x="103075" y="1199693"/>
                </a:cubicBezTo>
                <a:cubicBezTo>
                  <a:pt x="85920" y="1148225"/>
                  <a:pt x="108248" y="1211763"/>
                  <a:pt x="81129" y="1148487"/>
                </a:cubicBezTo>
                <a:cubicBezTo>
                  <a:pt x="70565" y="1123837"/>
                  <a:pt x="75776" y="1125111"/>
                  <a:pt x="66499" y="1097280"/>
                </a:cubicBezTo>
                <a:cubicBezTo>
                  <a:pt x="51052" y="1050939"/>
                  <a:pt x="54820" y="1074691"/>
                  <a:pt x="44553" y="1038759"/>
                </a:cubicBezTo>
                <a:cubicBezTo>
                  <a:pt x="41791" y="1029092"/>
                  <a:pt x="40000" y="1019165"/>
                  <a:pt x="37238" y="1009498"/>
                </a:cubicBezTo>
                <a:cubicBezTo>
                  <a:pt x="35120" y="1002084"/>
                  <a:pt x="31596" y="995079"/>
                  <a:pt x="29923" y="987552"/>
                </a:cubicBezTo>
                <a:cubicBezTo>
                  <a:pt x="26706" y="973073"/>
                  <a:pt x="25517" y="958205"/>
                  <a:pt x="22608" y="943661"/>
                </a:cubicBezTo>
                <a:cubicBezTo>
                  <a:pt x="18014" y="920691"/>
                  <a:pt x="14951" y="913375"/>
                  <a:pt x="7977" y="892455"/>
                </a:cubicBezTo>
                <a:cubicBezTo>
                  <a:pt x="-2427" y="798816"/>
                  <a:pt x="-2889" y="829094"/>
                  <a:pt x="7977" y="709575"/>
                </a:cubicBezTo>
                <a:cubicBezTo>
                  <a:pt x="9320" y="694803"/>
                  <a:pt x="11390" y="679993"/>
                  <a:pt x="15293" y="665683"/>
                </a:cubicBezTo>
                <a:cubicBezTo>
                  <a:pt x="18748" y="653015"/>
                  <a:pt x="26150" y="641684"/>
                  <a:pt x="29923" y="629107"/>
                </a:cubicBezTo>
                <a:cubicBezTo>
                  <a:pt x="33496" y="617198"/>
                  <a:pt x="33306" y="604326"/>
                  <a:pt x="37238" y="592531"/>
                </a:cubicBezTo>
                <a:cubicBezTo>
                  <a:pt x="40686" y="582186"/>
                  <a:pt x="47573" y="573294"/>
                  <a:pt x="51869" y="563271"/>
                </a:cubicBezTo>
                <a:cubicBezTo>
                  <a:pt x="54907" y="556183"/>
                  <a:pt x="55736" y="548222"/>
                  <a:pt x="59184" y="541325"/>
                </a:cubicBezTo>
                <a:cubicBezTo>
                  <a:pt x="63116" y="533461"/>
                  <a:pt x="69882" y="527243"/>
                  <a:pt x="73814" y="519379"/>
                </a:cubicBezTo>
                <a:cubicBezTo>
                  <a:pt x="93321" y="480364"/>
                  <a:pt x="65315" y="513840"/>
                  <a:pt x="95760" y="468173"/>
                </a:cubicBezTo>
                <a:cubicBezTo>
                  <a:pt x="167007" y="361302"/>
                  <a:pt x="113436" y="443894"/>
                  <a:pt x="161597" y="387706"/>
                </a:cubicBezTo>
                <a:cubicBezTo>
                  <a:pt x="169531" y="378449"/>
                  <a:pt x="174285" y="366379"/>
                  <a:pt x="183542" y="358445"/>
                </a:cubicBezTo>
                <a:cubicBezTo>
                  <a:pt x="191822" y="351348"/>
                  <a:pt x="203049" y="348692"/>
                  <a:pt x="212803" y="343815"/>
                </a:cubicBezTo>
                <a:lnTo>
                  <a:pt x="264009" y="292608"/>
                </a:lnTo>
                <a:cubicBezTo>
                  <a:pt x="271324" y="285293"/>
                  <a:pt x="277347" y="276402"/>
                  <a:pt x="285955" y="270663"/>
                </a:cubicBezTo>
                <a:cubicBezTo>
                  <a:pt x="293270" y="265786"/>
                  <a:pt x="300791" y="261203"/>
                  <a:pt x="307901" y="256032"/>
                </a:cubicBezTo>
                <a:cubicBezTo>
                  <a:pt x="327621" y="241690"/>
                  <a:pt x="344612" y="223046"/>
                  <a:pt x="366422" y="212141"/>
                </a:cubicBezTo>
                <a:cubicBezTo>
                  <a:pt x="448566" y="171069"/>
                  <a:pt x="413126" y="182177"/>
                  <a:pt x="468835" y="168250"/>
                </a:cubicBezTo>
                <a:cubicBezTo>
                  <a:pt x="478589" y="163373"/>
                  <a:pt x="488073" y="157915"/>
                  <a:pt x="498096" y="153619"/>
                </a:cubicBezTo>
                <a:cubicBezTo>
                  <a:pt x="505183" y="150582"/>
                  <a:pt x="513346" y="150130"/>
                  <a:pt x="520041" y="146304"/>
                </a:cubicBezTo>
                <a:cubicBezTo>
                  <a:pt x="530627" y="140255"/>
                  <a:pt x="538397" y="129811"/>
                  <a:pt x="549302" y="124359"/>
                </a:cubicBezTo>
                <a:cubicBezTo>
                  <a:pt x="577655" y="110183"/>
                  <a:pt x="607013" y="97808"/>
                  <a:pt x="637085" y="87783"/>
                </a:cubicBezTo>
                <a:cubicBezTo>
                  <a:pt x="644400" y="85344"/>
                  <a:pt x="651943" y="83504"/>
                  <a:pt x="659030" y="80467"/>
                </a:cubicBezTo>
                <a:cubicBezTo>
                  <a:pt x="669053" y="76171"/>
                  <a:pt x="678166" y="69887"/>
                  <a:pt x="688291" y="65837"/>
                </a:cubicBezTo>
                <a:cubicBezTo>
                  <a:pt x="702610" y="60110"/>
                  <a:pt x="718389" y="58104"/>
                  <a:pt x="732182" y="51207"/>
                </a:cubicBezTo>
                <a:cubicBezTo>
                  <a:pt x="741936" y="46330"/>
                  <a:pt x="751098" y="40024"/>
                  <a:pt x="761443" y="36576"/>
                </a:cubicBezTo>
                <a:cubicBezTo>
                  <a:pt x="780519" y="30217"/>
                  <a:pt x="800248" y="25889"/>
                  <a:pt x="819965" y="21946"/>
                </a:cubicBezTo>
                <a:cubicBezTo>
                  <a:pt x="832157" y="19508"/>
                  <a:pt x="844233" y="16389"/>
                  <a:pt x="856541" y="14631"/>
                </a:cubicBezTo>
                <a:cubicBezTo>
                  <a:pt x="912029" y="6704"/>
                  <a:pt x="969116" y="3977"/>
                  <a:pt x="1024790" y="0"/>
                </a:cubicBezTo>
                <a:lnTo>
                  <a:pt x="1712419" y="7315"/>
                </a:lnTo>
                <a:cubicBezTo>
                  <a:pt x="1742966" y="7926"/>
                  <a:pt x="1786899" y="24606"/>
                  <a:pt x="1814832" y="29261"/>
                </a:cubicBezTo>
                <a:lnTo>
                  <a:pt x="1858723" y="36576"/>
                </a:lnTo>
                <a:cubicBezTo>
                  <a:pt x="1868477" y="41453"/>
                  <a:pt x="1877773" y="47378"/>
                  <a:pt x="1887984" y="51207"/>
                </a:cubicBezTo>
                <a:cubicBezTo>
                  <a:pt x="1937496" y="69774"/>
                  <a:pt x="1897913" y="48147"/>
                  <a:pt x="1939190" y="65837"/>
                </a:cubicBezTo>
                <a:cubicBezTo>
                  <a:pt x="1949213" y="70133"/>
                  <a:pt x="1958326" y="76417"/>
                  <a:pt x="1968451" y="80467"/>
                </a:cubicBezTo>
                <a:cubicBezTo>
                  <a:pt x="1982770" y="86195"/>
                  <a:pt x="1998548" y="88201"/>
                  <a:pt x="2012342" y="95098"/>
                </a:cubicBezTo>
                <a:cubicBezTo>
                  <a:pt x="2031849" y="104852"/>
                  <a:pt x="2052162" y="113138"/>
                  <a:pt x="2070864" y="124359"/>
                </a:cubicBezTo>
                <a:cubicBezTo>
                  <a:pt x="2083056" y="131674"/>
                  <a:pt x="2094239" y="141024"/>
                  <a:pt x="2107440" y="146304"/>
                </a:cubicBezTo>
                <a:cubicBezTo>
                  <a:pt x="2118984" y="150922"/>
                  <a:pt x="2131824" y="151181"/>
                  <a:pt x="2144016" y="153619"/>
                </a:cubicBezTo>
                <a:cubicBezTo>
                  <a:pt x="2181860" y="191466"/>
                  <a:pt x="2125883" y="140895"/>
                  <a:pt x="2195222" y="175565"/>
                </a:cubicBezTo>
                <a:cubicBezTo>
                  <a:pt x="2204475" y="180192"/>
                  <a:pt x="2208750" y="191498"/>
                  <a:pt x="2217168" y="197511"/>
                </a:cubicBezTo>
                <a:cubicBezTo>
                  <a:pt x="2257736" y="226488"/>
                  <a:pt x="2237255" y="195653"/>
                  <a:pt x="2275689" y="234087"/>
                </a:cubicBezTo>
                <a:cubicBezTo>
                  <a:pt x="2284310" y="242708"/>
                  <a:pt x="2289014" y="254726"/>
                  <a:pt x="2297635" y="263347"/>
                </a:cubicBezTo>
                <a:cubicBezTo>
                  <a:pt x="2306256" y="271968"/>
                  <a:pt x="2317784" y="277193"/>
                  <a:pt x="2326896" y="285293"/>
                </a:cubicBezTo>
                <a:cubicBezTo>
                  <a:pt x="2339783" y="296748"/>
                  <a:pt x="2351280" y="309677"/>
                  <a:pt x="2363472" y="321869"/>
                </a:cubicBezTo>
                <a:cubicBezTo>
                  <a:pt x="2370787" y="329184"/>
                  <a:pt x="2380790" y="334562"/>
                  <a:pt x="2385417" y="343815"/>
                </a:cubicBezTo>
                <a:cubicBezTo>
                  <a:pt x="2434613" y="442201"/>
                  <a:pt x="2357661" y="290176"/>
                  <a:pt x="2421993" y="409651"/>
                </a:cubicBezTo>
                <a:cubicBezTo>
                  <a:pt x="2432333" y="428854"/>
                  <a:pt x="2439156" y="450026"/>
                  <a:pt x="2451254" y="468173"/>
                </a:cubicBezTo>
                <a:cubicBezTo>
                  <a:pt x="2472648" y="500263"/>
                  <a:pt x="2460610" y="483085"/>
                  <a:pt x="2487830" y="519379"/>
                </a:cubicBezTo>
                <a:cubicBezTo>
                  <a:pt x="2499422" y="577341"/>
                  <a:pt x="2489585" y="544834"/>
                  <a:pt x="2524406" y="614477"/>
                </a:cubicBezTo>
                <a:lnTo>
                  <a:pt x="2524406" y="614477"/>
                </a:lnTo>
                <a:cubicBezTo>
                  <a:pt x="2537331" y="666181"/>
                  <a:pt x="2528541" y="634199"/>
                  <a:pt x="2553667" y="709575"/>
                </a:cubicBezTo>
                <a:cubicBezTo>
                  <a:pt x="2556105" y="716890"/>
                  <a:pt x="2559470" y="723959"/>
                  <a:pt x="2560982" y="731520"/>
                </a:cubicBezTo>
                <a:cubicBezTo>
                  <a:pt x="2563420" y="743712"/>
                  <a:pt x="2565600" y="755959"/>
                  <a:pt x="2568297" y="768096"/>
                </a:cubicBezTo>
                <a:cubicBezTo>
                  <a:pt x="2576757" y="806164"/>
                  <a:pt x="2585731" y="825383"/>
                  <a:pt x="2590243" y="870509"/>
                </a:cubicBezTo>
                <a:cubicBezTo>
                  <a:pt x="2592681" y="894893"/>
                  <a:pt x="2593832" y="919440"/>
                  <a:pt x="2597558" y="943661"/>
                </a:cubicBezTo>
                <a:cubicBezTo>
                  <a:pt x="2598730" y="951282"/>
                  <a:pt x="2603361" y="958046"/>
                  <a:pt x="2604873" y="965607"/>
                </a:cubicBezTo>
                <a:cubicBezTo>
                  <a:pt x="2616784" y="1025159"/>
                  <a:pt x="2619770" y="1055514"/>
                  <a:pt x="2626819" y="1111911"/>
                </a:cubicBezTo>
                <a:cubicBezTo>
                  <a:pt x="2624381" y="1243584"/>
                  <a:pt x="2623819" y="1375306"/>
                  <a:pt x="2619504" y="1506931"/>
                </a:cubicBezTo>
                <a:cubicBezTo>
                  <a:pt x="2618528" y="1536706"/>
                  <a:pt x="2609732" y="1565561"/>
                  <a:pt x="2604873" y="1594714"/>
                </a:cubicBezTo>
                <a:cubicBezTo>
                  <a:pt x="2602038" y="1611721"/>
                  <a:pt x="2600392" y="1628913"/>
                  <a:pt x="2597558" y="1645920"/>
                </a:cubicBezTo>
                <a:cubicBezTo>
                  <a:pt x="2595514" y="1658184"/>
                  <a:pt x="2592287" y="1670232"/>
                  <a:pt x="2590243" y="1682496"/>
                </a:cubicBezTo>
                <a:cubicBezTo>
                  <a:pt x="2586355" y="1705824"/>
                  <a:pt x="2581010" y="1753308"/>
                  <a:pt x="2575613" y="1777594"/>
                </a:cubicBezTo>
                <a:cubicBezTo>
                  <a:pt x="2568259" y="1810686"/>
                  <a:pt x="2569447" y="1789923"/>
                  <a:pt x="2553667" y="1821485"/>
                </a:cubicBezTo>
                <a:cubicBezTo>
                  <a:pt x="2550219" y="1828382"/>
                  <a:pt x="2549801" y="1836534"/>
                  <a:pt x="2546352" y="1843431"/>
                </a:cubicBezTo>
                <a:cubicBezTo>
                  <a:pt x="2542420" y="1851295"/>
                  <a:pt x="2535653" y="1857512"/>
                  <a:pt x="2531721" y="1865376"/>
                </a:cubicBezTo>
                <a:cubicBezTo>
                  <a:pt x="2525848" y="1877121"/>
                  <a:pt x="2522424" y="1889953"/>
                  <a:pt x="2517091" y="1901952"/>
                </a:cubicBezTo>
                <a:cubicBezTo>
                  <a:pt x="2512662" y="1911917"/>
                  <a:pt x="2506757" y="1921190"/>
                  <a:pt x="2502461" y="1931213"/>
                </a:cubicBezTo>
                <a:cubicBezTo>
                  <a:pt x="2499423" y="1938301"/>
                  <a:pt x="2498594" y="1946262"/>
                  <a:pt x="2495145" y="1953159"/>
                </a:cubicBezTo>
                <a:cubicBezTo>
                  <a:pt x="2491213" y="1961022"/>
                  <a:pt x="2484877" y="1967471"/>
                  <a:pt x="2480515" y="1975104"/>
                </a:cubicBezTo>
                <a:cubicBezTo>
                  <a:pt x="2475105" y="1984572"/>
                  <a:pt x="2471495" y="1995014"/>
                  <a:pt x="2465885" y="2004365"/>
                </a:cubicBezTo>
                <a:cubicBezTo>
                  <a:pt x="2456838" y="2019443"/>
                  <a:pt x="2436624" y="2048256"/>
                  <a:pt x="2436624" y="2048256"/>
                </a:cubicBezTo>
                <a:cubicBezTo>
                  <a:pt x="2434186" y="2058010"/>
                  <a:pt x="2432839" y="2068103"/>
                  <a:pt x="2429309" y="2077517"/>
                </a:cubicBezTo>
                <a:cubicBezTo>
                  <a:pt x="2424431" y="2090524"/>
                  <a:pt x="2409694" y="2117148"/>
                  <a:pt x="2400048" y="2128723"/>
                </a:cubicBezTo>
                <a:cubicBezTo>
                  <a:pt x="2393425" y="2136671"/>
                  <a:pt x="2384835" y="2142814"/>
                  <a:pt x="2378102" y="2150669"/>
                </a:cubicBezTo>
                <a:cubicBezTo>
                  <a:pt x="2370168" y="2159926"/>
                  <a:pt x="2364778" y="2171309"/>
                  <a:pt x="2356157" y="2179930"/>
                </a:cubicBezTo>
                <a:cubicBezTo>
                  <a:pt x="2318374" y="2217713"/>
                  <a:pt x="2321887" y="2187444"/>
                  <a:pt x="2283005" y="2245767"/>
                </a:cubicBezTo>
                <a:cubicBezTo>
                  <a:pt x="2273251" y="2260397"/>
                  <a:pt x="2267811" y="2279108"/>
                  <a:pt x="2253744" y="2289658"/>
                </a:cubicBezTo>
                <a:cubicBezTo>
                  <a:pt x="2234237" y="2304288"/>
                  <a:pt x="2215511" y="2320023"/>
                  <a:pt x="2195222" y="2333549"/>
                </a:cubicBezTo>
                <a:cubicBezTo>
                  <a:pt x="2187907" y="2338426"/>
                  <a:pt x="2181358" y="2344716"/>
                  <a:pt x="2173277" y="2348179"/>
                </a:cubicBezTo>
                <a:cubicBezTo>
                  <a:pt x="2164036" y="2352140"/>
                  <a:pt x="2153770" y="2353056"/>
                  <a:pt x="2144016" y="2355495"/>
                </a:cubicBezTo>
                <a:cubicBezTo>
                  <a:pt x="2102179" y="2397330"/>
                  <a:pt x="2144162" y="2359975"/>
                  <a:pt x="2092809" y="2392071"/>
                </a:cubicBezTo>
                <a:cubicBezTo>
                  <a:pt x="2082471" y="2398533"/>
                  <a:pt x="2074454" y="2408564"/>
                  <a:pt x="2063549" y="2414016"/>
                </a:cubicBezTo>
                <a:cubicBezTo>
                  <a:pt x="2014055" y="2438763"/>
                  <a:pt x="2003245" y="2440065"/>
                  <a:pt x="1961136" y="2450592"/>
                </a:cubicBezTo>
                <a:cubicBezTo>
                  <a:pt x="1905472" y="2478425"/>
                  <a:pt x="1936820" y="2469023"/>
                  <a:pt x="1836777" y="2457907"/>
                </a:cubicBezTo>
                <a:cubicBezTo>
                  <a:pt x="1824420" y="2456534"/>
                  <a:pt x="1812338" y="2453289"/>
                  <a:pt x="1800201" y="2450592"/>
                </a:cubicBezTo>
                <a:cubicBezTo>
                  <a:pt x="1787355" y="2447737"/>
                  <a:pt x="1762152" y="2441601"/>
                  <a:pt x="1748995" y="2435962"/>
                </a:cubicBezTo>
                <a:cubicBezTo>
                  <a:pt x="1694661" y="2412676"/>
                  <a:pt x="1742682" y="2431188"/>
                  <a:pt x="1697789" y="2406701"/>
                </a:cubicBezTo>
                <a:cubicBezTo>
                  <a:pt x="1685131" y="2399796"/>
                  <a:pt x="1635756" y="2378940"/>
                  <a:pt x="1617321" y="2362810"/>
                </a:cubicBezTo>
                <a:cubicBezTo>
                  <a:pt x="1617300" y="2362792"/>
                  <a:pt x="1566615" y="2312103"/>
                  <a:pt x="1558800" y="2304288"/>
                </a:cubicBezTo>
                <a:lnTo>
                  <a:pt x="1529539" y="2275027"/>
                </a:lnTo>
                <a:cubicBezTo>
                  <a:pt x="1522224" y="2265274"/>
                  <a:pt x="1515693" y="2254879"/>
                  <a:pt x="1507593" y="2245767"/>
                </a:cubicBezTo>
                <a:cubicBezTo>
                  <a:pt x="1496138" y="2232880"/>
                  <a:pt x="1483209" y="2221383"/>
                  <a:pt x="1471017" y="2209191"/>
                </a:cubicBezTo>
                <a:cubicBezTo>
                  <a:pt x="1461264" y="2199437"/>
                  <a:pt x="1447926" y="2192267"/>
                  <a:pt x="1441757" y="2179930"/>
                </a:cubicBezTo>
                <a:cubicBezTo>
                  <a:pt x="1432003" y="2160423"/>
                  <a:pt x="1419393" y="2142099"/>
                  <a:pt x="1412496" y="2121408"/>
                </a:cubicBezTo>
                <a:cubicBezTo>
                  <a:pt x="1410058" y="2114093"/>
                  <a:pt x="1407299" y="2106877"/>
                  <a:pt x="1405181" y="2099463"/>
                </a:cubicBezTo>
                <a:cubicBezTo>
                  <a:pt x="1402419" y="2089796"/>
                  <a:pt x="1401825" y="2079443"/>
                  <a:pt x="1397865" y="2070202"/>
                </a:cubicBezTo>
                <a:cubicBezTo>
                  <a:pt x="1394402" y="2062121"/>
                  <a:pt x="1388345" y="2055410"/>
                  <a:pt x="1383235" y="2048256"/>
                </a:cubicBezTo>
                <a:cubicBezTo>
                  <a:pt x="1367940" y="2026842"/>
                  <a:pt x="1343245" y="1997536"/>
                  <a:pt x="1332029" y="1975104"/>
                </a:cubicBezTo>
                <a:cubicBezTo>
                  <a:pt x="1327152" y="1965350"/>
                  <a:pt x="1321827" y="1955808"/>
                  <a:pt x="1317398" y="1945843"/>
                </a:cubicBezTo>
                <a:cubicBezTo>
                  <a:pt x="1312065" y="1933844"/>
                  <a:pt x="1308641" y="1921012"/>
                  <a:pt x="1302768" y="1909267"/>
                </a:cubicBezTo>
                <a:cubicBezTo>
                  <a:pt x="1276197" y="1856127"/>
                  <a:pt x="1300718" y="1913509"/>
                  <a:pt x="1273507" y="1872691"/>
                </a:cubicBezTo>
                <a:cubicBezTo>
                  <a:pt x="1243068" y="1827031"/>
                  <a:pt x="1271066" y="1860496"/>
                  <a:pt x="1251561" y="1821485"/>
                </a:cubicBezTo>
                <a:cubicBezTo>
                  <a:pt x="1247629" y="1813621"/>
                  <a:pt x="1242102" y="1806649"/>
                  <a:pt x="1236931" y="1799539"/>
                </a:cubicBezTo>
                <a:cubicBezTo>
                  <a:pt x="1222589" y="1779819"/>
                  <a:pt x="1206566" y="1761306"/>
                  <a:pt x="1193040" y="1741018"/>
                </a:cubicBezTo>
                <a:cubicBezTo>
                  <a:pt x="1178654" y="1719440"/>
                  <a:pt x="1177585" y="1714728"/>
                  <a:pt x="1156464" y="1697127"/>
                </a:cubicBezTo>
                <a:cubicBezTo>
                  <a:pt x="1149710" y="1691498"/>
                  <a:pt x="1141833" y="1687373"/>
                  <a:pt x="1134518" y="1682496"/>
                </a:cubicBezTo>
                <a:cubicBezTo>
                  <a:pt x="1127203" y="1672742"/>
                  <a:pt x="1120378" y="1662601"/>
                  <a:pt x="1112573" y="1653235"/>
                </a:cubicBezTo>
                <a:cubicBezTo>
                  <a:pt x="1108158" y="1647937"/>
                  <a:pt x="1102250" y="1643991"/>
                  <a:pt x="1097942" y="1638605"/>
                </a:cubicBezTo>
                <a:cubicBezTo>
                  <a:pt x="1092450" y="1631740"/>
                  <a:pt x="1088804" y="1623524"/>
                  <a:pt x="1083312" y="1616659"/>
                </a:cubicBezTo>
                <a:cubicBezTo>
                  <a:pt x="1079004" y="1611273"/>
                  <a:pt x="1072989" y="1607415"/>
                  <a:pt x="1068681" y="1602029"/>
                </a:cubicBezTo>
                <a:cubicBezTo>
                  <a:pt x="1063189" y="1595164"/>
                  <a:pt x="1060268" y="1586300"/>
                  <a:pt x="1054051" y="1580083"/>
                </a:cubicBezTo>
                <a:cubicBezTo>
                  <a:pt x="1047834" y="1573866"/>
                  <a:pt x="1038859" y="1571081"/>
                  <a:pt x="1032105" y="1565453"/>
                </a:cubicBezTo>
                <a:cubicBezTo>
                  <a:pt x="1024158" y="1558830"/>
                  <a:pt x="1018578" y="1549520"/>
                  <a:pt x="1010160" y="1543507"/>
                </a:cubicBezTo>
                <a:cubicBezTo>
                  <a:pt x="980332" y="1522201"/>
                  <a:pt x="972539" y="1532013"/>
                  <a:pt x="937008" y="1514247"/>
                </a:cubicBezTo>
                <a:cubicBezTo>
                  <a:pt x="893954" y="1492719"/>
                  <a:pt x="918092" y="1503064"/>
                  <a:pt x="863856" y="1484986"/>
                </a:cubicBezTo>
                <a:lnTo>
                  <a:pt x="776073" y="1455725"/>
                </a:lnTo>
                <a:cubicBezTo>
                  <a:pt x="759683" y="1450262"/>
                  <a:pt x="741929" y="1443720"/>
                  <a:pt x="724867" y="1441095"/>
                </a:cubicBezTo>
                <a:cubicBezTo>
                  <a:pt x="703043" y="1437737"/>
                  <a:pt x="680889" y="1436902"/>
                  <a:pt x="659030" y="1433779"/>
                </a:cubicBezTo>
                <a:cubicBezTo>
                  <a:pt x="646722" y="1432021"/>
                  <a:pt x="634591" y="1429161"/>
                  <a:pt x="622454" y="1426464"/>
                </a:cubicBezTo>
                <a:cubicBezTo>
                  <a:pt x="612640" y="1424283"/>
                  <a:pt x="603185" y="1420259"/>
                  <a:pt x="593193" y="1419149"/>
                </a:cubicBezTo>
                <a:cubicBezTo>
                  <a:pt x="559178" y="1415370"/>
                  <a:pt x="524896" y="1414563"/>
                  <a:pt x="490781" y="1411834"/>
                </a:cubicBezTo>
                <a:cubicBezTo>
                  <a:pt x="463934" y="1409686"/>
                  <a:pt x="437136" y="1406957"/>
                  <a:pt x="410313" y="1404519"/>
                </a:cubicBezTo>
                <a:cubicBezTo>
                  <a:pt x="395471" y="1400808"/>
                  <a:pt x="373795" y="1396183"/>
                  <a:pt x="359107" y="1389888"/>
                </a:cubicBezTo>
                <a:cubicBezTo>
                  <a:pt x="349084" y="1385593"/>
                  <a:pt x="339314" y="1380668"/>
                  <a:pt x="329846" y="1375258"/>
                </a:cubicBezTo>
                <a:cubicBezTo>
                  <a:pt x="322213" y="1370896"/>
                  <a:pt x="307901" y="1360627"/>
                  <a:pt x="307901" y="1360627"/>
                </a:cubicBezTo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4671030" y="3247949"/>
            <a:ext cx="1429847" cy="2538374"/>
          </a:xfrm>
          <a:custGeom>
            <a:avLst/>
            <a:gdLst>
              <a:gd name="connsiteX0" fmla="*/ 1400586 w 1429847"/>
              <a:gd name="connsiteY0" fmla="*/ 1492301 h 2538374"/>
              <a:gd name="connsiteX1" fmla="*/ 1415216 w 1429847"/>
              <a:gd name="connsiteY1" fmla="*/ 1397203 h 2538374"/>
              <a:gd name="connsiteX2" fmla="*/ 1407901 w 1429847"/>
              <a:gd name="connsiteY2" fmla="*/ 1338681 h 2538374"/>
              <a:gd name="connsiteX3" fmla="*/ 1393271 w 1429847"/>
              <a:gd name="connsiteY3" fmla="*/ 1221638 h 2538374"/>
              <a:gd name="connsiteX4" fmla="*/ 1371325 w 1429847"/>
              <a:gd name="connsiteY4" fmla="*/ 1031443 h 2538374"/>
              <a:gd name="connsiteX5" fmla="*/ 1364010 w 1429847"/>
              <a:gd name="connsiteY5" fmla="*/ 819302 h 2538374"/>
              <a:gd name="connsiteX6" fmla="*/ 1349380 w 1429847"/>
              <a:gd name="connsiteY6" fmla="*/ 702259 h 2538374"/>
              <a:gd name="connsiteX7" fmla="*/ 1334749 w 1429847"/>
              <a:gd name="connsiteY7" fmla="*/ 643737 h 2538374"/>
              <a:gd name="connsiteX8" fmla="*/ 1327434 w 1429847"/>
              <a:gd name="connsiteY8" fmla="*/ 592531 h 2538374"/>
              <a:gd name="connsiteX9" fmla="*/ 1312804 w 1429847"/>
              <a:gd name="connsiteY9" fmla="*/ 555955 h 2538374"/>
              <a:gd name="connsiteX10" fmla="*/ 1283543 w 1429847"/>
              <a:gd name="connsiteY10" fmla="*/ 475488 h 2538374"/>
              <a:gd name="connsiteX11" fmla="*/ 1246967 w 1429847"/>
              <a:gd name="connsiteY11" fmla="*/ 409651 h 2538374"/>
              <a:gd name="connsiteX12" fmla="*/ 1225021 w 1429847"/>
              <a:gd name="connsiteY12" fmla="*/ 373075 h 2538374"/>
              <a:gd name="connsiteX13" fmla="*/ 1217706 w 1429847"/>
              <a:gd name="connsiteY13" fmla="*/ 351129 h 2538374"/>
              <a:gd name="connsiteX14" fmla="*/ 1159184 w 1429847"/>
              <a:gd name="connsiteY14" fmla="*/ 285293 h 2538374"/>
              <a:gd name="connsiteX15" fmla="*/ 1144554 w 1429847"/>
              <a:gd name="connsiteY15" fmla="*/ 256032 h 2538374"/>
              <a:gd name="connsiteX16" fmla="*/ 1115293 w 1429847"/>
              <a:gd name="connsiteY16" fmla="*/ 226771 h 2538374"/>
              <a:gd name="connsiteX17" fmla="*/ 1064087 w 1429847"/>
              <a:gd name="connsiteY17" fmla="*/ 182880 h 2538374"/>
              <a:gd name="connsiteX18" fmla="*/ 1012880 w 1429847"/>
              <a:gd name="connsiteY18" fmla="*/ 153619 h 2538374"/>
              <a:gd name="connsiteX19" fmla="*/ 983620 w 1429847"/>
              <a:gd name="connsiteY19" fmla="*/ 131673 h 2538374"/>
              <a:gd name="connsiteX20" fmla="*/ 968989 w 1429847"/>
              <a:gd name="connsiteY20" fmla="*/ 117043 h 2538374"/>
              <a:gd name="connsiteX21" fmla="*/ 947044 w 1429847"/>
              <a:gd name="connsiteY21" fmla="*/ 109728 h 2538374"/>
              <a:gd name="connsiteX22" fmla="*/ 903152 w 1429847"/>
              <a:gd name="connsiteY22" fmla="*/ 80467 h 2538374"/>
              <a:gd name="connsiteX23" fmla="*/ 881207 w 1429847"/>
              <a:gd name="connsiteY23" fmla="*/ 58521 h 2538374"/>
              <a:gd name="connsiteX24" fmla="*/ 851946 w 1429847"/>
              <a:gd name="connsiteY24" fmla="*/ 43891 h 2538374"/>
              <a:gd name="connsiteX25" fmla="*/ 815370 w 1429847"/>
              <a:gd name="connsiteY25" fmla="*/ 21945 h 2538374"/>
              <a:gd name="connsiteX26" fmla="*/ 727588 w 1429847"/>
              <a:gd name="connsiteY26" fmla="*/ 7315 h 2538374"/>
              <a:gd name="connsiteX27" fmla="*/ 698327 w 1429847"/>
              <a:gd name="connsiteY27" fmla="*/ 0 h 2538374"/>
              <a:gd name="connsiteX28" fmla="*/ 530077 w 1429847"/>
              <a:gd name="connsiteY28" fmla="*/ 7315 h 2538374"/>
              <a:gd name="connsiteX29" fmla="*/ 508132 w 1429847"/>
              <a:gd name="connsiteY29" fmla="*/ 14630 h 2538374"/>
              <a:gd name="connsiteX30" fmla="*/ 478871 w 1429847"/>
              <a:gd name="connsiteY30" fmla="*/ 21945 h 2538374"/>
              <a:gd name="connsiteX31" fmla="*/ 420349 w 1429847"/>
              <a:gd name="connsiteY31" fmla="*/ 51206 h 2538374"/>
              <a:gd name="connsiteX32" fmla="*/ 391088 w 1429847"/>
              <a:gd name="connsiteY32" fmla="*/ 65837 h 2538374"/>
              <a:gd name="connsiteX33" fmla="*/ 332567 w 1429847"/>
              <a:gd name="connsiteY33" fmla="*/ 117043 h 2538374"/>
              <a:gd name="connsiteX34" fmla="*/ 317936 w 1429847"/>
              <a:gd name="connsiteY34" fmla="*/ 131673 h 2538374"/>
              <a:gd name="connsiteX35" fmla="*/ 244784 w 1429847"/>
              <a:gd name="connsiteY35" fmla="*/ 197510 h 2538374"/>
              <a:gd name="connsiteX36" fmla="*/ 230154 w 1429847"/>
              <a:gd name="connsiteY36" fmla="*/ 212141 h 2538374"/>
              <a:gd name="connsiteX37" fmla="*/ 215524 w 1429847"/>
              <a:gd name="connsiteY37" fmla="*/ 234086 h 2538374"/>
              <a:gd name="connsiteX38" fmla="*/ 200893 w 1429847"/>
              <a:gd name="connsiteY38" fmla="*/ 248717 h 2538374"/>
              <a:gd name="connsiteX39" fmla="*/ 186263 w 1429847"/>
              <a:gd name="connsiteY39" fmla="*/ 277977 h 2538374"/>
              <a:gd name="connsiteX40" fmla="*/ 149687 w 1429847"/>
              <a:gd name="connsiteY40" fmla="*/ 329184 h 2538374"/>
              <a:gd name="connsiteX41" fmla="*/ 120426 w 1429847"/>
              <a:gd name="connsiteY41" fmla="*/ 409651 h 2538374"/>
              <a:gd name="connsiteX42" fmla="*/ 105796 w 1429847"/>
              <a:gd name="connsiteY42" fmla="*/ 431597 h 2538374"/>
              <a:gd name="connsiteX43" fmla="*/ 98480 w 1429847"/>
              <a:gd name="connsiteY43" fmla="*/ 460857 h 2538374"/>
              <a:gd name="connsiteX44" fmla="*/ 83850 w 1429847"/>
              <a:gd name="connsiteY44" fmla="*/ 497433 h 2538374"/>
              <a:gd name="connsiteX45" fmla="*/ 76535 w 1429847"/>
              <a:gd name="connsiteY45" fmla="*/ 534009 h 2538374"/>
              <a:gd name="connsiteX46" fmla="*/ 54589 w 1429847"/>
              <a:gd name="connsiteY46" fmla="*/ 599846 h 2538374"/>
              <a:gd name="connsiteX47" fmla="*/ 47274 w 1429847"/>
              <a:gd name="connsiteY47" fmla="*/ 636422 h 2538374"/>
              <a:gd name="connsiteX48" fmla="*/ 39959 w 1429847"/>
              <a:gd name="connsiteY48" fmla="*/ 680313 h 2538374"/>
              <a:gd name="connsiteX49" fmla="*/ 25328 w 1429847"/>
              <a:gd name="connsiteY49" fmla="*/ 731520 h 2538374"/>
              <a:gd name="connsiteX50" fmla="*/ 10698 w 1429847"/>
              <a:gd name="connsiteY50" fmla="*/ 782726 h 2538374"/>
              <a:gd name="connsiteX51" fmla="*/ 10698 w 1429847"/>
              <a:gd name="connsiteY51" fmla="*/ 1163117 h 2538374"/>
              <a:gd name="connsiteX52" fmla="*/ 25328 w 1429847"/>
              <a:gd name="connsiteY52" fmla="*/ 1258214 h 2538374"/>
              <a:gd name="connsiteX53" fmla="*/ 32644 w 1429847"/>
              <a:gd name="connsiteY53" fmla="*/ 1280160 h 2538374"/>
              <a:gd name="connsiteX54" fmla="*/ 39959 w 1429847"/>
              <a:gd name="connsiteY54" fmla="*/ 1324051 h 2538374"/>
              <a:gd name="connsiteX55" fmla="*/ 47274 w 1429847"/>
              <a:gd name="connsiteY55" fmla="*/ 1375257 h 2538374"/>
              <a:gd name="connsiteX56" fmla="*/ 54589 w 1429847"/>
              <a:gd name="connsiteY56" fmla="*/ 1404518 h 2538374"/>
              <a:gd name="connsiteX57" fmla="*/ 69220 w 1429847"/>
              <a:gd name="connsiteY57" fmla="*/ 1492301 h 2538374"/>
              <a:gd name="connsiteX58" fmla="*/ 76535 w 1429847"/>
              <a:gd name="connsiteY58" fmla="*/ 1521561 h 2538374"/>
              <a:gd name="connsiteX59" fmla="*/ 91165 w 1429847"/>
              <a:gd name="connsiteY59" fmla="*/ 1550822 h 2538374"/>
              <a:gd name="connsiteX60" fmla="*/ 105796 w 1429847"/>
              <a:gd name="connsiteY60" fmla="*/ 1638605 h 2538374"/>
              <a:gd name="connsiteX61" fmla="*/ 127741 w 1429847"/>
              <a:gd name="connsiteY61" fmla="*/ 1704441 h 2538374"/>
              <a:gd name="connsiteX62" fmla="*/ 135056 w 1429847"/>
              <a:gd name="connsiteY62" fmla="*/ 1726387 h 2538374"/>
              <a:gd name="connsiteX63" fmla="*/ 157002 w 1429847"/>
              <a:gd name="connsiteY63" fmla="*/ 1792224 h 2538374"/>
              <a:gd name="connsiteX64" fmla="*/ 164317 w 1429847"/>
              <a:gd name="connsiteY64" fmla="*/ 1814169 h 2538374"/>
              <a:gd name="connsiteX65" fmla="*/ 178948 w 1429847"/>
              <a:gd name="connsiteY65" fmla="*/ 1836115 h 2538374"/>
              <a:gd name="connsiteX66" fmla="*/ 186263 w 1429847"/>
              <a:gd name="connsiteY66" fmla="*/ 1865376 h 2538374"/>
              <a:gd name="connsiteX67" fmla="*/ 193578 w 1429847"/>
              <a:gd name="connsiteY67" fmla="*/ 1901952 h 2538374"/>
              <a:gd name="connsiteX68" fmla="*/ 208208 w 1429847"/>
              <a:gd name="connsiteY68" fmla="*/ 1938528 h 2538374"/>
              <a:gd name="connsiteX69" fmla="*/ 244784 w 1429847"/>
              <a:gd name="connsiteY69" fmla="*/ 1997049 h 2538374"/>
              <a:gd name="connsiteX70" fmla="*/ 274045 w 1429847"/>
              <a:gd name="connsiteY70" fmla="*/ 2055571 h 2538374"/>
              <a:gd name="connsiteX71" fmla="*/ 288676 w 1429847"/>
              <a:gd name="connsiteY71" fmla="*/ 2084832 h 2538374"/>
              <a:gd name="connsiteX72" fmla="*/ 310621 w 1429847"/>
              <a:gd name="connsiteY72" fmla="*/ 2136038 h 2538374"/>
              <a:gd name="connsiteX73" fmla="*/ 325252 w 1429847"/>
              <a:gd name="connsiteY73" fmla="*/ 2150669 h 2538374"/>
              <a:gd name="connsiteX74" fmla="*/ 339882 w 1429847"/>
              <a:gd name="connsiteY74" fmla="*/ 2172614 h 2538374"/>
              <a:gd name="connsiteX75" fmla="*/ 369143 w 1429847"/>
              <a:gd name="connsiteY75" fmla="*/ 2223821 h 2538374"/>
              <a:gd name="connsiteX76" fmla="*/ 383773 w 1429847"/>
              <a:gd name="connsiteY76" fmla="*/ 2253081 h 2538374"/>
              <a:gd name="connsiteX77" fmla="*/ 398404 w 1429847"/>
              <a:gd name="connsiteY77" fmla="*/ 2275027 h 2538374"/>
              <a:gd name="connsiteX78" fmla="*/ 405719 w 1429847"/>
              <a:gd name="connsiteY78" fmla="*/ 2296973 h 2538374"/>
              <a:gd name="connsiteX79" fmla="*/ 449610 w 1429847"/>
              <a:gd name="connsiteY79" fmla="*/ 2340864 h 2538374"/>
              <a:gd name="connsiteX80" fmla="*/ 471556 w 1429847"/>
              <a:gd name="connsiteY80" fmla="*/ 2362809 h 2538374"/>
              <a:gd name="connsiteX81" fmla="*/ 500816 w 1429847"/>
              <a:gd name="connsiteY81" fmla="*/ 2406701 h 2538374"/>
              <a:gd name="connsiteX82" fmla="*/ 515447 w 1429847"/>
              <a:gd name="connsiteY82" fmla="*/ 2428646 h 2538374"/>
              <a:gd name="connsiteX83" fmla="*/ 566653 w 1429847"/>
              <a:gd name="connsiteY83" fmla="*/ 2465222 h 2538374"/>
              <a:gd name="connsiteX84" fmla="*/ 588599 w 1429847"/>
              <a:gd name="connsiteY84" fmla="*/ 2479853 h 2538374"/>
              <a:gd name="connsiteX85" fmla="*/ 610544 w 1429847"/>
              <a:gd name="connsiteY85" fmla="*/ 2487168 h 2538374"/>
              <a:gd name="connsiteX86" fmla="*/ 632490 w 1429847"/>
              <a:gd name="connsiteY86" fmla="*/ 2501798 h 2538374"/>
              <a:gd name="connsiteX87" fmla="*/ 712957 w 1429847"/>
              <a:gd name="connsiteY87" fmla="*/ 2523744 h 2538374"/>
              <a:gd name="connsiteX88" fmla="*/ 771479 w 1429847"/>
              <a:gd name="connsiteY88" fmla="*/ 2538374 h 2538374"/>
              <a:gd name="connsiteX89" fmla="*/ 954359 w 1429847"/>
              <a:gd name="connsiteY89" fmla="*/ 2523744 h 2538374"/>
              <a:gd name="connsiteX90" fmla="*/ 976304 w 1429847"/>
              <a:gd name="connsiteY90" fmla="*/ 2516429 h 2538374"/>
              <a:gd name="connsiteX91" fmla="*/ 1027511 w 1429847"/>
              <a:gd name="connsiteY91" fmla="*/ 2479853 h 2538374"/>
              <a:gd name="connsiteX92" fmla="*/ 1064087 w 1429847"/>
              <a:gd name="connsiteY92" fmla="*/ 2443277 h 2538374"/>
              <a:gd name="connsiteX93" fmla="*/ 1100663 w 1429847"/>
              <a:gd name="connsiteY93" fmla="*/ 2406701 h 2538374"/>
              <a:gd name="connsiteX94" fmla="*/ 1122608 w 1429847"/>
              <a:gd name="connsiteY94" fmla="*/ 2384755 h 2538374"/>
              <a:gd name="connsiteX95" fmla="*/ 1144554 w 1429847"/>
              <a:gd name="connsiteY95" fmla="*/ 2370125 h 2538374"/>
              <a:gd name="connsiteX96" fmla="*/ 1159184 w 1429847"/>
              <a:gd name="connsiteY96" fmla="*/ 2348179 h 2538374"/>
              <a:gd name="connsiteX97" fmla="*/ 1173815 w 1429847"/>
              <a:gd name="connsiteY97" fmla="*/ 2333549 h 2538374"/>
              <a:gd name="connsiteX98" fmla="*/ 1188445 w 1429847"/>
              <a:gd name="connsiteY98" fmla="*/ 2304288 h 2538374"/>
              <a:gd name="connsiteX99" fmla="*/ 1203076 w 1429847"/>
              <a:gd name="connsiteY99" fmla="*/ 2245766 h 2538374"/>
              <a:gd name="connsiteX100" fmla="*/ 1232336 w 1429847"/>
              <a:gd name="connsiteY100" fmla="*/ 2187245 h 2538374"/>
              <a:gd name="connsiteX101" fmla="*/ 1246967 w 1429847"/>
              <a:gd name="connsiteY101" fmla="*/ 2143353 h 2538374"/>
              <a:gd name="connsiteX102" fmla="*/ 1261597 w 1429847"/>
              <a:gd name="connsiteY102" fmla="*/ 2092147 h 2538374"/>
              <a:gd name="connsiteX103" fmla="*/ 1276228 w 1429847"/>
              <a:gd name="connsiteY103" fmla="*/ 2062886 h 2538374"/>
              <a:gd name="connsiteX104" fmla="*/ 1290858 w 1429847"/>
              <a:gd name="connsiteY104" fmla="*/ 2026310 h 2538374"/>
              <a:gd name="connsiteX105" fmla="*/ 1305488 w 1429847"/>
              <a:gd name="connsiteY105" fmla="*/ 1997049 h 2538374"/>
              <a:gd name="connsiteX106" fmla="*/ 1320119 w 1429847"/>
              <a:gd name="connsiteY106" fmla="*/ 1938528 h 2538374"/>
              <a:gd name="connsiteX107" fmla="*/ 1334749 w 1429847"/>
              <a:gd name="connsiteY107" fmla="*/ 1894637 h 2538374"/>
              <a:gd name="connsiteX108" fmla="*/ 1342064 w 1429847"/>
              <a:gd name="connsiteY108" fmla="*/ 1872691 h 2538374"/>
              <a:gd name="connsiteX109" fmla="*/ 1364010 w 1429847"/>
              <a:gd name="connsiteY109" fmla="*/ 1821485 h 2538374"/>
              <a:gd name="connsiteX110" fmla="*/ 1378640 w 1429847"/>
              <a:gd name="connsiteY110" fmla="*/ 1755648 h 2538374"/>
              <a:gd name="connsiteX111" fmla="*/ 1393271 w 1429847"/>
              <a:gd name="connsiteY111" fmla="*/ 1711757 h 2538374"/>
              <a:gd name="connsiteX112" fmla="*/ 1415216 w 1429847"/>
              <a:gd name="connsiteY112" fmla="*/ 1645920 h 2538374"/>
              <a:gd name="connsiteX113" fmla="*/ 1422532 w 1429847"/>
              <a:gd name="connsiteY113" fmla="*/ 1594713 h 2538374"/>
              <a:gd name="connsiteX114" fmla="*/ 1429847 w 1429847"/>
              <a:gd name="connsiteY114" fmla="*/ 1572768 h 2538374"/>
              <a:gd name="connsiteX115" fmla="*/ 1400586 w 1429847"/>
              <a:gd name="connsiteY115" fmla="*/ 1492301 h 25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29847" h="2538374">
                <a:moveTo>
                  <a:pt x="1400586" y="1492301"/>
                </a:moveTo>
                <a:cubicBezTo>
                  <a:pt x="1398148" y="1463040"/>
                  <a:pt x="1413691" y="1429239"/>
                  <a:pt x="1415216" y="1397203"/>
                </a:cubicBezTo>
                <a:cubicBezTo>
                  <a:pt x="1416151" y="1377566"/>
                  <a:pt x="1409959" y="1358232"/>
                  <a:pt x="1407901" y="1338681"/>
                </a:cubicBezTo>
                <a:cubicBezTo>
                  <a:pt x="1388047" y="1150064"/>
                  <a:pt x="1411137" y="1328835"/>
                  <a:pt x="1393271" y="1221638"/>
                </a:cubicBezTo>
                <a:cubicBezTo>
                  <a:pt x="1382783" y="1158709"/>
                  <a:pt x="1377668" y="1094870"/>
                  <a:pt x="1371325" y="1031443"/>
                </a:cubicBezTo>
                <a:cubicBezTo>
                  <a:pt x="1368887" y="960729"/>
                  <a:pt x="1367543" y="889969"/>
                  <a:pt x="1364010" y="819302"/>
                </a:cubicBezTo>
                <a:cubicBezTo>
                  <a:pt x="1361580" y="770693"/>
                  <a:pt x="1359202" y="744821"/>
                  <a:pt x="1349380" y="702259"/>
                </a:cubicBezTo>
                <a:cubicBezTo>
                  <a:pt x="1344859" y="682666"/>
                  <a:pt x="1337593" y="663643"/>
                  <a:pt x="1334749" y="643737"/>
                </a:cubicBezTo>
                <a:cubicBezTo>
                  <a:pt x="1332311" y="626668"/>
                  <a:pt x="1331616" y="609258"/>
                  <a:pt x="1327434" y="592531"/>
                </a:cubicBezTo>
                <a:cubicBezTo>
                  <a:pt x="1324249" y="579792"/>
                  <a:pt x="1317292" y="568296"/>
                  <a:pt x="1312804" y="555955"/>
                </a:cubicBezTo>
                <a:cubicBezTo>
                  <a:pt x="1296591" y="511369"/>
                  <a:pt x="1301712" y="516367"/>
                  <a:pt x="1283543" y="475488"/>
                </a:cubicBezTo>
                <a:cubicBezTo>
                  <a:pt x="1255365" y="412087"/>
                  <a:pt x="1283895" y="483510"/>
                  <a:pt x="1246967" y="409651"/>
                </a:cubicBezTo>
                <a:cubicBezTo>
                  <a:pt x="1227976" y="371667"/>
                  <a:pt x="1253597" y="401649"/>
                  <a:pt x="1225021" y="373075"/>
                </a:cubicBezTo>
                <a:cubicBezTo>
                  <a:pt x="1222583" y="365760"/>
                  <a:pt x="1222333" y="357298"/>
                  <a:pt x="1217706" y="351129"/>
                </a:cubicBezTo>
                <a:cubicBezTo>
                  <a:pt x="1161684" y="276432"/>
                  <a:pt x="1199130" y="349206"/>
                  <a:pt x="1159184" y="285293"/>
                </a:cubicBezTo>
                <a:cubicBezTo>
                  <a:pt x="1153404" y="276046"/>
                  <a:pt x="1151097" y="264756"/>
                  <a:pt x="1144554" y="256032"/>
                </a:cubicBezTo>
                <a:cubicBezTo>
                  <a:pt x="1136278" y="244997"/>
                  <a:pt x="1125047" y="236525"/>
                  <a:pt x="1115293" y="226771"/>
                </a:cubicBezTo>
                <a:cubicBezTo>
                  <a:pt x="1095340" y="206817"/>
                  <a:pt x="1089117" y="198524"/>
                  <a:pt x="1064087" y="182880"/>
                </a:cubicBezTo>
                <a:cubicBezTo>
                  <a:pt x="995536" y="140036"/>
                  <a:pt x="1069236" y="193874"/>
                  <a:pt x="1012880" y="153619"/>
                </a:cubicBezTo>
                <a:cubicBezTo>
                  <a:pt x="1002959" y="146533"/>
                  <a:pt x="992986" y="139478"/>
                  <a:pt x="983620" y="131673"/>
                </a:cubicBezTo>
                <a:cubicBezTo>
                  <a:pt x="978322" y="127258"/>
                  <a:pt x="974903" y="120591"/>
                  <a:pt x="968989" y="117043"/>
                </a:cubicBezTo>
                <a:cubicBezTo>
                  <a:pt x="962377" y="113076"/>
                  <a:pt x="954359" y="112166"/>
                  <a:pt x="947044" y="109728"/>
                </a:cubicBezTo>
                <a:cubicBezTo>
                  <a:pt x="877030" y="39714"/>
                  <a:pt x="966676" y="122817"/>
                  <a:pt x="903152" y="80467"/>
                </a:cubicBezTo>
                <a:cubicBezTo>
                  <a:pt x="894544" y="74728"/>
                  <a:pt x="889625" y="64534"/>
                  <a:pt x="881207" y="58521"/>
                </a:cubicBezTo>
                <a:cubicBezTo>
                  <a:pt x="872333" y="52183"/>
                  <a:pt x="861479" y="49187"/>
                  <a:pt x="851946" y="43891"/>
                </a:cubicBezTo>
                <a:cubicBezTo>
                  <a:pt x="839517" y="36986"/>
                  <a:pt x="829011" y="25957"/>
                  <a:pt x="815370" y="21945"/>
                </a:cubicBezTo>
                <a:cubicBezTo>
                  <a:pt x="786911" y="13575"/>
                  <a:pt x="756367" y="14509"/>
                  <a:pt x="727588" y="7315"/>
                </a:cubicBezTo>
                <a:lnTo>
                  <a:pt x="698327" y="0"/>
                </a:lnTo>
                <a:cubicBezTo>
                  <a:pt x="642244" y="2438"/>
                  <a:pt x="586048" y="3010"/>
                  <a:pt x="530077" y="7315"/>
                </a:cubicBezTo>
                <a:cubicBezTo>
                  <a:pt x="522389" y="7906"/>
                  <a:pt x="515546" y="12512"/>
                  <a:pt x="508132" y="14630"/>
                </a:cubicBezTo>
                <a:cubicBezTo>
                  <a:pt x="498465" y="17392"/>
                  <a:pt x="488625" y="19507"/>
                  <a:pt x="478871" y="21945"/>
                </a:cubicBezTo>
                <a:lnTo>
                  <a:pt x="420349" y="51206"/>
                </a:lnTo>
                <a:cubicBezTo>
                  <a:pt x="410595" y="56083"/>
                  <a:pt x="398799" y="58126"/>
                  <a:pt x="391088" y="65837"/>
                </a:cubicBezTo>
                <a:cubicBezTo>
                  <a:pt x="300858" y="156067"/>
                  <a:pt x="393046" y="68661"/>
                  <a:pt x="332567" y="117043"/>
                </a:cubicBezTo>
                <a:cubicBezTo>
                  <a:pt x="327181" y="121351"/>
                  <a:pt x="323234" y="127258"/>
                  <a:pt x="317936" y="131673"/>
                </a:cubicBezTo>
                <a:cubicBezTo>
                  <a:pt x="249230" y="188929"/>
                  <a:pt x="336150" y="106144"/>
                  <a:pt x="244784" y="197510"/>
                </a:cubicBezTo>
                <a:cubicBezTo>
                  <a:pt x="239907" y="202387"/>
                  <a:pt x="233980" y="206402"/>
                  <a:pt x="230154" y="212141"/>
                </a:cubicBezTo>
                <a:cubicBezTo>
                  <a:pt x="225277" y="219456"/>
                  <a:pt x="221016" y="227221"/>
                  <a:pt x="215524" y="234086"/>
                </a:cubicBezTo>
                <a:cubicBezTo>
                  <a:pt x="211215" y="239472"/>
                  <a:pt x="204719" y="242978"/>
                  <a:pt x="200893" y="248717"/>
                </a:cubicBezTo>
                <a:cubicBezTo>
                  <a:pt x="194844" y="257790"/>
                  <a:pt x="192042" y="268730"/>
                  <a:pt x="186263" y="277977"/>
                </a:cubicBezTo>
                <a:cubicBezTo>
                  <a:pt x="182101" y="284636"/>
                  <a:pt x="154452" y="318464"/>
                  <a:pt x="149687" y="329184"/>
                </a:cubicBezTo>
                <a:cubicBezTo>
                  <a:pt x="122377" y="390632"/>
                  <a:pt x="148043" y="354414"/>
                  <a:pt x="120426" y="409651"/>
                </a:cubicBezTo>
                <a:cubicBezTo>
                  <a:pt x="116494" y="417515"/>
                  <a:pt x="110673" y="424282"/>
                  <a:pt x="105796" y="431597"/>
                </a:cubicBezTo>
                <a:cubicBezTo>
                  <a:pt x="103357" y="441350"/>
                  <a:pt x="101659" y="451319"/>
                  <a:pt x="98480" y="460857"/>
                </a:cubicBezTo>
                <a:cubicBezTo>
                  <a:pt x="94327" y="473314"/>
                  <a:pt x="87623" y="484856"/>
                  <a:pt x="83850" y="497433"/>
                </a:cubicBezTo>
                <a:cubicBezTo>
                  <a:pt x="80277" y="509342"/>
                  <a:pt x="79951" y="522054"/>
                  <a:pt x="76535" y="534009"/>
                </a:cubicBezTo>
                <a:cubicBezTo>
                  <a:pt x="70180" y="556252"/>
                  <a:pt x="59126" y="577162"/>
                  <a:pt x="54589" y="599846"/>
                </a:cubicBezTo>
                <a:cubicBezTo>
                  <a:pt x="52151" y="612038"/>
                  <a:pt x="49498" y="624189"/>
                  <a:pt x="47274" y="636422"/>
                </a:cubicBezTo>
                <a:cubicBezTo>
                  <a:pt x="44621" y="651015"/>
                  <a:pt x="42868" y="665769"/>
                  <a:pt x="39959" y="680313"/>
                </a:cubicBezTo>
                <a:cubicBezTo>
                  <a:pt x="32334" y="718439"/>
                  <a:pt x="34627" y="698975"/>
                  <a:pt x="25328" y="731520"/>
                </a:cubicBezTo>
                <a:cubicBezTo>
                  <a:pt x="6952" y="795835"/>
                  <a:pt x="28242" y="730095"/>
                  <a:pt x="10698" y="782726"/>
                </a:cubicBezTo>
                <a:cubicBezTo>
                  <a:pt x="-5892" y="948634"/>
                  <a:pt x="-1037" y="869744"/>
                  <a:pt x="10698" y="1163117"/>
                </a:cubicBezTo>
                <a:cubicBezTo>
                  <a:pt x="11544" y="1184265"/>
                  <a:pt x="19225" y="1233801"/>
                  <a:pt x="25328" y="1258214"/>
                </a:cubicBezTo>
                <a:cubicBezTo>
                  <a:pt x="27198" y="1265695"/>
                  <a:pt x="30205" y="1272845"/>
                  <a:pt x="32644" y="1280160"/>
                </a:cubicBezTo>
                <a:cubicBezTo>
                  <a:pt x="35082" y="1294790"/>
                  <a:pt x="37704" y="1309391"/>
                  <a:pt x="39959" y="1324051"/>
                </a:cubicBezTo>
                <a:cubicBezTo>
                  <a:pt x="42581" y="1341092"/>
                  <a:pt x="44190" y="1358293"/>
                  <a:pt x="47274" y="1375257"/>
                </a:cubicBezTo>
                <a:cubicBezTo>
                  <a:pt x="49072" y="1385149"/>
                  <a:pt x="52736" y="1394636"/>
                  <a:pt x="54589" y="1404518"/>
                </a:cubicBezTo>
                <a:cubicBezTo>
                  <a:pt x="60056" y="1433675"/>
                  <a:pt x="62025" y="1463522"/>
                  <a:pt x="69220" y="1492301"/>
                </a:cubicBezTo>
                <a:cubicBezTo>
                  <a:pt x="71658" y="1502054"/>
                  <a:pt x="73005" y="1512148"/>
                  <a:pt x="76535" y="1521561"/>
                </a:cubicBezTo>
                <a:cubicBezTo>
                  <a:pt x="80364" y="1531772"/>
                  <a:pt x="86288" y="1541068"/>
                  <a:pt x="91165" y="1550822"/>
                </a:cubicBezTo>
                <a:cubicBezTo>
                  <a:pt x="93883" y="1569849"/>
                  <a:pt x="99681" y="1617203"/>
                  <a:pt x="105796" y="1638605"/>
                </a:cubicBezTo>
                <a:cubicBezTo>
                  <a:pt x="112151" y="1660847"/>
                  <a:pt x="120426" y="1682496"/>
                  <a:pt x="127741" y="1704441"/>
                </a:cubicBezTo>
                <a:lnTo>
                  <a:pt x="135056" y="1726387"/>
                </a:lnTo>
                <a:lnTo>
                  <a:pt x="157002" y="1792224"/>
                </a:lnTo>
                <a:cubicBezTo>
                  <a:pt x="159440" y="1799539"/>
                  <a:pt x="160040" y="1807753"/>
                  <a:pt x="164317" y="1814169"/>
                </a:cubicBezTo>
                <a:lnTo>
                  <a:pt x="178948" y="1836115"/>
                </a:lnTo>
                <a:cubicBezTo>
                  <a:pt x="181386" y="1845869"/>
                  <a:pt x="184082" y="1855562"/>
                  <a:pt x="186263" y="1865376"/>
                </a:cubicBezTo>
                <a:cubicBezTo>
                  <a:pt x="188960" y="1877513"/>
                  <a:pt x="190005" y="1890043"/>
                  <a:pt x="193578" y="1901952"/>
                </a:cubicBezTo>
                <a:cubicBezTo>
                  <a:pt x="197351" y="1914529"/>
                  <a:pt x="202875" y="1926529"/>
                  <a:pt x="208208" y="1938528"/>
                </a:cubicBezTo>
                <a:cubicBezTo>
                  <a:pt x="237038" y="2003394"/>
                  <a:pt x="206518" y="1931450"/>
                  <a:pt x="244784" y="1997049"/>
                </a:cubicBezTo>
                <a:cubicBezTo>
                  <a:pt x="255773" y="2015888"/>
                  <a:pt x="264291" y="2036064"/>
                  <a:pt x="274045" y="2055571"/>
                </a:cubicBezTo>
                <a:cubicBezTo>
                  <a:pt x="278922" y="2065325"/>
                  <a:pt x="285228" y="2074487"/>
                  <a:pt x="288676" y="2084832"/>
                </a:cubicBezTo>
                <a:cubicBezTo>
                  <a:pt x="295178" y="2104338"/>
                  <a:pt x="298570" y="2117961"/>
                  <a:pt x="310621" y="2136038"/>
                </a:cubicBezTo>
                <a:cubicBezTo>
                  <a:pt x="314447" y="2141777"/>
                  <a:pt x="320943" y="2145283"/>
                  <a:pt x="325252" y="2150669"/>
                </a:cubicBezTo>
                <a:cubicBezTo>
                  <a:pt x="330744" y="2157534"/>
                  <a:pt x="335005" y="2165299"/>
                  <a:pt x="339882" y="2172614"/>
                </a:cubicBezTo>
                <a:cubicBezTo>
                  <a:pt x="354253" y="2215729"/>
                  <a:pt x="337509" y="2173208"/>
                  <a:pt x="369143" y="2223821"/>
                </a:cubicBezTo>
                <a:cubicBezTo>
                  <a:pt x="374922" y="2233068"/>
                  <a:pt x="378363" y="2243613"/>
                  <a:pt x="383773" y="2253081"/>
                </a:cubicBezTo>
                <a:cubicBezTo>
                  <a:pt x="388135" y="2260715"/>
                  <a:pt x="393527" y="2267712"/>
                  <a:pt x="398404" y="2275027"/>
                </a:cubicBezTo>
                <a:cubicBezTo>
                  <a:pt x="400842" y="2282342"/>
                  <a:pt x="400985" y="2290886"/>
                  <a:pt x="405719" y="2296973"/>
                </a:cubicBezTo>
                <a:cubicBezTo>
                  <a:pt x="418422" y="2313305"/>
                  <a:pt x="434980" y="2326234"/>
                  <a:pt x="449610" y="2340864"/>
                </a:cubicBezTo>
                <a:cubicBezTo>
                  <a:pt x="456925" y="2348179"/>
                  <a:pt x="465818" y="2354201"/>
                  <a:pt x="471556" y="2362809"/>
                </a:cubicBezTo>
                <a:lnTo>
                  <a:pt x="500816" y="2406701"/>
                </a:lnTo>
                <a:cubicBezTo>
                  <a:pt x="505693" y="2414016"/>
                  <a:pt x="509231" y="2422429"/>
                  <a:pt x="515447" y="2428646"/>
                </a:cubicBezTo>
                <a:cubicBezTo>
                  <a:pt x="541505" y="2454706"/>
                  <a:pt x="521329" y="2436895"/>
                  <a:pt x="566653" y="2465222"/>
                </a:cubicBezTo>
                <a:cubicBezTo>
                  <a:pt x="574109" y="2469882"/>
                  <a:pt x="580735" y="2475921"/>
                  <a:pt x="588599" y="2479853"/>
                </a:cubicBezTo>
                <a:cubicBezTo>
                  <a:pt x="595496" y="2483301"/>
                  <a:pt x="603647" y="2483720"/>
                  <a:pt x="610544" y="2487168"/>
                </a:cubicBezTo>
                <a:cubicBezTo>
                  <a:pt x="618408" y="2491100"/>
                  <a:pt x="624456" y="2498227"/>
                  <a:pt x="632490" y="2501798"/>
                </a:cubicBezTo>
                <a:cubicBezTo>
                  <a:pt x="668457" y="2517783"/>
                  <a:pt x="677157" y="2515483"/>
                  <a:pt x="712957" y="2523744"/>
                </a:cubicBezTo>
                <a:cubicBezTo>
                  <a:pt x="732550" y="2528265"/>
                  <a:pt x="771479" y="2538374"/>
                  <a:pt x="771479" y="2538374"/>
                </a:cubicBezTo>
                <a:cubicBezTo>
                  <a:pt x="824828" y="2535410"/>
                  <a:pt x="897109" y="2535194"/>
                  <a:pt x="954359" y="2523744"/>
                </a:cubicBezTo>
                <a:cubicBezTo>
                  <a:pt x="961920" y="2522232"/>
                  <a:pt x="968989" y="2518867"/>
                  <a:pt x="976304" y="2516429"/>
                </a:cubicBezTo>
                <a:cubicBezTo>
                  <a:pt x="992032" y="2505943"/>
                  <a:pt x="1013906" y="2491947"/>
                  <a:pt x="1027511" y="2479853"/>
                </a:cubicBezTo>
                <a:cubicBezTo>
                  <a:pt x="1040398" y="2468398"/>
                  <a:pt x="1051895" y="2455469"/>
                  <a:pt x="1064087" y="2443277"/>
                </a:cubicBezTo>
                <a:lnTo>
                  <a:pt x="1100663" y="2406701"/>
                </a:lnTo>
                <a:cubicBezTo>
                  <a:pt x="1107978" y="2399386"/>
                  <a:pt x="1114000" y="2390493"/>
                  <a:pt x="1122608" y="2384755"/>
                </a:cubicBezTo>
                <a:lnTo>
                  <a:pt x="1144554" y="2370125"/>
                </a:lnTo>
                <a:cubicBezTo>
                  <a:pt x="1149431" y="2362810"/>
                  <a:pt x="1153692" y="2355044"/>
                  <a:pt x="1159184" y="2348179"/>
                </a:cubicBezTo>
                <a:cubicBezTo>
                  <a:pt x="1163492" y="2342793"/>
                  <a:pt x="1169989" y="2339288"/>
                  <a:pt x="1173815" y="2333549"/>
                </a:cubicBezTo>
                <a:cubicBezTo>
                  <a:pt x="1179864" y="2324476"/>
                  <a:pt x="1183568" y="2314042"/>
                  <a:pt x="1188445" y="2304288"/>
                </a:cubicBezTo>
                <a:cubicBezTo>
                  <a:pt x="1192092" y="2286051"/>
                  <a:pt x="1195040" y="2263444"/>
                  <a:pt x="1203076" y="2245766"/>
                </a:cubicBezTo>
                <a:cubicBezTo>
                  <a:pt x="1212101" y="2225911"/>
                  <a:pt x="1225439" y="2207935"/>
                  <a:pt x="1232336" y="2187245"/>
                </a:cubicBezTo>
                <a:cubicBezTo>
                  <a:pt x="1237213" y="2172614"/>
                  <a:pt x="1242535" y="2158125"/>
                  <a:pt x="1246967" y="2143353"/>
                </a:cubicBezTo>
                <a:cubicBezTo>
                  <a:pt x="1253153" y="2122735"/>
                  <a:pt x="1253404" y="2111265"/>
                  <a:pt x="1261597" y="2092147"/>
                </a:cubicBezTo>
                <a:cubicBezTo>
                  <a:pt x="1265893" y="2082124"/>
                  <a:pt x="1271799" y="2072851"/>
                  <a:pt x="1276228" y="2062886"/>
                </a:cubicBezTo>
                <a:cubicBezTo>
                  <a:pt x="1281561" y="2050887"/>
                  <a:pt x="1285525" y="2038309"/>
                  <a:pt x="1290858" y="2026310"/>
                </a:cubicBezTo>
                <a:cubicBezTo>
                  <a:pt x="1295287" y="2016345"/>
                  <a:pt x="1301192" y="2007072"/>
                  <a:pt x="1305488" y="1997049"/>
                </a:cubicBezTo>
                <a:cubicBezTo>
                  <a:pt x="1316590" y="1971146"/>
                  <a:pt x="1311528" y="1970028"/>
                  <a:pt x="1320119" y="1938528"/>
                </a:cubicBezTo>
                <a:cubicBezTo>
                  <a:pt x="1324177" y="1923650"/>
                  <a:pt x="1329872" y="1909267"/>
                  <a:pt x="1334749" y="1894637"/>
                </a:cubicBezTo>
                <a:cubicBezTo>
                  <a:pt x="1337187" y="1887322"/>
                  <a:pt x="1338615" y="1879588"/>
                  <a:pt x="1342064" y="1872691"/>
                </a:cubicBezTo>
                <a:cubicBezTo>
                  <a:pt x="1352532" y="1851755"/>
                  <a:pt x="1358628" y="1843012"/>
                  <a:pt x="1364010" y="1821485"/>
                </a:cubicBezTo>
                <a:cubicBezTo>
                  <a:pt x="1374448" y="1779732"/>
                  <a:pt x="1367379" y="1793186"/>
                  <a:pt x="1378640" y="1755648"/>
                </a:cubicBezTo>
                <a:cubicBezTo>
                  <a:pt x="1383071" y="1740877"/>
                  <a:pt x="1390247" y="1726879"/>
                  <a:pt x="1393271" y="1711757"/>
                </a:cubicBezTo>
                <a:cubicBezTo>
                  <a:pt x="1402725" y="1664488"/>
                  <a:pt x="1395026" y="1686302"/>
                  <a:pt x="1415216" y="1645920"/>
                </a:cubicBezTo>
                <a:cubicBezTo>
                  <a:pt x="1417655" y="1628851"/>
                  <a:pt x="1419150" y="1611620"/>
                  <a:pt x="1422532" y="1594713"/>
                </a:cubicBezTo>
                <a:cubicBezTo>
                  <a:pt x="1424044" y="1587152"/>
                  <a:pt x="1429847" y="1580479"/>
                  <a:pt x="1429847" y="1572768"/>
                </a:cubicBezTo>
                <a:cubicBezTo>
                  <a:pt x="1429847" y="1550687"/>
                  <a:pt x="1403024" y="1521562"/>
                  <a:pt x="1400586" y="1492301"/>
                </a:cubicBezTo>
                <a:close/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/>
          <p:cNvSpPr txBox="1"/>
          <p:nvPr/>
        </p:nvSpPr>
        <p:spPr>
          <a:xfrm>
            <a:off x="6080851" y="3417548"/>
            <a:ext cx="3015569" cy="10156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Cluster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8" name="Gerade Verbindung mit Pfeil 37"/>
          <p:cNvCxnSpPr>
            <a:endCxn id="27" idx="4"/>
          </p:cNvCxnSpPr>
          <p:nvPr/>
        </p:nvCxnSpPr>
        <p:spPr>
          <a:xfrm flipV="1">
            <a:off x="1722225" y="4113074"/>
            <a:ext cx="2" cy="10441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6" idx="4"/>
          </p:cNvCxnSpPr>
          <p:nvPr/>
        </p:nvCxnSpPr>
        <p:spPr>
          <a:xfrm flipV="1">
            <a:off x="1722225" y="1677904"/>
            <a:ext cx="1224136" cy="34792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907704" y="5199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84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77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6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98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38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koch cur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153"/>
          <a:stretch/>
        </p:blipFill>
        <p:spPr bwMode="auto">
          <a:xfrm>
            <a:off x="1187624" y="404664"/>
            <a:ext cx="6773962" cy="58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http://www.vanderbilt.edu/AnS/psychology/cogsci/chaos/workshop/Fractals.html</a:t>
            </a:r>
          </a:p>
        </p:txBody>
      </p:sp>
    </p:spTree>
    <p:extLst>
      <p:ext uri="{BB962C8B-B14F-4D97-AF65-F5344CB8AC3E}">
        <p14:creationId xmlns:p14="http://schemas.microsoft.com/office/powerpoint/2010/main" val="74087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Bildergebnis für koch curve lengt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6" y="2132856"/>
            <a:ext cx="458524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Ähnliches Foto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5" r="25537" b="12244"/>
          <a:stretch/>
        </p:blipFill>
        <p:spPr bwMode="auto">
          <a:xfrm>
            <a:off x="4788024" y="1556791"/>
            <a:ext cx="3456384" cy="35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55576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http://www.phpld.net/wat-zijn-fractals-en-waarom-moet-ik-me-zorgen.html</a:t>
            </a:r>
          </a:p>
        </p:txBody>
      </p:sp>
      <p:sp>
        <p:nvSpPr>
          <p:cNvPr id="3" name="Rechteck 2"/>
          <p:cNvSpPr/>
          <p:nvPr/>
        </p:nvSpPr>
        <p:spPr>
          <a:xfrm>
            <a:off x="755576" y="10825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https://adonis49.wordpress.com/tag/von-koch-curve/</a:t>
            </a:r>
          </a:p>
        </p:txBody>
      </p:sp>
    </p:spTree>
    <p:extLst>
      <p:ext uri="{BB962C8B-B14F-4D97-AF65-F5344CB8AC3E}">
        <p14:creationId xmlns:p14="http://schemas.microsoft.com/office/powerpoint/2010/main" val="2663253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>
            <a:off x="4548748" y="3268570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2557644" y="4798656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>
            <a:off x="1026795" y="3828240"/>
            <a:ext cx="3949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2552131" y="3097939"/>
            <a:ext cx="4763069" cy="1337583"/>
          </a:xfrm>
          <a:custGeom>
            <a:avLst/>
            <a:gdLst>
              <a:gd name="connsiteX0" fmla="*/ 0 w 4763069"/>
              <a:gd name="connsiteY0" fmla="*/ 750730 h 1337583"/>
              <a:gd name="connsiteX1" fmla="*/ 450376 w 4763069"/>
              <a:gd name="connsiteY1" fmla="*/ 450479 h 1337583"/>
              <a:gd name="connsiteX2" fmla="*/ 1419368 w 4763069"/>
              <a:gd name="connsiteY2" fmla="*/ 103 h 1337583"/>
              <a:gd name="connsiteX3" fmla="*/ 2442950 w 4763069"/>
              <a:gd name="connsiteY3" fmla="*/ 491422 h 1337583"/>
              <a:gd name="connsiteX4" fmla="*/ 3916908 w 4763069"/>
              <a:gd name="connsiteY4" fmla="*/ 914503 h 1337583"/>
              <a:gd name="connsiteX5" fmla="*/ 4749421 w 4763069"/>
              <a:gd name="connsiteY5" fmla="*/ 1337583 h 1337583"/>
              <a:gd name="connsiteX6" fmla="*/ 4749421 w 4763069"/>
              <a:gd name="connsiteY6" fmla="*/ 1337583 h 1337583"/>
              <a:gd name="connsiteX7" fmla="*/ 4763069 w 4763069"/>
              <a:gd name="connsiteY7" fmla="*/ 1337583 h 133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3069" h="1337583">
                <a:moveTo>
                  <a:pt x="0" y="750730"/>
                </a:moveTo>
                <a:cubicBezTo>
                  <a:pt x="106907" y="663156"/>
                  <a:pt x="213815" y="575583"/>
                  <a:pt x="450376" y="450479"/>
                </a:cubicBezTo>
                <a:cubicBezTo>
                  <a:pt x="686937" y="325375"/>
                  <a:pt x="1087272" y="-6721"/>
                  <a:pt x="1419368" y="103"/>
                </a:cubicBezTo>
                <a:cubicBezTo>
                  <a:pt x="1751464" y="6927"/>
                  <a:pt x="2026693" y="339022"/>
                  <a:pt x="2442950" y="491422"/>
                </a:cubicBezTo>
                <a:cubicBezTo>
                  <a:pt x="2859207" y="643822"/>
                  <a:pt x="3532496" y="773476"/>
                  <a:pt x="3916908" y="914503"/>
                </a:cubicBezTo>
                <a:cubicBezTo>
                  <a:pt x="4301320" y="1055530"/>
                  <a:pt x="4749421" y="1337583"/>
                  <a:pt x="4749421" y="1337583"/>
                </a:cubicBezTo>
                <a:lnTo>
                  <a:pt x="4749421" y="1337583"/>
                </a:lnTo>
                <a:lnTo>
                  <a:pt x="4763069" y="133758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5110336" y="328976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557644" y="2420888"/>
            <a:ext cx="2734436" cy="912441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669484" y="2032827"/>
            <a:ext cx="1507800" cy="130050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332724" y="2608997"/>
            <a:ext cx="216024" cy="191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1691680" y="2805608"/>
            <a:ext cx="2124236" cy="1724477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417745" y="3773597"/>
            <a:ext cx="216024" cy="1913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3491880" y="2850898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5715490" y="2289936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de-DE" sz="4400" b="0" i="1" smtClean="0">
                          <a:latin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12" idx="6"/>
            <a:endCxn id="24" idx="2"/>
          </p:cNvCxnSpPr>
          <p:nvPr/>
        </p:nvCxnSpPr>
        <p:spPr>
          <a:xfrm flipV="1">
            <a:off x="3426615" y="1821708"/>
            <a:ext cx="699403" cy="474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3210591" y="173077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endCxn id="12" idx="4"/>
          </p:cNvCxnSpPr>
          <p:nvPr/>
        </p:nvCxnSpPr>
        <p:spPr>
          <a:xfrm flipV="1">
            <a:off x="1708337" y="19221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5138090" y="20745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stCxn id="15" idx="6"/>
            <a:endCxn id="19" idx="2"/>
          </p:cNvCxnSpPr>
          <p:nvPr/>
        </p:nvCxnSpPr>
        <p:spPr>
          <a:xfrm flipV="1">
            <a:off x="2034194" y="513242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3882666" y="982116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341932" y="503675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links 19"/>
          <p:cNvSpPr/>
          <p:nvPr/>
        </p:nvSpPr>
        <p:spPr>
          <a:xfrm rot="16200000">
            <a:off x="4587518" y="5339246"/>
            <a:ext cx="495812" cy="12682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482202" y="237113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3174464" y="246680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ihandform 22"/>
          <p:cNvSpPr/>
          <p:nvPr/>
        </p:nvSpPr>
        <p:spPr>
          <a:xfrm flipH="1">
            <a:off x="4276167" y="1840469"/>
            <a:ext cx="4414067" cy="1515363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4126018" y="1726036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>
            <a:off x="4061085" y="2952400"/>
            <a:ext cx="1692954" cy="806864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373499" y="3540958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4663387" y="318902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</a:rPr>
                        <m:t>Δ</m:t>
                      </m:r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31"/>
          <p:cNvCxnSpPr>
            <a:stCxn id="25" idx="4"/>
          </p:cNvCxnSpPr>
          <p:nvPr/>
        </p:nvCxnSpPr>
        <p:spPr>
          <a:xfrm>
            <a:off x="4771399" y="3380366"/>
            <a:ext cx="0" cy="7017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30" idx="4"/>
            <a:endCxn id="19" idx="0"/>
          </p:cNvCxnSpPr>
          <p:nvPr/>
        </p:nvCxnSpPr>
        <p:spPr>
          <a:xfrm flipH="1">
            <a:off x="5449944" y="3732302"/>
            <a:ext cx="31567" cy="130445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schweifte Klammer links 37"/>
          <p:cNvSpPr/>
          <p:nvPr/>
        </p:nvSpPr>
        <p:spPr>
          <a:xfrm rot="16200000">
            <a:off x="4322785" y="4089671"/>
            <a:ext cx="307518" cy="58971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38"/>
          <p:cNvCxnSpPr/>
          <p:nvPr/>
        </p:nvCxnSpPr>
        <p:spPr>
          <a:xfrm flipH="1">
            <a:off x="2771800" y="3296922"/>
            <a:ext cx="189158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2627784" y="3636630"/>
            <a:ext cx="274571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32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/>
          <p:cNvCxnSpPr/>
          <p:nvPr/>
        </p:nvCxnSpPr>
        <p:spPr>
          <a:xfrm flipV="1">
            <a:off x="6660232" y="2060848"/>
            <a:ext cx="648072" cy="86345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70" idx="3"/>
          </p:cNvCxnSpPr>
          <p:nvPr/>
        </p:nvCxnSpPr>
        <p:spPr>
          <a:xfrm flipV="1">
            <a:off x="5557956" y="2550974"/>
            <a:ext cx="1349936" cy="61910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28" idx="6"/>
            <a:endCxn id="27" idx="2"/>
          </p:cNvCxnSpPr>
          <p:nvPr/>
        </p:nvCxnSpPr>
        <p:spPr>
          <a:xfrm flipV="1">
            <a:off x="2034194" y="2998151"/>
            <a:ext cx="2025949" cy="994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44"/>
          <p:cNvCxnSpPr>
            <a:stCxn id="44" idx="6"/>
            <a:endCxn id="70" idx="2"/>
          </p:cNvCxnSpPr>
          <p:nvPr/>
        </p:nvCxnSpPr>
        <p:spPr>
          <a:xfrm flipV="1">
            <a:off x="1800475" y="2483324"/>
            <a:ext cx="5075781" cy="92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 flipV="1">
            <a:off x="1132278" y="927951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ihandform 67"/>
          <p:cNvSpPr/>
          <p:nvPr/>
        </p:nvSpPr>
        <p:spPr>
          <a:xfrm>
            <a:off x="4162425" y="1266825"/>
            <a:ext cx="3145879" cy="1753148"/>
          </a:xfrm>
          <a:custGeom>
            <a:avLst/>
            <a:gdLst>
              <a:gd name="connsiteX0" fmla="*/ 0 w 2752725"/>
              <a:gd name="connsiteY0" fmla="*/ 1733550 h 1753148"/>
              <a:gd name="connsiteX1" fmla="*/ 581025 w 2752725"/>
              <a:gd name="connsiteY1" fmla="*/ 1743075 h 1753148"/>
              <a:gd name="connsiteX2" fmla="*/ 1209675 w 2752725"/>
              <a:gd name="connsiteY2" fmla="*/ 1609725 h 1753148"/>
              <a:gd name="connsiteX3" fmla="*/ 1809750 w 2752725"/>
              <a:gd name="connsiteY3" fmla="*/ 1304925 h 1753148"/>
              <a:gd name="connsiteX4" fmla="*/ 2371725 w 2752725"/>
              <a:gd name="connsiteY4" fmla="*/ 838200 h 1753148"/>
              <a:gd name="connsiteX5" fmla="*/ 2667000 w 2752725"/>
              <a:gd name="connsiteY5" fmla="*/ 323850 h 1753148"/>
              <a:gd name="connsiteX6" fmla="*/ 2752725 w 2752725"/>
              <a:gd name="connsiteY6" fmla="*/ 0 h 175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2725" h="1753148">
                <a:moveTo>
                  <a:pt x="0" y="1733550"/>
                </a:moveTo>
                <a:cubicBezTo>
                  <a:pt x="189706" y="1748631"/>
                  <a:pt x="379413" y="1763712"/>
                  <a:pt x="581025" y="1743075"/>
                </a:cubicBezTo>
                <a:cubicBezTo>
                  <a:pt x="782637" y="1722438"/>
                  <a:pt x="1004887" y="1682750"/>
                  <a:pt x="1209675" y="1609725"/>
                </a:cubicBezTo>
                <a:cubicBezTo>
                  <a:pt x="1414463" y="1536700"/>
                  <a:pt x="1616075" y="1433512"/>
                  <a:pt x="1809750" y="1304925"/>
                </a:cubicBezTo>
                <a:cubicBezTo>
                  <a:pt x="2003425" y="1176338"/>
                  <a:pt x="2228850" y="1001712"/>
                  <a:pt x="2371725" y="838200"/>
                </a:cubicBezTo>
                <a:cubicBezTo>
                  <a:pt x="2514600" y="674687"/>
                  <a:pt x="2603500" y="463550"/>
                  <a:pt x="2667000" y="323850"/>
                </a:cubicBezTo>
                <a:cubicBezTo>
                  <a:pt x="2730500" y="184150"/>
                  <a:pt x="2741612" y="92075"/>
                  <a:pt x="2752725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4672947" y="2924301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6876256" y="238765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5416972" y="2886837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6129474" y="2761784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060143" y="2902479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818170" y="2912426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1584451" y="239690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 Verbindung 101"/>
          <p:cNvCxnSpPr/>
          <p:nvPr/>
        </p:nvCxnSpPr>
        <p:spPr>
          <a:xfrm flipV="1">
            <a:off x="4779815" y="3127361"/>
            <a:ext cx="0" cy="95478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endCxn id="69" idx="4"/>
          </p:cNvCxnSpPr>
          <p:nvPr/>
        </p:nvCxnSpPr>
        <p:spPr>
          <a:xfrm flipV="1">
            <a:off x="5524984" y="3078181"/>
            <a:ext cx="0" cy="98339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endCxn id="81" idx="4"/>
          </p:cNvCxnSpPr>
          <p:nvPr/>
        </p:nvCxnSpPr>
        <p:spPr>
          <a:xfrm flipV="1">
            <a:off x="6237486" y="2953128"/>
            <a:ext cx="0" cy="107906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>
            <a:endCxn id="70" idx="4"/>
          </p:cNvCxnSpPr>
          <p:nvPr/>
        </p:nvCxnSpPr>
        <p:spPr>
          <a:xfrm flipV="1">
            <a:off x="6984268" y="2578996"/>
            <a:ext cx="0" cy="149143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8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80-Grad-Pfeil 11"/>
          <p:cNvSpPr/>
          <p:nvPr/>
        </p:nvSpPr>
        <p:spPr>
          <a:xfrm>
            <a:off x="1150325" y="2069232"/>
            <a:ext cx="4429788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80-Grad-Pfeil 12"/>
          <p:cNvSpPr/>
          <p:nvPr/>
        </p:nvSpPr>
        <p:spPr>
          <a:xfrm>
            <a:off x="3131840" y="2509664"/>
            <a:ext cx="2448272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 flipV="1">
            <a:off x="3707904" y="4091846"/>
            <a:ext cx="4429788" cy="1020295"/>
            <a:chOff x="3550113" y="1184569"/>
            <a:chExt cx="4429788" cy="101649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" name="180-Grad-Pfeil 13"/>
            <p:cNvSpPr/>
            <p:nvPr/>
          </p:nvSpPr>
          <p:spPr>
            <a:xfrm>
              <a:off x="3550113" y="1184569"/>
              <a:ext cx="4429788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180-Grad-Pfeil 14"/>
            <p:cNvSpPr/>
            <p:nvPr/>
          </p:nvSpPr>
          <p:spPr>
            <a:xfrm>
              <a:off x="5531628" y="1625001"/>
              <a:ext cx="2448272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01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49"/>
          <p:cNvCxnSpPr/>
          <p:nvPr/>
        </p:nvCxnSpPr>
        <p:spPr>
          <a:xfrm flipV="1">
            <a:off x="1455178" y="493145"/>
            <a:ext cx="2396742" cy="571768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2934477" y="242664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 flipH="1" flipV="1">
            <a:off x="3150501" y="332656"/>
            <a:ext cx="3991064" cy="440581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3275856" y="108426"/>
            <a:ext cx="2952328" cy="513656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5030078" y="2426642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ihandform 36"/>
          <p:cNvSpPr/>
          <p:nvPr/>
        </p:nvSpPr>
        <p:spPr>
          <a:xfrm>
            <a:off x="4249625" y="1804355"/>
            <a:ext cx="4067033" cy="1589707"/>
          </a:xfrm>
          <a:custGeom>
            <a:avLst/>
            <a:gdLst>
              <a:gd name="connsiteX0" fmla="*/ 0 w 4067033"/>
              <a:gd name="connsiteY0" fmla="*/ 0 h 1589707"/>
              <a:gd name="connsiteX1" fmla="*/ 368490 w 4067033"/>
              <a:gd name="connsiteY1" fmla="*/ 395786 h 1589707"/>
              <a:gd name="connsiteX2" fmla="*/ 764275 w 4067033"/>
              <a:gd name="connsiteY2" fmla="*/ 832514 h 1589707"/>
              <a:gd name="connsiteX3" fmla="*/ 1160060 w 4067033"/>
              <a:gd name="connsiteY3" fmla="*/ 1146412 h 1589707"/>
              <a:gd name="connsiteX4" fmla="*/ 1624084 w 4067033"/>
              <a:gd name="connsiteY4" fmla="*/ 1378424 h 1589707"/>
              <a:gd name="connsiteX5" fmla="*/ 2265529 w 4067033"/>
              <a:gd name="connsiteY5" fmla="*/ 1514902 h 1589707"/>
              <a:gd name="connsiteX6" fmla="*/ 3111690 w 4067033"/>
              <a:gd name="connsiteY6" fmla="*/ 1583141 h 1589707"/>
              <a:gd name="connsiteX7" fmla="*/ 4067033 w 4067033"/>
              <a:gd name="connsiteY7" fmla="*/ 1583141 h 158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7033" h="1589707">
                <a:moveTo>
                  <a:pt x="0" y="0"/>
                </a:moveTo>
                <a:lnTo>
                  <a:pt x="368490" y="395786"/>
                </a:lnTo>
                <a:cubicBezTo>
                  <a:pt x="495869" y="534538"/>
                  <a:pt x="632347" y="707410"/>
                  <a:pt x="764275" y="832514"/>
                </a:cubicBezTo>
                <a:cubicBezTo>
                  <a:pt x="896203" y="957618"/>
                  <a:pt x="1016759" y="1055427"/>
                  <a:pt x="1160060" y="1146412"/>
                </a:cubicBezTo>
                <a:cubicBezTo>
                  <a:pt x="1303362" y="1237397"/>
                  <a:pt x="1439839" y="1317009"/>
                  <a:pt x="1624084" y="1378424"/>
                </a:cubicBezTo>
                <a:cubicBezTo>
                  <a:pt x="1808329" y="1439839"/>
                  <a:pt x="2017595" y="1480783"/>
                  <a:pt x="2265529" y="1514902"/>
                </a:cubicBezTo>
                <a:cubicBezTo>
                  <a:pt x="2513463" y="1549022"/>
                  <a:pt x="2811439" y="1571768"/>
                  <a:pt x="3111690" y="1583141"/>
                </a:cubicBezTo>
                <a:cubicBezTo>
                  <a:pt x="3411941" y="1594514"/>
                  <a:pt x="3739487" y="1588827"/>
                  <a:pt x="4067033" y="1583141"/>
                </a:cubicBez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eschweifte Klammer links 30"/>
          <p:cNvSpPr/>
          <p:nvPr/>
        </p:nvSpPr>
        <p:spPr>
          <a:xfrm rot="16200000">
            <a:off x="4428820" y="3983636"/>
            <a:ext cx="462139" cy="95640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>
            <a:stCxn id="26" idx="4"/>
          </p:cNvCxnSpPr>
          <p:nvPr/>
        </p:nvCxnSpPr>
        <p:spPr>
          <a:xfrm>
            <a:off x="5138090" y="2617986"/>
            <a:ext cx="0" cy="152804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030078" y="3252905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/>
          <p:cNvCxnSpPr>
            <a:stCxn id="12" idx="6"/>
            <a:endCxn id="26" idx="2"/>
          </p:cNvCxnSpPr>
          <p:nvPr/>
        </p:nvCxnSpPr>
        <p:spPr>
          <a:xfrm>
            <a:off x="3150501" y="2522314"/>
            <a:ext cx="1879577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228184" y="5280730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Euler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141564" y="4511289"/>
            <a:ext cx="117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RK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4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700918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1491218" y="3316623"/>
            <a:ext cx="5522107" cy="699537"/>
          </a:xfrm>
          <a:custGeom>
            <a:avLst/>
            <a:gdLst>
              <a:gd name="connsiteX0" fmla="*/ 0 w 4603531"/>
              <a:gd name="connsiteY0" fmla="*/ 725228 h 787197"/>
              <a:gd name="connsiteX1" fmla="*/ 1056289 w 4603531"/>
              <a:gd name="connsiteY1" fmla="*/ 14 h 787197"/>
              <a:gd name="connsiteX2" fmla="*/ 3137338 w 4603531"/>
              <a:gd name="connsiteY2" fmla="*/ 740993 h 787197"/>
              <a:gd name="connsiteX3" fmla="*/ 4603531 w 4603531"/>
              <a:gd name="connsiteY3" fmla="*/ 646400 h 787197"/>
              <a:gd name="connsiteX0" fmla="*/ 0 w 4603531"/>
              <a:gd name="connsiteY0" fmla="*/ 472914 h 516351"/>
              <a:gd name="connsiteX1" fmla="*/ 1398007 w 4603531"/>
              <a:gd name="connsiteY1" fmla="*/ 46 h 516351"/>
              <a:gd name="connsiteX2" fmla="*/ 3137338 w 4603531"/>
              <a:gd name="connsiteY2" fmla="*/ 488679 h 516351"/>
              <a:gd name="connsiteX3" fmla="*/ 4603531 w 4603531"/>
              <a:gd name="connsiteY3" fmla="*/ 394086 h 516351"/>
              <a:gd name="connsiteX0" fmla="*/ 0 w 4603531"/>
              <a:gd name="connsiteY0" fmla="*/ 532979 h 580816"/>
              <a:gd name="connsiteX1" fmla="*/ 1989443 w 4603531"/>
              <a:gd name="connsiteY1" fmla="*/ 29 h 580816"/>
              <a:gd name="connsiteX2" fmla="*/ 3137338 w 4603531"/>
              <a:gd name="connsiteY2" fmla="*/ 548744 h 580816"/>
              <a:gd name="connsiteX3" fmla="*/ 4603531 w 4603531"/>
              <a:gd name="connsiteY3" fmla="*/ 454151 h 580816"/>
              <a:gd name="connsiteX0" fmla="*/ 0 w 4603531"/>
              <a:gd name="connsiteY0" fmla="*/ 533188 h 533188"/>
              <a:gd name="connsiteX1" fmla="*/ 1989443 w 4603531"/>
              <a:gd name="connsiteY1" fmla="*/ 238 h 533188"/>
              <a:gd name="connsiteX2" fmla="*/ 3544771 w 4603531"/>
              <a:gd name="connsiteY2" fmla="*/ 464837 h 533188"/>
              <a:gd name="connsiteX3" fmla="*/ 4603531 w 4603531"/>
              <a:gd name="connsiteY3" fmla="*/ 454360 h 53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531" h="533188">
                <a:moveTo>
                  <a:pt x="0" y="533188"/>
                </a:moveTo>
                <a:cubicBezTo>
                  <a:pt x="266699" y="169267"/>
                  <a:pt x="1398648" y="11630"/>
                  <a:pt x="1989443" y="238"/>
                </a:cubicBezTo>
                <a:cubicBezTo>
                  <a:pt x="2580238" y="-11154"/>
                  <a:pt x="3109090" y="389150"/>
                  <a:pt x="3544771" y="464837"/>
                </a:cubicBezTo>
                <a:cubicBezTo>
                  <a:pt x="3980452" y="540524"/>
                  <a:pt x="4166038" y="555522"/>
                  <a:pt x="4603531" y="45436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 Verbindung 20"/>
          <p:cNvCxnSpPr>
            <a:stCxn id="19" idx="0"/>
            <a:endCxn id="17" idx="0"/>
          </p:cNvCxnSpPr>
          <p:nvPr/>
        </p:nvCxnSpPr>
        <p:spPr>
          <a:xfrm>
            <a:off x="1491218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9" idx="3"/>
          </p:cNvCxnSpPr>
          <p:nvPr/>
        </p:nvCxnSpPr>
        <p:spPr>
          <a:xfrm>
            <a:off x="7013325" y="3912739"/>
            <a:ext cx="0" cy="196426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432164" y="908720"/>
            <a:ext cx="5537872" cy="300401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1325458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6847563" y="376145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6847563" y="755846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5212925" y="3198820"/>
            <a:ext cx="17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exakt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, 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583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418153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00803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43961" y="865062"/>
            <a:ext cx="6482686" cy="3044391"/>
          </a:xfrm>
          <a:custGeom>
            <a:avLst/>
            <a:gdLst>
              <a:gd name="connsiteX0" fmla="*/ 0 w 6455391"/>
              <a:gd name="connsiteY0" fmla="*/ 2217503 h 2217503"/>
              <a:gd name="connsiteX1" fmla="*/ 1364776 w 6455391"/>
              <a:gd name="connsiteY1" fmla="*/ 2135617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17503"/>
              <a:gd name="connsiteX1" fmla="*/ 1091820 w 6455391"/>
              <a:gd name="connsiteY1" fmla="*/ 2162912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45682"/>
              <a:gd name="connsiteX1" fmla="*/ 1091820 w 6455391"/>
              <a:gd name="connsiteY1" fmla="*/ 2162912 h 2245682"/>
              <a:gd name="connsiteX2" fmla="*/ 2497540 w 6455391"/>
              <a:gd name="connsiteY2" fmla="*/ 1262160 h 2245682"/>
              <a:gd name="connsiteX3" fmla="*/ 3316406 w 6455391"/>
              <a:gd name="connsiteY3" fmla="*/ 511533 h 2245682"/>
              <a:gd name="connsiteX4" fmla="*/ 3657600 w 6455391"/>
              <a:gd name="connsiteY4" fmla="*/ 252226 h 2245682"/>
              <a:gd name="connsiteX5" fmla="*/ 3930555 w 6455391"/>
              <a:gd name="connsiteY5" fmla="*/ 156691 h 2245682"/>
              <a:gd name="connsiteX6" fmla="*/ 4244454 w 6455391"/>
              <a:gd name="connsiteY6" fmla="*/ 74805 h 2245682"/>
              <a:gd name="connsiteX7" fmla="*/ 5104263 w 6455391"/>
              <a:gd name="connsiteY7" fmla="*/ 6566 h 2245682"/>
              <a:gd name="connsiteX8" fmla="*/ 6455391 w 6455391"/>
              <a:gd name="connsiteY8" fmla="*/ 6566 h 2245682"/>
              <a:gd name="connsiteX0" fmla="*/ 0 w 6455391"/>
              <a:gd name="connsiteY0" fmla="*/ 2456971 h 2485150"/>
              <a:gd name="connsiteX1" fmla="*/ 1091820 w 6455391"/>
              <a:gd name="connsiteY1" fmla="*/ 2402380 h 2485150"/>
              <a:gd name="connsiteX2" fmla="*/ 2497540 w 6455391"/>
              <a:gd name="connsiteY2" fmla="*/ 1501628 h 2485150"/>
              <a:gd name="connsiteX3" fmla="*/ 3316406 w 6455391"/>
              <a:gd name="connsiteY3" fmla="*/ 751001 h 2485150"/>
              <a:gd name="connsiteX4" fmla="*/ 3657600 w 6455391"/>
              <a:gd name="connsiteY4" fmla="*/ 491694 h 2485150"/>
              <a:gd name="connsiteX5" fmla="*/ 3930555 w 6455391"/>
              <a:gd name="connsiteY5" fmla="*/ 396159 h 2485150"/>
              <a:gd name="connsiteX6" fmla="*/ 4244454 w 6455391"/>
              <a:gd name="connsiteY6" fmla="*/ 314273 h 2485150"/>
              <a:gd name="connsiteX7" fmla="*/ 5186149 w 6455391"/>
              <a:gd name="connsiteY7" fmla="*/ 374 h 2485150"/>
              <a:gd name="connsiteX8" fmla="*/ 6455391 w 6455391"/>
              <a:gd name="connsiteY8" fmla="*/ 246034 h 2485150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16406 w 6482686"/>
              <a:gd name="connsiteY3" fmla="*/ 1310242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30054 w 6482686"/>
              <a:gd name="connsiteY3" fmla="*/ 1323890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2686" h="3044391">
                <a:moveTo>
                  <a:pt x="0" y="3016212"/>
                </a:moveTo>
                <a:cubicBezTo>
                  <a:pt x="363940" y="2998015"/>
                  <a:pt x="675563" y="3120845"/>
                  <a:pt x="1091820" y="2961621"/>
                </a:cubicBezTo>
                <a:cubicBezTo>
                  <a:pt x="1508077" y="2802397"/>
                  <a:pt x="2124501" y="2333824"/>
                  <a:pt x="2497540" y="2060869"/>
                </a:cubicBezTo>
                <a:cubicBezTo>
                  <a:pt x="2870579" y="1787914"/>
                  <a:pt x="3136711" y="1492212"/>
                  <a:pt x="3330054" y="1323890"/>
                </a:cubicBezTo>
                <a:cubicBezTo>
                  <a:pt x="3523397" y="1155568"/>
                  <a:pt x="3557517" y="1112350"/>
                  <a:pt x="3657600" y="1050935"/>
                </a:cubicBezTo>
                <a:cubicBezTo>
                  <a:pt x="3757683" y="989520"/>
                  <a:pt x="3832746" y="984970"/>
                  <a:pt x="3930555" y="955400"/>
                </a:cubicBezTo>
                <a:cubicBezTo>
                  <a:pt x="4028364" y="925830"/>
                  <a:pt x="4035188" y="939478"/>
                  <a:pt x="4244454" y="873514"/>
                </a:cubicBezTo>
                <a:cubicBezTo>
                  <a:pt x="4453720" y="807550"/>
                  <a:pt x="4813110" y="705191"/>
                  <a:pt x="5186149" y="559615"/>
                </a:cubicBezTo>
                <a:cubicBezTo>
                  <a:pt x="5559188" y="414039"/>
                  <a:pt x="5991366" y="-5630"/>
                  <a:pt x="6482686" y="5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1208453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49399" y="1916832"/>
            <a:ext cx="5372084" cy="199590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042693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>
            <a:off x="6521483" y="2051891"/>
            <a:ext cx="2" cy="380405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355723" y="1794295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endCxn id="11" idx="6"/>
          </p:cNvCxnSpPr>
          <p:nvPr/>
        </p:nvCxnSpPr>
        <p:spPr>
          <a:xfrm flipH="1">
            <a:off x="1374217" y="3912739"/>
            <a:ext cx="514726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eschweifte Klammer links 22"/>
          <p:cNvSpPr/>
          <p:nvPr/>
        </p:nvSpPr>
        <p:spPr>
          <a:xfrm rot="10800000">
            <a:off x="6687247" y="1916832"/>
            <a:ext cx="482308" cy="1992621"/>
          </a:xfrm>
          <a:prstGeom prst="leftBrac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 </m:t>
                      </m:r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15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Bildergebnis für sine wa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5202" r="11856"/>
          <a:stretch/>
        </p:blipFill>
        <p:spPr bwMode="auto">
          <a:xfrm>
            <a:off x="5009889" y="2256103"/>
            <a:ext cx="3534515" cy="28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>
            <a:off x="179591" y="3453099"/>
            <a:ext cx="442572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2370734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700264" y="2282969"/>
            <a:ext cx="3384376" cy="23402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4657011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00811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148064" y="3453099"/>
            <a:ext cx="336229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436096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8562060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66173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92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phase spac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01" t="10771" r="11160" b="13759"/>
          <a:stretch/>
        </p:blipFill>
        <p:spPr bwMode="auto">
          <a:xfrm>
            <a:off x="609776" y="825167"/>
            <a:ext cx="6842544" cy="53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5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6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892965" y="980728"/>
            <a:ext cx="6264696" cy="496855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347864" y="4581128"/>
            <a:ext cx="2823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gedämfpt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25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131840" y="4365104"/>
            <a:ext cx="2893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gebunden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872461" y="1124744"/>
            <a:ext cx="5842238" cy="4293417"/>
          </a:xfrm>
          <a:custGeom>
            <a:avLst/>
            <a:gdLst>
              <a:gd name="connsiteX0" fmla="*/ 1434011 w 5842238"/>
              <a:gd name="connsiteY0" fmla="*/ 1105469 h 3766782"/>
              <a:gd name="connsiteX1" fmla="*/ 1679670 w 5842238"/>
              <a:gd name="connsiteY1" fmla="*/ 955343 h 3766782"/>
              <a:gd name="connsiteX2" fmla="*/ 1720614 w 5842238"/>
              <a:gd name="connsiteY2" fmla="*/ 859809 h 3766782"/>
              <a:gd name="connsiteX3" fmla="*/ 1747909 w 5842238"/>
              <a:gd name="connsiteY3" fmla="*/ 818866 h 3766782"/>
              <a:gd name="connsiteX4" fmla="*/ 1761557 w 5842238"/>
              <a:gd name="connsiteY4" fmla="*/ 777922 h 3766782"/>
              <a:gd name="connsiteX5" fmla="*/ 1788852 w 5842238"/>
              <a:gd name="connsiteY5" fmla="*/ 736979 h 3766782"/>
              <a:gd name="connsiteX6" fmla="*/ 1816148 w 5842238"/>
              <a:gd name="connsiteY6" fmla="*/ 682388 h 3766782"/>
              <a:gd name="connsiteX7" fmla="*/ 1857091 w 5842238"/>
              <a:gd name="connsiteY7" fmla="*/ 627797 h 3766782"/>
              <a:gd name="connsiteX8" fmla="*/ 1925330 w 5842238"/>
              <a:gd name="connsiteY8" fmla="*/ 518615 h 3766782"/>
              <a:gd name="connsiteX9" fmla="*/ 1966273 w 5842238"/>
              <a:gd name="connsiteY9" fmla="*/ 436728 h 3766782"/>
              <a:gd name="connsiteX10" fmla="*/ 2007217 w 5842238"/>
              <a:gd name="connsiteY10" fmla="*/ 354842 h 3766782"/>
              <a:gd name="connsiteX11" fmla="*/ 2048160 w 5842238"/>
              <a:gd name="connsiteY11" fmla="*/ 313899 h 3766782"/>
              <a:gd name="connsiteX12" fmla="*/ 2116399 w 5842238"/>
              <a:gd name="connsiteY12" fmla="*/ 232012 h 3766782"/>
              <a:gd name="connsiteX13" fmla="*/ 2157342 w 5842238"/>
              <a:gd name="connsiteY13" fmla="*/ 204717 h 3766782"/>
              <a:gd name="connsiteX14" fmla="*/ 2211933 w 5842238"/>
              <a:gd name="connsiteY14" fmla="*/ 163773 h 3766782"/>
              <a:gd name="connsiteX15" fmla="*/ 2252876 w 5842238"/>
              <a:gd name="connsiteY15" fmla="*/ 122830 h 3766782"/>
              <a:gd name="connsiteX16" fmla="*/ 2334763 w 5842238"/>
              <a:gd name="connsiteY16" fmla="*/ 68239 h 3766782"/>
              <a:gd name="connsiteX17" fmla="*/ 2375706 w 5842238"/>
              <a:gd name="connsiteY17" fmla="*/ 40943 h 3766782"/>
              <a:gd name="connsiteX18" fmla="*/ 2416649 w 5842238"/>
              <a:gd name="connsiteY18" fmla="*/ 27296 h 3766782"/>
              <a:gd name="connsiteX19" fmla="*/ 2539479 w 5842238"/>
              <a:gd name="connsiteY19" fmla="*/ 0 h 3766782"/>
              <a:gd name="connsiteX20" fmla="*/ 2771491 w 5842238"/>
              <a:gd name="connsiteY20" fmla="*/ 13648 h 3766782"/>
              <a:gd name="connsiteX21" fmla="*/ 2867026 w 5842238"/>
              <a:gd name="connsiteY21" fmla="*/ 40943 h 3766782"/>
              <a:gd name="connsiteX22" fmla="*/ 2948912 w 5842238"/>
              <a:gd name="connsiteY22" fmla="*/ 109182 h 3766782"/>
              <a:gd name="connsiteX23" fmla="*/ 3003503 w 5842238"/>
              <a:gd name="connsiteY23" fmla="*/ 191069 h 3766782"/>
              <a:gd name="connsiteX24" fmla="*/ 3085390 w 5842238"/>
              <a:gd name="connsiteY24" fmla="*/ 286603 h 3766782"/>
              <a:gd name="connsiteX25" fmla="*/ 3112685 w 5842238"/>
              <a:gd name="connsiteY25" fmla="*/ 327546 h 3766782"/>
              <a:gd name="connsiteX26" fmla="*/ 3153629 w 5842238"/>
              <a:gd name="connsiteY26" fmla="*/ 409433 h 3766782"/>
              <a:gd name="connsiteX27" fmla="*/ 3180924 w 5842238"/>
              <a:gd name="connsiteY27" fmla="*/ 491320 h 3766782"/>
              <a:gd name="connsiteX28" fmla="*/ 3194572 w 5842238"/>
              <a:gd name="connsiteY28" fmla="*/ 532263 h 3766782"/>
              <a:gd name="connsiteX29" fmla="*/ 3221867 w 5842238"/>
              <a:gd name="connsiteY29" fmla="*/ 573206 h 3766782"/>
              <a:gd name="connsiteX30" fmla="*/ 3262811 w 5842238"/>
              <a:gd name="connsiteY30" fmla="*/ 655093 h 3766782"/>
              <a:gd name="connsiteX31" fmla="*/ 3303754 w 5842238"/>
              <a:gd name="connsiteY31" fmla="*/ 736979 h 3766782"/>
              <a:gd name="connsiteX32" fmla="*/ 3385640 w 5842238"/>
              <a:gd name="connsiteY32" fmla="*/ 887105 h 3766782"/>
              <a:gd name="connsiteX33" fmla="*/ 3440232 w 5842238"/>
              <a:gd name="connsiteY33" fmla="*/ 928048 h 3766782"/>
              <a:gd name="connsiteX34" fmla="*/ 3522118 w 5842238"/>
              <a:gd name="connsiteY34" fmla="*/ 968991 h 3766782"/>
              <a:gd name="connsiteX35" fmla="*/ 3563061 w 5842238"/>
              <a:gd name="connsiteY35" fmla="*/ 1009934 h 3766782"/>
              <a:gd name="connsiteX36" fmla="*/ 3754130 w 5842238"/>
              <a:gd name="connsiteY36" fmla="*/ 1119117 h 3766782"/>
              <a:gd name="connsiteX37" fmla="*/ 3808721 w 5842238"/>
              <a:gd name="connsiteY37" fmla="*/ 1132764 h 3766782"/>
              <a:gd name="connsiteX38" fmla="*/ 3904255 w 5842238"/>
              <a:gd name="connsiteY38" fmla="*/ 1173708 h 3766782"/>
              <a:gd name="connsiteX39" fmla="*/ 3972494 w 5842238"/>
              <a:gd name="connsiteY39" fmla="*/ 1201003 h 3766782"/>
              <a:gd name="connsiteX40" fmla="*/ 4040733 w 5842238"/>
              <a:gd name="connsiteY40" fmla="*/ 1214651 h 3766782"/>
              <a:gd name="connsiteX41" fmla="*/ 4095324 w 5842238"/>
              <a:gd name="connsiteY41" fmla="*/ 1228299 h 3766782"/>
              <a:gd name="connsiteX42" fmla="*/ 4136267 w 5842238"/>
              <a:gd name="connsiteY42" fmla="*/ 1241946 h 3766782"/>
              <a:gd name="connsiteX43" fmla="*/ 4272745 w 5842238"/>
              <a:gd name="connsiteY43" fmla="*/ 1269242 h 3766782"/>
              <a:gd name="connsiteX44" fmla="*/ 4327336 w 5842238"/>
              <a:gd name="connsiteY44" fmla="*/ 1282890 h 3766782"/>
              <a:gd name="connsiteX45" fmla="*/ 4422870 w 5842238"/>
              <a:gd name="connsiteY45" fmla="*/ 1310185 h 3766782"/>
              <a:gd name="connsiteX46" fmla="*/ 4518405 w 5842238"/>
              <a:gd name="connsiteY46" fmla="*/ 1323833 h 3766782"/>
              <a:gd name="connsiteX47" fmla="*/ 4600291 w 5842238"/>
              <a:gd name="connsiteY47" fmla="*/ 1337481 h 3766782"/>
              <a:gd name="connsiteX48" fmla="*/ 4695826 w 5842238"/>
              <a:gd name="connsiteY48" fmla="*/ 1351128 h 3766782"/>
              <a:gd name="connsiteX49" fmla="*/ 4750417 w 5842238"/>
              <a:gd name="connsiteY49" fmla="*/ 1364776 h 3766782"/>
              <a:gd name="connsiteX50" fmla="*/ 5009724 w 5842238"/>
              <a:gd name="connsiteY50" fmla="*/ 1392072 h 3766782"/>
              <a:gd name="connsiteX51" fmla="*/ 5091611 w 5842238"/>
              <a:gd name="connsiteY51" fmla="*/ 1405720 h 3766782"/>
              <a:gd name="connsiteX52" fmla="*/ 5228088 w 5842238"/>
              <a:gd name="connsiteY52" fmla="*/ 1460311 h 3766782"/>
              <a:gd name="connsiteX53" fmla="*/ 5323623 w 5842238"/>
              <a:gd name="connsiteY53" fmla="*/ 1501254 h 3766782"/>
              <a:gd name="connsiteX54" fmla="*/ 5364566 w 5842238"/>
              <a:gd name="connsiteY54" fmla="*/ 1528549 h 3766782"/>
              <a:gd name="connsiteX55" fmla="*/ 5405509 w 5842238"/>
              <a:gd name="connsiteY55" fmla="*/ 1542197 h 3766782"/>
              <a:gd name="connsiteX56" fmla="*/ 5460100 w 5842238"/>
              <a:gd name="connsiteY56" fmla="*/ 1583140 h 3766782"/>
              <a:gd name="connsiteX57" fmla="*/ 5528339 w 5842238"/>
              <a:gd name="connsiteY57" fmla="*/ 1665027 h 3766782"/>
              <a:gd name="connsiteX58" fmla="*/ 5569282 w 5842238"/>
              <a:gd name="connsiteY58" fmla="*/ 1705970 h 3766782"/>
              <a:gd name="connsiteX59" fmla="*/ 5610226 w 5842238"/>
              <a:gd name="connsiteY59" fmla="*/ 1760561 h 3766782"/>
              <a:gd name="connsiteX60" fmla="*/ 5692112 w 5842238"/>
              <a:gd name="connsiteY60" fmla="*/ 1842448 h 3766782"/>
              <a:gd name="connsiteX61" fmla="*/ 5733055 w 5842238"/>
              <a:gd name="connsiteY61" fmla="*/ 1883391 h 3766782"/>
              <a:gd name="connsiteX62" fmla="*/ 5773999 w 5842238"/>
              <a:gd name="connsiteY62" fmla="*/ 1992573 h 3766782"/>
              <a:gd name="connsiteX63" fmla="*/ 5787646 w 5842238"/>
              <a:gd name="connsiteY63" fmla="*/ 2047164 h 3766782"/>
              <a:gd name="connsiteX64" fmla="*/ 5801294 w 5842238"/>
              <a:gd name="connsiteY64" fmla="*/ 2088108 h 3766782"/>
              <a:gd name="connsiteX65" fmla="*/ 5814942 w 5842238"/>
              <a:gd name="connsiteY65" fmla="*/ 2183642 h 3766782"/>
              <a:gd name="connsiteX66" fmla="*/ 5828590 w 5842238"/>
              <a:gd name="connsiteY66" fmla="*/ 2238233 h 3766782"/>
              <a:gd name="connsiteX67" fmla="*/ 5842238 w 5842238"/>
              <a:gd name="connsiteY67" fmla="*/ 2306472 h 3766782"/>
              <a:gd name="connsiteX68" fmla="*/ 5828590 w 5842238"/>
              <a:gd name="connsiteY68" fmla="*/ 2674961 h 3766782"/>
              <a:gd name="connsiteX69" fmla="*/ 5801294 w 5842238"/>
              <a:gd name="connsiteY69" fmla="*/ 2756848 h 3766782"/>
              <a:gd name="connsiteX70" fmla="*/ 5787646 w 5842238"/>
              <a:gd name="connsiteY70" fmla="*/ 2811439 h 3766782"/>
              <a:gd name="connsiteX71" fmla="*/ 5760351 w 5842238"/>
              <a:gd name="connsiteY71" fmla="*/ 2852382 h 3766782"/>
              <a:gd name="connsiteX72" fmla="*/ 5733055 w 5842238"/>
              <a:gd name="connsiteY72" fmla="*/ 2906973 h 3766782"/>
              <a:gd name="connsiteX73" fmla="*/ 5705760 w 5842238"/>
              <a:gd name="connsiteY73" fmla="*/ 2947917 h 3766782"/>
              <a:gd name="connsiteX74" fmla="*/ 5678464 w 5842238"/>
              <a:gd name="connsiteY74" fmla="*/ 3002508 h 3766782"/>
              <a:gd name="connsiteX75" fmla="*/ 5582930 w 5842238"/>
              <a:gd name="connsiteY75" fmla="*/ 3084394 h 3766782"/>
              <a:gd name="connsiteX76" fmla="*/ 5501043 w 5842238"/>
              <a:gd name="connsiteY76" fmla="*/ 3193576 h 3766782"/>
              <a:gd name="connsiteX77" fmla="*/ 5419157 w 5842238"/>
              <a:gd name="connsiteY77" fmla="*/ 3275463 h 3766782"/>
              <a:gd name="connsiteX78" fmla="*/ 5337270 w 5842238"/>
              <a:gd name="connsiteY78" fmla="*/ 3343702 h 3766782"/>
              <a:gd name="connsiteX79" fmla="*/ 5296327 w 5842238"/>
              <a:gd name="connsiteY79" fmla="*/ 3357349 h 3766782"/>
              <a:gd name="connsiteX80" fmla="*/ 5146202 w 5842238"/>
              <a:gd name="connsiteY80" fmla="*/ 3452884 h 3766782"/>
              <a:gd name="connsiteX81" fmla="*/ 4996076 w 5842238"/>
              <a:gd name="connsiteY81" fmla="*/ 3493827 h 3766782"/>
              <a:gd name="connsiteX82" fmla="*/ 4941485 w 5842238"/>
              <a:gd name="connsiteY82" fmla="*/ 3521122 h 3766782"/>
              <a:gd name="connsiteX83" fmla="*/ 4818655 w 5842238"/>
              <a:gd name="connsiteY83" fmla="*/ 3562066 h 3766782"/>
              <a:gd name="connsiteX84" fmla="*/ 4777712 w 5842238"/>
              <a:gd name="connsiteY84" fmla="*/ 3589361 h 3766782"/>
              <a:gd name="connsiteX85" fmla="*/ 4682178 w 5842238"/>
              <a:gd name="connsiteY85" fmla="*/ 3630305 h 3766782"/>
              <a:gd name="connsiteX86" fmla="*/ 4613939 w 5842238"/>
              <a:gd name="connsiteY86" fmla="*/ 3643952 h 3766782"/>
              <a:gd name="connsiteX87" fmla="*/ 4532052 w 5842238"/>
              <a:gd name="connsiteY87" fmla="*/ 3671248 h 3766782"/>
              <a:gd name="connsiteX88" fmla="*/ 4409223 w 5842238"/>
              <a:gd name="connsiteY88" fmla="*/ 3698543 h 3766782"/>
              <a:gd name="connsiteX89" fmla="*/ 4354632 w 5842238"/>
              <a:gd name="connsiteY89" fmla="*/ 3712191 h 3766782"/>
              <a:gd name="connsiteX90" fmla="*/ 4313688 w 5842238"/>
              <a:gd name="connsiteY90" fmla="*/ 3725839 h 3766782"/>
              <a:gd name="connsiteX91" fmla="*/ 4095324 w 5842238"/>
              <a:gd name="connsiteY91" fmla="*/ 3753134 h 3766782"/>
              <a:gd name="connsiteX92" fmla="*/ 3890608 w 5842238"/>
              <a:gd name="connsiteY92" fmla="*/ 3766782 h 3766782"/>
              <a:gd name="connsiteX93" fmla="*/ 3139981 w 5842238"/>
              <a:gd name="connsiteY93" fmla="*/ 3739487 h 3766782"/>
              <a:gd name="connsiteX94" fmla="*/ 2948912 w 5842238"/>
              <a:gd name="connsiteY94" fmla="*/ 3712191 h 3766782"/>
              <a:gd name="connsiteX95" fmla="*/ 2839730 w 5842238"/>
              <a:gd name="connsiteY95" fmla="*/ 3684896 h 3766782"/>
              <a:gd name="connsiteX96" fmla="*/ 2785139 w 5842238"/>
              <a:gd name="connsiteY96" fmla="*/ 3671248 h 3766782"/>
              <a:gd name="connsiteX97" fmla="*/ 2635014 w 5842238"/>
              <a:gd name="connsiteY97" fmla="*/ 3630305 h 3766782"/>
              <a:gd name="connsiteX98" fmla="*/ 2580423 w 5842238"/>
              <a:gd name="connsiteY98" fmla="*/ 3616657 h 3766782"/>
              <a:gd name="connsiteX99" fmla="*/ 2484888 w 5842238"/>
              <a:gd name="connsiteY99" fmla="*/ 3562066 h 3766782"/>
              <a:gd name="connsiteX100" fmla="*/ 2389354 w 5842238"/>
              <a:gd name="connsiteY100" fmla="*/ 3521122 h 3766782"/>
              <a:gd name="connsiteX101" fmla="*/ 2348411 w 5842238"/>
              <a:gd name="connsiteY101" fmla="*/ 3493827 h 3766782"/>
              <a:gd name="connsiteX102" fmla="*/ 2293820 w 5842238"/>
              <a:gd name="connsiteY102" fmla="*/ 3480179 h 3766782"/>
              <a:gd name="connsiteX103" fmla="*/ 2252876 w 5842238"/>
              <a:gd name="connsiteY103" fmla="*/ 3466531 h 3766782"/>
              <a:gd name="connsiteX104" fmla="*/ 2130046 w 5842238"/>
              <a:gd name="connsiteY104" fmla="*/ 3425588 h 3766782"/>
              <a:gd name="connsiteX105" fmla="*/ 2048160 w 5842238"/>
              <a:gd name="connsiteY105" fmla="*/ 3370997 h 3766782"/>
              <a:gd name="connsiteX106" fmla="*/ 1966273 w 5842238"/>
              <a:gd name="connsiteY106" fmla="*/ 3316406 h 3766782"/>
              <a:gd name="connsiteX107" fmla="*/ 1925330 w 5842238"/>
              <a:gd name="connsiteY107" fmla="*/ 3289111 h 3766782"/>
              <a:gd name="connsiteX108" fmla="*/ 1884387 w 5842238"/>
              <a:gd name="connsiteY108" fmla="*/ 3275463 h 3766782"/>
              <a:gd name="connsiteX109" fmla="*/ 1802500 w 5842238"/>
              <a:gd name="connsiteY109" fmla="*/ 3220872 h 3766782"/>
              <a:gd name="connsiteX110" fmla="*/ 1720614 w 5842238"/>
              <a:gd name="connsiteY110" fmla="*/ 3179928 h 3766782"/>
              <a:gd name="connsiteX111" fmla="*/ 1666023 w 5842238"/>
              <a:gd name="connsiteY111" fmla="*/ 3166281 h 3766782"/>
              <a:gd name="connsiteX112" fmla="*/ 1529545 w 5842238"/>
              <a:gd name="connsiteY112" fmla="*/ 3125337 h 3766782"/>
              <a:gd name="connsiteX113" fmla="*/ 1474954 w 5842238"/>
              <a:gd name="connsiteY113" fmla="*/ 3098042 h 3766782"/>
              <a:gd name="connsiteX114" fmla="*/ 1434011 w 5842238"/>
              <a:gd name="connsiteY114" fmla="*/ 3084394 h 3766782"/>
              <a:gd name="connsiteX115" fmla="*/ 1270238 w 5842238"/>
              <a:gd name="connsiteY115" fmla="*/ 3016155 h 3766782"/>
              <a:gd name="connsiteX116" fmla="*/ 1215646 w 5842238"/>
              <a:gd name="connsiteY116" fmla="*/ 2988860 h 3766782"/>
              <a:gd name="connsiteX117" fmla="*/ 1024578 w 5842238"/>
              <a:gd name="connsiteY117" fmla="*/ 2920621 h 3766782"/>
              <a:gd name="connsiteX118" fmla="*/ 983635 w 5842238"/>
              <a:gd name="connsiteY118" fmla="*/ 2906973 h 3766782"/>
              <a:gd name="connsiteX119" fmla="*/ 915396 w 5842238"/>
              <a:gd name="connsiteY119" fmla="*/ 2893325 h 3766782"/>
              <a:gd name="connsiteX120" fmla="*/ 751623 w 5842238"/>
              <a:gd name="connsiteY120" fmla="*/ 2852382 h 3766782"/>
              <a:gd name="connsiteX121" fmla="*/ 628793 w 5842238"/>
              <a:gd name="connsiteY121" fmla="*/ 2825087 h 3766782"/>
              <a:gd name="connsiteX122" fmla="*/ 505963 w 5842238"/>
              <a:gd name="connsiteY122" fmla="*/ 2797791 h 3766782"/>
              <a:gd name="connsiteX123" fmla="*/ 383133 w 5842238"/>
              <a:gd name="connsiteY123" fmla="*/ 2743200 h 3766782"/>
              <a:gd name="connsiteX124" fmla="*/ 328542 w 5842238"/>
              <a:gd name="connsiteY124" fmla="*/ 2702257 h 3766782"/>
              <a:gd name="connsiteX125" fmla="*/ 233008 w 5842238"/>
              <a:gd name="connsiteY125" fmla="*/ 2634018 h 3766782"/>
              <a:gd name="connsiteX126" fmla="*/ 137473 w 5842238"/>
              <a:gd name="connsiteY126" fmla="*/ 2538484 h 3766782"/>
              <a:gd name="connsiteX127" fmla="*/ 82882 w 5842238"/>
              <a:gd name="connsiteY127" fmla="*/ 2456597 h 3766782"/>
              <a:gd name="connsiteX128" fmla="*/ 55587 w 5842238"/>
              <a:gd name="connsiteY128" fmla="*/ 2402006 h 3766782"/>
              <a:gd name="connsiteX129" fmla="*/ 41939 w 5842238"/>
              <a:gd name="connsiteY129" fmla="*/ 2361063 h 3766782"/>
              <a:gd name="connsiteX130" fmla="*/ 14643 w 5842238"/>
              <a:gd name="connsiteY130" fmla="*/ 2320120 h 3766782"/>
              <a:gd name="connsiteX131" fmla="*/ 14643 w 5842238"/>
              <a:gd name="connsiteY131" fmla="*/ 2156346 h 3766782"/>
              <a:gd name="connsiteX132" fmla="*/ 28291 w 5842238"/>
              <a:gd name="connsiteY132" fmla="*/ 2060812 h 3766782"/>
              <a:gd name="connsiteX133" fmla="*/ 55587 w 5842238"/>
              <a:gd name="connsiteY133" fmla="*/ 1965278 h 3766782"/>
              <a:gd name="connsiteX134" fmla="*/ 82882 w 5842238"/>
              <a:gd name="connsiteY134" fmla="*/ 1869743 h 3766782"/>
              <a:gd name="connsiteX135" fmla="*/ 110178 w 5842238"/>
              <a:gd name="connsiteY135" fmla="*/ 1828800 h 3766782"/>
              <a:gd name="connsiteX136" fmla="*/ 123826 w 5842238"/>
              <a:gd name="connsiteY136" fmla="*/ 1787857 h 3766782"/>
              <a:gd name="connsiteX137" fmla="*/ 178417 w 5842238"/>
              <a:gd name="connsiteY137" fmla="*/ 1705970 h 3766782"/>
              <a:gd name="connsiteX138" fmla="*/ 205712 w 5842238"/>
              <a:gd name="connsiteY138" fmla="*/ 1665027 h 3766782"/>
              <a:gd name="connsiteX139" fmla="*/ 287599 w 5842238"/>
              <a:gd name="connsiteY139" fmla="*/ 1596788 h 3766782"/>
              <a:gd name="connsiteX140" fmla="*/ 328542 w 5842238"/>
              <a:gd name="connsiteY140" fmla="*/ 1555845 h 3766782"/>
              <a:gd name="connsiteX141" fmla="*/ 383133 w 5842238"/>
              <a:gd name="connsiteY141" fmla="*/ 1514902 h 3766782"/>
              <a:gd name="connsiteX142" fmla="*/ 424076 w 5842238"/>
              <a:gd name="connsiteY142" fmla="*/ 1473958 h 3766782"/>
              <a:gd name="connsiteX143" fmla="*/ 505963 w 5842238"/>
              <a:gd name="connsiteY143" fmla="*/ 1433015 h 3766782"/>
              <a:gd name="connsiteX144" fmla="*/ 546906 w 5842238"/>
              <a:gd name="connsiteY144" fmla="*/ 1392072 h 3766782"/>
              <a:gd name="connsiteX145" fmla="*/ 628793 w 5842238"/>
              <a:gd name="connsiteY145" fmla="*/ 1364776 h 3766782"/>
              <a:gd name="connsiteX146" fmla="*/ 669736 w 5842238"/>
              <a:gd name="connsiteY146" fmla="*/ 1351128 h 3766782"/>
              <a:gd name="connsiteX147" fmla="*/ 751623 w 5842238"/>
              <a:gd name="connsiteY147" fmla="*/ 1323833 h 3766782"/>
              <a:gd name="connsiteX148" fmla="*/ 792566 w 5842238"/>
              <a:gd name="connsiteY148" fmla="*/ 1310185 h 3766782"/>
              <a:gd name="connsiteX149" fmla="*/ 847157 w 5842238"/>
              <a:gd name="connsiteY149" fmla="*/ 1296537 h 3766782"/>
              <a:gd name="connsiteX150" fmla="*/ 888100 w 5842238"/>
              <a:gd name="connsiteY150" fmla="*/ 1282890 h 3766782"/>
              <a:gd name="connsiteX151" fmla="*/ 969987 w 5842238"/>
              <a:gd name="connsiteY151" fmla="*/ 1269242 h 3766782"/>
              <a:gd name="connsiteX152" fmla="*/ 1147408 w 5842238"/>
              <a:gd name="connsiteY152" fmla="*/ 1241946 h 3766782"/>
              <a:gd name="connsiteX153" fmla="*/ 1283885 w 5842238"/>
              <a:gd name="connsiteY153" fmla="*/ 1201003 h 3766782"/>
              <a:gd name="connsiteX154" fmla="*/ 1379420 w 5842238"/>
              <a:gd name="connsiteY154" fmla="*/ 1160060 h 3766782"/>
              <a:gd name="connsiteX155" fmla="*/ 1420363 w 5842238"/>
              <a:gd name="connsiteY155" fmla="*/ 1132764 h 3766782"/>
              <a:gd name="connsiteX156" fmla="*/ 1474954 w 5842238"/>
              <a:gd name="connsiteY156" fmla="*/ 1105469 h 3766782"/>
              <a:gd name="connsiteX157" fmla="*/ 1502249 w 5842238"/>
              <a:gd name="connsiteY157" fmla="*/ 1078173 h 37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5842238" h="3766782">
                <a:moveTo>
                  <a:pt x="1434011" y="1105469"/>
                </a:moveTo>
                <a:cubicBezTo>
                  <a:pt x="1478918" y="1081519"/>
                  <a:pt x="1628176" y="1027435"/>
                  <a:pt x="1679670" y="955343"/>
                </a:cubicBezTo>
                <a:cubicBezTo>
                  <a:pt x="1727003" y="889077"/>
                  <a:pt x="1690914" y="919210"/>
                  <a:pt x="1720614" y="859809"/>
                </a:cubicBezTo>
                <a:cubicBezTo>
                  <a:pt x="1727949" y="845138"/>
                  <a:pt x="1740574" y="833537"/>
                  <a:pt x="1747909" y="818866"/>
                </a:cubicBezTo>
                <a:cubicBezTo>
                  <a:pt x="1754343" y="805999"/>
                  <a:pt x="1755123" y="790789"/>
                  <a:pt x="1761557" y="777922"/>
                </a:cubicBezTo>
                <a:cubicBezTo>
                  <a:pt x="1768892" y="763251"/>
                  <a:pt x="1780714" y="751220"/>
                  <a:pt x="1788852" y="736979"/>
                </a:cubicBezTo>
                <a:cubicBezTo>
                  <a:pt x="1798946" y="719315"/>
                  <a:pt x="1805365" y="699640"/>
                  <a:pt x="1816148" y="682388"/>
                </a:cubicBezTo>
                <a:cubicBezTo>
                  <a:pt x="1828203" y="663099"/>
                  <a:pt x="1845036" y="647086"/>
                  <a:pt x="1857091" y="627797"/>
                </a:cubicBezTo>
                <a:cubicBezTo>
                  <a:pt x="1950761" y="477926"/>
                  <a:pt x="1809345" y="673262"/>
                  <a:pt x="1925330" y="518615"/>
                </a:cubicBezTo>
                <a:cubicBezTo>
                  <a:pt x="1959634" y="415704"/>
                  <a:pt x="1913360" y="542555"/>
                  <a:pt x="1966273" y="436728"/>
                </a:cubicBezTo>
                <a:cubicBezTo>
                  <a:pt x="1997048" y="375177"/>
                  <a:pt x="1958327" y="413509"/>
                  <a:pt x="2007217" y="354842"/>
                </a:cubicBezTo>
                <a:cubicBezTo>
                  <a:pt x="2019573" y="340015"/>
                  <a:pt x="2035804" y="328726"/>
                  <a:pt x="2048160" y="313899"/>
                </a:cubicBezTo>
                <a:cubicBezTo>
                  <a:pt x="2096960" y="255338"/>
                  <a:pt x="2051149" y="286386"/>
                  <a:pt x="2116399" y="232012"/>
                </a:cubicBezTo>
                <a:cubicBezTo>
                  <a:pt x="2129000" y="221512"/>
                  <a:pt x="2143995" y="214251"/>
                  <a:pt x="2157342" y="204717"/>
                </a:cubicBezTo>
                <a:cubicBezTo>
                  <a:pt x="2175851" y="191496"/>
                  <a:pt x="2194663" y="178576"/>
                  <a:pt x="2211933" y="163773"/>
                </a:cubicBezTo>
                <a:cubicBezTo>
                  <a:pt x="2226587" y="151212"/>
                  <a:pt x="2237641" y="134679"/>
                  <a:pt x="2252876" y="122830"/>
                </a:cubicBezTo>
                <a:cubicBezTo>
                  <a:pt x="2278771" y="102690"/>
                  <a:pt x="2307467" y="86436"/>
                  <a:pt x="2334763" y="68239"/>
                </a:cubicBezTo>
                <a:cubicBezTo>
                  <a:pt x="2348411" y="59140"/>
                  <a:pt x="2360145" y="46130"/>
                  <a:pt x="2375706" y="40943"/>
                </a:cubicBezTo>
                <a:cubicBezTo>
                  <a:pt x="2389354" y="36394"/>
                  <a:pt x="2402817" y="31248"/>
                  <a:pt x="2416649" y="27296"/>
                </a:cubicBezTo>
                <a:cubicBezTo>
                  <a:pt x="2461627" y="14445"/>
                  <a:pt x="2492567" y="9383"/>
                  <a:pt x="2539479" y="0"/>
                </a:cubicBezTo>
                <a:cubicBezTo>
                  <a:pt x="2616816" y="4549"/>
                  <a:pt x="2694369" y="6303"/>
                  <a:pt x="2771491" y="13648"/>
                </a:cubicBezTo>
                <a:cubicBezTo>
                  <a:pt x="2795477" y="15932"/>
                  <a:pt x="2842465" y="32757"/>
                  <a:pt x="2867026" y="40943"/>
                </a:cubicBezTo>
                <a:cubicBezTo>
                  <a:pt x="2903419" y="65205"/>
                  <a:pt x="2920621" y="72808"/>
                  <a:pt x="2948912" y="109182"/>
                </a:cubicBezTo>
                <a:cubicBezTo>
                  <a:pt x="2969052" y="135077"/>
                  <a:pt x="2980306" y="167872"/>
                  <a:pt x="3003503" y="191069"/>
                </a:cubicBezTo>
                <a:cubicBezTo>
                  <a:pt x="3053100" y="240666"/>
                  <a:pt x="3041622" y="225328"/>
                  <a:pt x="3085390" y="286603"/>
                </a:cubicBezTo>
                <a:cubicBezTo>
                  <a:pt x="3094924" y="299950"/>
                  <a:pt x="3105350" y="312875"/>
                  <a:pt x="3112685" y="327546"/>
                </a:cubicBezTo>
                <a:cubicBezTo>
                  <a:pt x="3169184" y="440546"/>
                  <a:pt x="3075410" y="292107"/>
                  <a:pt x="3153629" y="409433"/>
                </a:cubicBezTo>
                <a:lnTo>
                  <a:pt x="3180924" y="491320"/>
                </a:lnTo>
                <a:cubicBezTo>
                  <a:pt x="3185473" y="504968"/>
                  <a:pt x="3186592" y="520293"/>
                  <a:pt x="3194572" y="532263"/>
                </a:cubicBezTo>
                <a:cubicBezTo>
                  <a:pt x="3203670" y="545911"/>
                  <a:pt x="3214532" y="558535"/>
                  <a:pt x="3221867" y="573206"/>
                </a:cubicBezTo>
                <a:cubicBezTo>
                  <a:pt x="3278370" y="686211"/>
                  <a:pt x="3184587" y="537756"/>
                  <a:pt x="3262811" y="655093"/>
                </a:cubicBezTo>
                <a:cubicBezTo>
                  <a:pt x="3290484" y="738115"/>
                  <a:pt x="3258400" y="653830"/>
                  <a:pt x="3303754" y="736979"/>
                </a:cubicBezTo>
                <a:cubicBezTo>
                  <a:pt x="3303838" y="737133"/>
                  <a:pt x="3360705" y="862170"/>
                  <a:pt x="3385640" y="887105"/>
                </a:cubicBezTo>
                <a:cubicBezTo>
                  <a:pt x="3401724" y="903189"/>
                  <a:pt x="3420482" y="916763"/>
                  <a:pt x="3440232" y="928048"/>
                </a:cubicBezTo>
                <a:cubicBezTo>
                  <a:pt x="3518567" y="972810"/>
                  <a:pt x="3444314" y="904155"/>
                  <a:pt x="3522118" y="968991"/>
                </a:cubicBezTo>
                <a:cubicBezTo>
                  <a:pt x="3536945" y="981347"/>
                  <a:pt x="3547826" y="998085"/>
                  <a:pt x="3563061" y="1009934"/>
                </a:cubicBezTo>
                <a:cubicBezTo>
                  <a:pt x="3601532" y="1039856"/>
                  <a:pt x="3711451" y="1108448"/>
                  <a:pt x="3754130" y="1119117"/>
                </a:cubicBezTo>
                <a:lnTo>
                  <a:pt x="3808721" y="1132764"/>
                </a:lnTo>
                <a:cubicBezTo>
                  <a:pt x="3880682" y="1180739"/>
                  <a:pt x="3816128" y="1144332"/>
                  <a:pt x="3904255" y="1173708"/>
                </a:cubicBezTo>
                <a:cubicBezTo>
                  <a:pt x="3927496" y="1181455"/>
                  <a:pt x="3949029" y="1193963"/>
                  <a:pt x="3972494" y="1201003"/>
                </a:cubicBezTo>
                <a:cubicBezTo>
                  <a:pt x="3994713" y="1207668"/>
                  <a:pt x="4018089" y="1209619"/>
                  <a:pt x="4040733" y="1214651"/>
                </a:cubicBezTo>
                <a:cubicBezTo>
                  <a:pt x="4059043" y="1218720"/>
                  <a:pt x="4077289" y="1223146"/>
                  <a:pt x="4095324" y="1228299"/>
                </a:cubicBezTo>
                <a:cubicBezTo>
                  <a:pt x="4109156" y="1232251"/>
                  <a:pt x="4122250" y="1238711"/>
                  <a:pt x="4136267" y="1241946"/>
                </a:cubicBezTo>
                <a:cubicBezTo>
                  <a:pt x="4181473" y="1252378"/>
                  <a:pt x="4227737" y="1257990"/>
                  <a:pt x="4272745" y="1269242"/>
                </a:cubicBezTo>
                <a:cubicBezTo>
                  <a:pt x="4290942" y="1273791"/>
                  <a:pt x="4309301" y="1277737"/>
                  <a:pt x="4327336" y="1282890"/>
                </a:cubicBezTo>
                <a:cubicBezTo>
                  <a:pt x="4378486" y="1297504"/>
                  <a:pt x="4364216" y="1299520"/>
                  <a:pt x="4422870" y="1310185"/>
                </a:cubicBezTo>
                <a:cubicBezTo>
                  <a:pt x="4454519" y="1315940"/>
                  <a:pt x="4486611" y="1318941"/>
                  <a:pt x="4518405" y="1323833"/>
                </a:cubicBezTo>
                <a:cubicBezTo>
                  <a:pt x="4545755" y="1328041"/>
                  <a:pt x="4572941" y="1333273"/>
                  <a:pt x="4600291" y="1337481"/>
                </a:cubicBezTo>
                <a:cubicBezTo>
                  <a:pt x="4632085" y="1342372"/>
                  <a:pt x="4664177" y="1345374"/>
                  <a:pt x="4695826" y="1351128"/>
                </a:cubicBezTo>
                <a:cubicBezTo>
                  <a:pt x="4714281" y="1354483"/>
                  <a:pt x="4731878" y="1361924"/>
                  <a:pt x="4750417" y="1364776"/>
                </a:cubicBezTo>
                <a:cubicBezTo>
                  <a:pt x="4807987" y="1373633"/>
                  <a:pt x="4955113" y="1385246"/>
                  <a:pt x="5009724" y="1392072"/>
                </a:cubicBezTo>
                <a:cubicBezTo>
                  <a:pt x="5037182" y="1395504"/>
                  <a:pt x="5064315" y="1401171"/>
                  <a:pt x="5091611" y="1405720"/>
                </a:cubicBezTo>
                <a:cubicBezTo>
                  <a:pt x="5137103" y="1423917"/>
                  <a:pt x="5187320" y="1433133"/>
                  <a:pt x="5228088" y="1460311"/>
                </a:cubicBezTo>
                <a:cubicBezTo>
                  <a:pt x="5284639" y="1498010"/>
                  <a:pt x="5253119" y="1483628"/>
                  <a:pt x="5323623" y="1501254"/>
                </a:cubicBezTo>
                <a:cubicBezTo>
                  <a:pt x="5337271" y="1510352"/>
                  <a:pt x="5349895" y="1521214"/>
                  <a:pt x="5364566" y="1528549"/>
                </a:cubicBezTo>
                <a:cubicBezTo>
                  <a:pt x="5377433" y="1534983"/>
                  <a:pt x="5393019" y="1535060"/>
                  <a:pt x="5405509" y="1542197"/>
                </a:cubicBezTo>
                <a:cubicBezTo>
                  <a:pt x="5425258" y="1553482"/>
                  <a:pt x="5442830" y="1568337"/>
                  <a:pt x="5460100" y="1583140"/>
                </a:cubicBezTo>
                <a:cubicBezTo>
                  <a:pt x="5529872" y="1642945"/>
                  <a:pt x="5475693" y="1601853"/>
                  <a:pt x="5528339" y="1665027"/>
                </a:cubicBezTo>
                <a:cubicBezTo>
                  <a:pt x="5540695" y="1679854"/>
                  <a:pt x="5556721" y="1691316"/>
                  <a:pt x="5569282" y="1705970"/>
                </a:cubicBezTo>
                <a:cubicBezTo>
                  <a:pt x="5584085" y="1723240"/>
                  <a:pt x="5595009" y="1743654"/>
                  <a:pt x="5610226" y="1760561"/>
                </a:cubicBezTo>
                <a:cubicBezTo>
                  <a:pt x="5636049" y="1789253"/>
                  <a:pt x="5664817" y="1815152"/>
                  <a:pt x="5692112" y="1842448"/>
                </a:cubicBezTo>
                <a:lnTo>
                  <a:pt x="5733055" y="1883391"/>
                </a:lnTo>
                <a:cubicBezTo>
                  <a:pt x="5768090" y="2023527"/>
                  <a:pt x="5720470" y="1849827"/>
                  <a:pt x="5773999" y="1992573"/>
                </a:cubicBezTo>
                <a:cubicBezTo>
                  <a:pt x="5780585" y="2010136"/>
                  <a:pt x="5782493" y="2029129"/>
                  <a:pt x="5787646" y="2047164"/>
                </a:cubicBezTo>
                <a:cubicBezTo>
                  <a:pt x="5791598" y="2060997"/>
                  <a:pt x="5796745" y="2074460"/>
                  <a:pt x="5801294" y="2088108"/>
                </a:cubicBezTo>
                <a:cubicBezTo>
                  <a:pt x="5805843" y="2119953"/>
                  <a:pt x="5809188" y="2151993"/>
                  <a:pt x="5814942" y="2183642"/>
                </a:cubicBezTo>
                <a:cubicBezTo>
                  <a:pt x="5818297" y="2202096"/>
                  <a:pt x="5824521" y="2219923"/>
                  <a:pt x="5828590" y="2238233"/>
                </a:cubicBezTo>
                <a:cubicBezTo>
                  <a:pt x="5833622" y="2260877"/>
                  <a:pt x="5837689" y="2283726"/>
                  <a:pt x="5842238" y="2306472"/>
                </a:cubicBezTo>
                <a:cubicBezTo>
                  <a:pt x="5837689" y="2429302"/>
                  <a:pt x="5839718" y="2552552"/>
                  <a:pt x="5828590" y="2674961"/>
                </a:cubicBezTo>
                <a:cubicBezTo>
                  <a:pt x="5825985" y="2703615"/>
                  <a:pt x="5808272" y="2728935"/>
                  <a:pt x="5801294" y="2756848"/>
                </a:cubicBezTo>
                <a:cubicBezTo>
                  <a:pt x="5796745" y="2775045"/>
                  <a:pt x="5795035" y="2794199"/>
                  <a:pt x="5787646" y="2811439"/>
                </a:cubicBezTo>
                <a:cubicBezTo>
                  <a:pt x="5781185" y="2826515"/>
                  <a:pt x="5768489" y="2838141"/>
                  <a:pt x="5760351" y="2852382"/>
                </a:cubicBezTo>
                <a:cubicBezTo>
                  <a:pt x="5750257" y="2870046"/>
                  <a:pt x="5743149" y="2889309"/>
                  <a:pt x="5733055" y="2906973"/>
                </a:cubicBezTo>
                <a:cubicBezTo>
                  <a:pt x="5724917" y="2921215"/>
                  <a:pt x="5713898" y="2933675"/>
                  <a:pt x="5705760" y="2947917"/>
                </a:cubicBezTo>
                <a:cubicBezTo>
                  <a:pt x="5695666" y="2965581"/>
                  <a:pt x="5690289" y="2985953"/>
                  <a:pt x="5678464" y="3002508"/>
                </a:cubicBezTo>
                <a:cubicBezTo>
                  <a:pt x="5628144" y="3072955"/>
                  <a:pt x="5645057" y="3016055"/>
                  <a:pt x="5582930" y="3084394"/>
                </a:cubicBezTo>
                <a:cubicBezTo>
                  <a:pt x="5552328" y="3118056"/>
                  <a:pt x="5533211" y="3161408"/>
                  <a:pt x="5501043" y="3193576"/>
                </a:cubicBezTo>
                <a:lnTo>
                  <a:pt x="5419157" y="3275463"/>
                </a:lnTo>
                <a:cubicBezTo>
                  <a:pt x="5388974" y="3305646"/>
                  <a:pt x="5375271" y="3324702"/>
                  <a:pt x="5337270" y="3343702"/>
                </a:cubicBezTo>
                <a:cubicBezTo>
                  <a:pt x="5324403" y="3350135"/>
                  <a:pt x="5309975" y="3352800"/>
                  <a:pt x="5296327" y="3357349"/>
                </a:cubicBezTo>
                <a:cubicBezTo>
                  <a:pt x="5246605" y="3407072"/>
                  <a:pt x="5230500" y="3431810"/>
                  <a:pt x="5146202" y="3452884"/>
                </a:cubicBezTo>
                <a:cubicBezTo>
                  <a:pt x="5129495" y="3457061"/>
                  <a:pt x="5031794" y="3478520"/>
                  <a:pt x="4996076" y="3493827"/>
                </a:cubicBezTo>
                <a:cubicBezTo>
                  <a:pt x="4977376" y="3501841"/>
                  <a:pt x="4960076" y="3512859"/>
                  <a:pt x="4941485" y="3521122"/>
                </a:cubicBezTo>
                <a:cubicBezTo>
                  <a:pt x="4875406" y="3550490"/>
                  <a:pt x="4882025" y="3546223"/>
                  <a:pt x="4818655" y="3562066"/>
                </a:cubicBezTo>
                <a:cubicBezTo>
                  <a:pt x="4805007" y="3571164"/>
                  <a:pt x="4791953" y="3581223"/>
                  <a:pt x="4777712" y="3589361"/>
                </a:cubicBezTo>
                <a:cubicBezTo>
                  <a:pt x="4747334" y="3606720"/>
                  <a:pt x="4716202" y="3621799"/>
                  <a:pt x="4682178" y="3630305"/>
                </a:cubicBezTo>
                <a:cubicBezTo>
                  <a:pt x="4659674" y="3635931"/>
                  <a:pt x="4636318" y="3637849"/>
                  <a:pt x="4613939" y="3643952"/>
                </a:cubicBezTo>
                <a:cubicBezTo>
                  <a:pt x="4586181" y="3651522"/>
                  <a:pt x="4559611" y="3662980"/>
                  <a:pt x="4532052" y="3671248"/>
                </a:cubicBezTo>
                <a:cubicBezTo>
                  <a:pt x="4484495" y="3685515"/>
                  <a:pt x="4459325" y="3687409"/>
                  <a:pt x="4409223" y="3698543"/>
                </a:cubicBezTo>
                <a:cubicBezTo>
                  <a:pt x="4390913" y="3702612"/>
                  <a:pt x="4372667" y="3707038"/>
                  <a:pt x="4354632" y="3712191"/>
                </a:cubicBezTo>
                <a:cubicBezTo>
                  <a:pt x="4340799" y="3716143"/>
                  <a:pt x="4327732" y="3722718"/>
                  <a:pt x="4313688" y="3725839"/>
                </a:cubicBezTo>
                <a:cubicBezTo>
                  <a:pt x="4250261" y="3739934"/>
                  <a:pt x="4154328" y="3748414"/>
                  <a:pt x="4095324" y="3753134"/>
                </a:cubicBezTo>
                <a:cubicBezTo>
                  <a:pt x="4027152" y="3758588"/>
                  <a:pt x="3958847" y="3762233"/>
                  <a:pt x="3890608" y="3766782"/>
                </a:cubicBezTo>
                <a:cubicBezTo>
                  <a:pt x="3781104" y="3763900"/>
                  <a:pt x="3326656" y="3757552"/>
                  <a:pt x="3139981" y="3739487"/>
                </a:cubicBezTo>
                <a:cubicBezTo>
                  <a:pt x="3075944" y="3733290"/>
                  <a:pt x="3011327" y="3727795"/>
                  <a:pt x="2948912" y="3712191"/>
                </a:cubicBezTo>
                <a:lnTo>
                  <a:pt x="2839730" y="3684896"/>
                </a:lnTo>
                <a:cubicBezTo>
                  <a:pt x="2821533" y="3680347"/>
                  <a:pt x="2803532" y="3674927"/>
                  <a:pt x="2785139" y="3671248"/>
                </a:cubicBezTo>
                <a:cubicBezTo>
                  <a:pt x="2660768" y="3646373"/>
                  <a:pt x="2773535" y="3671861"/>
                  <a:pt x="2635014" y="3630305"/>
                </a:cubicBezTo>
                <a:cubicBezTo>
                  <a:pt x="2617048" y="3624915"/>
                  <a:pt x="2597986" y="3623243"/>
                  <a:pt x="2580423" y="3616657"/>
                </a:cubicBezTo>
                <a:cubicBezTo>
                  <a:pt x="2484724" y="3580769"/>
                  <a:pt x="2564075" y="3601659"/>
                  <a:pt x="2484888" y="3562066"/>
                </a:cubicBezTo>
                <a:cubicBezTo>
                  <a:pt x="2331792" y="3485519"/>
                  <a:pt x="2588126" y="3634706"/>
                  <a:pt x="2389354" y="3521122"/>
                </a:cubicBezTo>
                <a:cubicBezTo>
                  <a:pt x="2375113" y="3512984"/>
                  <a:pt x="2363487" y="3500288"/>
                  <a:pt x="2348411" y="3493827"/>
                </a:cubicBezTo>
                <a:cubicBezTo>
                  <a:pt x="2331171" y="3486438"/>
                  <a:pt x="2311855" y="3485332"/>
                  <a:pt x="2293820" y="3480179"/>
                </a:cubicBezTo>
                <a:cubicBezTo>
                  <a:pt x="2279987" y="3476227"/>
                  <a:pt x="2266709" y="3470483"/>
                  <a:pt x="2252876" y="3466531"/>
                </a:cubicBezTo>
                <a:cubicBezTo>
                  <a:pt x="2200465" y="3451557"/>
                  <a:pt x="2181811" y="3453824"/>
                  <a:pt x="2130046" y="3425588"/>
                </a:cubicBezTo>
                <a:cubicBezTo>
                  <a:pt x="2101247" y="3409879"/>
                  <a:pt x="2075455" y="3389194"/>
                  <a:pt x="2048160" y="3370997"/>
                </a:cubicBezTo>
                <a:lnTo>
                  <a:pt x="1966273" y="3316406"/>
                </a:lnTo>
                <a:cubicBezTo>
                  <a:pt x="1952625" y="3307308"/>
                  <a:pt x="1940891" y="3294298"/>
                  <a:pt x="1925330" y="3289111"/>
                </a:cubicBezTo>
                <a:cubicBezTo>
                  <a:pt x="1911682" y="3284562"/>
                  <a:pt x="1896963" y="3282449"/>
                  <a:pt x="1884387" y="3275463"/>
                </a:cubicBezTo>
                <a:cubicBezTo>
                  <a:pt x="1855710" y="3259531"/>
                  <a:pt x="1833622" y="3231246"/>
                  <a:pt x="1802500" y="3220872"/>
                </a:cubicBezTo>
                <a:cubicBezTo>
                  <a:pt x="1629958" y="3163356"/>
                  <a:pt x="1905832" y="3259307"/>
                  <a:pt x="1720614" y="3179928"/>
                </a:cubicBezTo>
                <a:cubicBezTo>
                  <a:pt x="1703374" y="3172539"/>
                  <a:pt x="1684220" y="3170830"/>
                  <a:pt x="1666023" y="3166281"/>
                </a:cubicBezTo>
                <a:cubicBezTo>
                  <a:pt x="1536714" y="3101625"/>
                  <a:pt x="1699464" y="3176312"/>
                  <a:pt x="1529545" y="3125337"/>
                </a:cubicBezTo>
                <a:cubicBezTo>
                  <a:pt x="1510058" y="3119491"/>
                  <a:pt x="1493654" y="3106056"/>
                  <a:pt x="1474954" y="3098042"/>
                </a:cubicBezTo>
                <a:cubicBezTo>
                  <a:pt x="1461731" y="3092375"/>
                  <a:pt x="1447659" y="3088943"/>
                  <a:pt x="1434011" y="3084394"/>
                </a:cubicBezTo>
                <a:cubicBezTo>
                  <a:pt x="1269839" y="2961266"/>
                  <a:pt x="1532717" y="3147390"/>
                  <a:pt x="1270238" y="3016155"/>
                </a:cubicBezTo>
                <a:cubicBezTo>
                  <a:pt x="1252041" y="3007057"/>
                  <a:pt x="1234238" y="2997123"/>
                  <a:pt x="1215646" y="2988860"/>
                </a:cubicBezTo>
                <a:cubicBezTo>
                  <a:pt x="1150647" y="2959971"/>
                  <a:pt x="1094352" y="2943879"/>
                  <a:pt x="1024578" y="2920621"/>
                </a:cubicBezTo>
                <a:cubicBezTo>
                  <a:pt x="1010930" y="2916072"/>
                  <a:pt x="997742" y="2909794"/>
                  <a:pt x="983635" y="2906973"/>
                </a:cubicBezTo>
                <a:lnTo>
                  <a:pt x="915396" y="2893325"/>
                </a:lnTo>
                <a:cubicBezTo>
                  <a:pt x="836818" y="2840941"/>
                  <a:pt x="899187" y="2873463"/>
                  <a:pt x="751623" y="2852382"/>
                </a:cubicBezTo>
                <a:cubicBezTo>
                  <a:pt x="694009" y="2844151"/>
                  <a:pt x="682424" y="2837005"/>
                  <a:pt x="628793" y="2825087"/>
                </a:cubicBezTo>
                <a:cubicBezTo>
                  <a:pt x="596341" y="2817876"/>
                  <a:pt x="539248" y="2808886"/>
                  <a:pt x="505963" y="2797791"/>
                </a:cubicBezTo>
                <a:cubicBezTo>
                  <a:pt x="478225" y="2788545"/>
                  <a:pt x="410314" y="2760188"/>
                  <a:pt x="383133" y="2743200"/>
                </a:cubicBezTo>
                <a:cubicBezTo>
                  <a:pt x="363844" y="2731145"/>
                  <a:pt x="347051" y="2715478"/>
                  <a:pt x="328542" y="2702257"/>
                </a:cubicBezTo>
                <a:cubicBezTo>
                  <a:pt x="293920" y="2677527"/>
                  <a:pt x="265710" y="2663747"/>
                  <a:pt x="233008" y="2634018"/>
                </a:cubicBezTo>
                <a:cubicBezTo>
                  <a:pt x="199684" y="2603724"/>
                  <a:pt x="162454" y="2575956"/>
                  <a:pt x="137473" y="2538484"/>
                </a:cubicBezTo>
                <a:cubicBezTo>
                  <a:pt x="119276" y="2511188"/>
                  <a:pt x="97553" y="2485939"/>
                  <a:pt x="82882" y="2456597"/>
                </a:cubicBezTo>
                <a:cubicBezTo>
                  <a:pt x="73784" y="2438400"/>
                  <a:pt x="63601" y="2420706"/>
                  <a:pt x="55587" y="2402006"/>
                </a:cubicBezTo>
                <a:cubicBezTo>
                  <a:pt x="49920" y="2388783"/>
                  <a:pt x="48373" y="2373930"/>
                  <a:pt x="41939" y="2361063"/>
                </a:cubicBezTo>
                <a:cubicBezTo>
                  <a:pt x="34603" y="2346392"/>
                  <a:pt x="23742" y="2333768"/>
                  <a:pt x="14643" y="2320120"/>
                </a:cubicBezTo>
                <a:cubicBezTo>
                  <a:pt x="-7544" y="2231367"/>
                  <a:pt x="-2025" y="2281361"/>
                  <a:pt x="14643" y="2156346"/>
                </a:cubicBezTo>
                <a:cubicBezTo>
                  <a:pt x="18894" y="2124460"/>
                  <a:pt x="22537" y="2092461"/>
                  <a:pt x="28291" y="2060812"/>
                </a:cubicBezTo>
                <a:cubicBezTo>
                  <a:pt x="38958" y="2002146"/>
                  <a:pt x="40970" y="2016437"/>
                  <a:pt x="55587" y="1965278"/>
                </a:cubicBezTo>
                <a:cubicBezTo>
                  <a:pt x="61415" y="1944881"/>
                  <a:pt x="71978" y="1891552"/>
                  <a:pt x="82882" y="1869743"/>
                </a:cubicBezTo>
                <a:cubicBezTo>
                  <a:pt x="90217" y="1855072"/>
                  <a:pt x="102842" y="1843471"/>
                  <a:pt x="110178" y="1828800"/>
                </a:cubicBezTo>
                <a:cubicBezTo>
                  <a:pt x="116612" y="1815933"/>
                  <a:pt x="116840" y="1800433"/>
                  <a:pt x="123826" y="1787857"/>
                </a:cubicBezTo>
                <a:cubicBezTo>
                  <a:pt x="139758" y="1759180"/>
                  <a:pt x="160220" y="1733266"/>
                  <a:pt x="178417" y="1705970"/>
                </a:cubicBezTo>
                <a:cubicBezTo>
                  <a:pt x="187515" y="1692322"/>
                  <a:pt x="194114" y="1676625"/>
                  <a:pt x="205712" y="1665027"/>
                </a:cubicBezTo>
                <a:cubicBezTo>
                  <a:pt x="325326" y="1545413"/>
                  <a:pt x="173594" y="1691792"/>
                  <a:pt x="287599" y="1596788"/>
                </a:cubicBezTo>
                <a:cubicBezTo>
                  <a:pt x="302426" y="1584432"/>
                  <a:pt x="313888" y="1568406"/>
                  <a:pt x="328542" y="1555845"/>
                </a:cubicBezTo>
                <a:cubicBezTo>
                  <a:pt x="345812" y="1541042"/>
                  <a:pt x="365863" y="1529705"/>
                  <a:pt x="383133" y="1514902"/>
                </a:cubicBezTo>
                <a:cubicBezTo>
                  <a:pt x="397787" y="1502341"/>
                  <a:pt x="409249" y="1486314"/>
                  <a:pt x="424076" y="1473958"/>
                </a:cubicBezTo>
                <a:cubicBezTo>
                  <a:pt x="459349" y="1444564"/>
                  <a:pt x="464931" y="1446693"/>
                  <a:pt x="505963" y="1433015"/>
                </a:cubicBezTo>
                <a:cubicBezTo>
                  <a:pt x="519611" y="1419367"/>
                  <a:pt x="530034" y="1401445"/>
                  <a:pt x="546906" y="1392072"/>
                </a:cubicBezTo>
                <a:cubicBezTo>
                  <a:pt x="572057" y="1378099"/>
                  <a:pt x="601497" y="1373875"/>
                  <a:pt x="628793" y="1364776"/>
                </a:cubicBezTo>
                <a:lnTo>
                  <a:pt x="669736" y="1351128"/>
                </a:lnTo>
                <a:lnTo>
                  <a:pt x="751623" y="1323833"/>
                </a:lnTo>
                <a:cubicBezTo>
                  <a:pt x="765271" y="1319284"/>
                  <a:pt x="778610" y="1313674"/>
                  <a:pt x="792566" y="1310185"/>
                </a:cubicBezTo>
                <a:cubicBezTo>
                  <a:pt x="810763" y="1305636"/>
                  <a:pt x="829122" y="1301690"/>
                  <a:pt x="847157" y="1296537"/>
                </a:cubicBezTo>
                <a:cubicBezTo>
                  <a:pt x="860989" y="1292585"/>
                  <a:pt x="874057" y="1286011"/>
                  <a:pt x="888100" y="1282890"/>
                </a:cubicBezTo>
                <a:cubicBezTo>
                  <a:pt x="915113" y="1276887"/>
                  <a:pt x="942637" y="1273450"/>
                  <a:pt x="969987" y="1269242"/>
                </a:cubicBezTo>
                <a:cubicBezTo>
                  <a:pt x="1026803" y="1260501"/>
                  <a:pt x="1090663" y="1253295"/>
                  <a:pt x="1147408" y="1241946"/>
                </a:cubicBezTo>
                <a:cubicBezTo>
                  <a:pt x="1174659" y="1236496"/>
                  <a:pt x="1268959" y="1210954"/>
                  <a:pt x="1283885" y="1201003"/>
                </a:cubicBezTo>
                <a:cubicBezTo>
                  <a:pt x="1340436" y="1163304"/>
                  <a:pt x="1308916" y="1177686"/>
                  <a:pt x="1379420" y="1160060"/>
                </a:cubicBezTo>
                <a:cubicBezTo>
                  <a:pt x="1393068" y="1150961"/>
                  <a:pt x="1406122" y="1140902"/>
                  <a:pt x="1420363" y="1132764"/>
                </a:cubicBezTo>
                <a:cubicBezTo>
                  <a:pt x="1438027" y="1122670"/>
                  <a:pt x="1458026" y="1116754"/>
                  <a:pt x="1474954" y="1105469"/>
                </a:cubicBezTo>
                <a:cubicBezTo>
                  <a:pt x="1485660" y="1098332"/>
                  <a:pt x="1493151" y="1087272"/>
                  <a:pt x="1502249" y="107817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4788024" y="501352"/>
            <a:ext cx="2856963" cy="3279392"/>
          </a:xfrm>
          <a:custGeom>
            <a:avLst/>
            <a:gdLst>
              <a:gd name="connsiteX0" fmla="*/ 451974 w 2703855"/>
              <a:gd name="connsiteY0" fmla="*/ 0 h 2873050"/>
              <a:gd name="connsiteX1" fmla="*/ 83485 w 2703855"/>
              <a:gd name="connsiteY1" fmla="*/ 1078173 h 2873050"/>
              <a:gd name="connsiteX2" fmla="*/ 110780 w 2703855"/>
              <a:gd name="connsiteY2" fmla="*/ 2197289 h 2873050"/>
              <a:gd name="connsiteX3" fmla="*/ 1257192 w 2703855"/>
              <a:gd name="connsiteY3" fmla="*/ 2866029 h 2873050"/>
              <a:gd name="connsiteX4" fmla="*/ 2703855 w 2703855"/>
              <a:gd name="connsiteY4" fmla="*/ 2565779 h 2873050"/>
              <a:gd name="connsiteX5" fmla="*/ 2703855 w 2703855"/>
              <a:gd name="connsiteY5" fmla="*/ 2565779 h 28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3855" h="2873050">
                <a:moveTo>
                  <a:pt x="451974" y="0"/>
                </a:moveTo>
                <a:cubicBezTo>
                  <a:pt x="296162" y="355979"/>
                  <a:pt x="140351" y="711958"/>
                  <a:pt x="83485" y="1078173"/>
                </a:cubicBezTo>
                <a:cubicBezTo>
                  <a:pt x="26619" y="1444388"/>
                  <a:pt x="-84838" y="1899313"/>
                  <a:pt x="110780" y="2197289"/>
                </a:cubicBezTo>
                <a:cubicBezTo>
                  <a:pt x="306398" y="2495265"/>
                  <a:pt x="825013" y="2804614"/>
                  <a:pt x="1257192" y="2866029"/>
                </a:cubicBezTo>
                <a:cubicBezTo>
                  <a:pt x="1689371" y="2927444"/>
                  <a:pt x="2703855" y="2565779"/>
                  <a:pt x="2703855" y="2565779"/>
                </a:cubicBezTo>
                <a:lnTo>
                  <a:pt x="2703855" y="2565779"/>
                </a:lnTo>
              </a:path>
            </a:pathLst>
          </a:cu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9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51520" y="2996952"/>
            <a:ext cx="3456384" cy="3625080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blipFill rotWithShape="1">
                <a:blip r:embed="rId4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95785" y="1260144"/>
            <a:ext cx="6196084" cy="5418305"/>
          </a:xfrm>
          <a:custGeom>
            <a:avLst/>
            <a:gdLst>
              <a:gd name="connsiteX0" fmla="*/ 0 w 6196084"/>
              <a:gd name="connsiteY0" fmla="*/ 4894996 h 5418305"/>
              <a:gd name="connsiteX1" fmla="*/ 368490 w 6196084"/>
              <a:gd name="connsiteY1" fmla="*/ 5263486 h 5418305"/>
              <a:gd name="connsiteX2" fmla="*/ 1528549 w 6196084"/>
              <a:gd name="connsiteY2" fmla="*/ 5399963 h 5418305"/>
              <a:gd name="connsiteX3" fmla="*/ 2251881 w 6196084"/>
              <a:gd name="connsiteY3" fmla="*/ 4881349 h 5418305"/>
              <a:gd name="connsiteX4" fmla="*/ 2210937 w 6196084"/>
              <a:gd name="connsiteY4" fmla="*/ 4253552 h 5418305"/>
              <a:gd name="connsiteX5" fmla="*/ 2074460 w 6196084"/>
              <a:gd name="connsiteY5" fmla="*/ 3516572 h 5418305"/>
              <a:gd name="connsiteX6" fmla="*/ 2606722 w 6196084"/>
              <a:gd name="connsiteY6" fmla="*/ 2820537 h 5418305"/>
              <a:gd name="connsiteX7" fmla="*/ 3302758 w 6196084"/>
              <a:gd name="connsiteY7" fmla="*/ 2397456 h 5418305"/>
              <a:gd name="connsiteX8" fmla="*/ 3739487 w 6196084"/>
              <a:gd name="connsiteY8" fmla="*/ 2643116 h 5418305"/>
              <a:gd name="connsiteX9" fmla="*/ 4217158 w 6196084"/>
              <a:gd name="connsiteY9" fmla="*/ 3639402 h 5418305"/>
              <a:gd name="connsiteX10" fmla="*/ 4899546 w 6196084"/>
              <a:gd name="connsiteY10" fmla="*/ 4130722 h 5418305"/>
              <a:gd name="connsiteX11" fmla="*/ 5868537 w 6196084"/>
              <a:gd name="connsiteY11" fmla="*/ 2520286 h 5418305"/>
              <a:gd name="connsiteX12" fmla="*/ 5459105 w 6196084"/>
              <a:gd name="connsiteY12" fmla="*/ 664190 h 5418305"/>
              <a:gd name="connsiteX13" fmla="*/ 5595582 w 6196084"/>
              <a:gd name="connsiteY13" fmla="*/ 90984 h 5418305"/>
              <a:gd name="connsiteX14" fmla="*/ 6196084 w 6196084"/>
              <a:gd name="connsiteY14" fmla="*/ 9098 h 5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96084" h="5418305">
                <a:moveTo>
                  <a:pt x="0" y="4894996"/>
                </a:moveTo>
                <a:cubicBezTo>
                  <a:pt x="56866" y="5037160"/>
                  <a:pt x="113732" y="5179325"/>
                  <a:pt x="368490" y="5263486"/>
                </a:cubicBezTo>
                <a:cubicBezTo>
                  <a:pt x="623248" y="5347647"/>
                  <a:pt x="1214651" y="5463652"/>
                  <a:pt x="1528549" y="5399963"/>
                </a:cubicBezTo>
                <a:cubicBezTo>
                  <a:pt x="1842447" y="5336274"/>
                  <a:pt x="2138150" y="5072418"/>
                  <a:pt x="2251881" y="4881349"/>
                </a:cubicBezTo>
                <a:cubicBezTo>
                  <a:pt x="2365612" y="4690280"/>
                  <a:pt x="2240507" y="4481015"/>
                  <a:pt x="2210937" y="4253552"/>
                </a:cubicBezTo>
                <a:cubicBezTo>
                  <a:pt x="2181367" y="4026089"/>
                  <a:pt x="2008496" y="3755408"/>
                  <a:pt x="2074460" y="3516572"/>
                </a:cubicBezTo>
                <a:cubicBezTo>
                  <a:pt x="2140424" y="3277736"/>
                  <a:pt x="2402006" y="3007056"/>
                  <a:pt x="2606722" y="2820537"/>
                </a:cubicBezTo>
                <a:cubicBezTo>
                  <a:pt x="2811438" y="2634018"/>
                  <a:pt x="3113964" y="2427026"/>
                  <a:pt x="3302758" y="2397456"/>
                </a:cubicBezTo>
                <a:cubicBezTo>
                  <a:pt x="3491552" y="2367886"/>
                  <a:pt x="3587087" y="2436125"/>
                  <a:pt x="3739487" y="2643116"/>
                </a:cubicBezTo>
                <a:cubicBezTo>
                  <a:pt x="3891887" y="2850107"/>
                  <a:pt x="4023815" y="3391468"/>
                  <a:pt x="4217158" y="3639402"/>
                </a:cubicBezTo>
                <a:cubicBezTo>
                  <a:pt x="4410501" y="3887336"/>
                  <a:pt x="4624316" y="4317241"/>
                  <a:pt x="4899546" y="4130722"/>
                </a:cubicBezTo>
                <a:cubicBezTo>
                  <a:pt x="5174776" y="3944203"/>
                  <a:pt x="5775277" y="3098041"/>
                  <a:pt x="5868537" y="2520286"/>
                </a:cubicBezTo>
                <a:cubicBezTo>
                  <a:pt x="5961797" y="1942531"/>
                  <a:pt x="5504598" y="1069074"/>
                  <a:pt x="5459105" y="664190"/>
                </a:cubicBezTo>
                <a:cubicBezTo>
                  <a:pt x="5413612" y="259306"/>
                  <a:pt x="5472752" y="200166"/>
                  <a:pt x="5595582" y="90984"/>
                </a:cubicBezTo>
                <a:cubicBezTo>
                  <a:pt x="5718412" y="-18198"/>
                  <a:pt x="5957248" y="-4550"/>
                  <a:pt x="6196084" y="909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193258" y="4221088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339752" y="515719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047188" y="332821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Bildschirmpräsentation (4:3)</PresentationFormat>
  <Paragraphs>331</Paragraphs>
  <Slides>67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6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119</cp:revision>
  <dcterms:created xsi:type="dcterms:W3CDTF">2017-03-21T17:43:15Z</dcterms:created>
  <dcterms:modified xsi:type="dcterms:W3CDTF">2017-04-01T17:24:13Z</dcterms:modified>
</cp:coreProperties>
</file>