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50" d="100"/>
          <a:sy n="50" d="100"/>
        </p:scale>
        <p:origin x="-1128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Bildschirmpräsentation (4:3)</PresentationFormat>
  <Paragraphs>114</Paragraphs>
  <Slides>28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50</cp:revision>
  <dcterms:created xsi:type="dcterms:W3CDTF">2017-03-21T17:43:15Z</dcterms:created>
  <dcterms:modified xsi:type="dcterms:W3CDTF">2017-03-24T13:55:22Z</dcterms:modified>
</cp:coreProperties>
</file>