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3"/>
    <p:restoredTop sz="94718"/>
  </p:normalViewPr>
  <p:slideViewPr>
    <p:cSldViewPr snapToGrid="0">
      <p:cViewPr varScale="1">
        <p:scale>
          <a:sx n="75" d="100"/>
          <a:sy n="75" d="100"/>
        </p:scale>
        <p:origin x="192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85EA-8FC6-E13A-C693-279C1A189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885E0-460C-FDA8-CA37-6F810C5C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92153-9BE8-3ABC-FA79-4B5BE504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AF62-8382-122B-216F-C697B735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4471-6B1F-2DF5-F02C-2D7C5C2B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C03E-BCE0-F687-A374-7339CA85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FD55-AA68-FA71-4DF2-C5F29EE18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2BD2-E701-02AE-8144-2A50A5D1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8CDF-ED61-94CE-1C41-84C6456B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FF10-F5E6-F83D-ACE3-32D0A633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4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4004C-C61D-F139-FFDF-3D39B87A4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4CDE3-9E32-473F-19E2-9223B0995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F37A3-978C-9C38-7B9F-672F0ED7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5126-B7AE-CF6A-4169-BAD63124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C065-3097-68AA-F665-0BE006BE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2078-8567-ABDB-F77F-1E74A861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F2AC-8BF5-DF58-B924-89BB9734B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5EE7-9E5D-D947-FE75-203E22BF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49BE4-6922-BF78-CE16-86A8617E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B77F-226E-D0F3-1D57-5C6C8321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ED14-6F6C-9F73-60ED-D92F0C6D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DB73-8290-AE03-09F0-178E5CEC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F57B-13DD-AED4-8340-162D1F61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AB89-B6FA-83EA-06F2-CE0F69CB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F7D1-8378-C6D0-9A4D-0EDDD9E6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1F45-3A57-0BA9-2ABC-2EF04472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9298-6FB3-DC04-674A-0165DF5F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95B3C-3DDC-2B8C-8F8C-CDF0C0541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5DF2A-4936-A339-B74A-F9ABC25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4151-B5FC-DFD9-7E3A-44FB83A8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E9FFF-2E52-C970-37B2-BA4BF5AD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22F5-6826-7B56-BBCB-31A0436A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B0E6-C912-4705-EC8D-F5C67EA9D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BF70F-73C3-5586-BBB7-BE29A023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66AD5-E40E-242E-E1EA-92E1971A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585DC-9DC7-D05B-F743-D566A2F6B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B6671-4917-CC8E-BF96-471E9106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A81A4-8ABA-BFCC-6F06-A47D00E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4AAED-1119-502E-FAEF-B3D310F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1CFA-0C03-5C6D-27EE-B6061F81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AF7B4-F885-BCC7-309E-0AF2AFD9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620F-2024-7251-27B4-CBBB349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703E1-7659-E872-88C8-C2AFB689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636E-D986-4E23-0B76-AA3DB1E5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AECA3-ACFD-82F1-98DD-C34E2035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26C80-0E78-10DC-F46C-CEE30CDC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7EA1-095F-1700-AFF1-C0D43F06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8F2CF-2D7A-0270-0EC7-ED2767CC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CF74F-3498-4AFE-2202-D647E909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A6D53-FC2D-470D-7E2B-D7A81987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5C41-9B68-179D-3CBE-003DAD190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BD47C-BFE7-0398-45AD-CACA64E7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8AF5-2AD1-D839-31F0-70EF332A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61C7E-CF61-9B61-390C-F31508F59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DC8E3-D944-B835-1588-52B1AA17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DB2F-5409-CA3A-6B76-73B71FBF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A81E5-82C1-5871-5920-DD41A45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0432E-138C-E553-FDC6-7D628F1B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3FF9F-9052-3DD1-2D71-9CF2D389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CF221-036D-B0CA-AA15-2EE9C620E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33BBD-DDF9-2E2E-6FE5-5E56F8F72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4B9F1-50F7-3247-A83D-5AD95D7C928C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81C9D-3CE6-51CB-AF6D-9DA03F84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C8369-6D01-F067-CF41-86828589B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410D0-4582-434B-8FB7-3A53C824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CF-8FF7-E68A-E294-29E62CC3A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 disease metapop figs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E6661-F486-0DA5-1E1A-928820F44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3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EE46CE3-D14E-DCDF-93DD-A1933861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60" y="2504648"/>
            <a:ext cx="4659642" cy="42797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CF05-568D-DD6A-2C0E-F58019F8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790" y="225972"/>
            <a:ext cx="5163207" cy="59562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Dispersal – low, equal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14719-BFBA-81B2-B3FC-BA45B08F94D2}"/>
              </a:ext>
            </a:extLst>
          </p:cNvPr>
          <p:cNvSpPr txBox="1">
            <a:spLocks/>
          </p:cNvSpPr>
          <p:nvPr/>
        </p:nvSpPr>
        <p:spPr>
          <a:xfrm>
            <a:off x="6266793" y="225972"/>
            <a:ext cx="5163207" cy="595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Dispersal – high, not equal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FB36-2E96-D169-BB3B-7B39594E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0" y="2428476"/>
            <a:ext cx="4925412" cy="4355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B736F-FF6D-221E-C2D2-87334C05E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448" y="1185408"/>
            <a:ext cx="1816100" cy="1003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CD264-81B2-E3D2-7A98-29E3BCDCA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748" y="2337412"/>
            <a:ext cx="2857500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9F478-499A-7687-D1E6-7E8392E6E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546" y="1185408"/>
            <a:ext cx="16637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781E60-7786-E3FD-B8F9-07A4B3619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646" y="2352248"/>
            <a:ext cx="2857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4380-187F-58DE-C632-CF4C8BC4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thing, just within 1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0AF0D-FFDD-A949-749D-84D9017E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536" y="2093024"/>
            <a:ext cx="5471160" cy="4294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15B33-4A83-CD25-D153-972D0A00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84" y="2099951"/>
            <a:ext cx="5128516" cy="40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0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AF21-7BCE-6ABE-661D-028154AD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Okay, going to check something…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9014E-B0E3-227A-2608-511C0C57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86" y="1853946"/>
            <a:ext cx="143510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E3C403-39FE-B17A-913D-431801535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968" y="2048255"/>
            <a:ext cx="4990335" cy="3926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06E6D-9C81-D639-AE99-49618ECE9861}"/>
              </a:ext>
            </a:extLst>
          </p:cNvPr>
          <p:cNvSpPr txBox="1"/>
          <p:nvPr/>
        </p:nvSpPr>
        <p:spPr>
          <a:xfrm>
            <a:off x="8400288" y="2368296"/>
            <a:ext cx="2953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good this makes sense..</a:t>
            </a:r>
          </a:p>
          <a:p>
            <a:endParaRPr lang="en-US" dirty="0"/>
          </a:p>
          <a:p>
            <a:r>
              <a:rPr lang="en-US" dirty="0"/>
              <a:t>No dispersal keeps populations at similar starting densities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A81EE-1626-BD43-9815-399E4BB77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548" y="1717071"/>
            <a:ext cx="2857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9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B01B-F8C1-B733-6C6B-A8404460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my idea of ‘low’ dispersal really wasn’t that low at all apparently. Let’s try extra 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5F2A2-6F03-8D6A-2029-5D12B00A0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" y="1794510"/>
            <a:ext cx="21844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FBE6E-7DC3-8588-4290-DF1790FE2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24" y="1794510"/>
            <a:ext cx="5236488" cy="4125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8A708-985F-101C-4CEE-ACFC33CB0A60}"/>
              </a:ext>
            </a:extLst>
          </p:cNvPr>
          <p:cNvSpPr txBox="1"/>
          <p:nvPr/>
        </p:nvSpPr>
        <p:spPr>
          <a:xfrm>
            <a:off x="8424672" y="2747010"/>
            <a:ext cx="304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This also makes sense. Subpop1 has very little dispersal, and subpops 2 and 3 have a bit more. They also started with more similar population sizes, so it makes sense that they end up at a similar population size.</a:t>
            </a:r>
          </a:p>
        </p:txBody>
      </p:sp>
    </p:spTree>
    <p:extLst>
      <p:ext uri="{BB962C8B-B14F-4D97-AF65-F5344CB8AC3E}">
        <p14:creationId xmlns:p14="http://schemas.microsoft.com/office/powerpoint/2010/main" val="276082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656A-C7EE-E104-0A43-B19554D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83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question then becomes .. How many bats out of 100 disperse each </a:t>
            </a:r>
            <a:r>
              <a:rPr lang="en-US" dirty="0" err="1"/>
              <a:t>biweek</a:t>
            </a:r>
            <a:r>
              <a:rPr lang="en-US" dirty="0"/>
              <a:t>? And does that change throughout the year?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And, how do I determine this from the telemetry data?</a:t>
            </a:r>
          </a:p>
        </p:txBody>
      </p:sp>
    </p:spTree>
    <p:extLst>
      <p:ext uri="{BB962C8B-B14F-4D97-AF65-F5344CB8AC3E}">
        <p14:creationId xmlns:p14="http://schemas.microsoft.com/office/powerpoint/2010/main" val="107359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Bat disease metapop figs</vt:lpstr>
      <vt:lpstr>PowerPoint Presentation</vt:lpstr>
      <vt:lpstr>Same thing, just within 1 year</vt:lpstr>
      <vt:lpstr>Okay, going to check something…</vt:lpstr>
      <vt:lpstr>So my idea of ‘low’ dispersal really wasn’t that low at all apparently. Let’s try extra low.</vt:lpstr>
      <vt:lpstr>The question then becomes .. How many bats out of 100 disperse each biweek? And does that change throughout the year?   And, how do I determine this from the telemetry data?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 disease metapop figs</dc:title>
  <dc:creator>Sophia Horigan</dc:creator>
  <cp:lastModifiedBy>Sophia Horigan</cp:lastModifiedBy>
  <cp:revision>14</cp:revision>
  <dcterms:created xsi:type="dcterms:W3CDTF">2024-04-17T20:35:45Z</dcterms:created>
  <dcterms:modified xsi:type="dcterms:W3CDTF">2024-04-18T14:48:27Z</dcterms:modified>
</cp:coreProperties>
</file>