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17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 dirty="0"/>
              <a:t>Wireframe – </a:t>
            </a:r>
            <a:r>
              <a:rPr sz="2800" b="1" dirty="0" err="1"/>
              <a:t>Nike.com</a:t>
            </a:r>
            <a:r>
              <a:rPr sz="2800" b="1" dirty="0"/>
              <a:t> (Figure 5.33 Style)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2286000" cy="73152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Nike Logo (Top Left)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5760720" cy="73152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Navigation: Men | Women | Kids | Sale | Search | Cart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72614"/>
            <a:ext cx="8229600" cy="1610665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Hero Banner (Featured Shoes / Apparel + CTA)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474720"/>
            <a:ext cx="8229600" cy="1325879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Content Row 1: Trending Now / New Arrivals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946572"/>
            <a:ext cx="8229600" cy="997027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Content Row 2: Member Benefits / Stories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6070294"/>
            <a:ext cx="8229600" cy="650546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/>
            </a:pPr>
            <a:r>
              <a:t>Footer: Help | Find a Store | Privacy | Social Media Icons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69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Hudepohl, Sophia (sphudepohl)</cp:lastModifiedBy>
  <cp:revision>2</cp:revision>
  <dcterms:created xsi:type="dcterms:W3CDTF">2013-01-27T09:14:16Z</dcterms:created>
  <dcterms:modified xsi:type="dcterms:W3CDTF">2025-10-21T00:55:50Z</dcterms:modified>
  <cp:category/>
</cp:coreProperties>
</file>