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41D50-2D36-4776-8EF1-3240F9238A3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B97A52-A959-44ED-82BF-82BF6D344E8F}">
      <dgm:prSet/>
      <dgm:spPr/>
      <dgm:t>
        <a:bodyPr/>
        <a:lstStyle/>
        <a:p>
          <a:r>
            <a:rPr lang="en-US" b="1"/>
            <a:t>CQRS Pattern</a:t>
          </a:r>
          <a:endParaRPr lang="en-US"/>
        </a:p>
      </dgm:t>
    </dgm:pt>
    <dgm:pt modelId="{82FA32D7-3966-487B-A860-653D62B720CD}" type="parTrans" cxnId="{BE495CF3-6564-40E4-8C7C-70D6DE461038}">
      <dgm:prSet/>
      <dgm:spPr/>
      <dgm:t>
        <a:bodyPr/>
        <a:lstStyle/>
        <a:p>
          <a:endParaRPr lang="en-US"/>
        </a:p>
      </dgm:t>
    </dgm:pt>
    <dgm:pt modelId="{B56E36E1-C0FC-46FC-822D-DE96E6F36916}" type="sibTrans" cxnId="{BE495CF3-6564-40E4-8C7C-70D6DE461038}">
      <dgm:prSet/>
      <dgm:spPr/>
      <dgm:t>
        <a:bodyPr/>
        <a:lstStyle/>
        <a:p>
          <a:endParaRPr lang="en-US"/>
        </a:p>
      </dgm:t>
    </dgm:pt>
    <dgm:pt modelId="{2F5B88A7-59C7-45C0-BC15-21D03C3F0DE1}">
      <dgm:prSet/>
      <dgm:spPr/>
      <dgm:t>
        <a:bodyPr/>
        <a:lstStyle/>
        <a:p>
          <a:r>
            <a:rPr lang="en-US" b="1"/>
            <a:t>Event Sourcing Pattern</a:t>
          </a:r>
          <a:endParaRPr lang="en-US"/>
        </a:p>
      </dgm:t>
    </dgm:pt>
    <dgm:pt modelId="{24B7DE95-6791-4E78-A76A-F5DFC4CA6B2A}" type="parTrans" cxnId="{942F90DA-C656-47B4-925C-C2B6A36759CA}">
      <dgm:prSet/>
      <dgm:spPr/>
      <dgm:t>
        <a:bodyPr/>
        <a:lstStyle/>
        <a:p>
          <a:endParaRPr lang="en-US"/>
        </a:p>
      </dgm:t>
    </dgm:pt>
    <dgm:pt modelId="{9928D1BA-B73D-4304-8F37-B0DB7E0172F0}" type="sibTrans" cxnId="{942F90DA-C656-47B4-925C-C2B6A36759CA}">
      <dgm:prSet/>
      <dgm:spPr/>
      <dgm:t>
        <a:bodyPr/>
        <a:lstStyle/>
        <a:p>
          <a:endParaRPr lang="en-US"/>
        </a:p>
      </dgm:t>
    </dgm:pt>
    <dgm:pt modelId="{E1C687D6-A819-47AD-99C9-71B5BC1127E9}">
      <dgm:prSet/>
      <dgm:spPr/>
      <dgm:t>
        <a:bodyPr/>
        <a:lstStyle/>
        <a:p>
          <a:r>
            <a:rPr lang="en-US" b="1"/>
            <a:t>Retry pattern</a:t>
          </a:r>
          <a:endParaRPr lang="en-US"/>
        </a:p>
      </dgm:t>
    </dgm:pt>
    <dgm:pt modelId="{B02BBD6C-06F7-4E27-B1C5-BAD39408D212}" type="parTrans" cxnId="{5243AF6F-7D19-4711-85F2-3993C9FF655B}">
      <dgm:prSet/>
      <dgm:spPr/>
      <dgm:t>
        <a:bodyPr/>
        <a:lstStyle/>
        <a:p>
          <a:endParaRPr lang="en-US"/>
        </a:p>
      </dgm:t>
    </dgm:pt>
    <dgm:pt modelId="{37921C94-DFA4-4BB4-BADB-70149269B686}" type="sibTrans" cxnId="{5243AF6F-7D19-4711-85F2-3993C9FF655B}">
      <dgm:prSet/>
      <dgm:spPr/>
      <dgm:t>
        <a:bodyPr/>
        <a:lstStyle/>
        <a:p>
          <a:endParaRPr lang="en-US"/>
        </a:p>
      </dgm:t>
    </dgm:pt>
    <dgm:pt modelId="{656ACB55-4634-D140-B083-B495C6E506EE}" type="pres">
      <dgm:prSet presAssocID="{41A41D50-2D36-4776-8EF1-3240F9238A30}" presName="linear" presStyleCnt="0">
        <dgm:presLayoutVars>
          <dgm:dir/>
          <dgm:animLvl val="lvl"/>
          <dgm:resizeHandles val="exact"/>
        </dgm:presLayoutVars>
      </dgm:prSet>
      <dgm:spPr/>
    </dgm:pt>
    <dgm:pt modelId="{5EBB06E6-08F7-9545-8005-CC8AD9400A0B}" type="pres">
      <dgm:prSet presAssocID="{72B97A52-A959-44ED-82BF-82BF6D344E8F}" presName="parentLin" presStyleCnt="0"/>
      <dgm:spPr/>
    </dgm:pt>
    <dgm:pt modelId="{B4B5FC8F-BA0F-4645-90FC-CCC15814B06E}" type="pres">
      <dgm:prSet presAssocID="{72B97A52-A959-44ED-82BF-82BF6D344E8F}" presName="parentLeftMargin" presStyleLbl="node1" presStyleIdx="0" presStyleCnt="3"/>
      <dgm:spPr/>
    </dgm:pt>
    <dgm:pt modelId="{852E816F-D8CE-874A-8B19-62FF04F895B0}" type="pres">
      <dgm:prSet presAssocID="{72B97A52-A959-44ED-82BF-82BF6D344E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1B2AF8-84EE-1046-9356-947D02A82408}" type="pres">
      <dgm:prSet presAssocID="{72B97A52-A959-44ED-82BF-82BF6D344E8F}" presName="negativeSpace" presStyleCnt="0"/>
      <dgm:spPr/>
    </dgm:pt>
    <dgm:pt modelId="{6AE928E1-B616-5A4B-B03B-C7FCB6DDA081}" type="pres">
      <dgm:prSet presAssocID="{72B97A52-A959-44ED-82BF-82BF6D344E8F}" presName="childText" presStyleLbl="conFgAcc1" presStyleIdx="0" presStyleCnt="3">
        <dgm:presLayoutVars>
          <dgm:bulletEnabled val="1"/>
        </dgm:presLayoutVars>
      </dgm:prSet>
      <dgm:spPr/>
    </dgm:pt>
    <dgm:pt modelId="{B80E6463-9161-EE4B-A92F-A0D5F0BC7272}" type="pres">
      <dgm:prSet presAssocID="{B56E36E1-C0FC-46FC-822D-DE96E6F36916}" presName="spaceBetweenRectangles" presStyleCnt="0"/>
      <dgm:spPr/>
    </dgm:pt>
    <dgm:pt modelId="{A6F3E692-244A-1B43-83FB-88BB3E93A0B6}" type="pres">
      <dgm:prSet presAssocID="{2F5B88A7-59C7-45C0-BC15-21D03C3F0DE1}" presName="parentLin" presStyleCnt="0"/>
      <dgm:spPr/>
    </dgm:pt>
    <dgm:pt modelId="{A8FA1057-9CB3-174E-8372-37861FE39D6E}" type="pres">
      <dgm:prSet presAssocID="{2F5B88A7-59C7-45C0-BC15-21D03C3F0DE1}" presName="parentLeftMargin" presStyleLbl="node1" presStyleIdx="0" presStyleCnt="3"/>
      <dgm:spPr/>
    </dgm:pt>
    <dgm:pt modelId="{0789C42C-392B-8A48-8955-83937CF21207}" type="pres">
      <dgm:prSet presAssocID="{2F5B88A7-59C7-45C0-BC15-21D03C3F0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A9E62F-6E23-6644-B0DB-2CE6EBB5A9E9}" type="pres">
      <dgm:prSet presAssocID="{2F5B88A7-59C7-45C0-BC15-21D03C3F0DE1}" presName="negativeSpace" presStyleCnt="0"/>
      <dgm:spPr/>
    </dgm:pt>
    <dgm:pt modelId="{1C9EFA54-090D-CD4D-853E-DDC9F92F41BB}" type="pres">
      <dgm:prSet presAssocID="{2F5B88A7-59C7-45C0-BC15-21D03C3F0DE1}" presName="childText" presStyleLbl="conFgAcc1" presStyleIdx="1" presStyleCnt="3">
        <dgm:presLayoutVars>
          <dgm:bulletEnabled val="1"/>
        </dgm:presLayoutVars>
      </dgm:prSet>
      <dgm:spPr/>
    </dgm:pt>
    <dgm:pt modelId="{A8ADB5FA-3C4E-A242-842C-792ADDEA17CD}" type="pres">
      <dgm:prSet presAssocID="{9928D1BA-B73D-4304-8F37-B0DB7E0172F0}" presName="spaceBetweenRectangles" presStyleCnt="0"/>
      <dgm:spPr/>
    </dgm:pt>
    <dgm:pt modelId="{08734319-5ABB-444E-9506-706F83C54566}" type="pres">
      <dgm:prSet presAssocID="{E1C687D6-A819-47AD-99C9-71B5BC1127E9}" presName="parentLin" presStyleCnt="0"/>
      <dgm:spPr/>
    </dgm:pt>
    <dgm:pt modelId="{2609C8AC-30A7-AD48-B8FC-117E5B1E4916}" type="pres">
      <dgm:prSet presAssocID="{E1C687D6-A819-47AD-99C9-71B5BC1127E9}" presName="parentLeftMargin" presStyleLbl="node1" presStyleIdx="1" presStyleCnt="3"/>
      <dgm:spPr/>
    </dgm:pt>
    <dgm:pt modelId="{651F593F-BD7C-B348-B285-673A187D17DA}" type="pres">
      <dgm:prSet presAssocID="{E1C687D6-A819-47AD-99C9-71B5BC1127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0559B6-3C7E-5A43-AFAE-ACACE9C9F46A}" type="pres">
      <dgm:prSet presAssocID="{E1C687D6-A819-47AD-99C9-71B5BC1127E9}" presName="negativeSpace" presStyleCnt="0"/>
      <dgm:spPr/>
    </dgm:pt>
    <dgm:pt modelId="{B7815496-DFA2-9947-B92E-77706A2AE5AF}" type="pres">
      <dgm:prSet presAssocID="{E1C687D6-A819-47AD-99C9-71B5BC1127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444A5E-A973-CD48-9B26-2911308A050E}" type="presOf" srcId="{72B97A52-A959-44ED-82BF-82BF6D344E8F}" destId="{B4B5FC8F-BA0F-4645-90FC-CCC15814B06E}" srcOrd="0" destOrd="0" presId="urn:microsoft.com/office/officeart/2005/8/layout/list1"/>
    <dgm:cxn modelId="{C60DE361-4C3D-A642-AA3E-846FC53549A7}" type="presOf" srcId="{2F5B88A7-59C7-45C0-BC15-21D03C3F0DE1}" destId="{0789C42C-392B-8A48-8955-83937CF21207}" srcOrd="1" destOrd="0" presId="urn:microsoft.com/office/officeart/2005/8/layout/list1"/>
    <dgm:cxn modelId="{5243AF6F-7D19-4711-85F2-3993C9FF655B}" srcId="{41A41D50-2D36-4776-8EF1-3240F9238A30}" destId="{E1C687D6-A819-47AD-99C9-71B5BC1127E9}" srcOrd="2" destOrd="0" parTransId="{B02BBD6C-06F7-4E27-B1C5-BAD39408D212}" sibTransId="{37921C94-DFA4-4BB4-BADB-70149269B686}"/>
    <dgm:cxn modelId="{31FA0374-52E7-BA4E-B016-173E3F6AED0F}" type="presOf" srcId="{2F5B88A7-59C7-45C0-BC15-21D03C3F0DE1}" destId="{A8FA1057-9CB3-174E-8372-37861FE39D6E}" srcOrd="0" destOrd="0" presId="urn:microsoft.com/office/officeart/2005/8/layout/list1"/>
    <dgm:cxn modelId="{0AC7A78A-7155-F64E-AF59-C4777A2625AF}" type="presOf" srcId="{72B97A52-A959-44ED-82BF-82BF6D344E8F}" destId="{852E816F-D8CE-874A-8B19-62FF04F895B0}" srcOrd="1" destOrd="0" presId="urn:microsoft.com/office/officeart/2005/8/layout/list1"/>
    <dgm:cxn modelId="{4FF019A5-3588-AD44-AC79-D35DC6BCCCAA}" type="presOf" srcId="{E1C687D6-A819-47AD-99C9-71B5BC1127E9}" destId="{2609C8AC-30A7-AD48-B8FC-117E5B1E4916}" srcOrd="0" destOrd="0" presId="urn:microsoft.com/office/officeart/2005/8/layout/list1"/>
    <dgm:cxn modelId="{2400D3B9-BE1F-714C-BE76-F2A23621A1CE}" type="presOf" srcId="{41A41D50-2D36-4776-8EF1-3240F9238A30}" destId="{656ACB55-4634-D140-B083-B495C6E506EE}" srcOrd="0" destOrd="0" presId="urn:microsoft.com/office/officeart/2005/8/layout/list1"/>
    <dgm:cxn modelId="{B03401BF-5769-8340-8EC2-A3849AB1983A}" type="presOf" srcId="{E1C687D6-A819-47AD-99C9-71B5BC1127E9}" destId="{651F593F-BD7C-B348-B285-673A187D17DA}" srcOrd="1" destOrd="0" presId="urn:microsoft.com/office/officeart/2005/8/layout/list1"/>
    <dgm:cxn modelId="{942F90DA-C656-47B4-925C-C2B6A36759CA}" srcId="{41A41D50-2D36-4776-8EF1-3240F9238A30}" destId="{2F5B88A7-59C7-45C0-BC15-21D03C3F0DE1}" srcOrd="1" destOrd="0" parTransId="{24B7DE95-6791-4E78-A76A-F5DFC4CA6B2A}" sibTransId="{9928D1BA-B73D-4304-8F37-B0DB7E0172F0}"/>
    <dgm:cxn modelId="{BE495CF3-6564-40E4-8C7C-70D6DE461038}" srcId="{41A41D50-2D36-4776-8EF1-3240F9238A30}" destId="{72B97A52-A959-44ED-82BF-82BF6D344E8F}" srcOrd="0" destOrd="0" parTransId="{82FA32D7-3966-487B-A860-653D62B720CD}" sibTransId="{B56E36E1-C0FC-46FC-822D-DE96E6F36916}"/>
    <dgm:cxn modelId="{E2190177-0208-5346-AD32-06FAE9353145}" type="presParOf" srcId="{656ACB55-4634-D140-B083-B495C6E506EE}" destId="{5EBB06E6-08F7-9545-8005-CC8AD9400A0B}" srcOrd="0" destOrd="0" presId="urn:microsoft.com/office/officeart/2005/8/layout/list1"/>
    <dgm:cxn modelId="{6EC87A56-69FD-AF42-8F37-B15383D6B735}" type="presParOf" srcId="{5EBB06E6-08F7-9545-8005-CC8AD9400A0B}" destId="{B4B5FC8F-BA0F-4645-90FC-CCC15814B06E}" srcOrd="0" destOrd="0" presId="urn:microsoft.com/office/officeart/2005/8/layout/list1"/>
    <dgm:cxn modelId="{67E96719-468F-444D-9769-98B2B9DAA455}" type="presParOf" srcId="{5EBB06E6-08F7-9545-8005-CC8AD9400A0B}" destId="{852E816F-D8CE-874A-8B19-62FF04F895B0}" srcOrd="1" destOrd="0" presId="urn:microsoft.com/office/officeart/2005/8/layout/list1"/>
    <dgm:cxn modelId="{C43D2164-340C-4D45-A77A-E059F1BBB0F0}" type="presParOf" srcId="{656ACB55-4634-D140-B083-B495C6E506EE}" destId="{BA1B2AF8-84EE-1046-9356-947D02A82408}" srcOrd="1" destOrd="0" presId="urn:microsoft.com/office/officeart/2005/8/layout/list1"/>
    <dgm:cxn modelId="{A1146876-38FF-CD4E-B98D-5BF0BC4C6252}" type="presParOf" srcId="{656ACB55-4634-D140-B083-B495C6E506EE}" destId="{6AE928E1-B616-5A4B-B03B-C7FCB6DDA081}" srcOrd="2" destOrd="0" presId="urn:microsoft.com/office/officeart/2005/8/layout/list1"/>
    <dgm:cxn modelId="{94C048C3-2387-A04A-9152-F5675DECE812}" type="presParOf" srcId="{656ACB55-4634-D140-B083-B495C6E506EE}" destId="{B80E6463-9161-EE4B-A92F-A0D5F0BC7272}" srcOrd="3" destOrd="0" presId="urn:microsoft.com/office/officeart/2005/8/layout/list1"/>
    <dgm:cxn modelId="{4EE160C8-317C-084C-BCCA-842C481BD024}" type="presParOf" srcId="{656ACB55-4634-D140-B083-B495C6E506EE}" destId="{A6F3E692-244A-1B43-83FB-88BB3E93A0B6}" srcOrd="4" destOrd="0" presId="urn:microsoft.com/office/officeart/2005/8/layout/list1"/>
    <dgm:cxn modelId="{A1494588-B8CC-7342-90A0-EAA78552CC4A}" type="presParOf" srcId="{A6F3E692-244A-1B43-83FB-88BB3E93A0B6}" destId="{A8FA1057-9CB3-174E-8372-37861FE39D6E}" srcOrd="0" destOrd="0" presId="urn:microsoft.com/office/officeart/2005/8/layout/list1"/>
    <dgm:cxn modelId="{A005C425-2064-0447-A3B7-37CB4658DEE8}" type="presParOf" srcId="{A6F3E692-244A-1B43-83FB-88BB3E93A0B6}" destId="{0789C42C-392B-8A48-8955-83937CF21207}" srcOrd="1" destOrd="0" presId="urn:microsoft.com/office/officeart/2005/8/layout/list1"/>
    <dgm:cxn modelId="{29512AD3-E209-7349-BCF5-B25EC53DCAF9}" type="presParOf" srcId="{656ACB55-4634-D140-B083-B495C6E506EE}" destId="{3DA9E62F-6E23-6644-B0DB-2CE6EBB5A9E9}" srcOrd="5" destOrd="0" presId="urn:microsoft.com/office/officeart/2005/8/layout/list1"/>
    <dgm:cxn modelId="{EECFAA6F-A8C1-5641-8729-28E572EC644E}" type="presParOf" srcId="{656ACB55-4634-D140-B083-B495C6E506EE}" destId="{1C9EFA54-090D-CD4D-853E-DDC9F92F41BB}" srcOrd="6" destOrd="0" presId="urn:microsoft.com/office/officeart/2005/8/layout/list1"/>
    <dgm:cxn modelId="{F546EA6B-9E88-3547-8246-6EA3EFB650C3}" type="presParOf" srcId="{656ACB55-4634-D140-B083-B495C6E506EE}" destId="{A8ADB5FA-3C4E-A242-842C-792ADDEA17CD}" srcOrd="7" destOrd="0" presId="urn:microsoft.com/office/officeart/2005/8/layout/list1"/>
    <dgm:cxn modelId="{FE4DD9A1-1B30-BA4E-91A2-0381C89DA514}" type="presParOf" srcId="{656ACB55-4634-D140-B083-B495C6E506EE}" destId="{08734319-5ABB-444E-9506-706F83C54566}" srcOrd="8" destOrd="0" presId="urn:microsoft.com/office/officeart/2005/8/layout/list1"/>
    <dgm:cxn modelId="{07F39109-7E45-1F47-9C46-D6F4D789370E}" type="presParOf" srcId="{08734319-5ABB-444E-9506-706F83C54566}" destId="{2609C8AC-30A7-AD48-B8FC-117E5B1E4916}" srcOrd="0" destOrd="0" presId="urn:microsoft.com/office/officeart/2005/8/layout/list1"/>
    <dgm:cxn modelId="{7E38783E-22CD-1943-8213-E2469928E265}" type="presParOf" srcId="{08734319-5ABB-444E-9506-706F83C54566}" destId="{651F593F-BD7C-B348-B285-673A187D17DA}" srcOrd="1" destOrd="0" presId="urn:microsoft.com/office/officeart/2005/8/layout/list1"/>
    <dgm:cxn modelId="{6377CD02-76A4-724A-A00A-1BA5E7FE5E58}" type="presParOf" srcId="{656ACB55-4634-D140-B083-B495C6E506EE}" destId="{550559B6-3C7E-5A43-AFAE-ACACE9C9F46A}" srcOrd="9" destOrd="0" presId="urn:microsoft.com/office/officeart/2005/8/layout/list1"/>
    <dgm:cxn modelId="{66F8FA0B-9685-C545-8FBB-050CC2038D3B}" type="presParOf" srcId="{656ACB55-4634-D140-B083-B495C6E506EE}" destId="{B7815496-DFA2-9947-B92E-77706A2AE5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901A9-C63C-4A7D-B836-B02B5D21CB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0A0BDB-957E-4D25-BB22-8B12404F1313}">
      <dgm:prSet/>
      <dgm:spPr/>
      <dgm:t>
        <a:bodyPr/>
        <a:lstStyle/>
        <a:p>
          <a:r>
            <a:rPr lang="en-US"/>
            <a:t>A</a:t>
          </a:r>
          <a:r>
            <a:rPr lang="el-GR"/>
            <a:t>νεξάρτητη κλιμάκωση του φόρτου εργασίας ανάγνωσης και εγγραφής.</a:t>
          </a:r>
          <a:r>
            <a:rPr lang="en-US"/>
            <a:t> </a:t>
          </a:r>
        </a:p>
      </dgm:t>
    </dgm:pt>
    <dgm:pt modelId="{B169D3B9-6792-48E0-8F6D-19DAAC5FB8F4}" type="parTrans" cxnId="{81F8EF39-F471-4E26-A8ED-4D24AC9B2731}">
      <dgm:prSet/>
      <dgm:spPr/>
      <dgm:t>
        <a:bodyPr/>
        <a:lstStyle/>
        <a:p>
          <a:endParaRPr lang="en-US"/>
        </a:p>
      </dgm:t>
    </dgm:pt>
    <dgm:pt modelId="{FB9AD977-49AB-4F55-8180-381112001FB6}" type="sibTrans" cxnId="{81F8EF39-F471-4E26-A8ED-4D24AC9B2731}">
      <dgm:prSet/>
      <dgm:spPr/>
      <dgm:t>
        <a:bodyPr/>
        <a:lstStyle/>
        <a:p>
          <a:endParaRPr lang="en-US"/>
        </a:p>
      </dgm:t>
    </dgm:pt>
    <dgm:pt modelId="{59F8CA55-4FF2-4518-9597-D086479DA3D7}">
      <dgm:prSet/>
      <dgm:spPr/>
      <dgm:t>
        <a:bodyPr/>
        <a:lstStyle/>
        <a:p>
          <a:r>
            <a:rPr lang="el-GR"/>
            <a:t>Βελτιστοποιημένα </a:t>
          </a:r>
          <a:r>
            <a:rPr lang="en-US"/>
            <a:t>schema</a:t>
          </a:r>
          <a:r>
            <a:rPr lang="el-GR"/>
            <a:t> δεδομένων. </a:t>
          </a:r>
          <a:endParaRPr lang="en-US"/>
        </a:p>
      </dgm:t>
    </dgm:pt>
    <dgm:pt modelId="{91FCCE4D-24C8-41C3-B7F6-B83D3B44DAB7}" type="parTrans" cxnId="{20258BC9-B405-4FED-A0E8-800157C67015}">
      <dgm:prSet/>
      <dgm:spPr/>
      <dgm:t>
        <a:bodyPr/>
        <a:lstStyle/>
        <a:p>
          <a:endParaRPr lang="en-US"/>
        </a:p>
      </dgm:t>
    </dgm:pt>
    <dgm:pt modelId="{DC9A6FBA-65BB-44FE-B3C6-2DC0B526485B}" type="sibTrans" cxnId="{20258BC9-B405-4FED-A0E8-800157C67015}">
      <dgm:prSet/>
      <dgm:spPr/>
      <dgm:t>
        <a:bodyPr/>
        <a:lstStyle/>
        <a:p>
          <a:endParaRPr lang="en-US"/>
        </a:p>
      </dgm:t>
    </dgm:pt>
    <dgm:pt modelId="{F2810CEC-4EF0-4E18-84F2-B77F511362DD}">
      <dgm:prSet/>
      <dgm:spPr/>
      <dgm:t>
        <a:bodyPr/>
        <a:lstStyle/>
        <a:p>
          <a:r>
            <a:rPr lang="el-GR"/>
            <a:t>Ασφάλεια</a:t>
          </a:r>
          <a:r>
            <a:rPr lang="en-US"/>
            <a:t> </a:t>
          </a:r>
        </a:p>
      </dgm:t>
    </dgm:pt>
    <dgm:pt modelId="{95840554-B505-4B95-8302-CCCF4B089E98}" type="parTrans" cxnId="{F1BCBA33-E6C6-4B31-84E9-B6C4954A45EE}">
      <dgm:prSet/>
      <dgm:spPr/>
      <dgm:t>
        <a:bodyPr/>
        <a:lstStyle/>
        <a:p>
          <a:endParaRPr lang="en-US"/>
        </a:p>
      </dgm:t>
    </dgm:pt>
    <dgm:pt modelId="{8F3B2F0D-8C2A-4965-86F7-4C5BB4618E21}" type="sibTrans" cxnId="{F1BCBA33-E6C6-4B31-84E9-B6C4954A45EE}">
      <dgm:prSet/>
      <dgm:spPr/>
      <dgm:t>
        <a:bodyPr/>
        <a:lstStyle/>
        <a:p>
          <a:endParaRPr lang="en-US"/>
        </a:p>
      </dgm:t>
    </dgm:pt>
    <dgm:pt modelId="{3F7EBEDE-4FEB-4D83-9C85-7F139BA0995C}">
      <dgm:prSet/>
      <dgm:spPr/>
      <dgm:t>
        <a:bodyPr/>
        <a:lstStyle/>
        <a:p>
          <a:r>
            <a:rPr lang="el-GR"/>
            <a:t>Ο διαχωρισμός των πλευρών ανάγνωσης και εγγραφής μπορεί να οδηγήσει σε μοντέλα που είναι πιο διατηρήσιμα και ευέλικτα. </a:t>
          </a:r>
          <a:endParaRPr lang="en-US"/>
        </a:p>
      </dgm:t>
    </dgm:pt>
    <dgm:pt modelId="{8AC93D36-1B2E-4ECA-B15B-413983B447BB}" type="parTrans" cxnId="{E3C2A563-3718-4138-96BB-57DDB08F5994}">
      <dgm:prSet/>
      <dgm:spPr/>
      <dgm:t>
        <a:bodyPr/>
        <a:lstStyle/>
        <a:p>
          <a:endParaRPr lang="en-US"/>
        </a:p>
      </dgm:t>
    </dgm:pt>
    <dgm:pt modelId="{0A35D0CB-C45B-45D0-A1B4-5C503475B7B5}" type="sibTrans" cxnId="{E3C2A563-3718-4138-96BB-57DDB08F5994}">
      <dgm:prSet/>
      <dgm:spPr/>
      <dgm:t>
        <a:bodyPr/>
        <a:lstStyle/>
        <a:p>
          <a:endParaRPr lang="en-US"/>
        </a:p>
      </dgm:t>
    </dgm:pt>
    <dgm:pt modelId="{39E00264-3EE5-4A57-8E96-5F90D48AD802}">
      <dgm:prSet/>
      <dgm:spPr/>
      <dgm:t>
        <a:bodyPr/>
        <a:lstStyle/>
        <a:p>
          <a:r>
            <a:rPr lang="el-GR"/>
            <a:t>Απλούστερα </a:t>
          </a:r>
          <a:r>
            <a:rPr lang="en-US"/>
            <a:t>queries</a:t>
          </a:r>
          <a:r>
            <a:rPr lang="el-GR"/>
            <a:t>. </a:t>
          </a:r>
          <a:endParaRPr lang="en-US"/>
        </a:p>
      </dgm:t>
    </dgm:pt>
    <dgm:pt modelId="{3918CDAE-5ACD-4EE9-8B36-D5249F7A3ABA}" type="parTrans" cxnId="{C83A1A67-757D-4AFB-81E0-061F0EECC810}">
      <dgm:prSet/>
      <dgm:spPr/>
      <dgm:t>
        <a:bodyPr/>
        <a:lstStyle/>
        <a:p>
          <a:endParaRPr lang="en-US"/>
        </a:p>
      </dgm:t>
    </dgm:pt>
    <dgm:pt modelId="{47E77FF5-1B0C-4D98-A5AE-908AF96C0F15}" type="sibTrans" cxnId="{C83A1A67-757D-4AFB-81E0-061F0EECC810}">
      <dgm:prSet/>
      <dgm:spPr/>
      <dgm:t>
        <a:bodyPr/>
        <a:lstStyle/>
        <a:p>
          <a:endParaRPr lang="en-US"/>
        </a:p>
      </dgm:t>
    </dgm:pt>
    <dgm:pt modelId="{072CF8FD-4EBE-1A45-A062-B8C9B1E677C3}" type="pres">
      <dgm:prSet presAssocID="{9E6901A9-C63C-4A7D-B836-B02B5D21CB69}" presName="linear" presStyleCnt="0">
        <dgm:presLayoutVars>
          <dgm:animLvl val="lvl"/>
          <dgm:resizeHandles val="exact"/>
        </dgm:presLayoutVars>
      </dgm:prSet>
      <dgm:spPr/>
    </dgm:pt>
    <dgm:pt modelId="{329412D1-507B-D847-B84E-52AB037A45B4}" type="pres">
      <dgm:prSet presAssocID="{0D0A0BDB-957E-4D25-BB22-8B12404F13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16CF3D-DA7E-0E42-A061-60CB35BF4474}" type="pres">
      <dgm:prSet presAssocID="{FB9AD977-49AB-4F55-8180-381112001FB6}" presName="spacer" presStyleCnt="0"/>
      <dgm:spPr/>
    </dgm:pt>
    <dgm:pt modelId="{746E67A8-1BB6-754D-AA7C-AB78DDD1BF89}" type="pres">
      <dgm:prSet presAssocID="{59F8CA55-4FF2-4518-9597-D086479DA3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A54424-4C86-F74B-BCF3-505A9F966921}" type="pres">
      <dgm:prSet presAssocID="{DC9A6FBA-65BB-44FE-B3C6-2DC0B526485B}" presName="spacer" presStyleCnt="0"/>
      <dgm:spPr/>
    </dgm:pt>
    <dgm:pt modelId="{C063652D-CC44-4144-BC6E-941547640F72}" type="pres">
      <dgm:prSet presAssocID="{F2810CEC-4EF0-4E18-84F2-B77F511362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EF97E2-C767-7B4F-9C22-782F436EF0C2}" type="pres">
      <dgm:prSet presAssocID="{8F3B2F0D-8C2A-4965-86F7-4C5BB4618E21}" presName="spacer" presStyleCnt="0"/>
      <dgm:spPr/>
    </dgm:pt>
    <dgm:pt modelId="{A2AEE407-4AA4-674A-8AF9-96906055F2FF}" type="pres">
      <dgm:prSet presAssocID="{3F7EBEDE-4FEB-4D83-9C85-7F139BA099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34B2CF-0551-B14E-913C-0C5650B677E1}" type="pres">
      <dgm:prSet presAssocID="{0A35D0CB-C45B-45D0-A1B4-5C503475B7B5}" presName="spacer" presStyleCnt="0"/>
      <dgm:spPr/>
    </dgm:pt>
    <dgm:pt modelId="{87AACFAA-5E01-1D4D-A0A4-769BE769DE64}" type="pres">
      <dgm:prSet presAssocID="{39E00264-3EE5-4A57-8E96-5F90D48AD8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6F6A2B-11BF-8E4B-8EB5-DF873E97126F}" type="presOf" srcId="{F2810CEC-4EF0-4E18-84F2-B77F511362DD}" destId="{C063652D-CC44-4144-BC6E-941547640F72}" srcOrd="0" destOrd="0" presId="urn:microsoft.com/office/officeart/2005/8/layout/vList2"/>
    <dgm:cxn modelId="{2FDF3231-ABC9-7443-A972-58CF8F63728B}" type="presOf" srcId="{0D0A0BDB-957E-4D25-BB22-8B12404F1313}" destId="{329412D1-507B-D847-B84E-52AB037A45B4}" srcOrd="0" destOrd="0" presId="urn:microsoft.com/office/officeart/2005/8/layout/vList2"/>
    <dgm:cxn modelId="{F1BCBA33-E6C6-4B31-84E9-B6C4954A45EE}" srcId="{9E6901A9-C63C-4A7D-B836-B02B5D21CB69}" destId="{F2810CEC-4EF0-4E18-84F2-B77F511362DD}" srcOrd="2" destOrd="0" parTransId="{95840554-B505-4B95-8302-CCCF4B089E98}" sibTransId="{8F3B2F0D-8C2A-4965-86F7-4C5BB4618E21}"/>
    <dgm:cxn modelId="{81F8EF39-F471-4E26-A8ED-4D24AC9B2731}" srcId="{9E6901A9-C63C-4A7D-B836-B02B5D21CB69}" destId="{0D0A0BDB-957E-4D25-BB22-8B12404F1313}" srcOrd="0" destOrd="0" parTransId="{B169D3B9-6792-48E0-8F6D-19DAAC5FB8F4}" sibTransId="{FB9AD977-49AB-4F55-8180-381112001FB6}"/>
    <dgm:cxn modelId="{E8F5EB61-183B-E949-80CA-3D6BD8A1CB76}" type="presOf" srcId="{39E00264-3EE5-4A57-8E96-5F90D48AD802}" destId="{87AACFAA-5E01-1D4D-A0A4-769BE769DE64}" srcOrd="0" destOrd="0" presId="urn:microsoft.com/office/officeart/2005/8/layout/vList2"/>
    <dgm:cxn modelId="{E3C2A563-3718-4138-96BB-57DDB08F5994}" srcId="{9E6901A9-C63C-4A7D-B836-B02B5D21CB69}" destId="{3F7EBEDE-4FEB-4D83-9C85-7F139BA0995C}" srcOrd="3" destOrd="0" parTransId="{8AC93D36-1B2E-4ECA-B15B-413983B447BB}" sibTransId="{0A35D0CB-C45B-45D0-A1B4-5C503475B7B5}"/>
    <dgm:cxn modelId="{C83A1A67-757D-4AFB-81E0-061F0EECC810}" srcId="{9E6901A9-C63C-4A7D-B836-B02B5D21CB69}" destId="{39E00264-3EE5-4A57-8E96-5F90D48AD802}" srcOrd="4" destOrd="0" parTransId="{3918CDAE-5ACD-4EE9-8B36-D5249F7A3ABA}" sibTransId="{47E77FF5-1B0C-4D98-A5AE-908AF96C0F15}"/>
    <dgm:cxn modelId="{76CC3FB6-DB64-6849-8A9B-80F7B2A8EA85}" type="presOf" srcId="{9E6901A9-C63C-4A7D-B836-B02B5D21CB69}" destId="{072CF8FD-4EBE-1A45-A062-B8C9B1E677C3}" srcOrd="0" destOrd="0" presId="urn:microsoft.com/office/officeart/2005/8/layout/vList2"/>
    <dgm:cxn modelId="{20258BC9-B405-4FED-A0E8-800157C67015}" srcId="{9E6901A9-C63C-4A7D-B836-B02B5D21CB69}" destId="{59F8CA55-4FF2-4518-9597-D086479DA3D7}" srcOrd="1" destOrd="0" parTransId="{91FCCE4D-24C8-41C3-B7F6-B83D3B44DAB7}" sibTransId="{DC9A6FBA-65BB-44FE-B3C6-2DC0B526485B}"/>
    <dgm:cxn modelId="{2F3B86D4-7AAA-8D47-B43C-24EABFC94370}" type="presOf" srcId="{59F8CA55-4FF2-4518-9597-D086479DA3D7}" destId="{746E67A8-1BB6-754D-AA7C-AB78DDD1BF89}" srcOrd="0" destOrd="0" presId="urn:microsoft.com/office/officeart/2005/8/layout/vList2"/>
    <dgm:cxn modelId="{9E8AEBF6-ED8A-7740-8AE8-ED3EBE4783AE}" type="presOf" srcId="{3F7EBEDE-4FEB-4D83-9C85-7F139BA0995C}" destId="{A2AEE407-4AA4-674A-8AF9-96906055F2FF}" srcOrd="0" destOrd="0" presId="urn:microsoft.com/office/officeart/2005/8/layout/vList2"/>
    <dgm:cxn modelId="{215D3C1D-088F-D74A-98FC-6A2CCFA54B32}" type="presParOf" srcId="{072CF8FD-4EBE-1A45-A062-B8C9B1E677C3}" destId="{329412D1-507B-D847-B84E-52AB037A45B4}" srcOrd="0" destOrd="0" presId="urn:microsoft.com/office/officeart/2005/8/layout/vList2"/>
    <dgm:cxn modelId="{DD9CCE14-CBB1-7E4D-9194-1CB724551F00}" type="presParOf" srcId="{072CF8FD-4EBE-1A45-A062-B8C9B1E677C3}" destId="{2516CF3D-DA7E-0E42-A061-60CB35BF4474}" srcOrd="1" destOrd="0" presId="urn:microsoft.com/office/officeart/2005/8/layout/vList2"/>
    <dgm:cxn modelId="{681478F6-5E8B-3444-8F5E-01F6EBC5F854}" type="presParOf" srcId="{072CF8FD-4EBE-1A45-A062-B8C9B1E677C3}" destId="{746E67A8-1BB6-754D-AA7C-AB78DDD1BF89}" srcOrd="2" destOrd="0" presId="urn:microsoft.com/office/officeart/2005/8/layout/vList2"/>
    <dgm:cxn modelId="{5C67AA7F-5CB1-584E-B5D5-EACB899C7A7E}" type="presParOf" srcId="{072CF8FD-4EBE-1A45-A062-B8C9B1E677C3}" destId="{B2A54424-4C86-F74B-BCF3-505A9F966921}" srcOrd="3" destOrd="0" presId="urn:microsoft.com/office/officeart/2005/8/layout/vList2"/>
    <dgm:cxn modelId="{9B8AF6FA-B63B-8043-A2EE-4B569A333A8F}" type="presParOf" srcId="{072CF8FD-4EBE-1A45-A062-B8C9B1E677C3}" destId="{C063652D-CC44-4144-BC6E-941547640F72}" srcOrd="4" destOrd="0" presId="urn:microsoft.com/office/officeart/2005/8/layout/vList2"/>
    <dgm:cxn modelId="{5769A7E0-BB73-5F41-AFB8-36A3C6D75CA5}" type="presParOf" srcId="{072CF8FD-4EBE-1A45-A062-B8C9B1E677C3}" destId="{04EF97E2-C767-7B4F-9C22-782F436EF0C2}" srcOrd="5" destOrd="0" presId="urn:microsoft.com/office/officeart/2005/8/layout/vList2"/>
    <dgm:cxn modelId="{A822CD39-0180-2E43-910F-BCEE61A6AE06}" type="presParOf" srcId="{072CF8FD-4EBE-1A45-A062-B8C9B1E677C3}" destId="{A2AEE407-4AA4-674A-8AF9-96906055F2FF}" srcOrd="6" destOrd="0" presId="urn:microsoft.com/office/officeart/2005/8/layout/vList2"/>
    <dgm:cxn modelId="{C5592CB1-5AA0-B04D-BDE6-A5F9C684774D}" type="presParOf" srcId="{072CF8FD-4EBE-1A45-A062-B8C9B1E677C3}" destId="{8F34B2CF-0551-B14E-913C-0C5650B677E1}" srcOrd="7" destOrd="0" presId="urn:microsoft.com/office/officeart/2005/8/layout/vList2"/>
    <dgm:cxn modelId="{1958DC1A-4E36-E443-B5B6-E7B572D0F13F}" type="presParOf" srcId="{072CF8FD-4EBE-1A45-A062-B8C9B1E677C3}" destId="{87AACFAA-5E01-1D4D-A0A4-769BE769DE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F1065-9A4E-43FF-9822-A2E6BABA9D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078E8F-9036-4A46-AA6F-5CA44834FE9D}">
      <dgm:prSet/>
      <dgm:spPr/>
      <dgm:t>
        <a:bodyPr/>
        <a:lstStyle/>
        <a:p>
          <a:r>
            <a:rPr lang="el-GR"/>
            <a:t>Τα </a:t>
          </a:r>
          <a:r>
            <a:rPr lang="en-US"/>
            <a:t>events</a:t>
          </a:r>
          <a:r>
            <a:rPr lang="el-GR"/>
            <a:t> είναι αμετάβλητα</a:t>
          </a:r>
          <a:endParaRPr lang="en-US"/>
        </a:p>
      </dgm:t>
    </dgm:pt>
    <dgm:pt modelId="{2518C415-C9DF-4E20-B1C3-F1F1A83A1116}" type="parTrans" cxnId="{F8FCCE0F-249E-4D8D-A170-5372A4678C01}">
      <dgm:prSet/>
      <dgm:spPr/>
      <dgm:t>
        <a:bodyPr/>
        <a:lstStyle/>
        <a:p>
          <a:endParaRPr lang="en-US"/>
        </a:p>
      </dgm:t>
    </dgm:pt>
    <dgm:pt modelId="{B3AB44DF-C187-43BA-A0A6-3FBB86E119E6}" type="sibTrans" cxnId="{F8FCCE0F-249E-4D8D-A170-5372A4678C01}">
      <dgm:prSet/>
      <dgm:spPr/>
      <dgm:t>
        <a:bodyPr/>
        <a:lstStyle/>
        <a:p>
          <a:endParaRPr lang="en-US"/>
        </a:p>
      </dgm:t>
    </dgm:pt>
    <dgm:pt modelId="{0D2DE234-EB44-47A0-A1D2-E46D020C393B}">
      <dgm:prSet/>
      <dgm:spPr/>
      <dgm:t>
        <a:bodyPr/>
        <a:lstStyle/>
        <a:p>
          <a:r>
            <a:rPr lang="el-GR"/>
            <a:t>Τα </a:t>
          </a:r>
          <a:r>
            <a:rPr lang="en-US"/>
            <a:t>events</a:t>
          </a:r>
          <a:r>
            <a:rPr lang="el-GR"/>
            <a:t> είναι απλά αντικείμενα που περιγράφουν κάποια ενέργεια που συνέβη, μαζί με τυχόν συναφή δεδομένα που απαιτούνται για να περιγράψουν την ενέργεια που αντιπροσωπεύει το </a:t>
          </a:r>
          <a:r>
            <a:rPr lang="en-US"/>
            <a:t>event</a:t>
          </a:r>
          <a:r>
            <a:rPr lang="el-GR"/>
            <a:t>.</a:t>
          </a:r>
          <a:endParaRPr lang="en-US"/>
        </a:p>
      </dgm:t>
    </dgm:pt>
    <dgm:pt modelId="{A3CC5D85-F43A-42D6-BC9B-8BFE88397391}" type="parTrans" cxnId="{D43964AE-9C8C-450D-AC52-11913E73DE71}">
      <dgm:prSet/>
      <dgm:spPr/>
      <dgm:t>
        <a:bodyPr/>
        <a:lstStyle/>
        <a:p>
          <a:endParaRPr lang="en-US"/>
        </a:p>
      </dgm:t>
    </dgm:pt>
    <dgm:pt modelId="{8806144A-E28B-4CD7-806C-B69271A91A21}" type="sibTrans" cxnId="{D43964AE-9C8C-450D-AC52-11913E73DE71}">
      <dgm:prSet/>
      <dgm:spPr/>
      <dgm:t>
        <a:bodyPr/>
        <a:lstStyle/>
        <a:p>
          <a:endParaRPr lang="en-US"/>
        </a:p>
      </dgm:t>
    </dgm:pt>
    <dgm:pt modelId="{D4E594A6-3517-4767-AEA2-093702D1D8E1}">
      <dgm:prSet/>
      <dgm:spPr/>
      <dgm:t>
        <a:bodyPr/>
        <a:lstStyle/>
        <a:p>
          <a:r>
            <a:rPr lang="en-US"/>
            <a:t>To event sourcing</a:t>
          </a:r>
          <a:r>
            <a:rPr lang="el-GR"/>
            <a:t> μπορεί να βοηθήσει στην αποφυγή σύγκρουσης ταυτόχρονων ενημερώσεων</a:t>
          </a:r>
          <a:endParaRPr lang="en-US"/>
        </a:p>
      </dgm:t>
    </dgm:pt>
    <dgm:pt modelId="{171ED0EA-F2AF-46E5-8D0C-AF96D3FDABEB}" type="parTrans" cxnId="{77348399-255C-4D29-8E9C-69216E4DD34C}">
      <dgm:prSet/>
      <dgm:spPr/>
      <dgm:t>
        <a:bodyPr/>
        <a:lstStyle/>
        <a:p>
          <a:endParaRPr lang="en-US"/>
        </a:p>
      </dgm:t>
    </dgm:pt>
    <dgm:pt modelId="{37704FDC-8DF2-4A1B-9774-E28A71ABA9EB}" type="sibTrans" cxnId="{77348399-255C-4D29-8E9C-69216E4DD34C}">
      <dgm:prSet/>
      <dgm:spPr/>
      <dgm:t>
        <a:bodyPr/>
        <a:lstStyle/>
        <a:p>
          <a:endParaRPr lang="en-US"/>
        </a:p>
      </dgm:t>
    </dgm:pt>
    <dgm:pt modelId="{519A944C-0A33-4CC4-BF02-CF11D656D651}">
      <dgm:prSet/>
      <dgm:spPr/>
      <dgm:t>
        <a:bodyPr/>
        <a:lstStyle/>
        <a:p>
          <a:r>
            <a:rPr lang="el-GR"/>
            <a:t>Το </a:t>
          </a:r>
          <a:r>
            <a:rPr lang="en-US"/>
            <a:t>event store</a:t>
          </a:r>
          <a:r>
            <a:rPr lang="el-GR"/>
            <a:t> αυξάνει γεγονότα και οι εργασίες που εκτελούν λειτουργίες ως απάντηση σε αυτά τα </a:t>
          </a:r>
          <a:r>
            <a:rPr lang="en-US"/>
            <a:t>events</a:t>
          </a:r>
        </a:p>
      </dgm:t>
    </dgm:pt>
    <dgm:pt modelId="{0348C5E1-18C3-48B3-BF9A-25CD36F1D2B0}" type="parTrans" cxnId="{B99CE8CB-7A8A-4C5E-A968-220DED3D031A}">
      <dgm:prSet/>
      <dgm:spPr/>
      <dgm:t>
        <a:bodyPr/>
        <a:lstStyle/>
        <a:p>
          <a:endParaRPr lang="en-US"/>
        </a:p>
      </dgm:t>
    </dgm:pt>
    <dgm:pt modelId="{54D03B74-1BF3-4A6C-BEE9-4B9A069ACB6E}" type="sibTrans" cxnId="{B99CE8CB-7A8A-4C5E-A968-220DED3D031A}">
      <dgm:prSet/>
      <dgm:spPr/>
      <dgm:t>
        <a:bodyPr/>
        <a:lstStyle/>
        <a:p>
          <a:endParaRPr lang="en-US"/>
        </a:p>
      </dgm:t>
    </dgm:pt>
    <dgm:pt modelId="{5EDBE1A8-06EB-3945-A0BD-D9AAFD99B094}" type="pres">
      <dgm:prSet presAssocID="{4F8F1065-9A4E-43FF-9822-A2E6BABA9DCB}" presName="linear" presStyleCnt="0">
        <dgm:presLayoutVars>
          <dgm:animLvl val="lvl"/>
          <dgm:resizeHandles val="exact"/>
        </dgm:presLayoutVars>
      </dgm:prSet>
      <dgm:spPr/>
    </dgm:pt>
    <dgm:pt modelId="{00687E9E-AAC1-8D4D-9459-02B83F8DF811}" type="pres">
      <dgm:prSet presAssocID="{97078E8F-9036-4A46-AA6F-5CA44834FE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B50CA-6A9E-0242-B51D-8868629AA5CB}" type="pres">
      <dgm:prSet presAssocID="{B3AB44DF-C187-43BA-A0A6-3FBB86E119E6}" presName="spacer" presStyleCnt="0"/>
      <dgm:spPr/>
    </dgm:pt>
    <dgm:pt modelId="{674D78DD-015F-7A4A-8EC2-DB6B389DAD6D}" type="pres">
      <dgm:prSet presAssocID="{0D2DE234-EB44-47A0-A1D2-E46D020C39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F64273-91F2-204B-95E1-C0D59171C2DF}" type="pres">
      <dgm:prSet presAssocID="{8806144A-E28B-4CD7-806C-B69271A91A21}" presName="spacer" presStyleCnt="0"/>
      <dgm:spPr/>
    </dgm:pt>
    <dgm:pt modelId="{F897947F-99FB-5A4F-90A4-F7AE0A0A29F5}" type="pres">
      <dgm:prSet presAssocID="{D4E594A6-3517-4767-AEA2-093702D1D8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880D56-7ECF-EC43-93ED-AE480CAA6D08}" type="pres">
      <dgm:prSet presAssocID="{37704FDC-8DF2-4A1B-9774-E28A71ABA9EB}" presName="spacer" presStyleCnt="0"/>
      <dgm:spPr/>
    </dgm:pt>
    <dgm:pt modelId="{9780F96D-29EA-CB4D-B773-C17F27534672}" type="pres">
      <dgm:prSet presAssocID="{519A944C-0A33-4CC4-BF02-CF11D656D6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FCCE0F-249E-4D8D-A170-5372A4678C01}" srcId="{4F8F1065-9A4E-43FF-9822-A2E6BABA9DCB}" destId="{97078E8F-9036-4A46-AA6F-5CA44834FE9D}" srcOrd="0" destOrd="0" parTransId="{2518C415-C9DF-4E20-B1C3-F1F1A83A1116}" sibTransId="{B3AB44DF-C187-43BA-A0A6-3FBB86E119E6}"/>
    <dgm:cxn modelId="{F5A05416-F8F3-064E-AB1F-58EA84277E20}" type="presOf" srcId="{D4E594A6-3517-4767-AEA2-093702D1D8E1}" destId="{F897947F-99FB-5A4F-90A4-F7AE0A0A29F5}" srcOrd="0" destOrd="0" presId="urn:microsoft.com/office/officeart/2005/8/layout/vList2"/>
    <dgm:cxn modelId="{374A6A47-529E-6C42-A656-F8F9DDCFDE0A}" type="presOf" srcId="{519A944C-0A33-4CC4-BF02-CF11D656D651}" destId="{9780F96D-29EA-CB4D-B773-C17F27534672}" srcOrd="0" destOrd="0" presId="urn:microsoft.com/office/officeart/2005/8/layout/vList2"/>
    <dgm:cxn modelId="{31E3B46B-844C-164E-98F6-E784899510BD}" type="presOf" srcId="{0D2DE234-EB44-47A0-A1D2-E46D020C393B}" destId="{674D78DD-015F-7A4A-8EC2-DB6B389DAD6D}" srcOrd="0" destOrd="0" presId="urn:microsoft.com/office/officeart/2005/8/layout/vList2"/>
    <dgm:cxn modelId="{DF7AF87F-7943-8548-BDE8-E67561E58EA0}" type="presOf" srcId="{97078E8F-9036-4A46-AA6F-5CA44834FE9D}" destId="{00687E9E-AAC1-8D4D-9459-02B83F8DF811}" srcOrd="0" destOrd="0" presId="urn:microsoft.com/office/officeart/2005/8/layout/vList2"/>
    <dgm:cxn modelId="{77348399-255C-4D29-8E9C-69216E4DD34C}" srcId="{4F8F1065-9A4E-43FF-9822-A2E6BABA9DCB}" destId="{D4E594A6-3517-4767-AEA2-093702D1D8E1}" srcOrd="2" destOrd="0" parTransId="{171ED0EA-F2AF-46E5-8D0C-AF96D3FDABEB}" sibTransId="{37704FDC-8DF2-4A1B-9774-E28A71ABA9EB}"/>
    <dgm:cxn modelId="{D43964AE-9C8C-450D-AC52-11913E73DE71}" srcId="{4F8F1065-9A4E-43FF-9822-A2E6BABA9DCB}" destId="{0D2DE234-EB44-47A0-A1D2-E46D020C393B}" srcOrd="1" destOrd="0" parTransId="{A3CC5D85-F43A-42D6-BC9B-8BFE88397391}" sibTransId="{8806144A-E28B-4CD7-806C-B69271A91A21}"/>
    <dgm:cxn modelId="{34EFE0C8-7F45-DC47-8867-343D1D8EECC0}" type="presOf" srcId="{4F8F1065-9A4E-43FF-9822-A2E6BABA9DCB}" destId="{5EDBE1A8-06EB-3945-A0BD-D9AAFD99B094}" srcOrd="0" destOrd="0" presId="urn:microsoft.com/office/officeart/2005/8/layout/vList2"/>
    <dgm:cxn modelId="{B99CE8CB-7A8A-4C5E-A968-220DED3D031A}" srcId="{4F8F1065-9A4E-43FF-9822-A2E6BABA9DCB}" destId="{519A944C-0A33-4CC4-BF02-CF11D656D651}" srcOrd="3" destOrd="0" parTransId="{0348C5E1-18C3-48B3-BF9A-25CD36F1D2B0}" sibTransId="{54D03B74-1BF3-4A6C-BEE9-4B9A069ACB6E}"/>
    <dgm:cxn modelId="{1D447767-C9FB-C64A-9824-C51615C774BB}" type="presParOf" srcId="{5EDBE1A8-06EB-3945-A0BD-D9AAFD99B094}" destId="{00687E9E-AAC1-8D4D-9459-02B83F8DF811}" srcOrd="0" destOrd="0" presId="urn:microsoft.com/office/officeart/2005/8/layout/vList2"/>
    <dgm:cxn modelId="{94765F31-836F-A346-9725-5F6F5CFC4F93}" type="presParOf" srcId="{5EDBE1A8-06EB-3945-A0BD-D9AAFD99B094}" destId="{705B50CA-6A9E-0242-B51D-8868629AA5CB}" srcOrd="1" destOrd="0" presId="urn:microsoft.com/office/officeart/2005/8/layout/vList2"/>
    <dgm:cxn modelId="{E753EB8F-4D47-D344-956E-3C640047409E}" type="presParOf" srcId="{5EDBE1A8-06EB-3945-A0BD-D9AAFD99B094}" destId="{674D78DD-015F-7A4A-8EC2-DB6B389DAD6D}" srcOrd="2" destOrd="0" presId="urn:microsoft.com/office/officeart/2005/8/layout/vList2"/>
    <dgm:cxn modelId="{22986887-2F83-9447-9A38-C17CD105293C}" type="presParOf" srcId="{5EDBE1A8-06EB-3945-A0BD-D9AAFD99B094}" destId="{89F64273-91F2-204B-95E1-C0D59171C2DF}" srcOrd="3" destOrd="0" presId="urn:microsoft.com/office/officeart/2005/8/layout/vList2"/>
    <dgm:cxn modelId="{04265D80-1C0A-D84C-A85C-428576D08956}" type="presParOf" srcId="{5EDBE1A8-06EB-3945-A0BD-D9AAFD99B094}" destId="{F897947F-99FB-5A4F-90A4-F7AE0A0A29F5}" srcOrd="4" destOrd="0" presId="urn:microsoft.com/office/officeart/2005/8/layout/vList2"/>
    <dgm:cxn modelId="{B6354461-C582-734C-9E4C-B749FF5802D1}" type="presParOf" srcId="{5EDBE1A8-06EB-3945-A0BD-D9AAFD99B094}" destId="{B0880D56-7ECF-EC43-93ED-AE480CAA6D08}" srcOrd="5" destOrd="0" presId="urn:microsoft.com/office/officeart/2005/8/layout/vList2"/>
    <dgm:cxn modelId="{19B7CDB5-A0CB-FA43-A1B1-5F2738E690B7}" type="presParOf" srcId="{5EDBE1A8-06EB-3945-A0BD-D9AAFD99B094}" destId="{9780F96D-29EA-CB4D-B773-C17F275346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28EC4-E2E4-4BD6-8631-89E49305A1C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8931E0-0EBB-4300-ADBD-C0106D310004}">
      <dgm:prSet/>
      <dgm:spPr/>
      <dgm:t>
        <a:bodyPr/>
        <a:lstStyle/>
        <a:p>
          <a:r>
            <a:rPr lang="el-GR"/>
            <a:t>Όταν ένα σφάλμα είναι πιθανό να είναι μακροχρόνιο.</a:t>
          </a:r>
          <a:endParaRPr lang="en-US"/>
        </a:p>
      </dgm:t>
    </dgm:pt>
    <dgm:pt modelId="{EA78FB54-67B7-4E92-AE7C-CFD3CBA9D5C6}" type="parTrans" cxnId="{99C20CDD-645F-45AA-A8ED-7B73B4C519FE}">
      <dgm:prSet/>
      <dgm:spPr/>
      <dgm:t>
        <a:bodyPr/>
        <a:lstStyle/>
        <a:p>
          <a:endParaRPr lang="en-US"/>
        </a:p>
      </dgm:t>
    </dgm:pt>
    <dgm:pt modelId="{54665636-CFCF-4492-8EE8-E44BDE38DC6F}" type="sibTrans" cxnId="{99C20CDD-645F-45AA-A8ED-7B73B4C519FE}">
      <dgm:prSet/>
      <dgm:spPr/>
      <dgm:t>
        <a:bodyPr/>
        <a:lstStyle/>
        <a:p>
          <a:endParaRPr lang="en-US"/>
        </a:p>
      </dgm:t>
    </dgm:pt>
    <dgm:pt modelId="{44E2D0C3-8216-47A5-AB48-CE2E4F17F687}">
      <dgm:prSet/>
      <dgm:spPr/>
      <dgm:t>
        <a:bodyPr/>
        <a:lstStyle/>
        <a:p>
          <a:r>
            <a:rPr lang="el-GR"/>
            <a:t>Για τον χειρισμό αποτυχιών που δεν οφείλονται σε παροδικά σφάλματα.</a:t>
          </a:r>
          <a:endParaRPr lang="en-US"/>
        </a:p>
      </dgm:t>
    </dgm:pt>
    <dgm:pt modelId="{E2FFAEA7-E959-4F5F-8D32-EA9A0CCE9E94}" type="parTrans" cxnId="{DC90A9E5-A79F-449A-A9D4-8A8B6EA5FE67}">
      <dgm:prSet/>
      <dgm:spPr/>
      <dgm:t>
        <a:bodyPr/>
        <a:lstStyle/>
        <a:p>
          <a:endParaRPr lang="en-US"/>
        </a:p>
      </dgm:t>
    </dgm:pt>
    <dgm:pt modelId="{8AA2D6BB-1D21-4081-A614-B852D629AE87}" type="sibTrans" cxnId="{DC90A9E5-A79F-449A-A9D4-8A8B6EA5FE67}">
      <dgm:prSet/>
      <dgm:spPr/>
      <dgm:t>
        <a:bodyPr/>
        <a:lstStyle/>
        <a:p>
          <a:endParaRPr lang="en-US"/>
        </a:p>
      </dgm:t>
    </dgm:pt>
    <dgm:pt modelId="{D2BB6B62-A85D-4DB5-8A10-FFD2DABF79B7}">
      <dgm:prSet/>
      <dgm:spPr/>
      <dgm:t>
        <a:bodyPr/>
        <a:lstStyle/>
        <a:p>
          <a:r>
            <a:rPr lang="el-GR"/>
            <a:t>Ως εναλλακτική λύση για την αντιμετώπιση ζητημάτων κλιμάκωσης σε ένα σύστημα</a:t>
          </a:r>
          <a:endParaRPr lang="en-US"/>
        </a:p>
      </dgm:t>
    </dgm:pt>
    <dgm:pt modelId="{CF298165-C43B-443A-97DB-F34AE48B0D77}" type="parTrans" cxnId="{766DF6A2-6583-46D4-8D85-13044C22B01D}">
      <dgm:prSet/>
      <dgm:spPr/>
      <dgm:t>
        <a:bodyPr/>
        <a:lstStyle/>
        <a:p>
          <a:endParaRPr lang="en-US"/>
        </a:p>
      </dgm:t>
    </dgm:pt>
    <dgm:pt modelId="{F6584E05-74DE-4680-B5FF-DCAD6F8E86F3}" type="sibTrans" cxnId="{766DF6A2-6583-46D4-8D85-13044C22B01D}">
      <dgm:prSet/>
      <dgm:spPr/>
      <dgm:t>
        <a:bodyPr/>
        <a:lstStyle/>
        <a:p>
          <a:endParaRPr lang="en-US"/>
        </a:p>
      </dgm:t>
    </dgm:pt>
    <dgm:pt modelId="{571990CC-28D1-D147-BAAA-E3DA48D730DE}" type="pres">
      <dgm:prSet presAssocID="{19428EC4-E2E4-4BD6-8631-89E49305A1C6}" presName="linear" presStyleCnt="0">
        <dgm:presLayoutVars>
          <dgm:animLvl val="lvl"/>
          <dgm:resizeHandles val="exact"/>
        </dgm:presLayoutVars>
      </dgm:prSet>
      <dgm:spPr/>
    </dgm:pt>
    <dgm:pt modelId="{F3056302-46C3-804B-8239-FA505DFF8914}" type="pres">
      <dgm:prSet presAssocID="{498931E0-0EBB-4300-ADBD-C0106D3100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C03D9C-ED31-FE45-9EB0-38637326329F}" type="pres">
      <dgm:prSet presAssocID="{54665636-CFCF-4492-8EE8-E44BDE38DC6F}" presName="spacer" presStyleCnt="0"/>
      <dgm:spPr/>
    </dgm:pt>
    <dgm:pt modelId="{0B53F7C1-C163-4947-B7D6-132802257077}" type="pres">
      <dgm:prSet presAssocID="{44E2D0C3-8216-47A5-AB48-CE2E4F17F6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6F69B-FE81-7B46-924B-21FD0B31CEAD}" type="pres">
      <dgm:prSet presAssocID="{8AA2D6BB-1D21-4081-A614-B852D629AE87}" presName="spacer" presStyleCnt="0"/>
      <dgm:spPr/>
    </dgm:pt>
    <dgm:pt modelId="{A69605BF-80C1-764C-AE70-F1B57EECB240}" type="pres">
      <dgm:prSet presAssocID="{D2BB6B62-A85D-4DB5-8A10-FFD2DABF79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213732-7DC5-F643-ADF6-5CA874CE37D5}" type="presOf" srcId="{D2BB6B62-A85D-4DB5-8A10-FFD2DABF79B7}" destId="{A69605BF-80C1-764C-AE70-F1B57EECB240}" srcOrd="0" destOrd="0" presId="urn:microsoft.com/office/officeart/2005/8/layout/vList2"/>
    <dgm:cxn modelId="{880EB43C-2BF3-E442-806B-81FEDBA863CA}" type="presOf" srcId="{19428EC4-E2E4-4BD6-8631-89E49305A1C6}" destId="{571990CC-28D1-D147-BAAA-E3DA48D730DE}" srcOrd="0" destOrd="0" presId="urn:microsoft.com/office/officeart/2005/8/layout/vList2"/>
    <dgm:cxn modelId="{9DE83349-34F8-7F45-BF29-E2C914285EAA}" type="presOf" srcId="{498931E0-0EBB-4300-ADBD-C0106D310004}" destId="{F3056302-46C3-804B-8239-FA505DFF8914}" srcOrd="0" destOrd="0" presId="urn:microsoft.com/office/officeart/2005/8/layout/vList2"/>
    <dgm:cxn modelId="{766DF6A2-6583-46D4-8D85-13044C22B01D}" srcId="{19428EC4-E2E4-4BD6-8631-89E49305A1C6}" destId="{D2BB6B62-A85D-4DB5-8A10-FFD2DABF79B7}" srcOrd="2" destOrd="0" parTransId="{CF298165-C43B-443A-97DB-F34AE48B0D77}" sibTransId="{F6584E05-74DE-4680-B5FF-DCAD6F8E86F3}"/>
    <dgm:cxn modelId="{99C20CDD-645F-45AA-A8ED-7B73B4C519FE}" srcId="{19428EC4-E2E4-4BD6-8631-89E49305A1C6}" destId="{498931E0-0EBB-4300-ADBD-C0106D310004}" srcOrd="0" destOrd="0" parTransId="{EA78FB54-67B7-4E92-AE7C-CFD3CBA9D5C6}" sibTransId="{54665636-CFCF-4492-8EE8-E44BDE38DC6F}"/>
    <dgm:cxn modelId="{BEC8A6E2-F42D-1B49-B597-874A0B96AA57}" type="presOf" srcId="{44E2D0C3-8216-47A5-AB48-CE2E4F17F687}" destId="{0B53F7C1-C163-4947-B7D6-132802257077}" srcOrd="0" destOrd="0" presId="urn:microsoft.com/office/officeart/2005/8/layout/vList2"/>
    <dgm:cxn modelId="{DC90A9E5-A79F-449A-A9D4-8A8B6EA5FE67}" srcId="{19428EC4-E2E4-4BD6-8631-89E49305A1C6}" destId="{44E2D0C3-8216-47A5-AB48-CE2E4F17F687}" srcOrd="1" destOrd="0" parTransId="{E2FFAEA7-E959-4F5F-8D32-EA9A0CCE9E94}" sibTransId="{8AA2D6BB-1D21-4081-A614-B852D629AE87}"/>
    <dgm:cxn modelId="{1B780770-46FC-0346-B843-9985640F5C27}" type="presParOf" srcId="{571990CC-28D1-D147-BAAA-E3DA48D730DE}" destId="{F3056302-46C3-804B-8239-FA505DFF8914}" srcOrd="0" destOrd="0" presId="urn:microsoft.com/office/officeart/2005/8/layout/vList2"/>
    <dgm:cxn modelId="{51E06B66-933F-CB46-A70D-536ADC0AF532}" type="presParOf" srcId="{571990CC-28D1-D147-BAAA-E3DA48D730DE}" destId="{67C03D9C-ED31-FE45-9EB0-38637326329F}" srcOrd="1" destOrd="0" presId="urn:microsoft.com/office/officeart/2005/8/layout/vList2"/>
    <dgm:cxn modelId="{9CA38915-76E3-F648-8D3D-4FA80A13442A}" type="presParOf" srcId="{571990CC-28D1-D147-BAAA-E3DA48D730DE}" destId="{0B53F7C1-C163-4947-B7D6-132802257077}" srcOrd="2" destOrd="0" presId="urn:microsoft.com/office/officeart/2005/8/layout/vList2"/>
    <dgm:cxn modelId="{712F005D-2F7C-8E48-A757-6C66098D81F9}" type="presParOf" srcId="{571990CC-28D1-D147-BAAA-E3DA48D730DE}" destId="{7826F69B-FE81-7B46-924B-21FD0B31CEAD}" srcOrd="3" destOrd="0" presId="urn:microsoft.com/office/officeart/2005/8/layout/vList2"/>
    <dgm:cxn modelId="{B59273A6-F6EE-C446-880D-09886DCF84AC}" type="presParOf" srcId="{571990CC-28D1-D147-BAAA-E3DA48D730DE}" destId="{A69605BF-80C1-764C-AE70-F1B57EECB2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349C53-D194-4D76-B1A5-79FB5AFACB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365546-21CA-4AD6-8F03-63769D2515B9}">
      <dgm:prSet/>
      <dgm:spPr/>
      <dgm:t>
        <a:bodyPr/>
        <a:lstStyle/>
        <a:p>
          <a:r>
            <a:rPr lang="en-GB"/>
            <a:t>CQRSPattern</a:t>
          </a:r>
          <a:r>
            <a:rPr lang="el-GR"/>
            <a:t>()</a:t>
          </a:r>
          <a:endParaRPr lang="en-US"/>
        </a:p>
      </dgm:t>
    </dgm:pt>
    <dgm:pt modelId="{17BE7635-B764-447C-BD1F-8DCCC6E73B8F}" type="parTrans" cxnId="{9411EA95-1F3E-4402-8781-2F93E36758E3}">
      <dgm:prSet/>
      <dgm:spPr/>
      <dgm:t>
        <a:bodyPr/>
        <a:lstStyle/>
        <a:p>
          <a:endParaRPr lang="en-US"/>
        </a:p>
      </dgm:t>
    </dgm:pt>
    <dgm:pt modelId="{036928D4-7FFA-4A29-AC82-C964932218B6}" type="sibTrans" cxnId="{9411EA95-1F3E-4402-8781-2F93E36758E3}">
      <dgm:prSet/>
      <dgm:spPr/>
      <dgm:t>
        <a:bodyPr/>
        <a:lstStyle/>
        <a:p>
          <a:endParaRPr lang="en-US"/>
        </a:p>
      </dgm:t>
    </dgm:pt>
    <dgm:pt modelId="{662147DE-3E35-48FC-A857-D21A8C43102D}">
      <dgm:prSet/>
      <dgm:spPr/>
      <dgm:t>
        <a:bodyPr/>
        <a:lstStyle/>
        <a:p>
          <a:r>
            <a:rPr lang="en-GB"/>
            <a:t>EventSourcingPattern</a:t>
          </a:r>
          <a:r>
            <a:rPr lang="el-GR"/>
            <a:t>()</a:t>
          </a:r>
          <a:endParaRPr lang="en-US"/>
        </a:p>
      </dgm:t>
    </dgm:pt>
    <dgm:pt modelId="{F5DFA56A-265C-4989-B6FF-45118E7DEDBB}" type="parTrans" cxnId="{64E8804D-5812-4100-BEE3-C3D10800775E}">
      <dgm:prSet/>
      <dgm:spPr/>
      <dgm:t>
        <a:bodyPr/>
        <a:lstStyle/>
        <a:p>
          <a:endParaRPr lang="en-US"/>
        </a:p>
      </dgm:t>
    </dgm:pt>
    <dgm:pt modelId="{69105C91-71CC-4F4F-8ADB-BA27B7930BBA}" type="sibTrans" cxnId="{64E8804D-5812-4100-BEE3-C3D10800775E}">
      <dgm:prSet/>
      <dgm:spPr/>
      <dgm:t>
        <a:bodyPr/>
        <a:lstStyle/>
        <a:p>
          <a:endParaRPr lang="en-US"/>
        </a:p>
      </dgm:t>
    </dgm:pt>
    <dgm:pt modelId="{7FB093C6-B306-411F-B8DE-601D82F01F43}">
      <dgm:prSet/>
      <dgm:spPr/>
      <dgm:t>
        <a:bodyPr/>
        <a:lstStyle/>
        <a:p>
          <a:r>
            <a:rPr lang="en-GB"/>
            <a:t>RetryPattern</a:t>
          </a:r>
          <a:r>
            <a:rPr lang="el-GR"/>
            <a:t>()</a:t>
          </a:r>
          <a:endParaRPr lang="en-US"/>
        </a:p>
      </dgm:t>
    </dgm:pt>
    <dgm:pt modelId="{848BCB04-43E5-4A5D-86A2-07FC7482B2B9}" type="parTrans" cxnId="{C8920FE1-A417-49A4-9607-B359F452A68C}">
      <dgm:prSet/>
      <dgm:spPr/>
      <dgm:t>
        <a:bodyPr/>
        <a:lstStyle/>
        <a:p>
          <a:endParaRPr lang="en-US"/>
        </a:p>
      </dgm:t>
    </dgm:pt>
    <dgm:pt modelId="{74F5675D-C496-48F0-A93A-05F8BEF66F86}" type="sibTrans" cxnId="{C8920FE1-A417-49A4-9607-B359F452A68C}">
      <dgm:prSet/>
      <dgm:spPr/>
      <dgm:t>
        <a:bodyPr/>
        <a:lstStyle/>
        <a:p>
          <a:endParaRPr lang="en-US"/>
        </a:p>
      </dgm:t>
    </dgm:pt>
    <dgm:pt modelId="{9C5E87F6-9D06-3B49-8AEC-702A4E6D3A1D}" type="pres">
      <dgm:prSet presAssocID="{F1349C53-D194-4D76-B1A5-79FB5AFACB8D}" presName="linear" presStyleCnt="0">
        <dgm:presLayoutVars>
          <dgm:animLvl val="lvl"/>
          <dgm:resizeHandles val="exact"/>
        </dgm:presLayoutVars>
      </dgm:prSet>
      <dgm:spPr/>
    </dgm:pt>
    <dgm:pt modelId="{DCFFC6CD-D9ED-114D-8FF6-4B4ACEAAE837}" type="pres">
      <dgm:prSet presAssocID="{E9365546-21CA-4AD6-8F03-63769D2515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295FE7-7D53-5E4A-90BF-98B3A00994CF}" type="pres">
      <dgm:prSet presAssocID="{036928D4-7FFA-4A29-AC82-C964932218B6}" presName="spacer" presStyleCnt="0"/>
      <dgm:spPr/>
    </dgm:pt>
    <dgm:pt modelId="{670B6316-F6AD-224E-9D1F-8D2FAEA947AD}" type="pres">
      <dgm:prSet presAssocID="{662147DE-3E35-48FC-A857-D21A8C4310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09CD4-9D48-054B-B45B-962082017704}" type="pres">
      <dgm:prSet presAssocID="{69105C91-71CC-4F4F-8ADB-BA27B7930BBA}" presName="spacer" presStyleCnt="0"/>
      <dgm:spPr/>
    </dgm:pt>
    <dgm:pt modelId="{0ABCBE9E-A246-DA48-A55D-D90D431C72BB}" type="pres">
      <dgm:prSet presAssocID="{7FB093C6-B306-411F-B8DE-601D82F01F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BD1604-5369-DE40-80C9-8C21E211EAA7}" type="presOf" srcId="{E9365546-21CA-4AD6-8F03-63769D2515B9}" destId="{DCFFC6CD-D9ED-114D-8FF6-4B4ACEAAE837}" srcOrd="0" destOrd="0" presId="urn:microsoft.com/office/officeart/2005/8/layout/vList2"/>
    <dgm:cxn modelId="{64E8804D-5812-4100-BEE3-C3D10800775E}" srcId="{F1349C53-D194-4D76-B1A5-79FB5AFACB8D}" destId="{662147DE-3E35-48FC-A857-D21A8C43102D}" srcOrd="1" destOrd="0" parTransId="{F5DFA56A-265C-4989-B6FF-45118E7DEDBB}" sibTransId="{69105C91-71CC-4F4F-8ADB-BA27B7930BBA}"/>
    <dgm:cxn modelId="{BA9C4F92-1E38-BC4C-9036-91FE79372676}" type="presOf" srcId="{7FB093C6-B306-411F-B8DE-601D82F01F43}" destId="{0ABCBE9E-A246-DA48-A55D-D90D431C72BB}" srcOrd="0" destOrd="0" presId="urn:microsoft.com/office/officeart/2005/8/layout/vList2"/>
    <dgm:cxn modelId="{9411EA95-1F3E-4402-8781-2F93E36758E3}" srcId="{F1349C53-D194-4D76-B1A5-79FB5AFACB8D}" destId="{E9365546-21CA-4AD6-8F03-63769D2515B9}" srcOrd="0" destOrd="0" parTransId="{17BE7635-B764-447C-BD1F-8DCCC6E73B8F}" sibTransId="{036928D4-7FFA-4A29-AC82-C964932218B6}"/>
    <dgm:cxn modelId="{878B02B0-D262-E943-ABB2-40CAF66BBFC1}" type="presOf" srcId="{662147DE-3E35-48FC-A857-D21A8C43102D}" destId="{670B6316-F6AD-224E-9D1F-8D2FAEA947AD}" srcOrd="0" destOrd="0" presId="urn:microsoft.com/office/officeart/2005/8/layout/vList2"/>
    <dgm:cxn modelId="{FE1AFAB5-8642-2341-B3FC-89D04CF9D4A8}" type="presOf" srcId="{F1349C53-D194-4D76-B1A5-79FB5AFACB8D}" destId="{9C5E87F6-9D06-3B49-8AEC-702A4E6D3A1D}" srcOrd="0" destOrd="0" presId="urn:microsoft.com/office/officeart/2005/8/layout/vList2"/>
    <dgm:cxn modelId="{C8920FE1-A417-49A4-9607-B359F452A68C}" srcId="{F1349C53-D194-4D76-B1A5-79FB5AFACB8D}" destId="{7FB093C6-B306-411F-B8DE-601D82F01F43}" srcOrd="2" destOrd="0" parTransId="{848BCB04-43E5-4A5D-86A2-07FC7482B2B9}" sibTransId="{74F5675D-C496-48F0-A93A-05F8BEF66F86}"/>
    <dgm:cxn modelId="{0EC791F1-ECE9-6449-97A6-2D4289172B0B}" type="presParOf" srcId="{9C5E87F6-9D06-3B49-8AEC-702A4E6D3A1D}" destId="{DCFFC6CD-D9ED-114D-8FF6-4B4ACEAAE837}" srcOrd="0" destOrd="0" presId="urn:microsoft.com/office/officeart/2005/8/layout/vList2"/>
    <dgm:cxn modelId="{F55F4588-2358-004D-A42D-1E737D9DDAF0}" type="presParOf" srcId="{9C5E87F6-9D06-3B49-8AEC-702A4E6D3A1D}" destId="{DC295FE7-7D53-5E4A-90BF-98B3A00994CF}" srcOrd="1" destOrd="0" presId="urn:microsoft.com/office/officeart/2005/8/layout/vList2"/>
    <dgm:cxn modelId="{2F8A4F6B-7C11-8641-8498-C848AC9A0AC4}" type="presParOf" srcId="{9C5E87F6-9D06-3B49-8AEC-702A4E6D3A1D}" destId="{670B6316-F6AD-224E-9D1F-8D2FAEA947AD}" srcOrd="2" destOrd="0" presId="urn:microsoft.com/office/officeart/2005/8/layout/vList2"/>
    <dgm:cxn modelId="{06E592C7-00A1-1C4B-B9AE-C548C6E77E99}" type="presParOf" srcId="{9C5E87F6-9D06-3B49-8AEC-702A4E6D3A1D}" destId="{82509CD4-9D48-054B-B45B-962082017704}" srcOrd="3" destOrd="0" presId="urn:microsoft.com/office/officeart/2005/8/layout/vList2"/>
    <dgm:cxn modelId="{40DD81F1-454E-1449-A791-85AC38D16470}" type="presParOf" srcId="{9C5E87F6-9D06-3B49-8AEC-702A4E6D3A1D}" destId="{0ABCBE9E-A246-DA48-A55D-D90D431C72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AB5199-7234-493E-8FB0-1E9FA62541F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595C8-06FB-47FC-ABE1-98987D2402DB}">
      <dgm:prSet/>
      <dgm:spPr/>
      <dgm:t>
        <a:bodyPr/>
        <a:lstStyle/>
        <a:p>
          <a:r>
            <a:rPr lang="el-GR" dirty="0"/>
            <a:t>Δημιουργεί με την χρήση του </a:t>
          </a:r>
          <a:r>
            <a:rPr lang="en-GB" dirty="0" err="1"/>
            <a:t>BookCoomandService</a:t>
          </a:r>
          <a:r>
            <a:rPr lang="en-GB" dirty="0"/>
            <a:t> 2 </a:t>
          </a:r>
          <a:r>
            <a:rPr lang="el-GR" dirty="0"/>
            <a:t>βιβλία</a:t>
          </a:r>
          <a:endParaRPr lang="en-US" dirty="0"/>
        </a:p>
      </dgm:t>
    </dgm:pt>
    <dgm:pt modelId="{2BD34AA1-6CA2-484C-AB0C-E2B22B5D451E}" type="parTrans" cxnId="{7404401F-C035-466C-A1D9-F7A40AF225FC}">
      <dgm:prSet/>
      <dgm:spPr/>
      <dgm:t>
        <a:bodyPr/>
        <a:lstStyle/>
        <a:p>
          <a:endParaRPr lang="en-US"/>
        </a:p>
      </dgm:t>
    </dgm:pt>
    <dgm:pt modelId="{99934742-3ECC-416E-855E-3220DF0E5ADD}" type="sibTrans" cxnId="{7404401F-C035-466C-A1D9-F7A40AF225F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46D2E33-674F-45EC-BBB5-C31869078C3B}">
      <dgm:prSet/>
      <dgm:spPr/>
      <dgm:t>
        <a:bodyPr/>
        <a:lstStyle/>
        <a:p>
          <a:r>
            <a:rPr lang="el-GR" dirty="0"/>
            <a:t>Διαβάζει αυτά τα βιβλία με το </a:t>
          </a:r>
          <a:r>
            <a:rPr lang="en-GB" dirty="0" err="1"/>
            <a:t>BookQueryService</a:t>
          </a:r>
          <a:endParaRPr lang="en-US" dirty="0"/>
        </a:p>
      </dgm:t>
    </dgm:pt>
    <dgm:pt modelId="{7ACABDC7-6BA1-4E2C-A945-1C017F190A0C}" type="parTrans" cxnId="{10BDD3BE-8C04-4CB1-B3F3-7AF3536C1880}">
      <dgm:prSet/>
      <dgm:spPr/>
      <dgm:t>
        <a:bodyPr/>
        <a:lstStyle/>
        <a:p>
          <a:endParaRPr lang="en-US"/>
        </a:p>
      </dgm:t>
    </dgm:pt>
    <dgm:pt modelId="{C8A314E4-ABA5-48E3-9EC4-184E29F72871}" type="sibTrans" cxnId="{10BDD3BE-8C04-4CB1-B3F3-7AF3536C188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2E342B-4463-4CC0-9F2A-CD354077F179}">
      <dgm:prSet/>
      <dgm:spPr/>
      <dgm:t>
        <a:bodyPr/>
        <a:lstStyle/>
        <a:p>
          <a:r>
            <a:rPr lang="el-GR" dirty="0"/>
            <a:t>Με χρήση του </a:t>
          </a:r>
          <a:r>
            <a:rPr lang="en-GB" dirty="0" err="1"/>
            <a:t>StorageService</a:t>
          </a:r>
          <a:r>
            <a:rPr lang="en-GB" dirty="0"/>
            <a:t> </a:t>
          </a:r>
          <a:r>
            <a:rPr lang="el-GR" dirty="0"/>
            <a:t>και της </a:t>
          </a:r>
          <a:r>
            <a:rPr lang="en-GB" dirty="0" err="1"/>
            <a:t>StoreBook</a:t>
          </a:r>
          <a:r>
            <a:rPr lang="en-GB" dirty="0"/>
            <a:t> </a:t>
          </a:r>
          <a:r>
            <a:rPr lang="el-GR" dirty="0"/>
            <a:t>από το </a:t>
          </a:r>
          <a:r>
            <a:rPr lang="en-GB" dirty="0" err="1"/>
            <a:t>RetryPattern</a:t>
          </a:r>
          <a:r>
            <a:rPr lang="en-GB" dirty="0"/>
            <a:t> </a:t>
          </a:r>
          <a:r>
            <a:rPr lang="el-GR" dirty="0"/>
            <a:t>αποθηκεύει αυτά τα βιβλία στην βάση δεδομένων του </a:t>
          </a:r>
          <a:r>
            <a:rPr lang="en-GB" dirty="0"/>
            <a:t>remote MS SQL Server</a:t>
          </a:r>
          <a:endParaRPr lang="en-US" dirty="0"/>
        </a:p>
      </dgm:t>
    </dgm:pt>
    <dgm:pt modelId="{CF2AF23B-19EF-42E9-A0E4-F54D3B6E3120}" type="parTrans" cxnId="{81AF4FFC-33C3-4202-832C-DEF60F85ADF3}">
      <dgm:prSet/>
      <dgm:spPr/>
      <dgm:t>
        <a:bodyPr/>
        <a:lstStyle/>
        <a:p>
          <a:endParaRPr lang="en-US"/>
        </a:p>
      </dgm:t>
    </dgm:pt>
    <dgm:pt modelId="{18E35B28-8A69-47E8-A69E-018E7C688E60}" type="sibTrans" cxnId="{81AF4FFC-33C3-4202-832C-DEF60F85AD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36BCE11-7017-E242-B414-FEB7F0E99FF3}" type="pres">
      <dgm:prSet presAssocID="{38AB5199-7234-493E-8FB0-1E9FA62541F0}" presName="Name0" presStyleCnt="0">
        <dgm:presLayoutVars>
          <dgm:animLvl val="lvl"/>
          <dgm:resizeHandles val="exact"/>
        </dgm:presLayoutVars>
      </dgm:prSet>
      <dgm:spPr/>
    </dgm:pt>
    <dgm:pt modelId="{8EAAB5D6-D616-4348-92D5-209D676F810B}" type="pres">
      <dgm:prSet presAssocID="{1DD595C8-06FB-47FC-ABE1-98987D2402DB}" presName="compositeNode" presStyleCnt="0">
        <dgm:presLayoutVars>
          <dgm:bulletEnabled val="1"/>
        </dgm:presLayoutVars>
      </dgm:prSet>
      <dgm:spPr/>
    </dgm:pt>
    <dgm:pt modelId="{7ABA2955-E7D5-2A49-9164-C5030B6A4CC7}" type="pres">
      <dgm:prSet presAssocID="{1DD595C8-06FB-47FC-ABE1-98987D2402DB}" presName="bgRect" presStyleLbl="alignNode1" presStyleIdx="0" presStyleCnt="3"/>
      <dgm:spPr/>
    </dgm:pt>
    <dgm:pt modelId="{BC222A6A-B10A-F64B-946E-426ED888B61A}" type="pres">
      <dgm:prSet presAssocID="{99934742-3ECC-416E-855E-3220DF0E5AD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3B7E594-5035-0F42-AEA9-F10A7739E012}" type="pres">
      <dgm:prSet presAssocID="{1DD595C8-06FB-47FC-ABE1-98987D2402DB}" presName="nodeRect" presStyleLbl="alignNode1" presStyleIdx="0" presStyleCnt="3">
        <dgm:presLayoutVars>
          <dgm:bulletEnabled val="1"/>
        </dgm:presLayoutVars>
      </dgm:prSet>
      <dgm:spPr/>
    </dgm:pt>
    <dgm:pt modelId="{94BD68E3-126C-C645-BD3D-14855BFE90E1}" type="pres">
      <dgm:prSet presAssocID="{99934742-3ECC-416E-855E-3220DF0E5ADD}" presName="sibTrans" presStyleCnt="0"/>
      <dgm:spPr/>
    </dgm:pt>
    <dgm:pt modelId="{BA7A4FC8-4457-AB46-9509-5A61810C8AB7}" type="pres">
      <dgm:prSet presAssocID="{846D2E33-674F-45EC-BBB5-C31869078C3B}" presName="compositeNode" presStyleCnt="0">
        <dgm:presLayoutVars>
          <dgm:bulletEnabled val="1"/>
        </dgm:presLayoutVars>
      </dgm:prSet>
      <dgm:spPr/>
    </dgm:pt>
    <dgm:pt modelId="{49966809-B292-574E-AF61-DC9055B5BE1A}" type="pres">
      <dgm:prSet presAssocID="{846D2E33-674F-45EC-BBB5-C31869078C3B}" presName="bgRect" presStyleLbl="alignNode1" presStyleIdx="1" presStyleCnt="3"/>
      <dgm:spPr/>
    </dgm:pt>
    <dgm:pt modelId="{AC56A6BA-FD97-0C4C-B3A4-851406DCD476}" type="pres">
      <dgm:prSet presAssocID="{C8A314E4-ABA5-48E3-9EC4-184E29F7287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D9468F4-0494-7D42-9B03-F078AD003973}" type="pres">
      <dgm:prSet presAssocID="{846D2E33-674F-45EC-BBB5-C31869078C3B}" presName="nodeRect" presStyleLbl="alignNode1" presStyleIdx="1" presStyleCnt="3">
        <dgm:presLayoutVars>
          <dgm:bulletEnabled val="1"/>
        </dgm:presLayoutVars>
      </dgm:prSet>
      <dgm:spPr/>
    </dgm:pt>
    <dgm:pt modelId="{50F3F623-7BAF-C048-9467-9FFB4BDF064B}" type="pres">
      <dgm:prSet presAssocID="{C8A314E4-ABA5-48E3-9EC4-184E29F72871}" presName="sibTrans" presStyleCnt="0"/>
      <dgm:spPr/>
    </dgm:pt>
    <dgm:pt modelId="{1C1D3D24-E896-5A43-B7BB-15DA0B1112BD}" type="pres">
      <dgm:prSet presAssocID="{9C2E342B-4463-4CC0-9F2A-CD354077F179}" presName="compositeNode" presStyleCnt="0">
        <dgm:presLayoutVars>
          <dgm:bulletEnabled val="1"/>
        </dgm:presLayoutVars>
      </dgm:prSet>
      <dgm:spPr/>
    </dgm:pt>
    <dgm:pt modelId="{20A99ACB-809A-764B-B649-5C49717CD76F}" type="pres">
      <dgm:prSet presAssocID="{9C2E342B-4463-4CC0-9F2A-CD354077F179}" presName="bgRect" presStyleLbl="alignNode1" presStyleIdx="2" presStyleCnt="3"/>
      <dgm:spPr/>
    </dgm:pt>
    <dgm:pt modelId="{3071864E-614A-8C47-B074-5A687A35AF65}" type="pres">
      <dgm:prSet presAssocID="{18E35B28-8A69-47E8-A69E-018E7C688E6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4F9DEAA-8ECB-A64A-BDFC-5DE3B480305F}" type="pres">
      <dgm:prSet presAssocID="{9C2E342B-4463-4CC0-9F2A-CD354077F17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6162600-69FC-3C41-BD2A-509C27347E36}" type="presOf" srcId="{38AB5199-7234-493E-8FB0-1E9FA62541F0}" destId="{436BCE11-7017-E242-B414-FEB7F0E99FF3}" srcOrd="0" destOrd="0" presId="urn:microsoft.com/office/officeart/2016/7/layout/LinearBlockProcessNumbered"/>
    <dgm:cxn modelId="{7404401F-C035-466C-A1D9-F7A40AF225FC}" srcId="{38AB5199-7234-493E-8FB0-1E9FA62541F0}" destId="{1DD595C8-06FB-47FC-ABE1-98987D2402DB}" srcOrd="0" destOrd="0" parTransId="{2BD34AA1-6CA2-484C-AB0C-E2B22B5D451E}" sibTransId="{99934742-3ECC-416E-855E-3220DF0E5ADD}"/>
    <dgm:cxn modelId="{1722EF26-9936-A146-AD26-E379591D924F}" type="presOf" srcId="{846D2E33-674F-45EC-BBB5-C31869078C3B}" destId="{49966809-B292-574E-AF61-DC9055B5BE1A}" srcOrd="0" destOrd="0" presId="urn:microsoft.com/office/officeart/2016/7/layout/LinearBlockProcessNumbered"/>
    <dgm:cxn modelId="{73CDFF3A-7437-984C-B1EE-6683687F48B2}" type="presOf" srcId="{1DD595C8-06FB-47FC-ABE1-98987D2402DB}" destId="{D3B7E594-5035-0F42-AEA9-F10A7739E012}" srcOrd="1" destOrd="0" presId="urn:microsoft.com/office/officeart/2016/7/layout/LinearBlockProcessNumbered"/>
    <dgm:cxn modelId="{DE96A345-DB88-D245-828A-CB279B14E944}" type="presOf" srcId="{846D2E33-674F-45EC-BBB5-C31869078C3B}" destId="{0D9468F4-0494-7D42-9B03-F078AD003973}" srcOrd="1" destOrd="0" presId="urn:microsoft.com/office/officeart/2016/7/layout/LinearBlockProcessNumbered"/>
    <dgm:cxn modelId="{A3138A55-5688-C74E-8398-6B8DBF271012}" type="presOf" srcId="{C8A314E4-ABA5-48E3-9EC4-184E29F72871}" destId="{AC56A6BA-FD97-0C4C-B3A4-851406DCD476}" srcOrd="0" destOrd="0" presId="urn:microsoft.com/office/officeart/2016/7/layout/LinearBlockProcessNumbered"/>
    <dgm:cxn modelId="{6DFEAB7C-AC9E-B943-98C9-8700EB56885E}" type="presOf" srcId="{9C2E342B-4463-4CC0-9F2A-CD354077F179}" destId="{20A99ACB-809A-764B-B649-5C49717CD76F}" srcOrd="0" destOrd="0" presId="urn:microsoft.com/office/officeart/2016/7/layout/LinearBlockProcessNumbered"/>
    <dgm:cxn modelId="{38D5A39F-E9A1-0D44-BA6B-14987BD3DE53}" type="presOf" srcId="{1DD595C8-06FB-47FC-ABE1-98987D2402DB}" destId="{7ABA2955-E7D5-2A49-9164-C5030B6A4CC7}" srcOrd="0" destOrd="0" presId="urn:microsoft.com/office/officeart/2016/7/layout/LinearBlockProcessNumbered"/>
    <dgm:cxn modelId="{AB2361AA-359B-0748-A878-9495D231D4D8}" type="presOf" srcId="{99934742-3ECC-416E-855E-3220DF0E5ADD}" destId="{BC222A6A-B10A-F64B-946E-426ED888B61A}" srcOrd="0" destOrd="0" presId="urn:microsoft.com/office/officeart/2016/7/layout/LinearBlockProcessNumbered"/>
    <dgm:cxn modelId="{A39161AF-3891-6D44-89CB-13C80A8C654A}" type="presOf" srcId="{9C2E342B-4463-4CC0-9F2A-CD354077F179}" destId="{F4F9DEAA-8ECB-A64A-BDFC-5DE3B480305F}" srcOrd="1" destOrd="0" presId="urn:microsoft.com/office/officeart/2016/7/layout/LinearBlockProcessNumbered"/>
    <dgm:cxn modelId="{B771B7AF-9F9D-FC48-996C-F24CFE32B054}" type="presOf" srcId="{18E35B28-8A69-47E8-A69E-018E7C688E60}" destId="{3071864E-614A-8C47-B074-5A687A35AF65}" srcOrd="0" destOrd="0" presId="urn:microsoft.com/office/officeart/2016/7/layout/LinearBlockProcessNumbered"/>
    <dgm:cxn modelId="{10BDD3BE-8C04-4CB1-B3F3-7AF3536C1880}" srcId="{38AB5199-7234-493E-8FB0-1E9FA62541F0}" destId="{846D2E33-674F-45EC-BBB5-C31869078C3B}" srcOrd="1" destOrd="0" parTransId="{7ACABDC7-6BA1-4E2C-A945-1C017F190A0C}" sibTransId="{C8A314E4-ABA5-48E3-9EC4-184E29F72871}"/>
    <dgm:cxn modelId="{81AF4FFC-33C3-4202-832C-DEF60F85ADF3}" srcId="{38AB5199-7234-493E-8FB0-1E9FA62541F0}" destId="{9C2E342B-4463-4CC0-9F2A-CD354077F179}" srcOrd="2" destOrd="0" parTransId="{CF2AF23B-19EF-42E9-A0E4-F54D3B6E3120}" sibTransId="{18E35B28-8A69-47E8-A69E-018E7C688E60}"/>
    <dgm:cxn modelId="{3E9932B9-8843-C744-BC68-26DD4A89088C}" type="presParOf" srcId="{436BCE11-7017-E242-B414-FEB7F0E99FF3}" destId="{8EAAB5D6-D616-4348-92D5-209D676F810B}" srcOrd="0" destOrd="0" presId="urn:microsoft.com/office/officeart/2016/7/layout/LinearBlockProcessNumbered"/>
    <dgm:cxn modelId="{B076F01C-0CA7-BC46-808B-2ED12E12A87E}" type="presParOf" srcId="{8EAAB5D6-D616-4348-92D5-209D676F810B}" destId="{7ABA2955-E7D5-2A49-9164-C5030B6A4CC7}" srcOrd="0" destOrd="0" presId="urn:microsoft.com/office/officeart/2016/7/layout/LinearBlockProcessNumbered"/>
    <dgm:cxn modelId="{BB821023-FA87-3642-AE41-04484D151A15}" type="presParOf" srcId="{8EAAB5D6-D616-4348-92D5-209D676F810B}" destId="{BC222A6A-B10A-F64B-946E-426ED888B61A}" srcOrd="1" destOrd="0" presId="urn:microsoft.com/office/officeart/2016/7/layout/LinearBlockProcessNumbered"/>
    <dgm:cxn modelId="{6D7C23A4-35BF-7942-9E7E-C88999B8C7C5}" type="presParOf" srcId="{8EAAB5D6-D616-4348-92D5-209D676F810B}" destId="{D3B7E594-5035-0F42-AEA9-F10A7739E012}" srcOrd="2" destOrd="0" presId="urn:microsoft.com/office/officeart/2016/7/layout/LinearBlockProcessNumbered"/>
    <dgm:cxn modelId="{3C81C405-A553-9142-9985-3334E00DA493}" type="presParOf" srcId="{436BCE11-7017-E242-B414-FEB7F0E99FF3}" destId="{94BD68E3-126C-C645-BD3D-14855BFE90E1}" srcOrd="1" destOrd="0" presId="urn:microsoft.com/office/officeart/2016/7/layout/LinearBlockProcessNumbered"/>
    <dgm:cxn modelId="{37CB8601-A5D4-AB4D-98EC-8E40DE9F33E9}" type="presParOf" srcId="{436BCE11-7017-E242-B414-FEB7F0E99FF3}" destId="{BA7A4FC8-4457-AB46-9509-5A61810C8AB7}" srcOrd="2" destOrd="0" presId="urn:microsoft.com/office/officeart/2016/7/layout/LinearBlockProcessNumbered"/>
    <dgm:cxn modelId="{9CD184C7-2C01-F849-9F6B-7FBE533C7EC2}" type="presParOf" srcId="{BA7A4FC8-4457-AB46-9509-5A61810C8AB7}" destId="{49966809-B292-574E-AF61-DC9055B5BE1A}" srcOrd="0" destOrd="0" presId="urn:microsoft.com/office/officeart/2016/7/layout/LinearBlockProcessNumbered"/>
    <dgm:cxn modelId="{247B1A07-2E91-E04D-AAB9-95855BE135A5}" type="presParOf" srcId="{BA7A4FC8-4457-AB46-9509-5A61810C8AB7}" destId="{AC56A6BA-FD97-0C4C-B3A4-851406DCD476}" srcOrd="1" destOrd="0" presId="urn:microsoft.com/office/officeart/2016/7/layout/LinearBlockProcessNumbered"/>
    <dgm:cxn modelId="{14698205-8B54-1544-BEAD-C34B6B079DA3}" type="presParOf" srcId="{BA7A4FC8-4457-AB46-9509-5A61810C8AB7}" destId="{0D9468F4-0494-7D42-9B03-F078AD003973}" srcOrd="2" destOrd="0" presId="urn:microsoft.com/office/officeart/2016/7/layout/LinearBlockProcessNumbered"/>
    <dgm:cxn modelId="{A45EEF70-D586-734E-903C-4942203890E2}" type="presParOf" srcId="{436BCE11-7017-E242-B414-FEB7F0E99FF3}" destId="{50F3F623-7BAF-C048-9467-9FFB4BDF064B}" srcOrd="3" destOrd="0" presId="urn:microsoft.com/office/officeart/2016/7/layout/LinearBlockProcessNumbered"/>
    <dgm:cxn modelId="{8FED8550-B5CC-6341-B0DA-883C3F26A70D}" type="presParOf" srcId="{436BCE11-7017-E242-B414-FEB7F0E99FF3}" destId="{1C1D3D24-E896-5A43-B7BB-15DA0B1112BD}" srcOrd="4" destOrd="0" presId="urn:microsoft.com/office/officeart/2016/7/layout/LinearBlockProcessNumbered"/>
    <dgm:cxn modelId="{E53FF5B2-D16E-D74D-B3EE-27539F0ECAD8}" type="presParOf" srcId="{1C1D3D24-E896-5A43-B7BB-15DA0B1112BD}" destId="{20A99ACB-809A-764B-B649-5C49717CD76F}" srcOrd="0" destOrd="0" presId="urn:microsoft.com/office/officeart/2016/7/layout/LinearBlockProcessNumbered"/>
    <dgm:cxn modelId="{5FF043D7-940B-2F41-ACEA-0F4111CAD006}" type="presParOf" srcId="{1C1D3D24-E896-5A43-B7BB-15DA0B1112BD}" destId="{3071864E-614A-8C47-B074-5A687A35AF65}" srcOrd="1" destOrd="0" presId="urn:microsoft.com/office/officeart/2016/7/layout/LinearBlockProcessNumbered"/>
    <dgm:cxn modelId="{CA6BAB08-48F1-3A46-8ECD-7D6B56506088}" type="presParOf" srcId="{1C1D3D24-E896-5A43-B7BB-15DA0B1112BD}" destId="{F4F9DEAA-8ECB-A64A-BDFC-5DE3B480305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FE482C-3F72-486D-9ADE-D1F51A8F2A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70BC8A-0F98-42B3-A89A-FCAC441DB40F}">
      <dgm:prSet/>
      <dgm:spPr/>
      <dgm:t>
        <a:bodyPr/>
        <a:lstStyle/>
        <a:p>
          <a:r>
            <a:rPr lang="el-GR"/>
            <a:t>Έχει την έννοια της δανειστικής βιβλιοθήκης όπου βιβλία που υπάρχουν στο </a:t>
          </a:r>
          <a:r>
            <a:rPr lang="en-GB"/>
            <a:t>QueryDataStore </a:t>
          </a:r>
          <a:r>
            <a:rPr lang="el-GR"/>
            <a:t>μπορεί κάποιος να τα δανειστεί και να τα επιστρέψει.</a:t>
          </a:r>
          <a:endParaRPr lang="en-US"/>
        </a:p>
      </dgm:t>
    </dgm:pt>
    <dgm:pt modelId="{24969666-7C8D-4224-9B02-D03FC71BE5C8}" type="parTrans" cxnId="{8F1667F6-24F9-4400-BBEE-43C56FE04B47}">
      <dgm:prSet/>
      <dgm:spPr/>
      <dgm:t>
        <a:bodyPr/>
        <a:lstStyle/>
        <a:p>
          <a:endParaRPr lang="en-US"/>
        </a:p>
      </dgm:t>
    </dgm:pt>
    <dgm:pt modelId="{C303E0A9-FBF6-4732-B7C6-4D6A2B6B1C3F}" type="sibTrans" cxnId="{8F1667F6-24F9-4400-BBEE-43C56FE04B47}">
      <dgm:prSet/>
      <dgm:spPr/>
      <dgm:t>
        <a:bodyPr/>
        <a:lstStyle/>
        <a:p>
          <a:endParaRPr lang="en-US"/>
        </a:p>
      </dgm:t>
    </dgm:pt>
    <dgm:pt modelId="{DDF91F16-1B14-4A78-91CC-0AC3AE01292A}">
      <dgm:prSet/>
      <dgm:spPr/>
      <dgm:t>
        <a:bodyPr/>
        <a:lstStyle/>
        <a:p>
          <a:r>
            <a:rPr lang="el-GR"/>
            <a:t>Με την βοήθεια του </a:t>
          </a:r>
          <a:r>
            <a:rPr lang="en-GB"/>
            <a:t>BookQueryService </a:t>
          </a:r>
          <a:r>
            <a:rPr lang="el-GR"/>
            <a:t>από το </a:t>
          </a:r>
          <a:r>
            <a:rPr lang="en-GB"/>
            <a:t>CQRSPattern </a:t>
          </a:r>
          <a:r>
            <a:rPr lang="el-GR"/>
            <a:t>διαβάζει τα βιβλία.</a:t>
          </a:r>
          <a:endParaRPr lang="en-US"/>
        </a:p>
      </dgm:t>
    </dgm:pt>
    <dgm:pt modelId="{7BA43390-2338-4C26-B8C8-F27116B287CC}" type="parTrans" cxnId="{44E8F1C8-915B-47EE-90DC-32A10AF18F18}">
      <dgm:prSet/>
      <dgm:spPr/>
      <dgm:t>
        <a:bodyPr/>
        <a:lstStyle/>
        <a:p>
          <a:endParaRPr lang="en-US"/>
        </a:p>
      </dgm:t>
    </dgm:pt>
    <dgm:pt modelId="{06BA1602-75CE-466A-86B0-2182D2C83FCF}" type="sibTrans" cxnId="{44E8F1C8-915B-47EE-90DC-32A10AF18F18}">
      <dgm:prSet/>
      <dgm:spPr/>
      <dgm:t>
        <a:bodyPr/>
        <a:lstStyle/>
        <a:p>
          <a:endParaRPr lang="en-US"/>
        </a:p>
      </dgm:t>
    </dgm:pt>
    <dgm:pt modelId="{7CAB60C4-2F16-4F24-B01A-697B847904B1}">
      <dgm:prSet/>
      <dgm:spPr/>
      <dgm:t>
        <a:bodyPr/>
        <a:lstStyle/>
        <a:p>
          <a:r>
            <a:rPr lang="el-GR"/>
            <a:t>Για κάθε βιβλίο που διαβάζει δημιουργεί ένα </a:t>
          </a:r>
          <a:r>
            <a:rPr lang="en-GB"/>
            <a:t>event </a:t>
          </a:r>
          <a:r>
            <a:rPr lang="el-GR"/>
            <a:t>στο </a:t>
          </a:r>
          <a:r>
            <a:rPr lang="en-GB"/>
            <a:t>EventStore (</a:t>
          </a:r>
          <a:r>
            <a:rPr lang="el-GR"/>
            <a:t>ενοικίαση 2 βιβλίων και επιστροφή του ενός)</a:t>
          </a:r>
          <a:endParaRPr lang="en-US"/>
        </a:p>
      </dgm:t>
    </dgm:pt>
    <dgm:pt modelId="{0AC4B1FB-6057-45EC-A0A1-15DB346BD42E}" type="parTrans" cxnId="{5BFC9219-27AE-4DDD-943F-EB5E5E0868DE}">
      <dgm:prSet/>
      <dgm:spPr/>
      <dgm:t>
        <a:bodyPr/>
        <a:lstStyle/>
        <a:p>
          <a:endParaRPr lang="en-US"/>
        </a:p>
      </dgm:t>
    </dgm:pt>
    <dgm:pt modelId="{7AE434D2-6D5D-45D9-BFAC-0B2A3A8F0B21}" type="sibTrans" cxnId="{5BFC9219-27AE-4DDD-943F-EB5E5E0868DE}">
      <dgm:prSet/>
      <dgm:spPr/>
      <dgm:t>
        <a:bodyPr/>
        <a:lstStyle/>
        <a:p>
          <a:endParaRPr lang="en-US"/>
        </a:p>
      </dgm:t>
    </dgm:pt>
    <dgm:pt modelId="{7CBB7629-BB90-443C-A5D3-A85083F73989}">
      <dgm:prSet/>
      <dgm:spPr/>
      <dgm:t>
        <a:bodyPr/>
        <a:lstStyle/>
        <a:p>
          <a:r>
            <a:rPr lang="el-GR"/>
            <a:t>Αυτά τα </a:t>
          </a:r>
          <a:r>
            <a:rPr lang="en-GB"/>
            <a:t>events </a:t>
          </a:r>
          <a:r>
            <a:rPr lang="el-GR"/>
            <a:t>γίνονται </a:t>
          </a:r>
          <a:r>
            <a:rPr lang="en-GB"/>
            <a:t>commit </a:t>
          </a:r>
          <a:r>
            <a:rPr lang="el-GR"/>
            <a:t>στο </a:t>
          </a:r>
          <a:r>
            <a:rPr lang="en-GB"/>
            <a:t>EventStore </a:t>
          </a:r>
          <a:r>
            <a:rPr lang="el-GR"/>
            <a:t>όπου τα δεδομένα αυτά καταλήγουν στον ίδιο </a:t>
          </a:r>
          <a:r>
            <a:rPr lang="en-GB"/>
            <a:t>remote MS SQL Server </a:t>
          </a:r>
          <a:r>
            <a:rPr lang="el-GR"/>
            <a:t>και στην ίδια βάση.</a:t>
          </a:r>
          <a:endParaRPr lang="en-US"/>
        </a:p>
      </dgm:t>
    </dgm:pt>
    <dgm:pt modelId="{F1BBB396-2F92-4367-9B75-C1F27AA95607}" type="parTrans" cxnId="{68BC3071-45EE-4302-A20C-59C0546B817B}">
      <dgm:prSet/>
      <dgm:spPr/>
      <dgm:t>
        <a:bodyPr/>
        <a:lstStyle/>
        <a:p>
          <a:endParaRPr lang="en-US"/>
        </a:p>
      </dgm:t>
    </dgm:pt>
    <dgm:pt modelId="{35D2BB9B-A824-4884-95C1-C2736EB205EA}" type="sibTrans" cxnId="{68BC3071-45EE-4302-A20C-59C0546B817B}">
      <dgm:prSet/>
      <dgm:spPr/>
      <dgm:t>
        <a:bodyPr/>
        <a:lstStyle/>
        <a:p>
          <a:endParaRPr lang="en-US"/>
        </a:p>
      </dgm:t>
    </dgm:pt>
    <dgm:pt modelId="{DC35DEB1-43D2-4B0A-94CE-4E25A8BE1A78}">
      <dgm:prSet/>
      <dgm:spPr/>
      <dgm:t>
        <a:bodyPr/>
        <a:lstStyle/>
        <a:p>
          <a:r>
            <a:rPr lang="el-GR"/>
            <a:t>Στο τέλος εμφανίζεται το </a:t>
          </a:r>
          <a:r>
            <a:rPr lang="en-GB"/>
            <a:t>balance </a:t>
          </a:r>
          <a:r>
            <a:rPr lang="el-GR"/>
            <a:t>του πελάτη που δανείστηκε και επέστρεψε τα βιβλία</a:t>
          </a:r>
          <a:endParaRPr lang="en-US"/>
        </a:p>
      </dgm:t>
    </dgm:pt>
    <dgm:pt modelId="{5C1CA52A-A8A3-4669-8802-F6B502753E66}" type="parTrans" cxnId="{F50E9D91-E2D0-46BC-85E5-85579A0E9441}">
      <dgm:prSet/>
      <dgm:spPr/>
      <dgm:t>
        <a:bodyPr/>
        <a:lstStyle/>
        <a:p>
          <a:endParaRPr lang="en-US"/>
        </a:p>
      </dgm:t>
    </dgm:pt>
    <dgm:pt modelId="{398AE156-7A48-4AAF-A7DA-E3A3A5496910}" type="sibTrans" cxnId="{F50E9D91-E2D0-46BC-85E5-85579A0E9441}">
      <dgm:prSet/>
      <dgm:spPr/>
      <dgm:t>
        <a:bodyPr/>
        <a:lstStyle/>
        <a:p>
          <a:endParaRPr lang="en-US"/>
        </a:p>
      </dgm:t>
    </dgm:pt>
    <dgm:pt modelId="{D55B6D64-41CD-6848-BF2E-417BCB1D4C11}" type="pres">
      <dgm:prSet presAssocID="{64FE482C-3F72-486D-9ADE-D1F51A8F2ABD}" presName="linear" presStyleCnt="0">
        <dgm:presLayoutVars>
          <dgm:animLvl val="lvl"/>
          <dgm:resizeHandles val="exact"/>
        </dgm:presLayoutVars>
      </dgm:prSet>
      <dgm:spPr/>
    </dgm:pt>
    <dgm:pt modelId="{C7FDA281-3144-4144-BCE2-4755F962D6C2}" type="pres">
      <dgm:prSet presAssocID="{FA70BC8A-0F98-42B3-A89A-FCAC441DB40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1D5F2C-7EF2-354D-8AAC-D6BFAAAE3A24}" type="pres">
      <dgm:prSet presAssocID="{C303E0A9-FBF6-4732-B7C6-4D6A2B6B1C3F}" presName="spacer" presStyleCnt="0"/>
      <dgm:spPr/>
    </dgm:pt>
    <dgm:pt modelId="{88774C84-9427-7640-9452-24F47DAA877A}" type="pres">
      <dgm:prSet presAssocID="{DDF91F16-1B14-4A78-91CC-0AC3AE0129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26A9D0-FDD2-9045-93DD-CD69C02CD6CC}" type="pres">
      <dgm:prSet presAssocID="{06BA1602-75CE-466A-86B0-2182D2C83FCF}" presName="spacer" presStyleCnt="0"/>
      <dgm:spPr/>
    </dgm:pt>
    <dgm:pt modelId="{D85D99A0-BFA7-1B49-9665-D62DDE43D8AC}" type="pres">
      <dgm:prSet presAssocID="{7CAB60C4-2F16-4F24-B01A-697B847904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804B46-629F-F44E-A748-3B72D3EC52D6}" type="pres">
      <dgm:prSet presAssocID="{7AE434D2-6D5D-45D9-BFAC-0B2A3A8F0B21}" presName="spacer" presStyleCnt="0"/>
      <dgm:spPr/>
    </dgm:pt>
    <dgm:pt modelId="{DE1BFB29-EB50-C845-A8DF-B61E46DA7840}" type="pres">
      <dgm:prSet presAssocID="{7CBB7629-BB90-443C-A5D3-A85083F739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A9CC460-B668-CF46-976C-292A89D883F0}" type="pres">
      <dgm:prSet presAssocID="{35D2BB9B-A824-4884-95C1-C2736EB205EA}" presName="spacer" presStyleCnt="0"/>
      <dgm:spPr/>
    </dgm:pt>
    <dgm:pt modelId="{A682011D-6156-FE46-AA37-2FF2D769C7EC}" type="pres">
      <dgm:prSet presAssocID="{DC35DEB1-43D2-4B0A-94CE-4E25A8BE1A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FC9219-27AE-4DDD-943F-EB5E5E0868DE}" srcId="{64FE482C-3F72-486D-9ADE-D1F51A8F2ABD}" destId="{7CAB60C4-2F16-4F24-B01A-697B847904B1}" srcOrd="2" destOrd="0" parTransId="{0AC4B1FB-6057-45EC-A0A1-15DB346BD42E}" sibTransId="{7AE434D2-6D5D-45D9-BFAC-0B2A3A8F0B21}"/>
    <dgm:cxn modelId="{1773ED3E-6502-5944-B62F-4684BB688E0C}" type="presOf" srcId="{DDF91F16-1B14-4A78-91CC-0AC3AE01292A}" destId="{88774C84-9427-7640-9452-24F47DAA877A}" srcOrd="0" destOrd="0" presId="urn:microsoft.com/office/officeart/2005/8/layout/vList2"/>
    <dgm:cxn modelId="{68BC3071-45EE-4302-A20C-59C0546B817B}" srcId="{64FE482C-3F72-486D-9ADE-D1F51A8F2ABD}" destId="{7CBB7629-BB90-443C-A5D3-A85083F73989}" srcOrd="3" destOrd="0" parTransId="{F1BBB396-2F92-4367-9B75-C1F27AA95607}" sibTransId="{35D2BB9B-A824-4884-95C1-C2736EB205EA}"/>
    <dgm:cxn modelId="{F338697D-A567-F345-9D47-7E6DEDD7AF66}" type="presOf" srcId="{64FE482C-3F72-486D-9ADE-D1F51A8F2ABD}" destId="{D55B6D64-41CD-6848-BF2E-417BCB1D4C11}" srcOrd="0" destOrd="0" presId="urn:microsoft.com/office/officeart/2005/8/layout/vList2"/>
    <dgm:cxn modelId="{447F8F7D-5710-9140-8363-618E2EF4470F}" type="presOf" srcId="{FA70BC8A-0F98-42B3-A89A-FCAC441DB40F}" destId="{C7FDA281-3144-4144-BCE2-4755F962D6C2}" srcOrd="0" destOrd="0" presId="urn:microsoft.com/office/officeart/2005/8/layout/vList2"/>
    <dgm:cxn modelId="{F50E9D91-E2D0-46BC-85E5-85579A0E9441}" srcId="{64FE482C-3F72-486D-9ADE-D1F51A8F2ABD}" destId="{DC35DEB1-43D2-4B0A-94CE-4E25A8BE1A78}" srcOrd="4" destOrd="0" parTransId="{5C1CA52A-A8A3-4669-8802-F6B502753E66}" sibTransId="{398AE156-7A48-4AAF-A7DA-E3A3A5496910}"/>
    <dgm:cxn modelId="{B4FBADAF-3D58-5A45-96D3-BBCC4B9DD0CB}" type="presOf" srcId="{DC35DEB1-43D2-4B0A-94CE-4E25A8BE1A78}" destId="{A682011D-6156-FE46-AA37-2FF2D769C7EC}" srcOrd="0" destOrd="0" presId="urn:microsoft.com/office/officeart/2005/8/layout/vList2"/>
    <dgm:cxn modelId="{EE9138C0-D6F2-094F-B0FD-76DA1788D386}" type="presOf" srcId="{7CBB7629-BB90-443C-A5D3-A85083F73989}" destId="{DE1BFB29-EB50-C845-A8DF-B61E46DA7840}" srcOrd="0" destOrd="0" presId="urn:microsoft.com/office/officeart/2005/8/layout/vList2"/>
    <dgm:cxn modelId="{ACB110C5-A5B0-DB41-A01A-0F31C818B43E}" type="presOf" srcId="{7CAB60C4-2F16-4F24-B01A-697B847904B1}" destId="{D85D99A0-BFA7-1B49-9665-D62DDE43D8AC}" srcOrd="0" destOrd="0" presId="urn:microsoft.com/office/officeart/2005/8/layout/vList2"/>
    <dgm:cxn modelId="{44E8F1C8-915B-47EE-90DC-32A10AF18F18}" srcId="{64FE482C-3F72-486D-9ADE-D1F51A8F2ABD}" destId="{DDF91F16-1B14-4A78-91CC-0AC3AE01292A}" srcOrd="1" destOrd="0" parTransId="{7BA43390-2338-4C26-B8C8-F27116B287CC}" sibTransId="{06BA1602-75CE-466A-86B0-2182D2C83FCF}"/>
    <dgm:cxn modelId="{8F1667F6-24F9-4400-BBEE-43C56FE04B47}" srcId="{64FE482C-3F72-486D-9ADE-D1F51A8F2ABD}" destId="{FA70BC8A-0F98-42B3-A89A-FCAC441DB40F}" srcOrd="0" destOrd="0" parTransId="{24969666-7C8D-4224-9B02-D03FC71BE5C8}" sibTransId="{C303E0A9-FBF6-4732-B7C6-4D6A2B6B1C3F}"/>
    <dgm:cxn modelId="{3E9D7B0D-FAA9-D049-8E3B-97D3635820EC}" type="presParOf" srcId="{D55B6D64-41CD-6848-BF2E-417BCB1D4C11}" destId="{C7FDA281-3144-4144-BCE2-4755F962D6C2}" srcOrd="0" destOrd="0" presId="urn:microsoft.com/office/officeart/2005/8/layout/vList2"/>
    <dgm:cxn modelId="{216187D4-CEF3-6847-820B-1B6F2F831DD8}" type="presParOf" srcId="{D55B6D64-41CD-6848-BF2E-417BCB1D4C11}" destId="{C91D5F2C-7EF2-354D-8AAC-D6BFAAAE3A24}" srcOrd="1" destOrd="0" presId="urn:microsoft.com/office/officeart/2005/8/layout/vList2"/>
    <dgm:cxn modelId="{E87DAE0E-1411-9942-97C2-42BCF823F08E}" type="presParOf" srcId="{D55B6D64-41CD-6848-BF2E-417BCB1D4C11}" destId="{88774C84-9427-7640-9452-24F47DAA877A}" srcOrd="2" destOrd="0" presId="urn:microsoft.com/office/officeart/2005/8/layout/vList2"/>
    <dgm:cxn modelId="{83899991-3073-2C4A-9CA8-B2655CB87716}" type="presParOf" srcId="{D55B6D64-41CD-6848-BF2E-417BCB1D4C11}" destId="{8126A9D0-FDD2-9045-93DD-CD69C02CD6CC}" srcOrd="3" destOrd="0" presId="urn:microsoft.com/office/officeart/2005/8/layout/vList2"/>
    <dgm:cxn modelId="{412B6746-41C9-8445-ABDE-2703CDDD097B}" type="presParOf" srcId="{D55B6D64-41CD-6848-BF2E-417BCB1D4C11}" destId="{D85D99A0-BFA7-1B49-9665-D62DDE43D8AC}" srcOrd="4" destOrd="0" presId="urn:microsoft.com/office/officeart/2005/8/layout/vList2"/>
    <dgm:cxn modelId="{0AED8364-B690-074F-AC97-14B3511E0C33}" type="presParOf" srcId="{D55B6D64-41CD-6848-BF2E-417BCB1D4C11}" destId="{09804B46-629F-F44E-A748-3B72D3EC52D6}" srcOrd="5" destOrd="0" presId="urn:microsoft.com/office/officeart/2005/8/layout/vList2"/>
    <dgm:cxn modelId="{7E979E21-7C85-C14E-8756-908807302CF2}" type="presParOf" srcId="{D55B6D64-41CD-6848-BF2E-417BCB1D4C11}" destId="{DE1BFB29-EB50-C845-A8DF-B61E46DA7840}" srcOrd="6" destOrd="0" presId="urn:microsoft.com/office/officeart/2005/8/layout/vList2"/>
    <dgm:cxn modelId="{3136D405-7971-2347-B4C6-3C60EC179B2E}" type="presParOf" srcId="{D55B6D64-41CD-6848-BF2E-417BCB1D4C11}" destId="{7A9CC460-B668-CF46-976C-292A89D883F0}" srcOrd="7" destOrd="0" presId="urn:microsoft.com/office/officeart/2005/8/layout/vList2"/>
    <dgm:cxn modelId="{1BF4299D-6CF9-BE40-8F76-A9FD58E371A9}" type="presParOf" srcId="{D55B6D64-41CD-6848-BF2E-417BCB1D4C11}" destId="{A682011D-6156-FE46-AA37-2FF2D769C7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928E1-B616-5A4B-B03B-C7FCB6DDA081}">
      <dsp:nvSpPr>
        <dsp:cNvPr id="0" name=""/>
        <dsp:cNvSpPr/>
      </dsp:nvSpPr>
      <dsp:spPr>
        <a:xfrm>
          <a:off x="0" y="1628329"/>
          <a:ext cx="562654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E816F-D8CE-874A-8B19-62FF04F895B0}">
      <dsp:nvSpPr>
        <dsp:cNvPr id="0" name=""/>
        <dsp:cNvSpPr/>
      </dsp:nvSpPr>
      <dsp:spPr>
        <a:xfrm>
          <a:off x="281327" y="1259329"/>
          <a:ext cx="393857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CQRS Pattern</a:t>
          </a:r>
          <a:endParaRPr lang="en-US" sz="2500" kern="1200"/>
        </a:p>
      </dsp:txBody>
      <dsp:txXfrm>
        <a:off x="317353" y="1295355"/>
        <a:ext cx="3866527" cy="665948"/>
      </dsp:txXfrm>
    </dsp:sp>
    <dsp:sp modelId="{1C9EFA54-090D-CD4D-853E-DDC9F92F41BB}">
      <dsp:nvSpPr>
        <dsp:cNvPr id="0" name=""/>
        <dsp:cNvSpPr/>
      </dsp:nvSpPr>
      <dsp:spPr>
        <a:xfrm>
          <a:off x="0" y="2762329"/>
          <a:ext cx="562654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9C42C-392B-8A48-8955-83937CF21207}">
      <dsp:nvSpPr>
        <dsp:cNvPr id="0" name=""/>
        <dsp:cNvSpPr/>
      </dsp:nvSpPr>
      <dsp:spPr>
        <a:xfrm>
          <a:off x="281327" y="2393329"/>
          <a:ext cx="393857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Event Sourcing Pattern</a:t>
          </a:r>
          <a:endParaRPr lang="en-US" sz="2500" kern="1200"/>
        </a:p>
      </dsp:txBody>
      <dsp:txXfrm>
        <a:off x="317353" y="2429355"/>
        <a:ext cx="3866527" cy="665948"/>
      </dsp:txXfrm>
    </dsp:sp>
    <dsp:sp modelId="{B7815496-DFA2-9947-B92E-77706A2AE5AF}">
      <dsp:nvSpPr>
        <dsp:cNvPr id="0" name=""/>
        <dsp:cNvSpPr/>
      </dsp:nvSpPr>
      <dsp:spPr>
        <a:xfrm>
          <a:off x="0" y="3896329"/>
          <a:ext cx="562654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F593F-BD7C-B348-B285-673A187D17DA}">
      <dsp:nvSpPr>
        <dsp:cNvPr id="0" name=""/>
        <dsp:cNvSpPr/>
      </dsp:nvSpPr>
      <dsp:spPr>
        <a:xfrm>
          <a:off x="281327" y="3527329"/>
          <a:ext cx="3938579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Retry pattern</a:t>
          </a:r>
          <a:endParaRPr lang="en-US" sz="2500" kern="1200"/>
        </a:p>
      </dsp:txBody>
      <dsp:txXfrm>
        <a:off x="317353" y="3563355"/>
        <a:ext cx="3866527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12D1-507B-D847-B84E-52AB037A45B4}">
      <dsp:nvSpPr>
        <dsp:cNvPr id="0" name=""/>
        <dsp:cNvSpPr/>
      </dsp:nvSpPr>
      <dsp:spPr>
        <a:xfrm>
          <a:off x="0" y="126209"/>
          <a:ext cx="5626542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</a:t>
          </a:r>
          <a:r>
            <a:rPr lang="el-GR" sz="1900" kern="1200"/>
            <a:t>νεξάρτητη κλιμάκωση του φόρτου εργασίας ανάγνωσης και εγγραφής.</a:t>
          </a:r>
          <a:r>
            <a:rPr lang="en-US" sz="1900" kern="1200"/>
            <a:t> </a:t>
          </a:r>
        </a:p>
      </dsp:txBody>
      <dsp:txXfrm>
        <a:off x="51885" y="178094"/>
        <a:ext cx="5522772" cy="959101"/>
      </dsp:txXfrm>
    </dsp:sp>
    <dsp:sp modelId="{746E67A8-1BB6-754D-AA7C-AB78DDD1BF89}">
      <dsp:nvSpPr>
        <dsp:cNvPr id="0" name=""/>
        <dsp:cNvSpPr/>
      </dsp:nvSpPr>
      <dsp:spPr>
        <a:xfrm>
          <a:off x="0" y="1243801"/>
          <a:ext cx="5626542" cy="1062871"/>
        </a:xfrm>
        <a:prstGeom prst="roundRect">
          <a:avLst/>
        </a:prstGeom>
        <a:solidFill>
          <a:schemeClr val="accent2">
            <a:hueOff val="-4643140"/>
            <a:satOff val="9763"/>
            <a:lumOff val="-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Βελτιστοποιημένα </a:t>
          </a:r>
          <a:r>
            <a:rPr lang="en-US" sz="1900" kern="1200"/>
            <a:t>schema</a:t>
          </a:r>
          <a:r>
            <a:rPr lang="el-GR" sz="1900" kern="1200"/>
            <a:t> δεδομένων. </a:t>
          </a:r>
          <a:endParaRPr lang="en-US" sz="1900" kern="1200"/>
        </a:p>
      </dsp:txBody>
      <dsp:txXfrm>
        <a:off x="51885" y="1295686"/>
        <a:ext cx="5522772" cy="959101"/>
      </dsp:txXfrm>
    </dsp:sp>
    <dsp:sp modelId="{C063652D-CC44-4144-BC6E-941547640F72}">
      <dsp:nvSpPr>
        <dsp:cNvPr id="0" name=""/>
        <dsp:cNvSpPr/>
      </dsp:nvSpPr>
      <dsp:spPr>
        <a:xfrm>
          <a:off x="0" y="2361393"/>
          <a:ext cx="5626542" cy="1062871"/>
        </a:xfrm>
        <a:prstGeom prst="roundRect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Ασφάλεια</a:t>
          </a:r>
          <a:r>
            <a:rPr lang="en-US" sz="1900" kern="1200"/>
            <a:t> </a:t>
          </a:r>
        </a:p>
      </dsp:txBody>
      <dsp:txXfrm>
        <a:off x="51885" y="2413278"/>
        <a:ext cx="5522772" cy="959101"/>
      </dsp:txXfrm>
    </dsp:sp>
    <dsp:sp modelId="{A2AEE407-4AA4-674A-8AF9-96906055F2FF}">
      <dsp:nvSpPr>
        <dsp:cNvPr id="0" name=""/>
        <dsp:cNvSpPr/>
      </dsp:nvSpPr>
      <dsp:spPr>
        <a:xfrm>
          <a:off x="0" y="3478984"/>
          <a:ext cx="5626542" cy="1062871"/>
        </a:xfrm>
        <a:prstGeom prst="roundRect">
          <a:avLst/>
        </a:prstGeom>
        <a:solidFill>
          <a:schemeClr val="accent2">
            <a:hueOff val="-13929421"/>
            <a:satOff val="29288"/>
            <a:lumOff val="-4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Ο διαχωρισμός των πλευρών ανάγνωσης και εγγραφής μπορεί να οδηγήσει σε μοντέλα που είναι πιο διατηρήσιμα και ευέλικτα. </a:t>
          </a:r>
          <a:endParaRPr lang="en-US" sz="1900" kern="1200"/>
        </a:p>
      </dsp:txBody>
      <dsp:txXfrm>
        <a:off x="51885" y="3530869"/>
        <a:ext cx="5522772" cy="959101"/>
      </dsp:txXfrm>
    </dsp:sp>
    <dsp:sp modelId="{87AACFAA-5E01-1D4D-A0A4-769BE769DE64}">
      <dsp:nvSpPr>
        <dsp:cNvPr id="0" name=""/>
        <dsp:cNvSpPr/>
      </dsp:nvSpPr>
      <dsp:spPr>
        <a:xfrm>
          <a:off x="0" y="4596576"/>
          <a:ext cx="5626542" cy="1062871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Απλούστερα </a:t>
          </a:r>
          <a:r>
            <a:rPr lang="en-US" sz="1900" kern="1200"/>
            <a:t>queries</a:t>
          </a:r>
          <a:r>
            <a:rPr lang="el-GR" sz="1900" kern="1200"/>
            <a:t>. </a:t>
          </a:r>
          <a:endParaRPr lang="en-US" sz="1900" kern="1200"/>
        </a:p>
      </dsp:txBody>
      <dsp:txXfrm>
        <a:off x="51885" y="4648461"/>
        <a:ext cx="5522772" cy="959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87E9E-AAC1-8D4D-9459-02B83F8DF811}">
      <dsp:nvSpPr>
        <dsp:cNvPr id="0" name=""/>
        <dsp:cNvSpPr/>
      </dsp:nvSpPr>
      <dsp:spPr>
        <a:xfrm>
          <a:off x="0" y="97096"/>
          <a:ext cx="7003777" cy="13713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Τα </a:t>
          </a:r>
          <a:r>
            <a:rPr lang="en-US" sz="1900" kern="1200"/>
            <a:t>events</a:t>
          </a:r>
          <a:r>
            <a:rPr lang="el-GR" sz="1900" kern="1200"/>
            <a:t> είναι αμετάβλητα</a:t>
          </a:r>
          <a:endParaRPr lang="en-US" sz="1900" kern="1200"/>
        </a:p>
      </dsp:txBody>
      <dsp:txXfrm>
        <a:off x="66942" y="164038"/>
        <a:ext cx="6869893" cy="1237429"/>
      </dsp:txXfrm>
    </dsp:sp>
    <dsp:sp modelId="{674D78DD-015F-7A4A-8EC2-DB6B389DAD6D}">
      <dsp:nvSpPr>
        <dsp:cNvPr id="0" name=""/>
        <dsp:cNvSpPr/>
      </dsp:nvSpPr>
      <dsp:spPr>
        <a:xfrm>
          <a:off x="0" y="1523129"/>
          <a:ext cx="7003777" cy="1371313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Τα </a:t>
          </a:r>
          <a:r>
            <a:rPr lang="en-US" sz="1900" kern="1200"/>
            <a:t>events</a:t>
          </a:r>
          <a:r>
            <a:rPr lang="el-GR" sz="1900" kern="1200"/>
            <a:t> είναι απλά αντικείμενα που περιγράφουν κάποια ενέργεια που συνέβη, μαζί με τυχόν συναφή δεδομένα που απαιτούνται για να περιγράψουν την ενέργεια που αντιπροσωπεύει το </a:t>
          </a:r>
          <a:r>
            <a:rPr lang="en-US" sz="1900" kern="1200"/>
            <a:t>event</a:t>
          </a:r>
          <a:r>
            <a:rPr lang="el-GR" sz="1900" kern="1200"/>
            <a:t>.</a:t>
          </a:r>
          <a:endParaRPr lang="en-US" sz="1900" kern="1200"/>
        </a:p>
      </dsp:txBody>
      <dsp:txXfrm>
        <a:off x="66942" y="1590071"/>
        <a:ext cx="6869893" cy="1237429"/>
      </dsp:txXfrm>
    </dsp:sp>
    <dsp:sp modelId="{F897947F-99FB-5A4F-90A4-F7AE0A0A29F5}">
      <dsp:nvSpPr>
        <dsp:cNvPr id="0" name=""/>
        <dsp:cNvSpPr/>
      </dsp:nvSpPr>
      <dsp:spPr>
        <a:xfrm>
          <a:off x="0" y="2949162"/>
          <a:ext cx="7003777" cy="1371313"/>
        </a:xfrm>
        <a:prstGeom prst="roundRect">
          <a:avLst/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event sourcing</a:t>
          </a:r>
          <a:r>
            <a:rPr lang="el-GR" sz="1900" kern="1200"/>
            <a:t> μπορεί να βοηθήσει στην αποφυγή σύγκρουσης ταυτόχρονων ενημερώσεων</a:t>
          </a:r>
          <a:endParaRPr lang="en-US" sz="1900" kern="1200"/>
        </a:p>
      </dsp:txBody>
      <dsp:txXfrm>
        <a:off x="66942" y="3016104"/>
        <a:ext cx="6869893" cy="1237429"/>
      </dsp:txXfrm>
    </dsp:sp>
    <dsp:sp modelId="{9780F96D-29EA-CB4D-B773-C17F27534672}">
      <dsp:nvSpPr>
        <dsp:cNvPr id="0" name=""/>
        <dsp:cNvSpPr/>
      </dsp:nvSpPr>
      <dsp:spPr>
        <a:xfrm>
          <a:off x="0" y="4375195"/>
          <a:ext cx="7003777" cy="1371313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Το </a:t>
          </a:r>
          <a:r>
            <a:rPr lang="en-US" sz="1900" kern="1200"/>
            <a:t>event store</a:t>
          </a:r>
          <a:r>
            <a:rPr lang="el-GR" sz="1900" kern="1200"/>
            <a:t> αυξάνει γεγονότα και οι εργασίες που εκτελούν λειτουργίες ως απάντηση σε αυτά τα </a:t>
          </a:r>
          <a:r>
            <a:rPr lang="en-US" sz="1900" kern="1200"/>
            <a:t>events</a:t>
          </a:r>
        </a:p>
      </dsp:txBody>
      <dsp:txXfrm>
        <a:off x="66942" y="4442137"/>
        <a:ext cx="6869893" cy="1237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56302-46C3-804B-8239-FA505DFF8914}">
      <dsp:nvSpPr>
        <dsp:cNvPr id="0" name=""/>
        <dsp:cNvSpPr/>
      </dsp:nvSpPr>
      <dsp:spPr>
        <a:xfrm>
          <a:off x="0" y="28728"/>
          <a:ext cx="5626542" cy="184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300" kern="1200"/>
            <a:t>Όταν ένα σφάλμα είναι πιθανό να είναι μακροχρόνιο.</a:t>
          </a:r>
          <a:endParaRPr lang="en-US" sz="3300" kern="1200"/>
        </a:p>
      </dsp:txBody>
      <dsp:txXfrm>
        <a:off x="90116" y="118844"/>
        <a:ext cx="5446310" cy="1665808"/>
      </dsp:txXfrm>
    </dsp:sp>
    <dsp:sp modelId="{0B53F7C1-C163-4947-B7D6-132802257077}">
      <dsp:nvSpPr>
        <dsp:cNvPr id="0" name=""/>
        <dsp:cNvSpPr/>
      </dsp:nvSpPr>
      <dsp:spPr>
        <a:xfrm>
          <a:off x="0" y="1969808"/>
          <a:ext cx="5626542" cy="1846040"/>
        </a:xfrm>
        <a:prstGeom prst="roundRect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300" kern="1200"/>
            <a:t>Για τον χειρισμό αποτυχιών που δεν οφείλονται σε παροδικά σφάλματα.</a:t>
          </a:r>
          <a:endParaRPr lang="en-US" sz="3300" kern="1200"/>
        </a:p>
      </dsp:txBody>
      <dsp:txXfrm>
        <a:off x="90116" y="2059924"/>
        <a:ext cx="5446310" cy="1665808"/>
      </dsp:txXfrm>
    </dsp:sp>
    <dsp:sp modelId="{A69605BF-80C1-764C-AE70-F1B57EECB240}">
      <dsp:nvSpPr>
        <dsp:cNvPr id="0" name=""/>
        <dsp:cNvSpPr/>
      </dsp:nvSpPr>
      <dsp:spPr>
        <a:xfrm>
          <a:off x="0" y="3910889"/>
          <a:ext cx="5626542" cy="1846040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300" kern="1200"/>
            <a:t>Ως εναλλακτική λύση για την αντιμετώπιση ζητημάτων κλιμάκωσης σε ένα σύστημα</a:t>
          </a:r>
          <a:endParaRPr lang="en-US" sz="3300" kern="1200"/>
        </a:p>
      </dsp:txBody>
      <dsp:txXfrm>
        <a:off x="90116" y="4001005"/>
        <a:ext cx="5446310" cy="166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FC6CD-D9ED-114D-8FF6-4B4ACEAAE837}">
      <dsp:nvSpPr>
        <dsp:cNvPr id="0" name=""/>
        <dsp:cNvSpPr/>
      </dsp:nvSpPr>
      <dsp:spPr>
        <a:xfrm>
          <a:off x="0" y="1377386"/>
          <a:ext cx="5626542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CQRSPattern</a:t>
          </a:r>
          <a:r>
            <a:rPr lang="el-GR" sz="3900" kern="1200"/>
            <a:t>()</a:t>
          </a:r>
          <a:endParaRPr lang="en-US" sz="3900" kern="1200"/>
        </a:p>
      </dsp:txBody>
      <dsp:txXfrm>
        <a:off x="45663" y="1423049"/>
        <a:ext cx="5535216" cy="844089"/>
      </dsp:txXfrm>
    </dsp:sp>
    <dsp:sp modelId="{670B6316-F6AD-224E-9D1F-8D2FAEA947AD}">
      <dsp:nvSpPr>
        <dsp:cNvPr id="0" name=""/>
        <dsp:cNvSpPr/>
      </dsp:nvSpPr>
      <dsp:spPr>
        <a:xfrm>
          <a:off x="0" y="2425121"/>
          <a:ext cx="5626542" cy="935415"/>
        </a:xfrm>
        <a:prstGeom prst="roundRect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EventSourcingPattern</a:t>
          </a:r>
          <a:r>
            <a:rPr lang="el-GR" sz="3900" kern="1200"/>
            <a:t>()</a:t>
          </a:r>
          <a:endParaRPr lang="en-US" sz="3900" kern="1200"/>
        </a:p>
      </dsp:txBody>
      <dsp:txXfrm>
        <a:off x="45663" y="2470784"/>
        <a:ext cx="5535216" cy="844089"/>
      </dsp:txXfrm>
    </dsp:sp>
    <dsp:sp modelId="{0ABCBE9E-A246-DA48-A55D-D90D431C72BB}">
      <dsp:nvSpPr>
        <dsp:cNvPr id="0" name=""/>
        <dsp:cNvSpPr/>
      </dsp:nvSpPr>
      <dsp:spPr>
        <a:xfrm>
          <a:off x="0" y="3472856"/>
          <a:ext cx="5626542" cy="935415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RetryPattern</a:t>
          </a:r>
          <a:r>
            <a:rPr lang="el-GR" sz="3900" kern="1200"/>
            <a:t>()</a:t>
          </a:r>
          <a:endParaRPr lang="en-US" sz="3900" kern="1200"/>
        </a:p>
      </dsp:txBody>
      <dsp:txXfrm>
        <a:off x="45663" y="3518519"/>
        <a:ext cx="5535216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A2955-E7D5-2A49-9164-C5030B6A4CC7}">
      <dsp:nvSpPr>
        <dsp:cNvPr id="0" name=""/>
        <dsp:cNvSpPr/>
      </dsp:nvSpPr>
      <dsp:spPr>
        <a:xfrm>
          <a:off x="821" y="0"/>
          <a:ext cx="3327201" cy="3662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Δημιουργεί με την χρήση του </a:t>
          </a:r>
          <a:r>
            <a:rPr lang="en-GB" sz="1800" kern="1200" dirty="0" err="1"/>
            <a:t>BookCoomandService</a:t>
          </a:r>
          <a:r>
            <a:rPr lang="en-GB" sz="1800" kern="1200" dirty="0"/>
            <a:t> 2 </a:t>
          </a:r>
          <a:r>
            <a:rPr lang="el-GR" sz="1800" kern="1200" dirty="0"/>
            <a:t>βιβλία</a:t>
          </a:r>
          <a:endParaRPr lang="en-US" sz="1800" kern="1200" dirty="0"/>
        </a:p>
      </dsp:txBody>
      <dsp:txXfrm>
        <a:off x="821" y="1464945"/>
        <a:ext cx="3327201" cy="2197417"/>
      </dsp:txXfrm>
    </dsp:sp>
    <dsp:sp modelId="{BC222A6A-B10A-F64B-946E-426ED888B61A}">
      <dsp:nvSpPr>
        <dsp:cNvPr id="0" name=""/>
        <dsp:cNvSpPr/>
      </dsp:nvSpPr>
      <dsp:spPr>
        <a:xfrm>
          <a:off x="821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464945"/>
      </dsp:txXfrm>
    </dsp:sp>
    <dsp:sp modelId="{49966809-B292-574E-AF61-DC9055B5BE1A}">
      <dsp:nvSpPr>
        <dsp:cNvPr id="0" name=""/>
        <dsp:cNvSpPr/>
      </dsp:nvSpPr>
      <dsp:spPr>
        <a:xfrm>
          <a:off x="3594199" y="0"/>
          <a:ext cx="3327201" cy="3662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Διαβάζει αυτά τα βιβλία με το </a:t>
          </a:r>
          <a:r>
            <a:rPr lang="en-GB" sz="1800" kern="1200" dirty="0" err="1"/>
            <a:t>BookQueryService</a:t>
          </a:r>
          <a:endParaRPr lang="en-US" sz="1800" kern="1200" dirty="0"/>
        </a:p>
      </dsp:txBody>
      <dsp:txXfrm>
        <a:off x="3594199" y="1464945"/>
        <a:ext cx="3327201" cy="2197417"/>
      </dsp:txXfrm>
    </dsp:sp>
    <dsp:sp modelId="{AC56A6BA-FD97-0C4C-B3A4-851406DCD476}">
      <dsp:nvSpPr>
        <dsp:cNvPr id="0" name=""/>
        <dsp:cNvSpPr/>
      </dsp:nvSpPr>
      <dsp:spPr>
        <a:xfrm>
          <a:off x="3594199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464945"/>
      </dsp:txXfrm>
    </dsp:sp>
    <dsp:sp modelId="{20A99ACB-809A-764B-B649-5C49717CD76F}">
      <dsp:nvSpPr>
        <dsp:cNvPr id="0" name=""/>
        <dsp:cNvSpPr/>
      </dsp:nvSpPr>
      <dsp:spPr>
        <a:xfrm>
          <a:off x="7187576" y="0"/>
          <a:ext cx="3327201" cy="3662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Με χρήση του </a:t>
          </a:r>
          <a:r>
            <a:rPr lang="en-GB" sz="1800" kern="1200" dirty="0" err="1"/>
            <a:t>StorageService</a:t>
          </a:r>
          <a:r>
            <a:rPr lang="en-GB" sz="1800" kern="1200" dirty="0"/>
            <a:t> </a:t>
          </a:r>
          <a:r>
            <a:rPr lang="el-GR" sz="1800" kern="1200" dirty="0"/>
            <a:t>και της </a:t>
          </a:r>
          <a:r>
            <a:rPr lang="en-GB" sz="1800" kern="1200" dirty="0" err="1"/>
            <a:t>StoreBook</a:t>
          </a:r>
          <a:r>
            <a:rPr lang="en-GB" sz="1800" kern="1200" dirty="0"/>
            <a:t> </a:t>
          </a:r>
          <a:r>
            <a:rPr lang="el-GR" sz="1800" kern="1200" dirty="0"/>
            <a:t>από το </a:t>
          </a:r>
          <a:r>
            <a:rPr lang="en-GB" sz="1800" kern="1200" dirty="0" err="1"/>
            <a:t>RetryPattern</a:t>
          </a:r>
          <a:r>
            <a:rPr lang="en-GB" sz="1800" kern="1200" dirty="0"/>
            <a:t> </a:t>
          </a:r>
          <a:r>
            <a:rPr lang="el-GR" sz="1800" kern="1200" dirty="0"/>
            <a:t>αποθηκεύει αυτά τα βιβλία στην βάση δεδομένων του </a:t>
          </a:r>
          <a:r>
            <a:rPr lang="en-GB" sz="1800" kern="1200" dirty="0"/>
            <a:t>remote MS SQL Server</a:t>
          </a:r>
          <a:endParaRPr lang="en-US" sz="1800" kern="1200" dirty="0"/>
        </a:p>
      </dsp:txBody>
      <dsp:txXfrm>
        <a:off x="7187576" y="1464945"/>
        <a:ext cx="3327201" cy="2197417"/>
      </dsp:txXfrm>
    </dsp:sp>
    <dsp:sp modelId="{3071864E-614A-8C47-B074-5A687A35AF65}">
      <dsp:nvSpPr>
        <dsp:cNvPr id="0" name=""/>
        <dsp:cNvSpPr/>
      </dsp:nvSpPr>
      <dsp:spPr>
        <a:xfrm>
          <a:off x="7187576" y="0"/>
          <a:ext cx="3327201" cy="14649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464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DA281-3144-4144-BCE2-4755F962D6C2}">
      <dsp:nvSpPr>
        <dsp:cNvPr id="0" name=""/>
        <dsp:cNvSpPr/>
      </dsp:nvSpPr>
      <dsp:spPr>
        <a:xfrm>
          <a:off x="0" y="115789"/>
          <a:ext cx="562654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Έχει την έννοια της δανειστικής βιβλιοθήκης όπου βιβλία που υπάρχουν στο </a:t>
          </a:r>
          <a:r>
            <a:rPr lang="en-GB" sz="1900" kern="1200"/>
            <a:t>QueryDataStore </a:t>
          </a:r>
          <a:r>
            <a:rPr lang="el-GR" sz="1900" kern="1200"/>
            <a:t>μπορεί κάποιος να τα δανειστεί και να τα επιστρέψει.</a:t>
          </a:r>
          <a:endParaRPr lang="en-US" sz="1900" kern="1200"/>
        </a:p>
      </dsp:txBody>
      <dsp:txXfrm>
        <a:off x="52089" y="167878"/>
        <a:ext cx="5522364" cy="962862"/>
      </dsp:txXfrm>
    </dsp:sp>
    <dsp:sp modelId="{88774C84-9427-7640-9452-24F47DAA877A}">
      <dsp:nvSpPr>
        <dsp:cNvPr id="0" name=""/>
        <dsp:cNvSpPr/>
      </dsp:nvSpPr>
      <dsp:spPr>
        <a:xfrm>
          <a:off x="0" y="1237549"/>
          <a:ext cx="5626542" cy="1067040"/>
        </a:xfrm>
        <a:prstGeom prst="roundRect">
          <a:avLst/>
        </a:prstGeom>
        <a:solidFill>
          <a:schemeClr val="accent2">
            <a:hueOff val="-4643140"/>
            <a:satOff val="9763"/>
            <a:lumOff val="-1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Με την βοήθεια του </a:t>
          </a:r>
          <a:r>
            <a:rPr lang="en-GB" sz="1900" kern="1200"/>
            <a:t>BookQueryService </a:t>
          </a:r>
          <a:r>
            <a:rPr lang="el-GR" sz="1900" kern="1200"/>
            <a:t>από το </a:t>
          </a:r>
          <a:r>
            <a:rPr lang="en-GB" sz="1900" kern="1200"/>
            <a:t>CQRSPattern </a:t>
          </a:r>
          <a:r>
            <a:rPr lang="el-GR" sz="1900" kern="1200"/>
            <a:t>διαβάζει τα βιβλία.</a:t>
          </a:r>
          <a:endParaRPr lang="en-US" sz="1900" kern="1200"/>
        </a:p>
      </dsp:txBody>
      <dsp:txXfrm>
        <a:off x="52089" y="1289638"/>
        <a:ext cx="5522364" cy="962862"/>
      </dsp:txXfrm>
    </dsp:sp>
    <dsp:sp modelId="{D85D99A0-BFA7-1B49-9665-D62DDE43D8AC}">
      <dsp:nvSpPr>
        <dsp:cNvPr id="0" name=""/>
        <dsp:cNvSpPr/>
      </dsp:nvSpPr>
      <dsp:spPr>
        <a:xfrm>
          <a:off x="0" y="2359309"/>
          <a:ext cx="5626542" cy="1067040"/>
        </a:xfrm>
        <a:prstGeom prst="roundRect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Για κάθε βιβλίο που διαβάζει δημιουργεί ένα </a:t>
          </a:r>
          <a:r>
            <a:rPr lang="en-GB" sz="1900" kern="1200"/>
            <a:t>event </a:t>
          </a:r>
          <a:r>
            <a:rPr lang="el-GR" sz="1900" kern="1200"/>
            <a:t>στο </a:t>
          </a:r>
          <a:r>
            <a:rPr lang="en-GB" sz="1900" kern="1200"/>
            <a:t>EventStore (</a:t>
          </a:r>
          <a:r>
            <a:rPr lang="el-GR" sz="1900" kern="1200"/>
            <a:t>ενοικίαση 2 βιβλίων και επιστροφή του ενός)</a:t>
          </a:r>
          <a:endParaRPr lang="en-US" sz="1900" kern="1200"/>
        </a:p>
      </dsp:txBody>
      <dsp:txXfrm>
        <a:off x="52089" y="2411398"/>
        <a:ext cx="5522364" cy="962862"/>
      </dsp:txXfrm>
    </dsp:sp>
    <dsp:sp modelId="{DE1BFB29-EB50-C845-A8DF-B61E46DA7840}">
      <dsp:nvSpPr>
        <dsp:cNvPr id="0" name=""/>
        <dsp:cNvSpPr/>
      </dsp:nvSpPr>
      <dsp:spPr>
        <a:xfrm>
          <a:off x="0" y="3481069"/>
          <a:ext cx="5626542" cy="1067040"/>
        </a:xfrm>
        <a:prstGeom prst="roundRect">
          <a:avLst/>
        </a:prstGeom>
        <a:solidFill>
          <a:schemeClr val="accent2">
            <a:hueOff val="-13929421"/>
            <a:satOff val="29288"/>
            <a:lumOff val="-4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Αυτά τα </a:t>
          </a:r>
          <a:r>
            <a:rPr lang="en-GB" sz="1900" kern="1200"/>
            <a:t>events </a:t>
          </a:r>
          <a:r>
            <a:rPr lang="el-GR" sz="1900" kern="1200"/>
            <a:t>γίνονται </a:t>
          </a:r>
          <a:r>
            <a:rPr lang="en-GB" sz="1900" kern="1200"/>
            <a:t>commit </a:t>
          </a:r>
          <a:r>
            <a:rPr lang="el-GR" sz="1900" kern="1200"/>
            <a:t>στο </a:t>
          </a:r>
          <a:r>
            <a:rPr lang="en-GB" sz="1900" kern="1200"/>
            <a:t>EventStore </a:t>
          </a:r>
          <a:r>
            <a:rPr lang="el-GR" sz="1900" kern="1200"/>
            <a:t>όπου τα δεδομένα αυτά καταλήγουν στον ίδιο </a:t>
          </a:r>
          <a:r>
            <a:rPr lang="en-GB" sz="1900" kern="1200"/>
            <a:t>remote MS SQL Server </a:t>
          </a:r>
          <a:r>
            <a:rPr lang="el-GR" sz="1900" kern="1200"/>
            <a:t>και στην ίδια βάση.</a:t>
          </a:r>
          <a:endParaRPr lang="en-US" sz="1900" kern="1200"/>
        </a:p>
      </dsp:txBody>
      <dsp:txXfrm>
        <a:off x="52089" y="3533158"/>
        <a:ext cx="5522364" cy="962862"/>
      </dsp:txXfrm>
    </dsp:sp>
    <dsp:sp modelId="{A682011D-6156-FE46-AA37-2FF2D769C7EC}">
      <dsp:nvSpPr>
        <dsp:cNvPr id="0" name=""/>
        <dsp:cNvSpPr/>
      </dsp:nvSpPr>
      <dsp:spPr>
        <a:xfrm>
          <a:off x="0" y="4602829"/>
          <a:ext cx="5626542" cy="1067040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Στο τέλος εμφανίζεται το </a:t>
          </a:r>
          <a:r>
            <a:rPr lang="en-GB" sz="1900" kern="1200"/>
            <a:t>balance </a:t>
          </a:r>
          <a:r>
            <a:rPr lang="el-GR" sz="1900" kern="1200"/>
            <a:t>του πελάτη που δανείστηκε και επέστρεψε τα βιβλία</a:t>
          </a:r>
          <a:endParaRPr lang="en-US" sz="1900" kern="1200"/>
        </a:p>
      </dsp:txBody>
      <dsp:txXfrm>
        <a:off x="52089" y="4654918"/>
        <a:ext cx="5522364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51" r:id="rId7"/>
    <p:sldLayoutId id="2147483752" r:id="rId8"/>
    <p:sldLayoutId id="2147483753" r:id="rId9"/>
    <p:sldLayoutId id="2147483754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psp19049@unipi.g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7666BA-7EB2-4D66-A9D3-475008F0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211B6A7-5E0C-49F9-8148-18C08106A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37B616F-EBCE-4A26-B6A8-06EA41F73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B38EFB-F2B2-794E-AD48-B6C86257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810000"/>
            <a:ext cx="5638800" cy="2364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Λογισμικό υπηρεσιών ιστού με χρήση προτύπων σχεδίασης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39" name="Εικόνα 6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302143-1620-9148-A3C8-92B78CDB7BE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870306"/>
            <a:ext cx="5791200" cy="206938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AAA074-3910-8A4C-9321-E89EA01B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160" y="3810001"/>
            <a:ext cx="4633486" cy="2364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Ονοματεπώνυμο: Τζεμπελίκου Σοφία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ΑΜ: mpsp19049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e-mail: </a:t>
            </a:r>
            <a:r>
              <a:rPr lang="en-US" sz="1800" u="sng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mpsp19049@unipi.gr</a:t>
            </a: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914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6A68D4-7A0A-694A-80A1-7349C844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en-GR" dirty="0"/>
              <a:t>CQRSPattern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01A0-728B-074A-AE73-E367F5AE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/>
              <a:t>Υπεύθυνο για τη δημιουργία ενός νέου βιβλίου από τον βιβλιοθηκάριο στο σύστημα, την επεξεργασία και την διαγραφή του (διαδικασία </a:t>
            </a:r>
            <a:r>
              <a:rPr lang="en-US" sz="1800" dirty="0"/>
              <a:t>CRUD</a:t>
            </a:r>
            <a:r>
              <a:rPr lang="el-GR" sz="1800" dirty="0"/>
              <a:t>).  </a:t>
            </a:r>
            <a:endParaRPr lang="en-GR" sz="1800"/>
          </a:p>
        </p:txBody>
      </p:sp>
    </p:spTree>
    <p:extLst>
      <p:ext uri="{BB962C8B-B14F-4D97-AF65-F5344CB8AC3E}">
        <p14:creationId xmlns:p14="http://schemas.microsoft.com/office/powerpoint/2010/main" val="10393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03F2E5-20E8-1349-90A2-DDA1EBF4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l-GR" b="1" dirty="0"/>
              <a:t>Δομή του </a:t>
            </a:r>
            <a:r>
              <a:rPr lang="en-US" b="1" dirty="0"/>
              <a:t>CQRS Pattern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3DE2-2C81-F94E-B58C-24AAB2BC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 fontScale="85000" lnSpcReduction="20000"/>
          </a:bodyPr>
          <a:lstStyle/>
          <a:p>
            <a:r>
              <a:rPr lang="el-GR" sz="1800" dirty="0"/>
              <a:t>Τρ</a:t>
            </a:r>
            <a:r>
              <a:rPr lang="en-US" sz="1800" dirty="0" err="1"/>
              <a:t>ί</a:t>
            </a:r>
            <a:r>
              <a:rPr lang="el-GR" sz="1800" dirty="0"/>
              <a:t>α </a:t>
            </a:r>
            <a:r>
              <a:rPr lang="en-US" sz="1800" dirty="0"/>
              <a:t> packages</a:t>
            </a:r>
          </a:p>
          <a:p>
            <a:pPr lvl="1"/>
            <a:r>
              <a:rPr lang="en-US" sz="1800" dirty="0" err="1"/>
              <a:t>DataStores</a:t>
            </a:r>
            <a:endParaRPr lang="en-US" sz="1800" dirty="0"/>
          </a:p>
          <a:p>
            <a:pPr lvl="2"/>
            <a:r>
              <a:rPr lang="en-US" sz="1400" dirty="0" err="1"/>
              <a:t>CommandDatastore.cs</a:t>
            </a:r>
            <a:endParaRPr lang="en-US" sz="1400" dirty="0"/>
          </a:p>
          <a:p>
            <a:pPr lvl="2"/>
            <a:r>
              <a:rPr lang="en-US" sz="1400" dirty="0" err="1"/>
              <a:t>QueryDatastore.cs</a:t>
            </a:r>
            <a:endParaRPr lang="en-US" sz="1400" dirty="0"/>
          </a:p>
          <a:p>
            <a:pPr lvl="1"/>
            <a:r>
              <a:rPr lang="en-US" sz="1800" dirty="0"/>
              <a:t>Models</a:t>
            </a:r>
          </a:p>
          <a:p>
            <a:pPr lvl="2"/>
            <a:r>
              <a:rPr lang="en-US" sz="1400" dirty="0" err="1"/>
              <a:t>Book.cs</a:t>
            </a:r>
            <a:endParaRPr lang="en-US" sz="1400" dirty="0"/>
          </a:p>
          <a:p>
            <a:pPr lvl="2"/>
            <a:r>
              <a:rPr lang="en-US" sz="1400" dirty="0" err="1"/>
              <a:t>BookDetails.cs</a:t>
            </a:r>
            <a:endParaRPr lang="en-US" sz="1400" dirty="0"/>
          </a:p>
          <a:p>
            <a:pPr lvl="1"/>
            <a:r>
              <a:rPr lang="en-US" sz="1800" dirty="0"/>
              <a:t>Services</a:t>
            </a:r>
          </a:p>
          <a:p>
            <a:pPr lvl="2"/>
            <a:r>
              <a:rPr lang="en-US" sz="1400" dirty="0" err="1"/>
              <a:t>BookCommandService.cs</a:t>
            </a:r>
            <a:endParaRPr lang="en-US" sz="1400" dirty="0"/>
          </a:p>
          <a:p>
            <a:pPr lvl="2"/>
            <a:r>
              <a:rPr lang="en-US" sz="1400" dirty="0" err="1"/>
              <a:t>BookQueryService.cs</a:t>
            </a:r>
            <a:endParaRPr lang="en-US" sz="1400" dirty="0"/>
          </a:p>
          <a:p>
            <a:pPr lvl="2"/>
            <a:r>
              <a:rPr lang="en-US" sz="1400" dirty="0" err="1"/>
              <a:t>ConsistencyWorker.cs</a:t>
            </a:r>
            <a:endParaRPr lang="en-US" sz="1400" dirty="0"/>
          </a:p>
          <a:p>
            <a:pPr lvl="2"/>
            <a:r>
              <a:rPr lang="en-US" sz="1400" dirty="0" err="1"/>
              <a:t>StorageService.cs</a:t>
            </a:r>
            <a:r>
              <a:rPr lang="en-US" sz="1400" dirty="0"/>
              <a:t> (</a:t>
            </a:r>
            <a:r>
              <a:rPr lang="el-GR" sz="1400" dirty="0" err="1"/>
              <a:t>Προερχεται</a:t>
            </a:r>
            <a:r>
              <a:rPr lang="el-GR" sz="1400" dirty="0"/>
              <a:t> </a:t>
            </a:r>
            <a:r>
              <a:rPr lang="el-GR" sz="1400" dirty="0" err="1"/>
              <a:t>απ</a:t>
            </a:r>
            <a:r>
              <a:rPr lang="el-GR" sz="1400" dirty="0"/>
              <a:t> το </a:t>
            </a:r>
            <a:r>
              <a:rPr lang="en-US" sz="1400" dirty="0" err="1"/>
              <a:t>RetryPattern</a:t>
            </a:r>
            <a:r>
              <a:rPr lang="en-US" sz="1400" dirty="0"/>
              <a:t>)</a:t>
            </a:r>
          </a:p>
          <a:p>
            <a:r>
              <a:rPr lang="en-US" sz="1800" dirty="0" err="1"/>
              <a:t>Program.cs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GR" sz="18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ED17B7-3C5D-E946-B467-844CF2EA6D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88" y="567942"/>
            <a:ext cx="4687825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52B35E-DFC9-5C42-BA87-CC63025A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EventSourcingPattern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002B-FB50-4C40-898F-6CFA948B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9" y="4074784"/>
            <a:ext cx="6857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Υπεύθυνο για τη διαδικασία δανεισμού και επιστροφής ενός βιβλίου απο τον πελάτη. </a:t>
            </a:r>
          </a:p>
        </p:txBody>
      </p:sp>
    </p:spTree>
    <p:extLst>
      <p:ext uri="{BB962C8B-B14F-4D97-AF65-F5344CB8AC3E}">
        <p14:creationId xmlns:p14="http://schemas.microsoft.com/office/powerpoint/2010/main" val="23832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C377E-16A3-7D40-B8B2-58983B2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l-GR" sz="4000" b="1"/>
              <a:t>Δομή του </a:t>
            </a:r>
            <a:r>
              <a:rPr lang="en-US" sz="4000" b="1"/>
              <a:t>EventSourcing Pattern</a:t>
            </a:r>
            <a:endParaRPr lang="en-G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6295-A307-6945-9E1A-F8C676AD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500"/>
              <a:t>Δύο </a:t>
            </a:r>
            <a:r>
              <a:rPr lang="en-US" sz="1500"/>
              <a:t>packages</a:t>
            </a:r>
          </a:p>
          <a:p>
            <a:pPr lvl="1">
              <a:lnSpc>
                <a:spcPct val="100000"/>
              </a:lnSpc>
            </a:pPr>
            <a:r>
              <a:rPr lang="en-GR" sz="1500"/>
              <a:t>Commands</a:t>
            </a:r>
          </a:p>
          <a:p>
            <a:pPr lvl="2">
              <a:lnSpc>
                <a:spcPct val="100000"/>
              </a:lnSpc>
            </a:pPr>
            <a:r>
              <a:rPr lang="en-GR" sz="1500"/>
              <a:t>BookRentalCommand.cs</a:t>
            </a:r>
          </a:p>
          <a:p>
            <a:pPr lvl="2">
              <a:lnSpc>
                <a:spcPct val="100000"/>
              </a:lnSpc>
            </a:pPr>
            <a:r>
              <a:rPr lang="en-GR" sz="1500"/>
              <a:t>BookReturnCommand.cs</a:t>
            </a:r>
          </a:p>
          <a:p>
            <a:pPr lvl="1">
              <a:lnSpc>
                <a:spcPct val="100000"/>
              </a:lnSpc>
            </a:pPr>
            <a:r>
              <a:rPr lang="en-GR" sz="1500"/>
              <a:t>EventStore</a:t>
            </a:r>
          </a:p>
          <a:p>
            <a:pPr lvl="2">
              <a:lnSpc>
                <a:spcPct val="100000"/>
              </a:lnSpc>
            </a:pPr>
            <a:r>
              <a:rPr lang="en-GR" sz="1500"/>
              <a:t>Command.cs</a:t>
            </a:r>
          </a:p>
          <a:p>
            <a:pPr lvl="2">
              <a:lnSpc>
                <a:spcPct val="100000"/>
              </a:lnSpc>
            </a:pPr>
            <a:r>
              <a:rPr lang="en-GR" sz="1500"/>
              <a:t>EventStore.cs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/>
              <a:t>Program.cs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193666-9C42-7C48-AD47-AC729037ED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23682"/>
            <a:ext cx="5881672" cy="50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6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4B50A6-093B-4BEC-814D-28A439BF6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A6B3FC4-8E9F-47E9-9E04-AFD4802BF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534277-E69B-4B16-8548-820EE896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446454-F3C2-F44E-BD4C-95317ABF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RetryPattern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2E1-4176-E341-9533-D7E9E501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8600"/>
            <a:ext cx="6857999" cy="2090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Υ</a:t>
            </a:r>
            <a:r>
              <a:rPr lang="en-US" sz="2200" dirty="0"/>
              <a:t>π</a:t>
            </a:r>
            <a:r>
              <a:rPr lang="en-US" sz="2200"/>
              <a:t>εύθυνο</a:t>
            </a:r>
            <a:r>
              <a:rPr lang="en-US" sz="2200" dirty="0"/>
              <a:t> </a:t>
            </a:r>
            <a:r>
              <a:rPr lang="en-US" sz="2200"/>
              <a:t>γι</a:t>
            </a:r>
            <a:r>
              <a:rPr lang="en-US" sz="2200" dirty="0"/>
              <a:t>α </a:t>
            </a:r>
            <a:r>
              <a:rPr lang="en-US" sz="2200"/>
              <a:t>την</a:t>
            </a:r>
            <a:r>
              <a:rPr lang="en-US" sz="2200" dirty="0"/>
              <a:t> </a:t>
            </a:r>
            <a:r>
              <a:rPr lang="en-US" sz="2200"/>
              <a:t>υ</a:t>
            </a:r>
            <a:r>
              <a:rPr lang="en-US" sz="2200" dirty="0"/>
              <a:t>π</a:t>
            </a:r>
            <a:r>
              <a:rPr lang="en-US" sz="2200"/>
              <a:t>οστήριξη</a:t>
            </a:r>
            <a:r>
              <a:rPr lang="en-US" sz="2200" dirty="0"/>
              <a:t> </a:t>
            </a:r>
            <a:r>
              <a:rPr lang="en-US" sz="2200"/>
              <a:t>σύνδεσης</a:t>
            </a:r>
            <a:r>
              <a:rPr lang="en-US" sz="2200" dirty="0"/>
              <a:t> </a:t>
            </a:r>
            <a:r>
              <a:rPr lang="en-US" sz="2200"/>
              <a:t>της</a:t>
            </a:r>
            <a:r>
              <a:rPr lang="en-US" sz="2200" dirty="0"/>
              <a:t> </a:t>
            </a:r>
            <a:r>
              <a:rPr lang="en-US" sz="2200"/>
              <a:t>εφ</a:t>
            </a:r>
            <a:r>
              <a:rPr lang="en-US" sz="2200" dirty="0"/>
              <a:t>α</a:t>
            </a:r>
            <a:r>
              <a:rPr lang="en-US" sz="2200"/>
              <a:t>ρμογής</a:t>
            </a:r>
            <a:r>
              <a:rPr lang="en-US" sz="2200" dirty="0"/>
              <a:t> </a:t>
            </a:r>
            <a:r>
              <a:rPr lang="en-US" sz="2200"/>
              <a:t>με</a:t>
            </a:r>
            <a:r>
              <a:rPr lang="en-US" sz="2200" dirty="0"/>
              <a:t> </a:t>
            </a:r>
            <a:r>
              <a:rPr lang="en-US" sz="2200"/>
              <a:t>τον</a:t>
            </a:r>
            <a:r>
              <a:rPr lang="en-US" sz="2200" dirty="0"/>
              <a:t> Remote MS SQL Server </a:t>
            </a:r>
          </a:p>
        </p:txBody>
      </p:sp>
    </p:spTree>
    <p:extLst>
      <p:ext uri="{BB962C8B-B14F-4D97-AF65-F5344CB8AC3E}">
        <p14:creationId xmlns:p14="http://schemas.microsoft.com/office/powerpoint/2010/main" val="12484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5A7A0-DE7F-604B-A8C6-1F46887F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l-GR" sz="4000" b="1"/>
              <a:t>Δομή του </a:t>
            </a:r>
            <a:r>
              <a:rPr lang="en-US" sz="4000" b="1"/>
              <a:t>Retry Pattern</a:t>
            </a:r>
            <a:endParaRPr lang="en-G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9F82-5C9F-1D4C-B2A5-0713354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l-GR" sz="1800"/>
              <a:t>Δεν περι</a:t>
            </a:r>
            <a:r>
              <a:rPr lang="en-GR" sz="1800"/>
              <a:t>έ</a:t>
            </a:r>
            <a:r>
              <a:rPr lang="el-GR" sz="1800"/>
              <a:t>χει </a:t>
            </a:r>
            <a:r>
              <a:rPr lang="en-US" sz="1800"/>
              <a:t>packages.</a:t>
            </a:r>
          </a:p>
          <a:p>
            <a:r>
              <a:rPr lang="el-GR" sz="1800"/>
              <a:t>Περι</a:t>
            </a:r>
            <a:r>
              <a:rPr lang="en-US" sz="1800"/>
              <a:t>έ</a:t>
            </a:r>
            <a:r>
              <a:rPr lang="el-GR" sz="1800"/>
              <a:t>χει μόνο δύο τάξεις</a:t>
            </a:r>
          </a:p>
          <a:p>
            <a:pPr lvl="1"/>
            <a:r>
              <a:rPr lang="en-US" sz="1800"/>
              <a:t>StorageService.cs</a:t>
            </a:r>
          </a:p>
          <a:p>
            <a:pPr lvl="1"/>
            <a:r>
              <a:rPr lang="en-US" sz="1800"/>
              <a:t>Program.cs</a:t>
            </a:r>
            <a:r>
              <a:rPr lang="el-GR" sz="1800"/>
              <a:t> </a:t>
            </a:r>
            <a:endParaRPr lang="en-GR" sz="18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62AF6E-75CE-FA4A-88E8-357AB0D721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85369"/>
            <a:ext cx="5881672" cy="37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131B77-93DC-CF4E-8B0B-F9B6E6E8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MainApp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11AE-949F-3349-9DBF-FE006F16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25" y="4074784"/>
            <a:ext cx="9905999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/>
              <a:t>Περιέχει την ενοποίηση των τριών άλλων projects.</a:t>
            </a:r>
          </a:p>
        </p:txBody>
      </p:sp>
    </p:spTree>
    <p:extLst>
      <p:ext uri="{BB962C8B-B14F-4D97-AF65-F5344CB8AC3E}">
        <p14:creationId xmlns:p14="http://schemas.microsoft.com/office/powerpoint/2010/main" val="36686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0496C-AEF1-B042-8470-A6B47965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l-GR" sz="4000"/>
              <a:t>Δομή του </a:t>
            </a:r>
            <a:r>
              <a:rPr lang="en-GR" sz="4000"/>
              <a:t>MainApp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1B6-8B4E-0249-92A4-B4E0C89A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l-GR" sz="1800"/>
              <a:t>Περι</a:t>
            </a:r>
            <a:r>
              <a:rPr lang="en-GR" sz="1800"/>
              <a:t>έ</a:t>
            </a:r>
            <a:r>
              <a:rPr lang="el-GR" sz="1800"/>
              <a:t>χει μόνο μία τάξη, την </a:t>
            </a:r>
            <a:r>
              <a:rPr lang="en-US" sz="1800"/>
              <a:t>Program.cs</a:t>
            </a:r>
            <a:endParaRPr lang="en-GR" sz="18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F7C459-9EEE-A945-806A-510B172414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73536"/>
            <a:ext cx="5881672" cy="25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Λάμπα σε κίτρινο φόντο με ζωγραφισμένες ακτίνες και καλώδιο">
            <a:extLst>
              <a:ext uri="{FF2B5EF4-FFF2-40B4-BE49-F238E27FC236}">
                <a16:creationId xmlns:a16="http://schemas.microsoft.com/office/drawing/2014/main" id="{31B361E5-385F-4FD4-8523-E673EDE71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855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A9215-C091-E441-8EAD-068E04D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Ενο</a:t>
            </a:r>
            <a:r>
              <a:rPr lang="en-US" sz="5200" dirty="0">
                <a:solidFill>
                  <a:srgbClr val="FFFFFF"/>
                </a:solidFill>
              </a:rPr>
              <a:t>π</a:t>
            </a:r>
            <a:r>
              <a:rPr lang="en-US" sz="5200" dirty="0" err="1">
                <a:solidFill>
                  <a:srgbClr val="FFFFFF"/>
                </a:solidFill>
              </a:rPr>
              <a:t>οίηση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των</a:t>
            </a:r>
            <a:r>
              <a:rPr lang="en-US" sz="5200" dirty="0">
                <a:solidFill>
                  <a:srgbClr val="FFFFFF"/>
                </a:solidFill>
              </a:rPr>
              <a:t> Design Patterns </a:t>
            </a:r>
            <a:r>
              <a:rPr lang="en-US" sz="5200" dirty="0" err="1">
                <a:solidFill>
                  <a:srgbClr val="FFFFFF"/>
                </a:solidFill>
              </a:rPr>
              <a:t>σε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ενι</a:t>
            </a:r>
            <a:r>
              <a:rPr lang="en-US" sz="5200" dirty="0">
                <a:solidFill>
                  <a:srgbClr val="FFFFFF"/>
                </a:solidFill>
              </a:rPr>
              <a:t>α</a:t>
            </a:r>
            <a:r>
              <a:rPr lang="en-US" sz="5200" dirty="0" err="1">
                <a:solidFill>
                  <a:srgbClr val="FFFFFF"/>
                </a:solidFill>
              </a:rPr>
              <a:t>ί</a:t>
            </a:r>
            <a:r>
              <a:rPr lang="el-GR" sz="5200" dirty="0">
                <a:solidFill>
                  <a:srgbClr val="FFFFFF"/>
                </a:solidFill>
              </a:rPr>
              <a:t>ο</a:t>
            </a:r>
            <a:r>
              <a:rPr lang="en-US" sz="5200" dirty="0">
                <a:solidFill>
                  <a:srgbClr val="FFFFFF"/>
                </a:solidFill>
              </a:rPr>
              <a:t> πα</a:t>
            </a:r>
            <a:r>
              <a:rPr lang="en-US" sz="5200" dirty="0" err="1">
                <a:solidFill>
                  <a:srgbClr val="FFFFFF"/>
                </a:solidFill>
              </a:rPr>
              <a:t>ράδειγμ</a:t>
            </a:r>
            <a:r>
              <a:rPr lang="en-US" sz="5200" dirty="0">
                <a:solidFill>
                  <a:srgbClr val="FFFFFF"/>
                </a:solidFill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137360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93781-99A4-B549-B87A-95ED2792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l-GR" dirty="0"/>
              <a:t>Στο </a:t>
            </a:r>
            <a:r>
              <a:rPr lang="en-GB" dirty="0" err="1"/>
              <a:t>MainApp</a:t>
            </a:r>
            <a:r>
              <a:rPr lang="en-GB" dirty="0"/>
              <a:t> project</a:t>
            </a:r>
            <a:r>
              <a:rPr lang="el-GR" dirty="0"/>
              <a:t> καλούνται διαδοχικά οι μέθοδοι:</a:t>
            </a:r>
            <a:endParaRPr lang="en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F7D62-3E6E-4FE5-BCE4-A9C901382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4432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63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7ADFCB-672D-0F45-A63F-9B63BC59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l-GR" dirty="0"/>
              <a:t>Τα </a:t>
            </a:r>
            <a:r>
              <a:rPr lang="en-US" dirty="0"/>
              <a:t>design patterns </a:t>
            </a:r>
            <a:r>
              <a:rPr lang="el-GR" dirty="0"/>
              <a:t>που επιλέχθηκαν </a:t>
            </a:r>
            <a:endParaRPr lang="en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B52DB-8A88-463F-9814-B81CE1CE5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175177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27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61166-3364-8649-AAC5-9F5619A5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Μέθοδος </a:t>
            </a:r>
            <a:r>
              <a:rPr lang="en-US" dirty="0" err="1"/>
              <a:t>CQRSPattern</a:t>
            </a:r>
            <a:r>
              <a:rPr lang="en-US" dirty="0"/>
              <a:t>()</a:t>
            </a:r>
            <a:endParaRPr lang="en-G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BB3BCA-5512-41A3-8405-EB836428F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1412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413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516B4-513A-7D41-BE7E-F3582046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l-GR" sz="3700" dirty="0"/>
              <a:t>Μέθοδος </a:t>
            </a:r>
            <a:r>
              <a:rPr lang="en-GB" sz="3700" dirty="0" err="1"/>
              <a:t>EventSourcingPattern</a:t>
            </a:r>
            <a:r>
              <a:rPr lang="el-GR" sz="3700" dirty="0"/>
              <a:t>()</a:t>
            </a:r>
            <a:endParaRPr lang="en-GR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F52E4-3824-4893-848F-DF1E86D19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38755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51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F8D54E-A030-9245-A783-D29CD3E2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l-GR"/>
              <a:t>Μέθοδος </a:t>
            </a:r>
            <a:r>
              <a:rPr lang="en-GB"/>
              <a:t>RetryPattern</a:t>
            </a:r>
            <a:r>
              <a:rPr lang="el-GR"/>
              <a:t>()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6DDE-3D32-664F-B591-B5CDCF06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1800" dirty="0"/>
              <a:t>Μόνο για λόγους πληρότητας </a:t>
            </a:r>
            <a:r>
              <a:rPr lang="el-GR" sz="1800" dirty="0" err="1"/>
              <a:t>χρηιμοποιήται</a:t>
            </a:r>
            <a:r>
              <a:rPr lang="el-GR" sz="1800" dirty="0"/>
              <a:t> και μια </a:t>
            </a:r>
            <a:r>
              <a:rPr lang="en-GB" sz="1800" dirty="0"/>
              <a:t>dummy </a:t>
            </a:r>
            <a:r>
              <a:rPr lang="el-GR" sz="1800" dirty="0"/>
              <a:t>μέθοδος του </a:t>
            </a:r>
            <a:r>
              <a:rPr lang="en-GB" sz="1800" dirty="0" err="1"/>
              <a:t>RetryPattern</a:t>
            </a:r>
            <a:r>
              <a:rPr lang="en-GB" sz="1800" dirty="0"/>
              <a:t>, </a:t>
            </a:r>
            <a:r>
              <a:rPr lang="el-GR" sz="1800" dirty="0"/>
              <a:t>η </a:t>
            </a:r>
            <a:r>
              <a:rPr lang="en-GB" sz="1800" dirty="0" err="1"/>
              <a:t>ReadWriteToRemoteStorage</a:t>
            </a:r>
            <a:r>
              <a:rPr lang="en-GB" sz="1800" dirty="0"/>
              <a:t>() </a:t>
            </a:r>
            <a:r>
              <a:rPr lang="el-GR" sz="1800" dirty="0"/>
              <a:t>για να φανεί και η ξεχωριστή χρήση του με αποθήκευση </a:t>
            </a:r>
            <a:r>
              <a:rPr lang="en-GB" sz="1800" dirty="0"/>
              <a:t>dummy </a:t>
            </a:r>
            <a:r>
              <a:rPr lang="el-GR" sz="1800" dirty="0"/>
              <a:t>δεδομένων στην βάση.</a:t>
            </a:r>
          </a:p>
          <a:p>
            <a:pPr marL="0" indent="0">
              <a:buNone/>
            </a:pPr>
            <a:r>
              <a:rPr lang="el-GR" sz="1800" dirty="0"/>
              <a:t>Σε αυτό το σημείο δεν χρειάζεται να χρησιμοποιήσει το </a:t>
            </a:r>
            <a:r>
              <a:rPr lang="en-GB" sz="1800" dirty="0" err="1"/>
              <a:t>RetryPattern</a:t>
            </a:r>
            <a:r>
              <a:rPr lang="en-GB" sz="1800" dirty="0"/>
              <a:t> </a:t>
            </a:r>
            <a:r>
              <a:rPr lang="el-GR" sz="1800" dirty="0"/>
              <a:t>κάποιο από τα παραπάνω μιας και το </a:t>
            </a:r>
            <a:r>
              <a:rPr lang="en-GB" sz="1800" dirty="0" err="1"/>
              <a:t>CQRSPattern</a:t>
            </a:r>
            <a:r>
              <a:rPr lang="en-GB" sz="1800" dirty="0"/>
              <a:t> </a:t>
            </a:r>
            <a:r>
              <a:rPr lang="el-GR" sz="1800" dirty="0"/>
              <a:t>χρησιμοποιεί το </a:t>
            </a:r>
            <a:r>
              <a:rPr lang="en-GB" sz="1800" dirty="0" err="1"/>
              <a:t>RetryPattern</a:t>
            </a:r>
            <a:r>
              <a:rPr lang="en-GB" sz="1800" dirty="0"/>
              <a:t> </a:t>
            </a:r>
            <a:r>
              <a:rPr lang="el-GR" sz="1800" dirty="0"/>
              <a:t>και συγκεκριμένα την </a:t>
            </a:r>
            <a:r>
              <a:rPr lang="en-GB" sz="1800" dirty="0" err="1"/>
              <a:t>StoreBook</a:t>
            </a:r>
            <a:r>
              <a:rPr lang="en-GB" sz="1800" dirty="0"/>
              <a:t> </a:t>
            </a:r>
            <a:r>
              <a:rPr lang="el-GR" sz="1800" dirty="0"/>
              <a:t>για να αποθηκεύει τα βιβλία.</a:t>
            </a:r>
            <a:endParaRPr lang="en-GR" sz="1800" dirty="0"/>
          </a:p>
        </p:txBody>
      </p:sp>
    </p:spTree>
    <p:extLst>
      <p:ext uri="{BB962C8B-B14F-4D97-AF65-F5344CB8AC3E}">
        <p14:creationId xmlns:p14="http://schemas.microsoft.com/office/powerpoint/2010/main" val="81914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76A40-F93A-844E-A065-4AC26A0F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 Diagram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FE80FFC-A38F-D844-B2A1-30371F30E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229" y="945516"/>
            <a:ext cx="6402214" cy="49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475F6-3B9B-B14E-916C-28D0D33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Γενικό παράδειγμα του </a:t>
            </a:r>
            <a:r>
              <a:rPr lang="en-US" dirty="0"/>
              <a:t>CQRS Pattern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38CCF45-5991-B446-8572-789BF30C54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710190"/>
            <a:ext cx="6402214" cy="34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A48831-AE9B-EC45-80F0-CF69C4D6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l-GR" dirty="0"/>
              <a:t>Τα οφέλη του </a:t>
            </a:r>
            <a:r>
              <a:rPr lang="en-US" dirty="0"/>
              <a:t>CQRS Pattern</a:t>
            </a:r>
            <a:r>
              <a:rPr lang="el-GR" dirty="0"/>
              <a:t> περιλαμβάνουν:</a:t>
            </a:r>
            <a:endParaRPr lang="en-GR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3C16087-76BD-4F7C-9830-7C60C628F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721806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99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2D174E-516E-BF4C-857D-CA14DE0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Γενικό παράδειγμα του </a:t>
            </a:r>
            <a:r>
              <a:rPr lang="en-US" dirty="0"/>
              <a:t>Event Sourcing pattern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3D5AC-800C-9A40-9B98-35B94E8652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387120"/>
            <a:ext cx="6402214" cy="40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F3530B-FC1A-BE45-9B06-2E61F9F4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l-GR" sz="3700" dirty="0"/>
              <a:t>Τα οφέλη του </a:t>
            </a:r>
            <a:r>
              <a:rPr lang="en-US" dirty="0"/>
              <a:t>Event Sourcing pattern</a:t>
            </a:r>
            <a:r>
              <a:rPr lang="el-GR" sz="3700" dirty="0"/>
              <a:t> περιλαμβάνουν</a:t>
            </a:r>
            <a:r>
              <a:rPr lang="en-US" sz="3700" dirty="0"/>
              <a:t>:</a:t>
            </a:r>
            <a:endParaRPr lang="en-GR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269DDA-C8B4-41D7-BA3D-2628DA68B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77842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48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869910-E411-5B4D-9CA0-C138259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Γενικό παράδειγμα του Retry pattern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FEE250E-50E0-A845-903D-7BB1AE036C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525716"/>
            <a:ext cx="6402214" cy="3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AFA56C-A74D-9D40-801E-DF59B05E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l-GR" dirty="0"/>
              <a:t>Π</a:t>
            </a:r>
            <a:r>
              <a:rPr lang="en-GR" dirty="0"/>
              <a:t>ό</a:t>
            </a:r>
            <a:r>
              <a:rPr lang="el-GR" dirty="0"/>
              <a:t>τε το </a:t>
            </a:r>
            <a:r>
              <a:rPr lang="en-US" dirty="0"/>
              <a:t>Retry Pattern </a:t>
            </a:r>
            <a:r>
              <a:rPr lang="el-GR" dirty="0"/>
              <a:t>δεν είναι χρήσιμο:</a:t>
            </a:r>
            <a:endParaRPr lang="en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44F022-1894-454C-91C8-50DB8D0E0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83626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29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E0C11A-979C-2040-9C18-C6293624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l-GR" b="1" dirty="0"/>
              <a:t>Δομή του </a:t>
            </a:r>
            <a:r>
              <a:rPr lang="en-US" b="1" dirty="0"/>
              <a:t>Project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DCC4-85C3-E245-895A-77999B0E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r>
              <a:rPr lang="el-GR" sz="1800" dirty="0"/>
              <a:t>Ένα </a:t>
            </a:r>
            <a:r>
              <a:rPr lang="en-US" sz="1800" dirty="0"/>
              <a:t>project </a:t>
            </a:r>
            <a:r>
              <a:rPr lang="el-GR" sz="1800" dirty="0"/>
              <a:t> που χωρίζεται σε τέσσερα επιμέρους </a:t>
            </a:r>
            <a:r>
              <a:rPr lang="en-US" sz="1800" dirty="0"/>
              <a:t>projects.</a:t>
            </a:r>
          </a:p>
          <a:p>
            <a:r>
              <a:rPr lang="en-US" sz="1800" dirty="0"/>
              <a:t>Ta </a:t>
            </a:r>
            <a:r>
              <a:rPr lang="el-GR" sz="1800" dirty="0" err="1"/>
              <a:t>τρ</a:t>
            </a:r>
            <a:r>
              <a:rPr lang="en-US" sz="1800" dirty="0" err="1"/>
              <a:t>ί</a:t>
            </a:r>
            <a:r>
              <a:rPr lang="el-GR" sz="1800" dirty="0"/>
              <a:t>α από αυτά είναι ανεξάρτητα.</a:t>
            </a:r>
          </a:p>
          <a:p>
            <a:r>
              <a:rPr lang="el-GR" sz="1800" dirty="0"/>
              <a:t>Το τέταρτο (</a:t>
            </a:r>
            <a:r>
              <a:rPr lang="en-US" sz="1800" dirty="0" err="1"/>
              <a:t>MainApp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κάνει τη σύνδεση μεταξύ των τρων.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FCA1D-71AB-5044-9880-157ECC65BCE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4"/>
          <a:stretch/>
        </p:blipFill>
        <p:spPr>
          <a:xfrm>
            <a:off x="6626806" y="2590801"/>
            <a:ext cx="4817466" cy="34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08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628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AvenirNext LT Pro Medium</vt:lpstr>
      <vt:lpstr>Sabon Next LT</vt:lpstr>
      <vt:lpstr>DappledVTI</vt:lpstr>
      <vt:lpstr>Λογισμικό υπηρεσιών ιστού με χρήση προτύπων σχεδίασης </vt:lpstr>
      <vt:lpstr>Τα design patterns που επιλέχθηκαν </vt:lpstr>
      <vt:lpstr>Γενικό παράδειγμα του CQRS Pattern</vt:lpstr>
      <vt:lpstr>Τα οφέλη του CQRS Pattern περιλαμβάνουν:</vt:lpstr>
      <vt:lpstr>Γενικό παράδειγμα του Event Sourcing pattern </vt:lpstr>
      <vt:lpstr>Τα οφέλη του Event Sourcing pattern περιλαμβάνουν:</vt:lpstr>
      <vt:lpstr>Γενικό παράδειγμα του Retry pattern</vt:lpstr>
      <vt:lpstr>Πότε το Retry Pattern δεν είναι χρήσιμο:</vt:lpstr>
      <vt:lpstr>Δομή του Project</vt:lpstr>
      <vt:lpstr>CQRSPattern project</vt:lpstr>
      <vt:lpstr>Δομή του CQRS Pattern</vt:lpstr>
      <vt:lpstr>EventSourcingPattern Project</vt:lpstr>
      <vt:lpstr>Δομή του EventSourcing Pattern</vt:lpstr>
      <vt:lpstr>RetryPattern Project</vt:lpstr>
      <vt:lpstr>Δομή του Retry Pattern</vt:lpstr>
      <vt:lpstr>MainApp Project</vt:lpstr>
      <vt:lpstr>Δομή του MainApp project </vt:lpstr>
      <vt:lpstr>Ενοποίηση των Design Patterns σε ενιαίο παράδειγμα</vt:lpstr>
      <vt:lpstr>Στο MainApp project καλούνται διαδοχικά οι μέθοδοι:</vt:lpstr>
      <vt:lpstr>Μέθοδος CQRSPattern()</vt:lpstr>
      <vt:lpstr>Μέθοδος EventSourcingPattern()</vt:lpstr>
      <vt:lpstr>Μέθοδος RetryPattern()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Λογισμικό υπηρεσιών ιστού με χρήση προτύπων σχεδίασης </dc:title>
  <dc:creator>sophia tzempelikou</dc:creator>
  <cp:lastModifiedBy>sophia tzempelikou</cp:lastModifiedBy>
  <cp:revision>9</cp:revision>
  <dcterms:created xsi:type="dcterms:W3CDTF">2021-09-03T08:53:37Z</dcterms:created>
  <dcterms:modified xsi:type="dcterms:W3CDTF">2021-10-02T10:26:46Z</dcterms:modified>
</cp:coreProperties>
</file>