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3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3"/>
  </p:normalViewPr>
  <p:slideViewPr>
    <p:cSldViewPr>
      <p:cViewPr varScale="1">
        <p:scale>
          <a:sx n="95" d="100"/>
          <a:sy n="95" d="100"/>
        </p:scale>
        <p:origin x="200" y="696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12/1/16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12/1/16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12/1/16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12/1/16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phiajl.student.uscitp.com/itp300/Final_Project/home.php" TargetMode="Externa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Vinosaurus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Sophia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4163" y="1803401"/>
            <a:ext cx="4037249" cy="4673599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Wine Database</a:t>
            </a:r>
          </a:p>
          <a:p>
            <a:pPr lvl="1"/>
            <a:r>
              <a:rPr lang="en-US" dirty="0" smtClean="0"/>
              <a:t>Search by: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pPr lvl="2"/>
            <a:r>
              <a:rPr lang="en-US" dirty="0" smtClean="0"/>
              <a:t>Year</a:t>
            </a:r>
          </a:p>
          <a:p>
            <a:pPr lvl="2"/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Grapes</a:t>
            </a:r>
          </a:p>
          <a:p>
            <a:pPr lvl="2"/>
            <a:r>
              <a:rPr lang="en-US" dirty="0" smtClean="0"/>
              <a:t>Country</a:t>
            </a:r>
          </a:p>
          <a:p>
            <a:pPr lvl="2"/>
            <a:r>
              <a:rPr lang="en-US" dirty="0" smtClean="0"/>
              <a:t>Tasting Notes</a:t>
            </a:r>
          </a:p>
          <a:p>
            <a:pPr lvl="2"/>
            <a:r>
              <a:rPr lang="en-US" dirty="0" smtClean="0"/>
              <a:t>Price</a:t>
            </a:r>
          </a:p>
          <a:p>
            <a:r>
              <a:rPr lang="en-US" dirty="0" smtClean="0"/>
              <a:t>Create personalized wine lists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914400"/>
            <a:ext cx="682161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Walk-Through</a:t>
            </a:r>
            <a:endParaRPr lang="en-US" dirty="0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828800"/>
            <a:ext cx="8305800" cy="47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828800"/>
            <a:ext cx="6653212" cy="481482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5</TotalTime>
  <Words>26</Words>
  <Application>Microsoft Macintosh PowerPoint</Application>
  <PresentationFormat>Custom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Cambria</vt:lpstr>
      <vt:lpstr>Century Gothic</vt:lpstr>
      <vt:lpstr>Crimson landscape design template</vt:lpstr>
      <vt:lpstr>Vinosaurus</vt:lpstr>
      <vt:lpstr>IntRo</vt:lpstr>
      <vt:lpstr>Walk-Through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Vinosaurus</dc:title>
  <dc:creator>Sophia Li</dc:creator>
  <cp:lastModifiedBy>Sophia Li</cp:lastModifiedBy>
  <cp:revision>1</cp:revision>
  <dcterms:created xsi:type="dcterms:W3CDTF">2016-12-01T21:46:19Z</dcterms:created>
  <dcterms:modified xsi:type="dcterms:W3CDTF">2016-12-01T21:51:44Z</dcterms:modified>
</cp:coreProperties>
</file>