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/>
    <p:restoredTop sz="94678"/>
  </p:normalViewPr>
  <p:slideViewPr>
    <p:cSldViewPr snapToGrid="0">
      <p:cViewPr>
        <p:scale>
          <a:sx n="120" d="100"/>
          <a:sy n="120" d="100"/>
        </p:scale>
        <p:origin x="12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245B-2C5B-CD20-CA07-2793E941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3C01-C4DB-C475-4800-C3B098D8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F992-E862-EFCA-379A-13D72095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E3A2-5530-7DEC-A432-A01F8F6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ABE5-6027-1052-1483-4E17B61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A00C-BC10-45C1-8962-2EF7603D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A0FCE-5E33-BABA-9A28-2ED7F2A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9717-DE5C-D603-6BD0-67AD5C7F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74C3-A028-BD87-31AF-70B05861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9968-E171-7BEE-393E-B7CBBF9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A5FA6-0CFC-DBE3-D295-14EFF9585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5738-515C-F2FB-0001-AE5FEA36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F586-3F0C-4AF6-F610-F63907DB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EE05-867A-65AA-2F09-DE558B06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E492-D366-BAE7-7BC9-395174B9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B4EF-F529-F471-E92E-FC2638B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8015-2FD2-0A4A-343F-AB18FA33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622A-E84F-0B1A-1766-BFAF9F24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E987-4062-241C-0ED2-68D40D1A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C1CB-AD8F-AD1C-4159-E370B45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DE09-69E0-6B84-0C56-C514D596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85D9-1461-BB6C-6621-1C821791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D7B6-300F-6726-ADAC-C0449818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77D9-1311-C459-044D-4C66573A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CDC7-F062-CA1A-2803-A965C84D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53C-647A-AA2B-F2E3-C0AE6DC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EDE6-C6FF-06D0-B239-C1AD2262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5774-97B9-70FB-DB97-F828C037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4F93-BBD7-7AE0-F6FE-166E4CFB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3725-0F92-0F50-5AB0-E7D651C1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027A-CA83-BF02-2C6F-5CF9F57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ED2D-D7B7-F122-656D-754EB1CB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CF4F-2FC9-C619-C49E-5570A49D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C3639-97EC-1E56-8602-FA10B39B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5019-3CBA-2847-A52C-E67A1C39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F7693-288C-2C2B-7B58-CC9B7600C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98864-C9E1-454E-5669-5A175775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9CF8-1DBF-F9A6-4BA7-6ADFD2EA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B1B5C-C679-03DE-0CD1-55680F0B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81AA-AE51-35D0-E7F1-A0ACCDE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A2681-7815-5C90-1610-6EFD714C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EBFE-BE1A-6F8D-4330-004BD61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8E71B-34A0-F80E-B9E4-6AE82566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4E128-944D-2675-E44F-E109E22E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037C7-EB37-F6E4-57BC-238396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9CA6B-444F-08C9-480A-F9DC2E1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FB07-47F0-4825-D6F1-26BD0F5F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365C-0015-0957-E43F-8C058EBE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56263-8361-3741-BF39-240EB2EA6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0210-D261-D487-0495-2235A5BD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B571-8A46-C557-6677-16CE96AF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B96D-7B3A-B872-5799-1D9DEF49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06D8-7833-20DB-0712-F0A25A3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BE55F-C663-7E30-43DB-8D4723582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D4DAF-827D-524F-6018-C4DDBD7F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03BD-E3F6-6D8D-9612-C774DFB5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66D9-DE53-BF5C-A859-442118C5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EB7D5-8B79-F491-E90E-DAE0C7F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12BA3-8E0B-6841-B2A1-661B8C94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FAAAE-16F7-6933-63E9-2A7078E0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E718-57C1-1D09-F52D-AED71D559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047EB-82F0-0443-ABAF-201B423753A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FE85-94BD-EE2A-F8F8-3B4522C5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2A73-576C-A550-2ED0-FBE19B389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194DC-6E51-6D40-A8EB-6751C2C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lar object on a white sheet&#10;&#10;Description automatically generated">
            <a:extLst>
              <a:ext uri="{FF2B5EF4-FFF2-40B4-BE49-F238E27FC236}">
                <a16:creationId xmlns:a16="http://schemas.microsoft.com/office/drawing/2014/main" id="{86775C0D-3F39-8508-5C9B-E902AFB7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369"/>
            <a:ext cx="7772400" cy="676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286AD-3E47-3A86-946B-09E6B1B55920}"/>
              </a:ext>
            </a:extLst>
          </p:cNvPr>
          <p:cNvSpPr txBox="1"/>
          <p:nvPr/>
        </p:nvSpPr>
        <p:spPr>
          <a:xfrm>
            <a:off x="7470573" y="2124183"/>
            <a:ext cx="1488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Inner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48C1B-DFB6-DDED-5AA8-32EEE2EBA15B}"/>
              </a:ext>
            </a:extLst>
          </p:cNvPr>
          <p:cNvSpPr txBox="1"/>
          <p:nvPr/>
        </p:nvSpPr>
        <p:spPr>
          <a:xfrm>
            <a:off x="7417819" y="1529164"/>
            <a:ext cx="159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Outer 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A6FAE-59BC-DE74-4421-3A784D206E78}"/>
              </a:ext>
            </a:extLst>
          </p:cNvPr>
          <p:cNvSpPr txBox="1"/>
          <p:nvPr/>
        </p:nvSpPr>
        <p:spPr>
          <a:xfrm>
            <a:off x="7417819" y="2577426"/>
            <a:ext cx="1723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Drone mount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82250B-256A-8F5B-0BA9-A4E868F5DB23}"/>
              </a:ext>
            </a:extLst>
          </p:cNvPr>
          <p:cNvCxnSpPr>
            <a:cxnSpLocks/>
          </p:cNvCxnSpPr>
          <p:nvPr/>
        </p:nvCxnSpPr>
        <p:spPr>
          <a:xfrm flipH="1">
            <a:off x="6870526" y="1766170"/>
            <a:ext cx="613775" cy="369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F210F-3274-D980-E5C9-5FDEE6050EDF}"/>
              </a:ext>
            </a:extLst>
          </p:cNvPr>
          <p:cNvCxnSpPr>
            <a:cxnSpLocks/>
          </p:cNvCxnSpPr>
          <p:nvPr/>
        </p:nvCxnSpPr>
        <p:spPr>
          <a:xfrm flipH="1">
            <a:off x="6870526" y="2320938"/>
            <a:ext cx="622251" cy="34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D8CD1-2A0F-4159-3C12-C23706B22826}"/>
              </a:ext>
            </a:extLst>
          </p:cNvPr>
          <p:cNvCxnSpPr>
            <a:cxnSpLocks/>
          </p:cNvCxnSpPr>
          <p:nvPr/>
        </p:nvCxnSpPr>
        <p:spPr>
          <a:xfrm flipH="1">
            <a:off x="6436659" y="2774134"/>
            <a:ext cx="911718" cy="4076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6F816F-814F-7C3B-4FC0-5C488A63A94D}"/>
              </a:ext>
            </a:extLst>
          </p:cNvPr>
          <p:cNvSpPr txBox="1"/>
          <p:nvPr/>
        </p:nvSpPr>
        <p:spPr>
          <a:xfrm>
            <a:off x="5889961" y="1043160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7D3F0-4941-C007-955A-5BFFC8A3BB52}"/>
              </a:ext>
            </a:extLst>
          </p:cNvPr>
          <p:cNvSpPr txBox="1"/>
          <p:nvPr/>
        </p:nvSpPr>
        <p:spPr>
          <a:xfrm>
            <a:off x="5955073" y="1400075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A3B927-FD68-66E7-AC10-0463BD04C5FA}"/>
              </a:ext>
            </a:extLst>
          </p:cNvPr>
          <p:cNvSpPr txBox="1"/>
          <p:nvPr/>
        </p:nvSpPr>
        <p:spPr>
          <a:xfrm>
            <a:off x="5889276" y="1727698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CE050-7D27-BF84-4BCC-2AD9089E3692}"/>
              </a:ext>
            </a:extLst>
          </p:cNvPr>
          <p:cNvSpPr txBox="1"/>
          <p:nvPr/>
        </p:nvSpPr>
        <p:spPr>
          <a:xfrm>
            <a:off x="5754037" y="4993203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301818-458A-A3DC-6B5E-176EBA4F8F80}"/>
              </a:ext>
            </a:extLst>
          </p:cNvPr>
          <p:cNvSpPr txBox="1"/>
          <p:nvPr/>
        </p:nvSpPr>
        <p:spPr>
          <a:xfrm>
            <a:off x="5955073" y="4395428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EC094-8E86-AA07-8FE0-3D60DA116541}"/>
              </a:ext>
            </a:extLst>
          </p:cNvPr>
          <p:cNvSpPr txBox="1"/>
          <p:nvPr/>
        </p:nvSpPr>
        <p:spPr>
          <a:xfrm>
            <a:off x="5955073" y="4700231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1BE2B3-07A8-B31B-A190-E9CA9058545B}"/>
              </a:ext>
            </a:extLst>
          </p:cNvPr>
          <p:cNvSpPr txBox="1"/>
          <p:nvPr/>
        </p:nvSpPr>
        <p:spPr>
          <a:xfrm>
            <a:off x="5889276" y="3360450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CF403-C01C-5031-3FEE-A084DAE9003A}"/>
              </a:ext>
            </a:extLst>
          </p:cNvPr>
          <p:cNvSpPr txBox="1"/>
          <p:nvPr/>
        </p:nvSpPr>
        <p:spPr>
          <a:xfrm>
            <a:off x="5950889" y="3545700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EEC8B-289A-9F85-2F4D-B5632D14EED9}"/>
              </a:ext>
            </a:extLst>
          </p:cNvPr>
          <p:cNvSpPr txBox="1"/>
          <p:nvPr/>
        </p:nvSpPr>
        <p:spPr>
          <a:xfrm>
            <a:off x="6332250" y="3706733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CDD5FB-FB4A-4778-03B3-F95A33FBFB62}"/>
              </a:ext>
            </a:extLst>
          </p:cNvPr>
          <p:cNvSpPr txBox="1"/>
          <p:nvPr/>
        </p:nvSpPr>
        <p:spPr>
          <a:xfrm>
            <a:off x="4657004" y="2929326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929F-2373-1893-A32E-687E5D7B1569}"/>
              </a:ext>
            </a:extLst>
          </p:cNvPr>
          <p:cNvSpPr txBox="1"/>
          <p:nvPr/>
        </p:nvSpPr>
        <p:spPr>
          <a:xfrm>
            <a:off x="4421829" y="2556924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1DDE55-D6BF-B3F9-1B2F-44446919316E}"/>
              </a:ext>
            </a:extLst>
          </p:cNvPr>
          <p:cNvSpPr txBox="1"/>
          <p:nvPr/>
        </p:nvSpPr>
        <p:spPr>
          <a:xfrm>
            <a:off x="4135660" y="2385070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</p:spTree>
    <p:extLst>
      <p:ext uri="{BB962C8B-B14F-4D97-AF65-F5344CB8AC3E}">
        <p14:creationId xmlns:p14="http://schemas.microsoft.com/office/powerpoint/2010/main" val="41044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5367-7783-977E-B863-8C4838EF3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2FEAF1-482C-C992-3B08-DA542C62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9899" y="142369"/>
            <a:ext cx="6932201" cy="676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046863-103C-01FD-40E0-D1CA596E9947}"/>
              </a:ext>
            </a:extLst>
          </p:cNvPr>
          <p:cNvSpPr txBox="1"/>
          <p:nvPr/>
        </p:nvSpPr>
        <p:spPr>
          <a:xfrm>
            <a:off x="8171664" y="1696856"/>
            <a:ext cx="1488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Inner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FB5D3-7F65-D231-7A5F-6DC49A7285D8}"/>
              </a:ext>
            </a:extLst>
          </p:cNvPr>
          <p:cNvSpPr txBox="1"/>
          <p:nvPr/>
        </p:nvSpPr>
        <p:spPr>
          <a:xfrm>
            <a:off x="8039611" y="1202625"/>
            <a:ext cx="159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Outer 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7D774-CC18-ABB8-6961-A1EEB251DCB7}"/>
              </a:ext>
            </a:extLst>
          </p:cNvPr>
          <p:cNvSpPr txBox="1"/>
          <p:nvPr/>
        </p:nvSpPr>
        <p:spPr>
          <a:xfrm>
            <a:off x="7310246" y="2511614"/>
            <a:ext cx="1723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Drone mount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72A6B-C8BC-87CA-BDF2-8FC490FADEA3}"/>
              </a:ext>
            </a:extLst>
          </p:cNvPr>
          <p:cNvCxnSpPr>
            <a:cxnSpLocks/>
          </p:cNvCxnSpPr>
          <p:nvPr/>
        </p:nvCxnSpPr>
        <p:spPr>
          <a:xfrm flipH="1">
            <a:off x="7492777" y="1379444"/>
            <a:ext cx="613775" cy="369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F1E57-5C6D-F53C-2AAE-CC3453F2AA36}"/>
              </a:ext>
            </a:extLst>
          </p:cNvPr>
          <p:cNvCxnSpPr>
            <a:cxnSpLocks/>
          </p:cNvCxnSpPr>
          <p:nvPr/>
        </p:nvCxnSpPr>
        <p:spPr>
          <a:xfrm flipH="1">
            <a:off x="7549413" y="2035444"/>
            <a:ext cx="622251" cy="34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CE3603-0CB8-4293-A081-01E8E7F66BD3}"/>
              </a:ext>
            </a:extLst>
          </p:cNvPr>
          <p:cNvCxnSpPr>
            <a:cxnSpLocks/>
          </p:cNvCxnSpPr>
          <p:nvPr/>
        </p:nvCxnSpPr>
        <p:spPr>
          <a:xfrm flipH="1">
            <a:off x="6436659" y="2882083"/>
            <a:ext cx="911718" cy="2997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F24FBF-DA09-AC53-0848-B42866455A14}"/>
              </a:ext>
            </a:extLst>
          </p:cNvPr>
          <p:cNvSpPr txBox="1"/>
          <p:nvPr/>
        </p:nvSpPr>
        <p:spPr>
          <a:xfrm>
            <a:off x="6308721" y="769135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0C3C2-0894-3E82-5633-9A6BB85E0BAC}"/>
              </a:ext>
            </a:extLst>
          </p:cNvPr>
          <p:cNvSpPr txBox="1"/>
          <p:nvPr/>
        </p:nvSpPr>
        <p:spPr>
          <a:xfrm>
            <a:off x="6308721" y="1091637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EBAAD-630F-BAC0-6FBE-783BC4A3FE47}"/>
              </a:ext>
            </a:extLst>
          </p:cNvPr>
          <p:cNvSpPr txBox="1"/>
          <p:nvPr/>
        </p:nvSpPr>
        <p:spPr>
          <a:xfrm>
            <a:off x="4351889" y="2756896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0F5FE-912A-E84A-808C-33060661C642}"/>
              </a:ext>
            </a:extLst>
          </p:cNvPr>
          <p:cNvSpPr txBox="1"/>
          <p:nvPr/>
        </p:nvSpPr>
        <p:spPr>
          <a:xfrm>
            <a:off x="6094209" y="5448507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D140C7-336E-D282-C9D5-3E25E1144D44}"/>
              </a:ext>
            </a:extLst>
          </p:cNvPr>
          <p:cNvSpPr txBox="1"/>
          <p:nvPr/>
        </p:nvSpPr>
        <p:spPr>
          <a:xfrm>
            <a:off x="7002494" y="3115476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68BC72-E9FC-6B45-9F12-61A95F98F2E1}"/>
              </a:ext>
            </a:extLst>
          </p:cNvPr>
          <p:cNvSpPr txBox="1"/>
          <p:nvPr/>
        </p:nvSpPr>
        <p:spPr>
          <a:xfrm>
            <a:off x="6332250" y="5121721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380165-4D94-9123-043F-D684C2E69CB1}"/>
              </a:ext>
            </a:extLst>
          </p:cNvPr>
          <p:cNvSpPr txBox="1"/>
          <p:nvPr/>
        </p:nvSpPr>
        <p:spPr>
          <a:xfrm>
            <a:off x="6332250" y="4361949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5B47B-94B8-AB8E-6447-569B486E7C12}"/>
              </a:ext>
            </a:extLst>
          </p:cNvPr>
          <p:cNvSpPr txBox="1"/>
          <p:nvPr/>
        </p:nvSpPr>
        <p:spPr>
          <a:xfrm>
            <a:off x="6332250" y="4741835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AB9B6-2C91-2782-4499-E1417AC8ED37}"/>
              </a:ext>
            </a:extLst>
          </p:cNvPr>
          <p:cNvSpPr txBox="1"/>
          <p:nvPr/>
        </p:nvSpPr>
        <p:spPr>
          <a:xfrm>
            <a:off x="2995590" y="3074108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82A1E-480F-0D59-F57D-0ED4568E5D18}"/>
              </a:ext>
            </a:extLst>
          </p:cNvPr>
          <p:cNvSpPr txBox="1"/>
          <p:nvPr/>
        </p:nvSpPr>
        <p:spPr>
          <a:xfrm>
            <a:off x="6308721" y="1795525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C0A0A-8483-6477-0DEA-F9E785C7D555}"/>
              </a:ext>
            </a:extLst>
          </p:cNvPr>
          <p:cNvSpPr txBox="1"/>
          <p:nvPr/>
        </p:nvSpPr>
        <p:spPr>
          <a:xfrm>
            <a:off x="6287930" y="1469712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22334-885F-2ECF-9C95-3BD1F7CD17E5}"/>
              </a:ext>
            </a:extLst>
          </p:cNvPr>
          <p:cNvSpPr txBox="1"/>
          <p:nvPr/>
        </p:nvSpPr>
        <p:spPr>
          <a:xfrm>
            <a:off x="8210023" y="3525236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</p:spTree>
    <p:extLst>
      <p:ext uri="{BB962C8B-B14F-4D97-AF65-F5344CB8AC3E}">
        <p14:creationId xmlns:p14="http://schemas.microsoft.com/office/powerpoint/2010/main" val="393580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D8D8-26A7-05F8-F11C-464B8730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33ACB-FF09-79DF-5763-BF116E8F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7833" y="142369"/>
            <a:ext cx="6836332" cy="676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5AB36-21E2-0C20-D47E-991682DC22EB}"/>
              </a:ext>
            </a:extLst>
          </p:cNvPr>
          <p:cNvSpPr txBox="1"/>
          <p:nvPr/>
        </p:nvSpPr>
        <p:spPr>
          <a:xfrm>
            <a:off x="8171664" y="1696856"/>
            <a:ext cx="1488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Inner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CAE7-0FA6-FA13-F9F0-C5C983EB73EB}"/>
              </a:ext>
            </a:extLst>
          </p:cNvPr>
          <p:cNvSpPr txBox="1"/>
          <p:nvPr/>
        </p:nvSpPr>
        <p:spPr>
          <a:xfrm>
            <a:off x="8039611" y="1202625"/>
            <a:ext cx="159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Outer 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7681F-71B0-0106-F7EF-B5B39E0A1446}"/>
              </a:ext>
            </a:extLst>
          </p:cNvPr>
          <p:cNvSpPr txBox="1"/>
          <p:nvPr/>
        </p:nvSpPr>
        <p:spPr>
          <a:xfrm>
            <a:off x="7310246" y="2511614"/>
            <a:ext cx="1723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Drone mount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0A04C5-C260-FE2E-9060-419D17A7BEC0}"/>
              </a:ext>
            </a:extLst>
          </p:cNvPr>
          <p:cNvCxnSpPr>
            <a:cxnSpLocks/>
          </p:cNvCxnSpPr>
          <p:nvPr/>
        </p:nvCxnSpPr>
        <p:spPr>
          <a:xfrm flipH="1">
            <a:off x="7492777" y="1379444"/>
            <a:ext cx="613775" cy="369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5245F4-438E-1488-B364-DF8FB4C5DABF}"/>
              </a:ext>
            </a:extLst>
          </p:cNvPr>
          <p:cNvCxnSpPr>
            <a:cxnSpLocks/>
          </p:cNvCxnSpPr>
          <p:nvPr/>
        </p:nvCxnSpPr>
        <p:spPr>
          <a:xfrm flipH="1">
            <a:off x="7549413" y="2035444"/>
            <a:ext cx="622251" cy="34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A92CA-297A-72CC-7674-AF4B76079FAB}"/>
              </a:ext>
            </a:extLst>
          </p:cNvPr>
          <p:cNvCxnSpPr>
            <a:cxnSpLocks/>
          </p:cNvCxnSpPr>
          <p:nvPr/>
        </p:nvCxnSpPr>
        <p:spPr>
          <a:xfrm flipH="1">
            <a:off x="6245773" y="2882083"/>
            <a:ext cx="1102604" cy="3411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1E545F-69BA-0A68-40AE-35F68D839154}"/>
              </a:ext>
            </a:extLst>
          </p:cNvPr>
          <p:cNvSpPr txBox="1"/>
          <p:nvPr/>
        </p:nvSpPr>
        <p:spPr>
          <a:xfrm>
            <a:off x="6308721" y="769135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DCE05-7266-F7D1-2EC6-3CCDB540C3CB}"/>
              </a:ext>
            </a:extLst>
          </p:cNvPr>
          <p:cNvSpPr txBox="1"/>
          <p:nvPr/>
        </p:nvSpPr>
        <p:spPr>
          <a:xfrm>
            <a:off x="6308721" y="1091637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0B2BEC-0B08-8F11-289E-07B2D7E5D5F9}"/>
              </a:ext>
            </a:extLst>
          </p:cNvPr>
          <p:cNvSpPr txBox="1"/>
          <p:nvPr/>
        </p:nvSpPr>
        <p:spPr>
          <a:xfrm>
            <a:off x="4351889" y="2756896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440B5-02FD-CF1C-AAA5-79DD3D12F420}"/>
              </a:ext>
            </a:extLst>
          </p:cNvPr>
          <p:cNvSpPr txBox="1"/>
          <p:nvPr/>
        </p:nvSpPr>
        <p:spPr>
          <a:xfrm>
            <a:off x="6094209" y="5448507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Frame bearing 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43257-BAAE-379D-8AFF-EA15D958871E}"/>
              </a:ext>
            </a:extLst>
          </p:cNvPr>
          <p:cNvSpPr txBox="1"/>
          <p:nvPr/>
        </p:nvSpPr>
        <p:spPr>
          <a:xfrm>
            <a:off x="7002494" y="3115476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screw mount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62D532-BE28-2975-AD66-95D441B03B05}"/>
              </a:ext>
            </a:extLst>
          </p:cNvPr>
          <p:cNvSpPr txBox="1"/>
          <p:nvPr/>
        </p:nvSpPr>
        <p:spPr>
          <a:xfrm>
            <a:off x="6332250" y="5121721"/>
            <a:ext cx="159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screw mount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50FB5-B771-3D73-8CA6-8EEE5AB1AB9E}"/>
              </a:ext>
            </a:extLst>
          </p:cNvPr>
          <p:cNvSpPr txBox="1"/>
          <p:nvPr/>
        </p:nvSpPr>
        <p:spPr>
          <a:xfrm>
            <a:off x="6332250" y="4361949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8C252-6EFE-2EDF-8A9E-48B157BD8B13}"/>
              </a:ext>
            </a:extLst>
          </p:cNvPr>
          <p:cNvSpPr txBox="1"/>
          <p:nvPr/>
        </p:nvSpPr>
        <p:spPr>
          <a:xfrm>
            <a:off x="6332250" y="4741835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EFA96-7EC7-41BB-A946-1408A3FC0FDC}"/>
              </a:ext>
            </a:extLst>
          </p:cNvPr>
          <p:cNvSpPr txBox="1"/>
          <p:nvPr/>
        </p:nvSpPr>
        <p:spPr>
          <a:xfrm>
            <a:off x="2995590" y="3074108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2EF9C-6E6B-5802-4EFB-484FE0FBAB47}"/>
              </a:ext>
            </a:extLst>
          </p:cNvPr>
          <p:cNvSpPr txBox="1"/>
          <p:nvPr/>
        </p:nvSpPr>
        <p:spPr>
          <a:xfrm>
            <a:off x="6308721" y="1795525"/>
            <a:ext cx="1121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Drone screw 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2A43D-AE9A-15ED-4F90-25EF4D42466E}"/>
              </a:ext>
            </a:extLst>
          </p:cNvPr>
          <p:cNvSpPr txBox="1"/>
          <p:nvPr/>
        </p:nvSpPr>
        <p:spPr>
          <a:xfrm>
            <a:off x="6287930" y="1469712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Inner Ring bearing mount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98567-49C2-F692-799D-75E1EB8A489F}"/>
              </a:ext>
            </a:extLst>
          </p:cNvPr>
          <p:cNvSpPr txBox="1"/>
          <p:nvPr/>
        </p:nvSpPr>
        <p:spPr>
          <a:xfrm>
            <a:off x="8210023" y="3525236"/>
            <a:ext cx="1356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Outer Ring bearing mount</a:t>
            </a:r>
          </a:p>
        </p:txBody>
      </p:sp>
    </p:spTree>
    <p:extLst>
      <p:ext uri="{BB962C8B-B14F-4D97-AF65-F5344CB8AC3E}">
        <p14:creationId xmlns:p14="http://schemas.microsoft.com/office/powerpoint/2010/main" val="6688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17A0A-8D01-2AC1-50E5-9ED1307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lar object on a white sheet&#10;&#10;Description automatically generated">
            <a:extLst>
              <a:ext uri="{FF2B5EF4-FFF2-40B4-BE49-F238E27FC236}">
                <a16:creationId xmlns:a16="http://schemas.microsoft.com/office/drawing/2014/main" id="{C3A3ECD9-A158-64DE-1B73-0DBD9639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369"/>
            <a:ext cx="7772400" cy="676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96D5F-AB1E-D5B3-E93A-EDFE09A06D7A}"/>
              </a:ext>
            </a:extLst>
          </p:cNvPr>
          <p:cNvSpPr txBox="1"/>
          <p:nvPr/>
        </p:nvSpPr>
        <p:spPr>
          <a:xfrm>
            <a:off x="7470573" y="2124183"/>
            <a:ext cx="1488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Inner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B1C55-DEEA-43FB-5018-FCFE1BE56C50}"/>
              </a:ext>
            </a:extLst>
          </p:cNvPr>
          <p:cNvSpPr txBox="1"/>
          <p:nvPr/>
        </p:nvSpPr>
        <p:spPr>
          <a:xfrm>
            <a:off x="7417819" y="1529164"/>
            <a:ext cx="159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Outer 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47365-FAE0-2F37-B1B6-A6E6BE62DE3A}"/>
              </a:ext>
            </a:extLst>
          </p:cNvPr>
          <p:cNvSpPr txBox="1"/>
          <p:nvPr/>
        </p:nvSpPr>
        <p:spPr>
          <a:xfrm>
            <a:off x="7417819" y="2577426"/>
            <a:ext cx="17232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highlight>
                  <a:srgbClr val="FFFF00"/>
                </a:highlight>
              </a:rPr>
              <a:t>Drone mount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BFB0DB-50C7-221D-AA5F-D0833A008D8A}"/>
              </a:ext>
            </a:extLst>
          </p:cNvPr>
          <p:cNvCxnSpPr>
            <a:cxnSpLocks/>
          </p:cNvCxnSpPr>
          <p:nvPr/>
        </p:nvCxnSpPr>
        <p:spPr>
          <a:xfrm flipH="1">
            <a:off x="6870526" y="1766170"/>
            <a:ext cx="613775" cy="369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2FF32-0DBD-F6C2-7A31-65D7EC6F6BF7}"/>
              </a:ext>
            </a:extLst>
          </p:cNvPr>
          <p:cNvCxnSpPr>
            <a:cxnSpLocks/>
          </p:cNvCxnSpPr>
          <p:nvPr/>
        </p:nvCxnSpPr>
        <p:spPr>
          <a:xfrm flipH="1">
            <a:off x="6870526" y="2320938"/>
            <a:ext cx="622251" cy="34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F33BA3-A458-4C20-6E36-2B58F443001A}"/>
              </a:ext>
            </a:extLst>
          </p:cNvPr>
          <p:cNvCxnSpPr>
            <a:cxnSpLocks/>
          </p:cNvCxnSpPr>
          <p:nvPr/>
        </p:nvCxnSpPr>
        <p:spPr>
          <a:xfrm flipH="1">
            <a:off x="6436659" y="2774134"/>
            <a:ext cx="911718" cy="4076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D068768-0251-3E2A-D63D-9FB5F5E9F06E}"/>
              </a:ext>
            </a:extLst>
          </p:cNvPr>
          <p:cNvSpPr/>
          <p:nvPr/>
        </p:nvSpPr>
        <p:spPr>
          <a:xfrm>
            <a:off x="4601386" y="2774134"/>
            <a:ext cx="52861" cy="1529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1DABF-12DF-C33A-D904-D2FBEE464F1C}"/>
              </a:ext>
            </a:extLst>
          </p:cNvPr>
          <p:cNvSpPr/>
          <p:nvPr/>
        </p:nvSpPr>
        <p:spPr>
          <a:xfrm>
            <a:off x="6988986" y="3306464"/>
            <a:ext cx="52861" cy="1529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9988D-87A7-E043-77B6-01FAF7B74CD8}"/>
              </a:ext>
            </a:extLst>
          </p:cNvPr>
          <p:cNvSpPr/>
          <p:nvPr/>
        </p:nvSpPr>
        <p:spPr>
          <a:xfrm>
            <a:off x="5755272" y="1529164"/>
            <a:ext cx="156881" cy="66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363F-1202-BA47-DE73-A0FB5CA42745}"/>
              </a:ext>
            </a:extLst>
          </p:cNvPr>
          <p:cNvSpPr/>
          <p:nvPr/>
        </p:nvSpPr>
        <p:spPr>
          <a:xfrm>
            <a:off x="5755272" y="4643547"/>
            <a:ext cx="156881" cy="66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156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Sophia J Wang</dc:creator>
  <cp:lastModifiedBy>Sophia J Wang</cp:lastModifiedBy>
  <cp:revision>3</cp:revision>
  <dcterms:created xsi:type="dcterms:W3CDTF">2024-12-11T16:02:08Z</dcterms:created>
  <dcterms:modified xsi:type="dcterms:W3CDTF">2024-12-11T18:17:32Z</dcterms:modified>
</cp:coreProperties>
</file>