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4844C-C5C8-75B6-EFCE-E0D8FC036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AE02B0-3DE1-3A56-44CA-81B89F2D0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9D445-87F5-7F32-2C27-2E9F4745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7D086-5D06-E496-5BD0-31335E7D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0F077-8E3F-0E7C-97C5-97B822A0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91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2B2DA-A00C-09E5-F1DA-4BC6DE1D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EA3860-623F-8F6C-24C3-EB6F7C257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04749-F16F-1C8A-B403-20DC808C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F0CD4-FD03-96EC-95C6-D12759B9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A84F5-A2F7-A070-4B41-CA2A6030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3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24107F-A296-18C6-303F-27C42B075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F21643-5C5A-F88B-A169-E7713ED97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E1CBB-3458-16AC-D16D-449FC91E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778457-4C3D-AB4B-C4F5-21051D77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EB21B-4600-D1F4-13A6-9076A136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2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D88B9-2F64-3019-A45A-B98E707D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C3452-C54B-3365-D332-63C3F78D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A9C8BD-E8E6-4161-F326-8EDC1257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86E416-F927-2FC3-E23C-77F1599D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7ADEA-EF37-F5B9-C666-E67B7585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39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D83B1-5D0D-0EFF-5C58-603CAA18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36F084-60BB-55D4-5D6C-5B1D9E73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63842-8580-24D2-9DA9-89A40272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7A94A-BC88-32A7-B17A-D9F5220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981A03-B292-A445-FE54-794837E3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43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90C1F-19A3-90A5-4C1A-14892979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A63DB-EE39-1ED6-DA29-470FC8BFB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3E134B-3616-F993-9566-D23AFE62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8B7761-3C2A-88F6-DA76-951010AF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99E2B0-ECFC-031E-AF60-45B3A5AE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2270E-829A-0FB3-854E-F337E2E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67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3109B-9DBC-4451-F2CA-203E6DC3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3DE8F-7CDA-48F9-7E80-5FB8EA28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6DBFBF-A2A2-918F-9B3E-76340119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08A340-1F38-7F8A-B77B-69D5F954A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D4CEF1-3516-5455-CC12-6119BC02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5AB11A-E1C6-E1AE-A2C4-65B17C1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FA267E-8F94-E9FD-2E7D-DBC891C5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C2F920-E975-B9D9-8C1B-C9E18AC6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8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A6FC8-6EA8-1E1B-EB6F-9F809472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ADFEB7-344E-9E37-01C6-B6DED80A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1B2F58-B249-48CF-27DB-04547711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90F1D1-2F45-11BC-25F8-D78898A4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636923-6956-DBC2-9402-A36ADC87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6AA035-2383-249D-FFBD-834EDC3F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45DDDC-6EC1-63EB-D7AB-519FE619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53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C6F75-5CE2-047B-0D7E-6C0CC895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9CC81-296C-B6D0-3536-AD4F4608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05A364-BCD4-795F-C3E1-94D97F52A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68B277-6F30-B08E-FC6B-9A09EAEE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539E8B-4255-2EA2-2256-92150113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C8419-B79B-910E-C053-D216F453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49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B25AA-9A5B-28F9-35A7-BFAF4AFA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99899C-E963-D384-50ED-2900E2C08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5C580-3300-E0B3-7135-31795224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B0B155-9F4D-A322-A4F3-EAA6C67B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E2A3C0-A936-2904-E3F9-4710320A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B00190-2A24-D509-A219-61F397B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6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083B59-633A-27C0-23A0-AE72E8DD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AC603E-D86C-3B73-8DD6-741219C2B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BEFE2B-8413-8CA6-B3B3-74F975960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5C45-5826-4A7D-B220-2B4C9484C57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3D810-290E-2B42-B374-2FA21ED73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E4F4F-652E-7D10-5DE0-F37760FF0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23D2-05F3-4F8A-B33E-F4858BB13F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7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2E192-DF46-DDF4-A45A-7116A4177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minimalang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73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A6EEB-58DC-464C-D0E4-44EFED61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Motivação</a:t>
            </a:r>
            <a:endParaRPr lang="pt-BR" sz="3200" u="sng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935CC-C227-7187-FE80-70BBB52B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Acelerar a programação</a:t>
            </a:r>
          </a:p>
          <a:p>
            <a:r>
              <a:rPr lang="pt-BR" sz="2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Criar uma linguagem mais simples de escrever – evitar palavras</a:t>
            </a:r>
          </a:p>
          <a:p>
            <a:r>
              <a:rPr lang="pt-BR" sz="2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Linguagem intuitiva</a:t>
            </a:r>
          </a:p>
          <a:p>
            <a:r>
              <a:rPr lang="pt-BR" sz="2400" dirty="0">
                <a:latin typeface="Fira Code" panose="020B0604020202020204" pitchFamily="49" charset="0"/>
                <a:ea typeface="Fira Code" panose="020B0604020202020204" pitchFamily="49" charset="0"/>
                <a:cs typeface="Fira Code" panose="020B0604020202020204" pitchFamily="49" charset="0"/>
              </a:rPr>
              <a:t>“Oposto” de Java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8FC77CD-E875-F9DF-4D73-A6B669F99EE0}"/>
              </a:ext>
            </a:extLst>
          </p:cNvPr>
          <p:cNvGrpSpPr/>
          <p:nvPr/>
        </p:nvGrpSpPr>
        <p:grpSpPr>
          <a:xfrm>
            <a:off x="1630040" y="4297128"/>
            <a:ext cx="8931920" cy="1767495"/>
            <a:chOff x="1497769" y="4297128"/>
            <a:chExt cx="8931920" cy="176749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7FFC06D-2ADD-A0F2-4062-BEDA55EA8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769" y="4297128"/>
              <a:ext cx="4465961" cy="1767495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634164B-6B02-802D-F595-630C17151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7500" y="4727435"/>
              <a:ext cx="3582189" cy="906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32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A6EEB-58DC-464C-D0E4-44EFED61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Características</a:t>
            </a:r>
            <a:endParaRPr lang="pt-BR" sz="3600" u="sng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935CC-C227-7187-FE80-70BBB52B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Loops: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pt-BR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7FC9A5-A9F4-09FF-0CF6-5BACADE1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80" y="3050925"/>
            <a:ext cx="3848637" cy="81926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5C1F2B8-6FD5-9764-2456-CCC566C15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10" y="4347289"/>
            <a:ext cx="4172529" cy="165758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D6AE222-2F99-3EDF-A8CA-83A7531EA4B7}"/>
              </a:ext>
            </a:extLst>
          </p:cNvPr>
          <p:cNvSpPr txBox="1"/>
          <p:nvPr/>
        </p:nvSpPr>
        <p:spPr>
          <a:xfrm>
            <a:off x="2814508" y="2253609"/>
            <a:ext cx="74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Java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5247E5-8973-93A2-6298-4D01491DC4AD}"/>
              </a:ext>
            </a:extLst>
          </p:cNvPr>
          <p:cNvSpPr txBox="1"/>
          <p:nvPr/>
        </p:nvSpPr>
        <p:spPr>
          <a:xfrm>
            <a:off x="8078320" y="2258377"/>
            <a:ext cx="15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minimalang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A3ACC8-76F2-AE74-FED4-C18AF851892D}"/>
              </a:ext>
            </a:extLst>
          </p:cNvPr>
          <p:cNvSpPr txBox="1"/>
          <p:nvPr/>
        </p:nvSpPr>
        <p:spPr>
          <a:xfrm>
            <a:off x="5647352" y="2253609"/>
            <a:ext cx="6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vs.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6E4BBED-4E86-7874-D42E-E0906507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793" y="4347289"/>
            <a:ext cx="4469168" cy="165757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82D600A-592C-F8BF-EE12-C318C3A5A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812" y="2981581"/>
            <a:ext cx="402011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3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A6EEB-58DC-464C-D0E4-44EFED61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Características</a:t>
            </a:r>
            <a:endParaRPr lang="pt-BR" sz="3600" u="sng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935CC-C227-7187-FE80-70BBB52B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Loops: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pt-BR" u="sng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3748F-21E3-4959-270D-F8751AD6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80" y="3871195"/>
            <a:ext cx="4474440" cy="81926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D6AE222-2F99-3EDF-A8CA-83A7531EA4B7}"/>
              </a:ext>
            </a:extLst>
          </p:cNvPr>
          <p:cNvSpPr txBox="1"/>
          <p:nvPr/>
        </p:nvSpPr>
        <p:spPr>
          <a:xfrm>
            <a:off x="2814508" y="3073879"/>
            <a:ext cx="74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Java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5247E5-8973-93A2-6298-4D01491DC4AD}"/>
              </a:ext>
            </a:extLst>
          </p:cNvPr>
          <p:cNvSpPr txBox="1"/>
          <p:nvPr/>
        </p:nvSpPr>
        <p:spPr>
          <a:xfrm>
            <a:off x="8078320" y="3078647"/>
            <a:ext cx="15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minimalang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A3ACC8-76F2-AE74-FED4-C18AF851892D}"/>
              </a:ext>
            </a:extLst>
          </p:cNvPr>
          <p:cNvSpPr txBox="1"/>
          <p:nvPr/>
        </p:nvSpPr>
        <p:spPr>
          <a:xfrm>
            <a:off x="5647352" y="3073879"/>
            <a:ext cx="6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vs.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C9E4242-470F-391E-6EC4-0CB9BD75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70" y="3870189"/>
            <a:ext cx="421063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A6EEB-58DC-464C-D0E4-44EFED61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Características</a:t>
            </a:r>
            <a:endParaRPr lang="pt-BR" sz="3600" u="sng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935CC-C227-7187-FE80-70BBB52B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Input: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pt-BR" u="sng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D6AE222-2F99-3EDF-A8CA-83A7531EA4B7}"/>
              </a:ext>
            </a:extLst>
          </p:cNvPr>
          <p:cNvSpPr txBox="1"/>
          <p:nvPr/>
        </p:nvSpPr>
        <p:spPr>
          <a:xfrm>
            <a:off x="2814508" y="3073879"/>
            <a:ext cx="74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Java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5247E5-8973-93A2-6298-4D01491DC4AD}"/>
              </a:ext>
            </a:extLst>
          </p:cNvPr>
          <p:cNvSpPr txBox="1"/>
          <p:nvPr/>
        </p:nvSpPr>
        <p:spPr>
          <a:xfrm>
            <a:off x="8078320" y="3078647"/>
            <a:ext cx="15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minimalang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A3ACC8-76F2-AE74-FED4-C18AF851892D}"/>
              </a:ext>
            </a:extLst>
          </p:cNvPr>
          <p:cNvSpPr txBox="1"/>
          <p:nvPr/>
        </p:nvSpPr>
        <p:spPr>
          <a:xfrm>
            <a:off x="5647352" y="3073879"/>
            <a:ext cx="6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vs.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4EB5BD-1231-519D-36FE-5B9C19B4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97" y="3870189"/>
            <a:ext cx="3467584" cy="17052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D0B97D0-98FE-17D9-A26A-540F4264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87" y="3884213"/>
            <a:ext cx="2228379" cy="94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5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A6EEB-58DC-464C-D0E4-44EFED61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Características</a:t>
            </a:r>
            <a:endParaRPr lang="pt-BR" sz="3600" u="sng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935CC-C227-7187-FE80-70BBB52B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5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Output: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pt-BR" u="sng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D6AE222-2F99-3EDF-A8CA-83A7531EA4B7}"/>
              </a:ext>
            </a:extLst>
          </p:cNvPr>
          <p:cNvSpPr txBox="1"/>
          <p:nvPr/>
        </p:nvSpPr>
        <p:spPr>
          <a:xfrm>
            <a:off x="2814508" y="3073879"/>
            <a:ext cx="74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Java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5247E5-8973-93A2-6298-4D01491DC4AD}"/>
              </a:ext>
            </a:extLst>
          </p:cNvPr>
          <p:cNvSpPr txBox="1"/>
          <p:nvPr/>
        </p:nvSpPr>
        <p:spPr>
          <a:xfrm>
            <a:off x="8078320" y="3078647"/>
            <a:ext cx="15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minimalang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A3ACC8-76F2-AE74-FED4-C18AF851892D}"/>
              </a:ext>
            </a:extLst>
          </p:cNvPr>
          <p:cNvSpPr txBox="1"/>
          <p:nvPr/>
        </p:nvSpPr>
        <p:spPr>
          <a:xfrm>
            <a:off x="5647352" y="3073879"/>
            <a:ext cx="6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vs.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A260ED-B2AD-771F-B3BF-C77C9ADD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321" y="3870189"/>
            <a:ext cx="1590114" cy="10539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4C32E1-9F60-5BE4-F366-1FBE2F7B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53" y="3977047"/>
            <a:ext cx="3340662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A6EEB-58DC-464C-D0E4-44EFED61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Curiosidades</a:t>
            </a:r>
            <a:endParaRPr lang="pt-BR" u="sng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935CC-C227-7187-FE80-70BBB52B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Inspirado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no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operador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condicional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ternário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140BCA-D916-D590-624E-D9B95176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40" y="2621947"/>
            <a:ext cx="3309519" cy="9011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0D0A87-FD12-45D4-EEC0-8658248492E3}"/>
              </a:ext>
            </a:extLst>
          </p:cNvPr>
          <p:cNvSpPr txBox="1"/>
          <p:nvPr/>
        </p:nvSpPr>
        <p:spPr>
          <a:xfrm>
            <a:off x="838200" y="3889563"/>
            <a:ext cx="93681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Como modificações futuras: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Implementação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de um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Remover ‘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fn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’, ‘var’,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tornar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digitação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mais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prática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especialmente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no while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97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A6EEB-58DC-464C-D0E4-44EFED61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Exemplos</a:t>
            </a:r>
            <a:endParaRPr lang="pt-BR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DFCB56-BA24-4643-9424-6EFCE273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17" y="1848912"/>
            <a:ext cx="1076475" cy="19052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9999942-43AF-5FE1-D814-52A72163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125" y="1848912"/>
            <a:ext cx="1164878" cy="1905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DCC29F-40D6-CBCA-297A-F92E66DD2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659" y="1848912"/>
            <a:ext cx="1784680" cy="19052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7B766E2-7106-53FD-452C-E8B49BBE6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996" y="1848912"/>
            <a:ext cx="1724266" cy="27626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83DE8F-BEA6-32B4-7D9A-3EA30F224440}"/>
              </a:ext>
            </a:extLst>
          </p:cNvPr>
          <p:cNvSpPr txBox="1"/>
          <p:nvPr/>
        </p:nvSpPr>
        <p:spPr>
          <a:xfrm>
            <a:off x="693621" y="4065964"/>
            <a:ext cx="2131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Declaração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Atribuição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Chamada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de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função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5CE8C4-6C47-9A07-6B97-419FD532F622}"/>
              </a:ext>
            </a:extLst>
          </p:cNvPr>
          <p:cNvSpPr txBox="1"/>
          <p:nvPr/>
        </p:nvSpPr>
        <p:spPr>
          <a:xfrm>
            <a:off x="3110431" y="4092858"/>
            <a:ext cx="2131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Declaração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Atribuição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Operação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aritmética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B2D072-EC0E-946D-A5FF-AE65BE7D8C0D}"/>
              </a:ext>
            </a:extLst>
          </p:cNvPr>
          <p:cNvSpPr txBox="1"/>
          <p:nvPr/>
        </p:nvSpPr>
        <p:spPr>
          <a:xfrm>
            <a:off x="5793867" y="4065964"/>
            <a:ext cx="2131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 (while)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Atribuição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Declaração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6C5A33-F9E5-C990-D23F-463C00B5A4D3}"/>
              </a:ext>
            </a:extLst>
          </p:cNvPr>
          <p:cNvSpPr txBox="1"/>
          <p:nvPr/>
        </p:nvSpPr>
        <p:spPr>
          <a:xfrm>
            <a:off x="8441264" y="4804628"/>
            <a:ext cx="2912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Chamada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de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função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com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argumentos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 e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</a:t>
            </a: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11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Fira Code</vt:lpstr>
      <vt:lpstr>Tema do Office</vt:lpstr>
      <vt:lpstr>minimalang</vt:lpstr>
      <vt:lpstr>Motivação</vt:lpstr>
      <vt:lpstr>Características</vt:lpstr>
      <vt:lpstr>Características</vt:lpstr>
      <vt:lpstr>Características</vt:lpstr>
      <vt:lpstr>Características</vt:lpstr>
      <vt:lpstr>Curiosidades</vt:lpstr>
      <vt:lpstr>Exemplos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minimalang</dc:title>
  <dc:creator>Sophia</dc:creator>
  <cp:lastModifiedBy>Sophia</cp:lastModifiedBy>
  <cp:revision>3</cp:revision>
  <dcterms:created xsi:type="dcterms:W3CDTF">2022-12-11T14:19:03Z</dcterms:created>
  <dcterms:modified xsi:type="dcterms:W3CDTF">2022-12-12T18:17:09Z</dcterms:modified>
</cp:coreProperties>
</file>