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E08-07D5-D243-8037-39A91213E867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FE5D-0FDB-9747-BF3D-2B1BE4F8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E08-07D5-D243-8037-39A91213E867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FE5D-0FDB-9747-BF3D-2B1BE4F8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E08-07D5-D243-8037-39A91213E867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FE5D-0FDB-9747-BF3D-2B1BE4F8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E08-07D5-D243-8037-39A91213E867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FE5D-0FDB-9747-BF3D-2B1BE4F8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9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E08-07D5-D243-8037-39A91213E867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FE5D-0FDB-9747-BF3D-2B1BE4F8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8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E08-07D5-D243-8037-39A91213E867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FE5D-0FDB-9747-BF3D-2B1BE4F8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4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E08-07D5-D243-8037-39A91213E867}" type="datetimeFigureOut">
              <a:rPr lang="en-US" smtClean="0"/>
              <a:t>9/2/17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FE5D-0FDB-9747-BF3D-2B1BE4F8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8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E08-07D5-D243-8037-39A91213E867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FE5D-0FDB-9747-BF3D-2B1BE4F8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E08-07D5-D243-8037-39A91213E867}" type="datetimeFigureOut">
              <a:rPr lang="en-US" smtClean="0"/>
              <a:t>9/2/17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FE5D-0FDB-9747-BF3D-2B1BE4F8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E08-07D5-D243-8037-39A91213E867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FE5D-0FDB-9747-BF3D-2B1BE4F8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E08-07D5-D243-8037-39A91213E867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EFE5D-0FDB-9747-BF3D-2B1BE4F8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3E08-07D5-D243-8037-39A91213E867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EFE5D-0FDB-9747-BF3D-2B1BE4F8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5333999" y="0"/>
            <a:ext cx="6858001" cy="398982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1353200"/>
            <a:ext cx="5514109" cy="92811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The </a:t>
            </a:r>
            <a:r>
              <a:rPr lang="en-US" sz="7200" b="1" dirty="0" err="1" smtClean="0"/>
              <a:t>MiP</a:t>
            </a:r>
            <a:r>
              <a:rPr lang="en-US" sz="7200" b="1" dirty="0" smtClean="0"/>
              <a:t>-App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709" y="4542021"/>
            <a:ext cx="9144000" cy="60411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Remote control for </a:t>
            </a:r>
            <a:r>
              <a:rPr lang="en-US" sz="3600" b="1" dirty="0" err="1" smtClean="0">
                <a:solidFill>
                  <a:schemeClr val="accent5">
                    <a:lumMod val="75000"/>
                  </a:schemeClr>
                </a:solidFill>
              </a:rPr>
              <a:t>MiP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 Robots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247"/>
            <a:ext cx="4020127" cy="402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2946" y="831418"/>
            <a:ext cx="6996545" cy="941964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2971515"/>
            <a:ext cx="9144000" cy="1655762"/>
          </a:xfrm>
        </p:spPr>
        <p:txBody>
          <a:bodyPr/>
          <a:lstStyle/>
          <a:p>
            <a:pPr algn="l"/>
            <a:r>
              <a:rPr lang="en-US" dirty="0" err="1" smtClean="0"/>
              <a:t>MiP</a:t>
            </a:r>
            <a:r>
              <a:rPr lang="en-US" dirty="0" smtClean="0"/>
              <a:t>-App is a mobile application that allows remote control on </a:t>
            </a:r>
            <a:r>
              <a:rPr lang="en-US" dirty="0" err="1" smtClean="0"/>
              <a:t>MiP</a:t>
            </a:r>
            <a:r>
              <a:rPr lang="en-US" dirty="0" smtClean="0"/>
              <a:t> robots through mobile phone.</a:t>
            </a:r>
          </a:p>
        </p:txBody>
      </p:sp>
      <p:sp>
        <p:nvSpPr>
          <p:cNvPr id="4" name="Right Triangle 3"/>
          <p:cNvSpPr/>
          <p:nvPr/>
        </p:nvSpPr>
        <p:spPr>
          <a:xfrm rot="10800000">
            <a:off x="5333999" y="0"/>
            <a:ext cx="6858001" cy="398982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7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59" y="1363373"/>
            <a:ext cx="5749059" cy="9641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Technology and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459" y="3065463"/>
            <a:ext cx="10515600" cy="228773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NativeScript</a:t>
            </a:r>
            <a:r>
              <a:rPr lang="en-US" b="1" dirty="0" smtClean="0">
                <a:solidFill>
                  <a:schemeClr val="tx1"/>
                </a:solidFill>
              </a:rPr>
              <a:t>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Control over </a:t>
            </a:r>
            <a:r>
              <a:rPr lang="en-US" b="1" dirty="0" err="1" smtClean="0">
                <a:solidFill>
                  <a:schemeClr val="tx1"/>
                </a:solidFill>
              </a:rPr>
              <a:t>bluetooth</a:t>
            </a:r>
            <a:r>
              <a:rPr lang="en-US" b="1" dirty="0" smtClean="0">
                <a:solidFill>
                  <a:schemeClr val="tx1"/>
                </a:solidFill>
              </a:rPr>
              <a:t> connection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MiP</a:t>
            </a:r>
            <a:r>
              <a:rPr lang="en-US" b="1" dirty="0" smtClean="0">
                <a:solidFill>
                  <a:schemeClr val="tx1"/>
                </a:solidFill>
              </a:rPr>
              <a:t>-BLE-Protocol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Android</a:t>
            </a:r>
          </a:p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iOS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10800000">
            <a:off x="5333999" y="0"/>
            <a:ext cx="6858001" cy="398982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10800000">
            <a:off x="5333999" y="0"/>
            <a:ext cx="6858001" cy="398982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73235" y="3047713"/>
            <a:ext cx="3435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8640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37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The MiP-App</vt:lpstr>
      <vt:lpstr>Description</vt:lpstr>
      <vt:lpstr>Technology and features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MiP-App</dc:title>
  <dc:creator>Microsoft Office User</dc:creator>
  <cp:lastModifiedBy>Microsoft Office User</cp:lastModifiedBy>
  <cp:revision>3</cp:revision>
  <dcterms:created xsi:type="dcterms:W3CDTF">2017-09-02T09:59:49Z</dcterms:created>
  <dcterms:modified xsi:type="dcterms:W3CDTF">2017-09-02T10:24:29Z</dcterms:modified>
</cp:coreProperties>
</file>