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1"/>
    <p:restoredTop sz="94631"/>
  </p:normalViewPr>
  <p:slideViewPr>
    <p:cSldViewPr snapToGrid="0" snapToObjects="1">
      <p:cViewPr varScale="1">
        <p:scale>
          <a:sx n="50" d="100"/>
          <a:sy n="50" d="100"/>
        </p:scale>
        <p:origin x="184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8FC88-FA00-DE44-BDED-CC142172EE2B}" type="doc">
      <dgm:prSet loTypeId="urn:microsoft.com/office/officeart/2005/8/layout/matrix1" loCatId="pyramid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C0F6617-5CCC-D745-8C86-68F842495761}">
      <dgm:prSet phldrT="[Text]" custT="1"/>
      <dgm:spPr/>
      <dgm:t>
        <a:bodyPr/>
        <a:lstStyle/>
        <a:p>
          <a:pPr algn="ctr"/>
          <a:endParaRPr lang="en-US" sz="3000" dirty="0" smtClean="0"/>
        </a:p>
        <a:p>
          <a:pPr algn="ctr"/>
          <a:r>
            <a:rPr lang="en-US" sz="3000" dirty="0" smtClean="0"/>
            <a:t>Strength</a:t>
          </a:r>
        </a:p>
        <a:p>
          <a:pPr algn="l"/>
          <a:r>
            <a:rPr lang="en-US" sz="2000" dirty="0" smtClean="0"/>
            <a:t>-</a:t>
          </a:r>
          <a:r>
            <a:rPr lang="en-US" sz="2000" baseline="0" dirty="0" smtClean="0"/>
            <a:t> A great listener and open-minded, care about other people’s opinions</a:t>
          </a:r>
        </a:p>
        <a:p>
          <a:pPr algn="l"/>
          <a:r>
            <a:rPr lang="en-US" sz="2000" baseline="0" dirty="0" smtClean="0"/>
            <a:t>- Positive and optimistic, </a:t>
          </a:r>
          <a:r>
            <a:rPr lang="en-US" sz="2000" baseline="0" smtClean="0"/>
            <a:t>love to solve problems with the team</a:t>
          </a:r>
          <a:endParaRPr lang="en-US" sz="2000" baseline="0" dirty="0" smtClean="0"/>
        </a:p>
        <a:p>
          <a:pPr algn="l"/>
          <a:r>
            <a:rPr lang="en-US" sz="2000" baseline="0" dirty="0" smtClean="0"/>
            <a:t>- Patience</a:t>
          </a:r>
        </a:p>
        <a:p>
          <a:pPr algn="l"/>
          <a:r>
            <a:rPr lang="en-US" sz="2000" baseline="0" dirty="0" smtClean="0"/>
            <a:t>- Resilient and work well under stress</a:t>
          </a:r>
          <a:endParaRPr lang="en-US" sz="2000" dirty="0"/>
        </a:p>
      </dgm:t>
    </dgm:pt>
    <dgm:pt modelId="{DDB0FFF2-24DF-BB40-AE84-952CBC4EB903}" type="parTrans" cxnId="{E5447339-313B-0C45-B93F-7B512BA8DE7D}">
      <dgm:prSet/>
      <dgm:spPr/>
      <dgm:t>
        <a:bodyPr/>
        <a:lstStyle/>
        <a:p>
          <a:endParaRPr lang="en-US"/>
        </a:p>
      </dgm:t>
    </dgm:pt>
    <dgm:pt modelId="{719BC896-0C34-D448-B1B6-1658FF427D4E}" type="sibTrans" cxnId="{E5447339-313B-0C45-B93F-7B512BA8DE7D}">
      <dgm:prSet/>
      <dgm:spPr/>
      <dgm:t>
        <a:bodyPr/>
        <a:lstStyle/>
        <a:p>
          <a:endParaRPr lang="en-US"/>
        </a:p>
      </dgm:t>
    </dgm:pt>
    <dgm:pt modelId="{9BE873FC-569D-D045-BF0A-C5913D13A49A}">
      <dgm:prSet phldrT="[Text]" custT="1"/>
      <dgm:spPr/>
      <dgm:t>
        <a:bodyPr/>
        <a:lstStyle/>
        <a:p>
          <a:pPr algn="ctr"/>
          <a:r>
            <a:rPr lang="en-US" sz="3000" dirty="0" smtClean="0"/>
            <a:t>Weakness</a:t>
          </a:r>
        </a:p>
        <a:p>
          <a:pPr algn="l"/>
          <a:r>
            <a:rPr lang="en-US" sz="2000" dirty="0" smtClean="0"/>
            <a:t>-</a:t>
          </a:r>
          <a:r>
            <a:rPr lang="en-US" sz="2000" baseline="0" dirty="0" smtClean="0"/>
            <a:t> Procrastinate whenever I can</a:t>
          </a:r>
        </a:p>
        <a:p>
          <a:pPr algn="l"/>
          <a:r>
            <a:rPr lang="en-US" sz="2000" baseline="0" dirty="0" smtClean="0"/>
            <a:t>- Writing is not my strong suit</a:t>
          </a:r>
        </a:p>
        <a:p>
          <a:pPr algn="l"/>
          <a:r>
            <a:rPr lang="en-US" sz="2000" baseline="0" dirty="0" smtClean="0"/>
            <a:t>- Have a hard time to reject or say no even I think it may </a:t>
          </a:r>
          <a:r>
            <a:rPr lang="en-US" sz="2000" baseline="0" smtClean="0"/>
            <a:t>be unreasonable</a:t>
          </a:r>
          <a:endParaRPr lang="en-US" sz="2000" dirty="0"/>
        </a:p>
      </dgm:t>
    </dgm:pt>
    <dgm:pt modelId="{2D3AAC71-DE8C-AF48-AA3F-2E1471284F6B}" type="parTrans" cxnId="{466B07A7-C891-324C-A063-A707234F22E4}">
      <dgm:prSet/>
      <dgm:spPr/>
      <dgm:t>
        <a:bodyPr/>
        <a:lstStyle/>
        <a:p>
          <a:endParaRPr lang="en-US"/>
        </a:p>
      </dgm:t>
    </dgm:pt>
    <dgm:pt modelId="{2B384555-1C17-214F-B61E-D881453F94BE}" type="sibTrans" cxnId="{466B07A7-C891-324C-A063-A707234F22E4}">
      <dgm:prSet/>
      <dgm:spPr/>
      <dgm:t>
        <a:bodyPr/>
        <a:lstStyle/>
        <a:p>
          <a:endParaRPr lang="en-US"/>
        </a:p>
      </dgm:t>
    </dgm:pt>
    <dgm:pt modelId="{DAE19434-0B16-3A4C-9F53-E60EFC5AABF2}">
      <dgm:prSet phldrT="[Text]" custT="1"/>
      <dgm:spPr/>
      <dgm:t>
        <a:bodyPr/>
        <a:lstStyle/>
        <a:p>
          <a:pPr algn="ctr"/>
          <a:r>
            <a:rPr lang="en-US" sz="3000" dirty="0" smtClean="0"/>
            <a:t>Opportunity</a:t>
          </a:r>
        </a:p>
        <a:p>
          <a:pPr algn="l"/>
          <a:r>
            <a:rPr lang="en-US" sz="2000" baseline="0" dirty="0" smtClean="0"/>
            <a:t>- </a:t>
          </a:r>
          <a:r>
            <a:rPr lang="en-US" sz="2000" dirty="0" smtClean="0"/>
            <a:t>Learn</a:t>
          </a:r>
          <a:r>
            <a:rPr lang="en-US" sz="2000" baseline="0" dirty="0" smtClean="0"/>
            <a:t> both soft and hard skills in PM  </a:t>
          </a:r>
        </a:p>
        <a:p>
          <a:pPr algn="l"/>
          <a:r>
            <a:rPr lang="en-US" sz="2000" baseline="0" dirty="0" smtClean="0"/>
            <a:t>- Build professional network </a:t>
          </a:r>
        </a:p>
        <a:p>
          <a:pPr algn="l"/>
          <a:r>
            <a:rPr lang="en-US" sz="2000" baseline="0" dirty="0" smtClean="0"/>
            <a:t>- Career and field change to the tech world</a:t>
          </a:r>
        </a:p>
        <a:p>
          <a:pPr algn="l"/>
          <a:endParaRPr lang="en-US" sz="2000" baseline="0" dirty="0" smtClean="0"/>
        </a:p>
        <a:p>
          <a:pPr algn="l"/>
          <a:endParaRPr lang="en-US" sz="2000" baseline="0" dirty="0" smtClean="0"/>
        </a:p>
        <a:p>
          <a:pPr algn="l"/>
          <a:endParaRPr lang="en-US" sz="2000" baseline="0" dirty="0" smtClean="0"/>
        </a:p>
        <a:p>
          <a:pPr algn="l"/>
          <a:endParaRPr lang="en-US" sz="2000" baseline="0" dirty="0" smtClean="0"/>
        </a:p>
        <a:p>
          <a:pPr algn="l"/>
          <a:endParaRPr lang="en-US" sz="2100" dirty="0"/>
        </a:p>
      </dgm:t>
    </dgm:pt>
    <dgm:pt modelId="{60D96092-78F8-4143-82C7-7D79EA5AEB4A}" type="parTrans" cxnId="{38C08F85-4DD1-F449-9B12-9549A2871CF2}">
      <dgm:prSet/>
      <dgm:spPr/>
      <dgm:t>
        <a:bodyPr/>
        <a:lstStyle/>
        <a:p>
          <a:endParaRPr lang="en-US"/>
        </a:p>
      </dgm:t>
    </dgm:pt>
    <dgm:pt modelId="{2F71995F-4826-044D-9A9F-02EF7360A627}" type="sibTrans" cxnId="{38C08F85-4DD1-F449-9B12-9549A2871CF2}">
      <dgm:prSet/>
      <dgm:spPr/>
      <dgm:t>
        <a:bodyPr/>
        <a:lstStyle/>
        <a:p>
          <a:endParaRPr lang="en-US"/>
        </a:p>
      </dgm:t>
    </dgm:pt>
    <dgm:pt modelId="{66FDDF4A-5A29-594C-B667-3CA4EA410F5B}">
      <dgm:prSet phldrT="[Text]" custT="1"/>
      <dgm:spPr/>
      <dgm:t>
        <a:bodyPr/>
        <a:lstStyle/>
        <a:p>
          <a:pPr algn="ctr"/>
          <a:r>
            <a:rPr lang="en-US" sz="3000" dirty="0" smtClean="0"/>
            <a:t>Threat</a:t>
          </a:r>
        </a:p>
        <a:p>
          <a:pPr algn="l"/>
          <a:r>
            <a:rPr lang="en-US" sz="2000" dirty="0" smtClean="0"/>
            <a:t>- Limited time,</a:t>
          </a:r>
          <a:r>
            <a:rPr lang="en-US" sz="2000" baseline="0" dirty="0" smtClean="0"/>
            <a:t> h</a:t>
          </a:r>
          <a:r>
            <a:rPr lang="en-US" sz="2000" dirty="0" smtClean="0"/>
            <a:t>ave</a:t>
          </a:r>
          <a:r>
            <a:rPr lang="en-US" sz="2000" baseline="0" dirty="0" smtClean="0"/>
            <a:t> commitments in other work</a:t>
          </a:r>
        </a:p>
        <a:p>
          <a:pPr algn="l"/>
          <a:r>
            <a:rPr lang="en-US" sz="2000" baseline="0" dirty="0" smtClean="0"/>
            <a:t>- Very limited experience in this field, afraid can’t produce as high quality work as I can</a:t>
          </a:r>
        </a:p>
        <a:p>
          <a:pPr algn="l"/>
          <a:r>
            <a:rPr lang="en-US" sz="2000" baseline="0" dirty="0" smtClean="0"/>
            <a:t>- Work/life unbalanced</a:t>
          </a:r>
        </a:p>
        <a:p>
          <a:pPr algn="l"/>
          <a:endParaRPr lang="en-US" sz="2000" baseline="0" dirty="0" smtClean="0"/>
        </a:p>
        <a:p>
          <a:pPr algn="l"/>
          <a:endParaRPr lang="en-US" sz="2000" baseline="0" dirty="0" smtClean="0"/>
        </a:p>
        <a:p>
          <a:pPr algn="l"/>
          <a:endParaRPr lang="en-US" sz="2000" baseline="0" dirty="0" smtClean="0"/>
        </a:p>
        <a:p>
          <a:pPr algn="l"/>
          <a:endParaRPr lang="en-US" sz="2000" dirty="0" smtClean="0"/>
        </a:p>
      </dgm:t>
    </dgm:pt>
    <dgm:pt modelId="{6F0D06C5-AE51-C442-B4DE-97FF3C027E3B}" type="parTrans" cxnId="{0751FA19-E030-8245-98E5-8DC298C44945}">
      <dgm:prSet/>
      <dgm:spPr/>
      <dgm:t>
        <a:bodyPr/>
        <a:lstStyle/>
        <a:p>
          <a:endParaRPr lang="en-US"/>
        </a:p>
      </dgm:t>
    </dgm:pt>
    <dgm:pt modelId="{75205F39-47F3-9A43-9596-8A110CBDFFD8}" type="sibTrans" cxnId="{0751FA19-E030-8245-98E5-8DC298C44945}">
      <dgm:prSet/>
      <dgm:spPr/>
      <dgm:t>
        <a:bodyPr/>
        <a:lstStyle/>
        <a:p>
          <a:endParaRPr lang="en-US"/>
        </a:p>
      </dgm:t>
    </dgm:pt>
    <dgm:pt modelId="{3B26C49D-C0C4-2A45-B98D-8DE2ED23964B}">
      <dgm:prSet phldrT="[Text]"/>
      <dgm:spPr/>
      <dgm:t>
        <a:bodyPr/>
        <a:lstStyle/>
        <a:p>
          <a:r>
            <a:rPr lang="en-US" dirty="0" smtClean="0"/>
            <a:t>SWOT</a:t>
          </a:r>
          <a:endParaRPr lang="en-US" dirty="0"/>
        </a:p>
      </dgm:t>
    </dgm:pt>
    <dgm:pt modelId="{1969B1E2-0182-684F-8A84-22D4684C3E95}" type="sibTrans" cxnId="{3F72E48E-76F2-BE4B-8368-F04229CE2FBE}">
      <dgm:prSet/>
      <dgm:spPr/>
      <dgm:t>
        <a:bodyPr/>
        <a:lstStyle/>
        <a:p>
          <a:endParaRPr lang="en-US"/>
        </a:p>
      </dgm:t>
    </dgm:pt>
    <dgm:pt modelId="{C423B953-EF27-EC47-8665-7AC6F63FDE22}" type="parTrans" cxnId="{3F72E48E-76F2-BE4B-8368-F04229CE2FBE}">
      <dgm:prSet/>
      <dgm:spPr/>
      <dgm:t>
        <a:bodyPr/>
        <a:lstStyle/>
        <a:p>
          <a:endParaRPr lang="en-US"/>
        </a:p>
      </dgm:t>
    </dgm:pt>
    <dgm:pt modelId="{546EE125-49DD-1848-8106-49B1B8301BDF}" type="pres">
      <dgm:prSet presAssocID="{9028FC88-FA00-DE44-BDED-CC142172EE2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323FE9F-A78E-2049-8691-986F45F080BA}" type="pres">
      <dgm:prSet presAssocID="{9028FC88-FA00-DE44-BDED-CC142172EE2B}" presName="matrix" presStyleCnt="0"/>
      <dgm:spPr/>
    </dgm:pt>
    <dgm:pt modelId="{E0781625-22E2-CB44-820C-5DEFEA1EB33D}" type="pres">
      <dgm:prSet presAssocID="{9028FC88-FA00-DE44-BDED-CC142172EE2B}" presName="tile1" presStyleLbl="node1" presStyleIdx="0" presStyleCnt="4"/>
      <dgm:spPr/>
    </dgm:pt>
    <dgm:pt modelId="{B2C26A9E-C476-BB41-A3B0-317997ED6542}" type="pres">
      <dgm:prSet presAssocID="{9028FC88-FA00-DE44-BDED-CC142172EE2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DDC8C9D-9B02-354F-80DD-477DB791D8F6}" type="pres">
      <dgm:prSet presAssocID="{9028FC88-FA00-DE44-BDED-CC142172EE2B}" presName="tile2" presStyleLbl="node1" presStyleIdx="1" presStyleCnt="4" custLinFactNeighborX="-244"/>
      <dgm:spPr/>
    </dgm:pt>
    <dgm:pt modelId="{383FF432-1206-F24F-BEE4-CA156513C1AE}" type="pres">
      <dgm:prSet presAssocID="{9028FC88-FA00-DE44-BDED-CC142172EE2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6761F0-430B-2448-99C8-8659EA92FBFC}" type="pres">
      <dgm:prSet presAssocID="{9028FC88-FA00-DE44-BDED-CC142172EE2B}" presName="tile3" presStyleLbl="node1" presStyleIdx="2" presStyleCnt="4"/>
      <dgm:spPr/>
    </dgm:pt>
    <dgm:pt modelId="{24FB47F4-45E5-E941-A0D1-2C28D4305B5C}" type="pres">
      <dgm:prSet presAssocID="{9028FC88-FA00-DE44-BDED-CC142172EE2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46BDB41-7C20-0948-9CF7-F11E45B9C35F}" type="pres">
      <dgm:prSet presAssocID="{9028FC88-FA00-DE44-BDED-CC142172EE2B}" presName="tile4" presStyleLbl="node1" presStyleIdx="3" presStyleCnt="4"/>
      <dgm:spPr/>
    </dgm:pt>
    <dgm:pt modelId="{84EB3462-D09C-4E4D-B0AA-79D576EF680F}" type="pres">
      <dgm:prSet presAssocID="{9028FC88-FA00-DE44-BDED-CC142172EE2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787EF0E-889F-4841-A776-E621AC5C43EB}" type="pres">
      <dgm:prSet presAssocID="{9028FC88-FA00-DE44-BDED-CC142172EE2B}" presName="centerTile" presStyleLbl="fgShp" presStyleIdx="0" presStyleCnt="1" custScaleX="38846" custScaleY="3993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2F86C65-4EBC-084D-B7EE-2C2CD1F51D9F}" type="presOf" srcId="{DAE19434-0B16-3A4C-9F53-E60EFC5AABF2}" destId="{24FB47F4-45E5-E941-A0D1-2C28D4305B5C}" srcOrd="1" destOrd="0" presId="urn:microsoft.com/office/officeart/2005/8/layout/matrix1"/>
    <dgm:cxn modelId="{209E7D0D-AB08-F14F-AB9F-CAC9D938C968}" type="presOf" srcId="{66FDDF4A-5A29-594C-B667-3CA4EA410F5B}" destId="{546BDB41-7C20-0948-9CF7-F11E45B9C35F}" srcOrd="0" destOrd="0" presId="urn:microsoft.com/office/officeart/2005/8/layout/matrix1"/>
    <dgm:cxn modelId="{38C08F85-4DD1-F449-9B12-9549A2871CF2}" srcId="{3B26C49D-C0C4-2A45-B98D-8DE2ED23964B}" destId="{DAE19434-0B16-3A4C-9F53-E60EFC5AABF2}" srcOrd="2" destOrd="0" parTransId="{60D96092-78F8-4143-82C7-7D79EA5AEB4A}" sibTransId="{2F71995F-4826-044D-9A9F-02EF7360A627}"/>
    <dgm:cxn modelId="{C2A2E0E3-4966-AA4E-91ED-0CD52E4CA778}" type="presOf" srcId="{9BE873FC-569D-D045-BF0A-C5913D13A49A}" destId="{0DDC8C9D-9B02-354F-80DD-477DB791D8F6}" srcOrd="0" destOrd="0" presId="urn:microsoft.com/office/officeart/2005/8/layout/matrix1"/>
    <dgm:cxn modelId="{BB4862DE-150B-3546-B581-C6A7FF3E4E79}" type="presOf" srcId="{3B26C49D-C0C4-2A45-B98D-8DE2ED23964B}" destId="{F787EF0E-889F-4841-A776-E621AC5C43EB}" srcOrd="0" destOrd="0" presId="urn:microsoft.com/office/officeart/2005/8/layout/matrix1"/>
    <dgm:cxn modelId="{0751FA19-E030-8245-98E5-8DC298C44945}" srcId="{3B26C49D-C0C4-2A45-B98D-8DE2ED23964B}" destId="{66FDDF4A-5A29-594C-B667-3CA4EA410F5B}" srcOrd="3" destOrd="0" parTransId="{6F0D06C5-AE51-C442-B4DE-97FF3C027E3B}" sibTransId="{75205F39-47F3-9A43-9596-8A110CBDFFD8}"/>
    <dgm:cxn modelId="{49E1BF40-761D-A84D-9FA9-CCC85DFFA2AA}" type="presOf" srcId="{9028FC88-FA00-DE44-BDED-CC142172EE2B}" destId="{546EE125-49DD-1848-8106-49B1B8301BDF}" srcOrd="0" destOrd="0" presId="urn:microsoft.com/office/officeart/2005/8/layout/matrix1"/>
    <dgm:cxn modelId="{337CC569-3EDF-7548-9A45-A56BF557C8FA}" type="presOf" srcId="{66FDDF4A-5A29-594C-B667-3CA4EA410F5B}" destId="{84EB3462-D09C-4E4D-B0AA-79D576EF680F}" srcOrd="1" destOrd="0" presId="urn:microsoft.com/office/officeart/2005/8/layout/matrix1"/>
    <dgm:cxn modelId="{E5447339-313B-0C45-B93F-7B512BA8DE7D}" srcId="{3B26C49D-C0C4-2A45-B98D-8DE2ED23964B}" destId="{0C0F6617-5CCC-D745-8C86-68F842495761}" srcOrd="0" destOrd="0" parTransId="{DDB0FFF2-24DF-BB40-AE84-952CBC4EB903}" sibTransId="{719BC896-0C34-D448-B1B6-1658FF427D4E}"/>
    <dgm:cxn modelId="{3F72E48E-76F2-BE4B-8368-F04229CE2FBE}" srcId="{9028FC88-FA00-DE44-BDED-CC142172EE2B}" destId="{3B26C49D-C0C4-2A45-B98D-8DE2ED23964B}" srcOrd="0" destOrd="0" parTransId="{C423B953-EF27-EC47-8665-7AC6F63FDE22}" sibTransId="{1969B1E2-0182-684F-8A84-22D4684C3E95}"/>
    <dgm:cxn modelId="{466B07A7-C891-324C-A063-A707234F22E4}" srcId="{3B26C49D-C0C4-2A45-B98D-8DE2ED23964B}" destId="{9BE873FC-569D-D045-BF0A-C5913D13A49A}" srcOrd="1" destOrd="0" parTransId="{2D3AAC71-DE8C-AF48-AA3F-2E1471284F6B}" sibTransId="{2B384555-1C17-214F-B61E-D881453F94BE}"/>
    <dgm:cxn modelId="{938F395E-BC0D-8D4C-8EA8-1E7FDBB7B55A}" type="presOf" srcId="{0C0F6617-5CCC-D745-8C86-68F842495761}" destId="{E0781625-22E2-CB44-820C-5DEFEA1EB33D}" srcOrd="0" destOrd="0" presId="urn:microsoft.com/office/officeart/2005/8/layout/matrix1"/>
    <dgm:cxn modelId="{8CBD2500-066A-B948-9B56-5C5165E52E02}" type="presOf" srcId="{9BE873FC-569D-D045-BF0A-C5913D13A49A}" destId="{383FF432-1206-F24F-BEE4-CA156513C1AE}" srcOrd="1" destOrd="0" presId="urn:microsoft.com/office/officeart/2005/8/layout/matrix1"/>
    <dgm:cxn modelId="{ED25EC7C-BE5C-A94F-BBE5-A3D5C8D02DA6}" type="presOf" srcId="{DAE19434-0B16-3A4C-9F53-E60EFC5AABF2}" destId="{996761F0-430B-2448-99C8-8659EA92FBFC}" srcOrd="0" destOrd="0" presId="urn:microsoft.com/office/officeart/2005/8/layout/matrix1"/>
    <dgm:cxn modelId="{C9E48918-4C56-9B41-80B7-7A2267B78A27}" type="presOf" srcId="{0C0F6617-5CCC-D745-8C86-68F842495761}" destId="{B2C26A9E-C476-BB41-A3B0-317997ED6542}" srcOrd="1" destOrd="0" presId="urn:microsoft.com/office/officeart/2005/8/layout/matrix1"/>
    <dgm:cxn modelId="{3CF61915-B753-B146-8FB4-1F680081B9B4}" type="presParOf" srcId="{546EE125-49DD-1848-8106-49B1B8301BDF}" destId="{5323FE9F-A78E-2049-8691-986F45F080BA}" srcOrd="0" destOrd="0" presId="urn:microsoft.com/office/officeart/2005/8/layout/matrix1"/>
    <dgm:cxn modelId="{C435400F-1C4D-9245-A939-6E2813C1C58C}" type="presParOf" srcId="{5323FE9F-A78E-2049-8691-986F45F080BA}" destId="{E0781625-22E2-CB44-820C-5DEFEA1EB33D}" srcOrd="0" destOrd="0" presId="urn:microsoft.com/office/officeart/2005/8/layout/matrix1"/>
    <dgm:cxn modelId="{82EB12ED-6068-E44A-AA76-78BC3D9F3EED}" type="presParOf" srcId="{5323FE9F-A78E-2049-8691-986F45F080BA}" destId="{B2C26A9E-C476-BB41-A3B0-317997ED6542}" srcOrd="1" destOrd="0" presId="urn:microsoft.com/office/officeart/2005/8/layout/matrix1"/>
    <dgm:cxn modelId="{1149D2F9-A4B6-E24C-AA24-A9F20AA46600}" type="presParOf" srcId="{5323FE9F-A78E-2049-8691-986F45F080BA}" destId="{0DDC8C9D-9B02-354F-80DD-477DB791D8F6}" srcOrd="2" destOrd="0" presId="urn:microsoft.com/office/officeart/2005/8/layout/matrix1"/>
    <dgm:cxn modelId="{162F57EA-9BD9-BB41-8E59-19F1CA9262D9}" type="presParOf" srcId="{5323FE9F-A78E-2049-8691-986F45F080BA}" destId="{383FF432-1206-F24F-BEE4-CA156513C1AE}" srcOrd="3" destOrd="0" presId="urn:microsoft.com/office/officeart/2005/8/layout/matrix1"/>
    <dgm:cxn modelId="{25CA4E56-ECCA-8941-843A-3E14140D69A0}" type="presParOf" srcId="{5323FE9F-A78E-2049-8691-986F45F080BA}" destId="{996761F0-430B-2448-99C8-8659EA92FBFC}" srcOrd="4" destOrd="0" presId="urn:microsoft.com/office/officeart/2005/8/layout/matrix1"/>
    <dgm:cxn modelId="{9311DC69-8A90-1243-AD5D-32456791DE08}" type="presParOf" srcId="{5323FE9F-A78E-2049-8691-986F45F080BA}" destId="{24FB47F4-45E5-E941-A0D1-2C28D4305B5C}" srcOrd="5" destOrd="0" presId="urn:microsoft.com/office/officeart/2005/8/layout/matrix1"/>
    <dgm:cxn modelId="{C33761CB-9BE8-9743-81FF-118B17649E54}" type="presParOf" srcId="{5323FE9F-A78E-2049-8691-986F45F080BA}" destId="{546BDB41-7C20-0948-9CF7-F11E45B9C35F}" srcOrd="6" destOrd="0" presId="urn:microsoft.com/office/officeart/2005/8/layout/matrix1"/>
    <dgm:cxn modelId="{1D6F9C2D-5035-1145-B099-3269BDA49B47}" type="presParOf" srcId="{5323FE9F-A78E-2049-8691-986F45F080BA}" destId="{84EB3462-D09C-4E4D-B0AA-79D576EF680F}" srcOrd="7" destOrd="0" presId="urn:microsoft.com/office/officeart/2005/8/layout/matrix1"/>
    <dgm:cxn modelId="{1E003395-9724-954D-BEB4-74DB752AA0AC}" type="presParOf" srcId="{546EE125-49DD-1848-8106-49B1B8301BDF}" destId="{F787EF0E-889F-4841-A776-E621AC5C43E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81625-22E2-CB44-820C-5DEFEA1EB33D}">
      <dsp:nvSpPr>
        <dsp:cNvPr id="0" name=""/>
        <dsp:cNvSpPr/>
      </dsp:nvSpPr>
      <dsp:spPr>
        <a:xfrm rot="16200000">
          <a:off x="945243" y="-945243"/>
          <a:ext cx="3140858" cy="5031344"/>
        </a:xfrm>
        <a:prstGeom prst="round1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Strength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</a:t>
          </a:r>
          <a:r>
            <a:rPr lang="en-US" sz="2000" kern="1200" baseline="0" dirty="0" smtClean="0"/>
            <a:t> A great listener and open-minded, care about other people’s opinions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- Positive and optimistic, </a:t>
          </a:r>
          <a:r>
            <a:rPr lang="en-US" sz="2000" kern="1200" baseline="0" smtClean="0"/>
            <a:t>love to solve problems with the team</a:t>
          </a:r>
          <a:endParaRPr lang="en-US" sz="2000" kern="1200" baseline="0" dirty="0" smtClean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- Patience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- Resilient and work well under stress</a:t>
          </a:r>
          <a:endParaRPr lang="en-US" sz="2000" kern="1200" dirty="0"/>
        </a:p>
      </dsp:txBody>
      <dsp:txXfrm rot="5400000">
        <a:off x="0" y="0"/>
        <a:ext cx="5031344" cy="2355643"/>
      </dsp:txXfrm>
    </dsp:sp>
    <dsp:sp modelId="{0DDC8C9D-9B02-354F-80DD-477DB791D8F6}">
      <dsp:nvSpPr>
        <dsp:cNvPr id="0" name=""/>
        <dsp:cNvSpPr/>
      </dsp:nvSpPr>
      <dsp:spPr>
        <a:xfrm>
          <a:off x="5019068" y="0"/>
          <a:ext cx="5031344" cy="3140858"/>
        </a:xfrm>
        <a:prstGeom prst="round1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Weakness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</a:t>
          </a:r>
          <a:r>
            <a:rPr lang="en-US" sz="2000" kern="1200" baseline="0" dirty="0" smtClean="0"/>
            <a:t> Procrastinate whenever I can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- Writing is not my strong suit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- Have a hard time to reject or say no even I think it may </a:t>
          </a:r>
          <a:r>
            <a:rPr lang="en-US" sz="2000" kern="1200" baseline="0" smtClean="0"/>
            <a:t>be unreasonable</a:t>
          </a:r>
          <a:endParaRPr lang="en-US" sz="2000" kern="1200" dirty="0"/>
        </a:p>
      </dsp:txBody>
      <dsp:txXfrm>
        <a:off x="5019068" y="0"/>
        <a:ext cx="5031344" cy="2355643"/>
      </dsp:txXfrm>
    </dsp:sp>
    <dsp:sp modelId="{996761F0-430B-2448-99C8-8659EA92FBFC}">
      <dsp:nvSpPr>
        <dsp:cNvPr id="0" name=""/>
        <dsp:cNvSpPr/>
      </dsp:nvSpPr>
      <dsp:spPr>
        <a:xfrm rot="10800000">
          <a:off x="0" y="3140858"/>
          <a:ext cx="5031344" cy="3140858"/>
        </a:xfrm>
        <a:prstGeom prst="round1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Opportunity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- </a:t>
          </a:r>
          <a:r>
            <a:rPr lang="en-US" sz="2000" kern="1200" dirty="0" smtClean="0"/>
            <a:t>Learn</a:t>
          </a:r>
          <a:r>
            <a:rPr lang="en-US" sz="2000" kern="1200" baseline="0" dirty="0" smtClean="0"/>
            <a:t> both soft and hard skills in PM  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- Build professional network 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- Career and field change to the tech world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baseline="0" dirty="0" smtClean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baseline="0" dirty="0" smtClean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baseline="0" dirty="0" smtClean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baseline="0" dirty="0" smtClean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10800000">
        <a:off x="0" y="3926072"/>
        <a:ext cx="5031344" cy="2355643"/>
      </dsp:txXfrm>
    </dsp:sp>
    <dsp:sp modelId="{546BDB41-7C20-0948-9CF7-F11E45B9C35F}">
      <dsp:nvSpPr>
        <dsp:cNvPr id="0" name=""/>
        <dsp:cNvSpPr/>
      </dsp:nvSpPr>
      <dsp:spPr>
        <a:xfrm rot="5400000">
          <a:off x="5976587" y="2195614"/>
          <a:ext cx="3140858" cy="5031344"/>
        </a:xfrm>
        <a:prstGeom prst="round1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Threat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 Limited time,</a:t>
          </a:r>
          <a:r>
            <a:rPr lang="en-US" sz="2000" kern="1200" baseline="0" dirty="0" smtClean="0"/>
            <a:t> h</a:t>
          </a:r>
          <a:r>
            <a:rPr lang="en-US" sz="2000" kern="1200" dirty="0" smtClean="0"/>
            <a:t>ave</a:t>
          </a:r>
          <a:r>
            <a:rPr lang="en-US" sz="2000" kern="1200" baseline="0" dirty="0" smtClean="0"/>
            <a:t> commitments in other work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- Very limited experience in this field, afraid can’t produce as high quality work as I can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- Work/life unbalanced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baseline="0" dirty="0" smtClean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baseline="0" dirty="0" smtClean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baseline="0" dirty="0" smtClean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</dsp:txBody>
      <dsp:txXfrm rot="-5400000">
        <a:off x="5031345" y="3926072"/>
        <a:ext cx="5031344" cy="2355643"/>
      </dsp:txXfrm>
    </dsp:sp>
    <dsp:sp modelId="{F787EF0E-889F-4841-A776-E621AC5C43EB}">
      <dsp:nvSpPr>
        <dsp:cNvPr id="0" name=""/>
        <dsp:cNvSpPr/>
      </dsp:nvSpPr>
      <dsp:spPr>
        <a:xfrm>
          <a:off x="4445001" y="2827313"/>
          <a:ext cx="1172685" cy="627088"/>
        </a:xfrm>
        <a:prstGeom prst="round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SWOT</a:t>
          </a:r>
          <a:endParaRPr lang="en-US" sz="2600" kern="1200" dirty="0"/>
        </a:p>
      </dsp:txBody>
      <dsp:txXfrm>
        <a:off x="4475613" y="2857925"/>
        <a:ext cx="1111461" cy="565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8EA-25FA-B349-B937-81417DA75B8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5CBB-50CD-644F-92AC-5D93A017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8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8EA-25FA-B349-B937-81417DA75B8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5CBB-50CD-644F-92AC-5D93A017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8EA-25FA-B349-B937-81417DA75B8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5CBB-50CD-644F-92AC-5D93A017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9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8EA-25FA-B349-B937-81417DA75B8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5CBB-50CD-644F-92AC-5D93A017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8EA-25FA-B349-B937-81417DA75B8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5CBB-50CD-644F-92AC-5D93A017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5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8EA-25FA-B349-B937-81417DA75B8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5CBB-50CD-644F-92AC-5D93A017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5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8EA-25FA-B349-B937-81417DA75B8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5CBB-50CD-644F-92AC-5D93A017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8EA-25FA-B349-B937-81417DA75B8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5CBB-50CD-644F-92AC-5D93A017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0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8EA-25FA-B349-B937-81417DA75B8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5CBB-50CD-644F-92AC-5D93A017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7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8EA-25FA-B349-B937-81417DA75B8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5CBB-50CD-644F-92AC-5D93A017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7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C8EA-25FA-B349-B937-81417DA75B8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5CBB-50CD-644F-92AC-5D93A017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7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C8EA-25FA-B349-B937-81417DA75B82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5CBB-50CD-644F-92AC-5D93A017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8621532"/>
              </p:ext>
            </p:extLst>
          </p:nvPr>
        </p:nvGraphicFramePr>
        <p:xfrm>
          <a:off x="1341910" y="296884"/>
          <a:ext cx="10062689" cy="6281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3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119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lo</dc:creator>
  <cp:lastModifiedBy>sophia lo</cp:lastModifiedBy>
  <cp:revision>5</cp:revision>
  <dcterms:created xsi:type="dcterms:W3CDTF">2019-10-07T02:33:53Z</dcterms:created>
  <dcterms:modified xsi:type="dcterms:W3CDTF">2019-10-07T03:48:53Z</dcterms:modified>
</cp:coreProperties>
</file>