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Projeto: Site Almoxarifado</a:t>
            </a:r>
          </a:p>
          <a:p>
            <a:r>
              <a:rPr lang="pt-BR" sz="1200" dirty="0" smtClean="0"/>
              <a:t>Pré-condição: sistema está aberto.</a:t>
            </a:r>
          </a:p>
          <a:p>
            <a:endParaRPr lang="pt-BR" sz="1200" dirty="0" smtClean="0"/>
          </a:p>
          <a:p>
            <a:r>
              <a:rPr lang="pt-BR" sz="1200" dirty="0" smtClean="0"/>
              <a:t>Passos:</a:t>
            </a:r>
          </a:p>
          <a:p>
            <a:pPr marL="0" indent="0">
              <a:buNone/>
            </a:pPr>
            <a:r>
              <a:rPr lang="pt-BR" sz="1200" dirty="0" smtClean="0"/>
              <a:t>1- acessar o site</a:t>
            </a:r>
          </a:p>
          <a:p>
            <a:pPr marL="0" indent="0">
              <a:buNone/>
            </a:pPr>
            <a:r>
              <a:rPr lang="pt-BR" sz="1200" dirty="0" smtClean="0"/>
              <a:t>2-Todos os campos serão obrigatórios a ser preenchidos com </a:t>
            </a:r>
            <a:r>
              <a:rPr lang="pt-BR" sz="1200" dirty="0" err="1" smtClean="0"/>
              <a:t>excessão</a:t>
            </a:r>
            <a:r>
              <a:rPr lang="pt-BR" sz="1200" dirty="0" smtClean="0"/>
              <a:t> do campo “Nome </a:t>
            </a:r>
            <a:r>
              <a:rPr lang="pt-BR" sz="1200" dirty="0" err="1" smtClean="0"/>
              <a:t>Funcionario</a:t>
            </a:r>
            <a:r>
              <a:rPr lang="pt-BR" sz="1200" dirty="0" smtClean="0"/>
              <a:t>”</a:t>
            </a:r>
          </a:p>
          <a:p>
            <a:pPr marL="0" indent="0">
              <a:buNone/>
            </a:pPr>
            <a:r>
              <a:rPr lang="pt-BR" sz="1200" smtClean="0"/>
              <a:t>3-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89414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633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6</cp:revision>
  <dcterms:created xsi:type="dcterms:W3CDTF">2023-12-11T13:39:18Z</dcterms:created>
  <dcterms:modified xsi:type="dcterms:W3CDTF">2024-01-22T14:59:50Z</dcterms:modified>
</cp:coreProperties>
</file>