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330450"/>
            <a:ext cx="85206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Die virtuelle Mittagsfrau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3525" y="86922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 - Flachs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Datensatz des Sorbischen Instituts Bautzen e.V.: 100 historische Fotographien von der Flachsherstellung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Erweitert um historische Fotographien von Gegenden in der Ober- und Niederlausitz ebenfalls vom Sorbischen Institut Bautzen, die bereits in der Fotothek in der SLUB Dresden bereitgestellt wurden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Idee - Folklore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Sage von der Mittagsfrau, die zwischen 12 und 1 auf die Felder kommt und die Menschen tötet, wenn sie ihr nicht Geschichten von und über den Flachs erzählen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72975"/>
            <a:ext cx="8520600" cy="5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Die virtuelle Mittagsfrau</a:t>
            </a:r>
            <a:endParaRPr sz="3600"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83525" y="1235600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Eine “</a:t>
            </a:r>
            <a:r>
              <a:rPr lang="en-GB"/>
              <a:t>Flachsmaschine”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Abgesehen von der Mittagsfrau gibt es viele Assoziationen zwischen Flachsen, Weben etc. und Kreativität, Schreiben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Idee: Es werden immer drei Fotos gleichzeitig angezeigt: eine Landschaft, ein Gerät, ein Foto, auf dem Menschen sind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Diese Auswahl dient als Inspiration für Geschichten, Texte, Gedanken, die direkt auf der Seite eingegeben werden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alle Texte sollen ins Ober- und Niedersorbische übersetzt werden, Übersetzungen in andere Sprachen sind erwünscht </a:t>
            </a:r>
            <a:br>
              <a:rPr b="1" lang="en-GB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ausbaufähig: 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Mittagsalerts, zusätzliche Fotosammlungen zu anderen sorbischen Themen 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Anwendung durch Witaj-Projekt in Kindergärten, Schulen und Gymnasien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Fortsetzung der Zusammenarbeit mit dem Sorbischen Institut in Bautzen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br>
              <a:rPr b="1" lang="en-GB"/>
            </a:b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4382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Die virtuelle Mittagsfrau</a:t>
            </a:r>
            <a:endParaRPr sz="36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1364900"/>
            <a:ext cx="88323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</a:t>
            </a:r>
            <a:r>
              <a:rPr lang="en-GB"/>
              <a:t>echnische Details 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89 Fotos (SI und Fotothek), 25024 Bildkombinationen, 2766 Animationen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Datensatz und OAI (</a:t>
            </a:r>
            <a:r>
              <a:rPr b="1" lang="en-GB" sz="1800">
                <a:solidFill>
                  <a:schemeClr val="dk1"/>
                </a:solidFill>
              </a:rPr>
              <a:t>URL für hochauflösende Bilder)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Orientierung an vergangenen Technologien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GIF Spezifikation 1987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Kein Javascript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Programmiersprache des Framework “aus den 1970ern”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0" y="4382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Die virtuelle Mittagsfrau</a:t>
            </a:r>
            <a:endParaRPr sz="36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79625" y="1364900"/>
            <a:ext cx="87684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</a:t>
            </a:r>
            <a:r>
              <a:rPr lang="en-GB"/>
              <a:t>echnische Details II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Orientierung an den manuellen Mühen des Flachsanbaus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Manuelle Erstellung der Animationen mit numpy, einer Bibliothek für wissenschaftliche Datenverarbeitung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GB" sz="1800">
                <a:solidFill>
                  <a:srgbClr val="000000"/>
                </a:solidFill>
              </a:rPr>
              <a:t>Weiteres: FFMPEG, imagemagick, gifsicle, Python, Go, GIFV aka MP4 und webm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97200" y="3897900"/>
            <a:ext cx="8520600" cy="5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http://www.mittagsfrau.de/</a:t>
            </a:r>
            <a:endParaRPr sz="3000"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4552" r="3838" t="26610"/>
          <a:stretch/>
        </p:blipFill>
        <p:spPr>
          <a:xfrm>
            <a:off x="383725" y="222050"/>
            <a:ext cx="8376551" cy="29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