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04D37-3CD9-5748-8E13-25C0C97C0A67}" type="datetimeFigureOut">
              <a:rPr kumimoji="1" lang="zh-CN" altLang="en-US" smtClean="0"/>
              <a:t>2024/7/25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A5EDC-CDAD-3A4D-8BA3-3428015C5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14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"Hello, my name is [Your Name], and I work in [Your Department] at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WorkdayCorp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 have identified a serious ethical breach involving bias in our AI-powered performance review system. This system has been found to exhibit significant bias against women and minority employees, leading to unfair evaluations and career progression disparities. In my report, I have outlined the breach and provided actionable recommendations, including revising the AI algorithms, ensuring transparency, implementing mandatory bias training, establishing a task force, and conducting regular audits. Addressing this issue promptly will help restore trust and ensure fairness in our performance evaluations. Thank you."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A5EDC-CDAD-3A4D-8BA3-3428015C58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lnSpc>
                <a:spcPct val="114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517CF4-179C-9640-F249-201507E83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4717261" cy="2438354"/>
          </a:xfrm>
        </p:spPr>
        <p:txBody>
          <a:bodyPr anchor="t">
            <a:noAutofit/>
          </a:bodyPr>
          <a:lstStyle/>
          <a:p>
            <a:r>
              <a:rPr kumimoji="1" lang="en-AU" altLang="zh-CN" sz="3200" dirty="0"/>
              <a:t>Ethical Breach in AI-Powered Performance Review System </a:t>
            </a:r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854F8-33B4-36D0-52DF-4826EE24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5420" y="4122009"/>
            <a:ext cx="5392696" cy="2421078"/>
          </a:xfrm>
        </p:spPr>
        <p:txBody>
          <a:bodyPr anchor="t">
            <a:normAutofit/>
          </a:bodyPr>
          <a:lstStyle/>
          <a:p>
            <a:pPr marL="285750" indent="-285750">
              <a:buSzPts val="1000"/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Brief description of the AI bias against women and minority employees.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SzPts val="1000"/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Impact on employees, the company, and compliance with ethical standards.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8" name="Picture 3" descr="塑料图形拼图">
            <a:extLst>
              <a:ext uri="{FF2B5EF4-FFF2-40B4-BE49-F238E27FC236}">
                <a16:creationId xmlns:a16="http://schemas.microsoft.com/office/drawing/2014/main" id="{6BFA35A7-D477-0BDA-0A50-1B8FB4C7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66" b="34335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7CE53BC-9D77-A04F-65A5-64F736F6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5400096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1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Strategies for Ethical Decision Making</a:t>
            </a:r>
            <a:r>
              <a:rPr lang="zh-CN" altLang="zh-CN" sz="4100" dirty="0">
                <a:effectLst/>
              </a:rPr>
              <a:t> </a:t>
            </a:r>
            <a:endParaRPr kumimoji="1" lang="zh-CN" altLang="en-US" sz="41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4F560E6-19C0-AB8E-153F-D4CA9CB8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77" r="161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C3E81-95AA-5658-01A7-34B3FB3D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891" y="2596493"/>
            <a:ext cx="4901548" cy="3245931"/>
          </a:xfrm>
        </p:spPr>
        <p:txBody>
          <a:bodyPr>
            <a:normAutofit/>
          </a:bodyPr>
          <a:lstStyle/>
          <a:p>
            <a:endParaRPr lang="zh-CN" altLang="zh-CN" dirty="0">
              <a:effectLst/>
            </a:endParaRPr>
          </a:p>
          <a:p>
            <a:pPr marL="514350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CN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Immediate actions (revise AI algorithms, ensure transparency).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14350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CN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Long-term strategies (mandatory bias training, establish a task force, regular audits).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2805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181</Words>
  <Application>Microsoft Macintosh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DengXian</vt:lpstr>
      <vt:lpstr>DengXian</vt:lpstr>
      <vt:lpstr>Arial</vt:lpstr>
      <vt:lpstr>Courier New</vt:lpstr>
      <vt:lpstr>Segoe UI</vt:lpstr>
      <vt:lpstr>Times New Roman</vt:lpstr>
      <vt:lpstr>Wingdings</vt:lpstr>
      <vt:lpstr>CosineVTI</vt:lpstr>
      <vt:lpstr>Ethical Breach in AI-Powered Performance Review System </vt:lpstr>
      <vt:lpstr>Strategies for Ethical Decision Making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Zhiyang She (Student)</dc:creator>
  <cp:lastModifiedBy>Zhiyang She (Student)</cp:lastModifiedBy>
  <cp:revision>1</cp:revision>
  <dcterms:created xsi:type="dcterms:W3CDTF">2024-07-25T11:51:38Z</dcterms:created>
  <dcterms:modified xsi:type="dcterms:W3CDTF">2024-07-25T11:57:37Z</dcterms:modified>
</cp:coreProperties>
</file>