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5"/>
  </p:notesMasterIdLst>
  <p:handoutMasterIdLst>
    <p:handoutMasterId r:id="rId16"/>
  </p:handoutMasterIdLst>
  <p:sldIdLst>
    <p:sldId id="277" r:id="rId4"/>
    <p:sldId id="399" r:id="rId5"/>
    <p:sldId id="400" r:id="rId6"/>
    <p:sldId id="408" r:id="rId7"/>
    <p:sldId id="401" r:id="rId8"/>
    <p:sldId id="402" r:id="rId9"/>
    <p:sldId id="403" r:id="rId10"/>
    <p:sldId id="404" r:id="rId11"/>
    <p:sldId id="405" r:id="rId12"/>
    <p:sldId id="406" r:id="rId13"/>
    <p:sldId id="40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85" d="100"/>
          <a:sy n="85" d="100"/>
        </p:scale>
        <p:origin x="816"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2/9/2024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83268" y="1610868"/>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INFORMATION SECURITY</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Automated Vulnerability Assessment using AI</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653576" y="4289145"/>
            <a:ext cx="4317588" cy="1631216"/>
          </a:xfrm>
          <a:prstGeom prst="rect">
            <a:avLst/>
          </a:prstGeom>
          <a:noFill/>
        </p:spPr>
        <p:txBody>
          <a:bodyPr wrap="square" rtlCol="0">
            <a:spAutoFit/>
          </a:bodyPr>
          <a:lstStyle/>
          <a:p>
            <a:r>
              <a:rPr lang="en-US" sz="2000" b="1" dirty="0"/>
              <a:t>Submitted by: </a:t>
            </a:r>
          </a:p>
          <a:p>
            <a:r>
              <a:rPr lang="en-US" sz="2000" dirty="0"/>
              <a:t>ADITYA SHARMA         21BCS3526 </a:t>
            </a:r>
          </a:p>
          <a:p>
            <a:r>
              <a:rPr lang="en-US" sz="2000" dirty="0"/>
              <a:t>VARUN KAMBOJ          21BCS10217</a:t>
            </a:r>
          </a:p>
          <a:p>
            <a:r>
              <a:rPr lang="en-US" sz="2000" dirty="0"/>
              <a:t>SOPHIA                          21BCS3521</a:t>
            </a:r>
          </a:p>
          <a:p>
            <a:r>
              <a:rPr lang="en-US" sz="2000" dirty="0"/>
              <a:t>ANKIT BANSAL              21BCS5070</a:t>
            </a:r>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Mrs. NEHA SHARMA </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Scope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project opens avenues for future advancements in cybersecurity. Further research can explore the integration of more sophisticated machine learning techniques, expanding the model's capacity to detect evolving vulnerabilities. Continuous refinement of neural network architectures and feature engineering could enhance accuracy and address emerging threats. Collaboration with industry stakeholders can facilitate the implementation of the automated system in real-world cybersecurity environments. Moreover, adapting the framework for cloud-based solutions and scalable deployments ensures broader applicability. As cyber threats evolve, ongoing development in automated vulnerability assessments remains crucial, positioning this project as a foundational step towards the future resilience of digital ecosystems.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195242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p>
        </p:txBody>
      </p:sp>
      <p:sp>
        <p:nvSpPr>
          <p:cNvPr id="3" name="Content Placeholder 2"/>
          <p:cNvSpPr>
            <a:spLocks noGrp="1"/>
          </p:cNvSpPr>
          <p:nvPr>
            <p:ph idx="1"/>
          </p:nvPr>
        </p:nvSpPr>
        <p:spPr/>
        <p:txBody>
          <a:bodyPr>
            <a:normAutofit/>
          </a:bodyPr>
          <a:lstStyle/>
          <a:p>
            <a:r>
              <a:rPr lang="en-IN" dirty="0"/>
              <a:t>Xiao Cheng, </a:t>
            </a:r>
            <a:r>
              <a:rPr lang="en-IN" dirty="0" err="1"/>
              <a:t>Haoyu</a:t>
            </a:r>
            <a:r>
              <a:rPr lang="en-IN" dirty="0"/>
              <a:t> Wang, Jiayi Hua, </a:t>
            </a:r>
            <a:r>
              <a:rPr lang="en-IN" dirty="0" err="1"/>
              <a:t>Guoai</a:t>
            </a:r>
            <a:r>
              <a:rPr lang="en-IN" dirty="0"/>
              <a:t> Xu, and </a:t>
            </a:r>
            <a:r>
              <a:rPr lang="en-IN" dirty="0" err="1"/>
              <a:t>Yulei</a:t>
            </a:r>
            <a:r>
              <a:rPr lang="en-IN" dirty="0"/>
              <a:t> Sui. 2021. </a:t>
            </a:r>
            <a:r>
              <a:rPr lang="en-IN" dirty="0" err="1"/>
              <a:t>DeepWukong</a:t>
            </a:r>
            <a:r>
              <a:rPr lang="en-IN" dirty="0"/>
              <a:t>: Statically detecting software vulnerabilities using deep graph neural network. ACM Transactions on Software Engineering and Methodology (TOSEM) 30, 3 (2021), 1–33. </a:t>
            </a:r>
            <a:endParaRPr lang="en-US" dirty="0"/>
          </a:p>
          <a:p>
            <a:r>
              <a:rPr lang="en-IN" dirty="0"/>
              <a:t>Zimin Chen, Steve James </a:t>
            </a:r>
            <a:r>
              <a:rPr lang="en-IN" dirty="0" err="1"/>
              <a:t>Kommrusch</a:t>
            </a:r>
            <a:r>
              <a:rPr lang="en-IN" dirty="0"/>
              <a:t>, and Martin </a:t>
            </a:r>
            <a:r>
              <a:rPr lang="en-IN" dirty="0" err="1"/>
              <a:t>Monperrus</a:t>
            </a:r>
            <a:r>
              <a:rPr lang="en-IN" dirty="0"/>
              <a:t>. 2022. Neural transfer learning for repairing security vulnerabilities in c code. IEEE Transactions on Software Engineering (2022). </a:t>
            </a:r>
            <a:endParaRPr lang="en-US" dirty="0"/>
          </a:p>
          <a:p>
            <a:r>
              <a:rPr lang="en-IN" dirty="0" err="1"/>
              <a:t>Saikat</a:t>
            </a:r>
            <a:r>
              <a:rPr lang="en-IN" dirty="0"/>
              <a:t> Chakraborty, Rahul Krishna, </a:t>
            </a:r>
            <a:r>
              <a:rPr lang="en-IN" dirty="0" err="1"/>
              <a:t>Yangruibo</a:t>
            </a:r>
            <a:r>
              <a:rPr lang="en-IN" dirty="0"/>
              <a:t> Ding, and </a:t>
            </a:r>
            <a:r>
              <a:rPr lang="en-IN" dirty="0" err="1"/>
              <a:t>Baishakhi</a:t>
            </a:r>
            <a:r>
              <a:rPr lang="en-IN" dirty="0"/>
              <a:t> Ray. 2021. Deep learning based vulnerability detection: Are we there yet. IEEE Transactions on Software Engineering (202</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Project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
        <p:nvSpPr>
          <p:cNvPr id="6" name="Content Placeholder 5">
            <a:extLst>
              <a:ext uri="{FF2B5EF4-FFF2-40B4-BE49-F238E27FC236}">
                <a16:creationId xmlns:a16="http://schemas.microsoft.com/office/drawing/2014/main" id="{3071B35D-1DB4-33F2-3FCE-3716B5F18D08}"/>
              </a:ext>
            </a:extLst>
          </p:cNvPr>
          <p:cNvSpPr>
            <a:spLocks noGrp="1"/>
          </p:cNvSpPr>
          <p:nvPr>
            <p:ph idx="1"/>
          </p:nvPr>
        </p:nvSpPr>
        <p:spPr/>
        <p:txBody>
          <a:bodyPr/>
          <a:lstStyle/>
          <a:p>
            <a:pPr marL="0" indent="0">
              <a:buNone/>
            </a:pPr>
            <a:r>
              <a:rPr lang="en-US" dirty="0"/>
              <a:t>The project aims to revolutionize vulnerability assessment in cybersecurity using AI. Leveraging machine learning algorithms, TensorFlow, and established tools like Nessus and OpenVAS, we automate the identification of vulnerabilities, enhancing accuracy and efficiency. The diverse dataset encompasses various severity levels. We preprocess data, encode categorical variables, and extract temporal features. Experimenting with neural network architectures, we optimize the model for vulnerability detection. This innovative approach combines traditional tools with cutting-edge AI, ushering in a new era of automated and robust cybersecurity vulnerability assessments.</a:t>
            </a:r>
            <a:endParaRPr lang="en-IN" dirty="0"/>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AD1862-679A-FE9E-8D76-8EBA863A378D}"/>
              </a:ext>
            </a:extLst>
          </p:cNvPr>
          <p:cNvSpPr>
            <a:spLocks noGrp="1"/>
          </p:cNvSpPr>
          <p:nvPr>
            <p:ph type="sldNum" sz="quarter" idx="12"/>
          </p:nvPr>
        </p:nvSpPr>
        <p:spPr/>
        <p:txBody>
          <a:bodyPr/>
          <a:lstStyle/>
          <a:p>
            <a:fld id="{BDCDBBEF-AA6C-4BA6-85B2-A17D7F280E38}" type="slidenum">
              <a:rPr lang="en-US" smtClean="0"/>
              <a:pPr/>
              <a:t>4</a:t>
            </a:fld>
            <a:endParaRPr lang="en-US"/>
          </a:p>
        </p:txBody>
      </p:sp>
      <p:sp>
        <p:nvSpPr>
          <p:cNvPr id="3" name="TextBox 2">
            <a:extLst>
              <a:ext uri="{FF2B5EF4-FFF2-40B4-BE49-F238E27FC236}">
                <a16:creationId xmlns:a16="http://schemas.microsoft.com/office/drawing/2014/main" id="{AFFCE06C-EED6-EF64-7E7A-84576D4ECFC9}"/>
              </a:ext>
            </a:extLst>
          </p:cNvPr>
          <p:cNvSpPr txBox="1"/>
          <p:nvPr/>
        </p:nvSpPr>
        <p:spPr>
          <a:xfrm>
            <a:off x="1048871" y="1138518"/>
            <a:ext cx="10470776" cy="3539430"/>
          </a:xfrm>
          <a:prstGeom prst="rect">
            <a:avLst/>
          </a:prstGeom>
          <a:noFill/>
        </p:spPr>
        <p:txBody>
          <a:bodyPr wrap="square" rtlCol="0">
            <a:spAutoFit/>
          </a:bodyPr>
          <a:lstStyle/>
          <a:p>
            <a:r>
              <a:rPr lang="en-US" sz="2800" dirty="0"/>
              <a:t>In an era defined by the ever-expanding digital landscape, cybersecurity has become a paramount concern. The Automated Vulnerability Assessment using AI project emerges as a pioneering endeavor, seeking to revolutionize the way vulnerabilities in computer systems are identified and assessed. Rooted in the convergence of artificial intelligence and cybersecurity, this project addresses the imperative need for automated, efficient, and accurate vulnerability detection.</a:t>
            </a:r>
            <a:endParaRPr lang="en-IN" sz="2800" dirty="0"/>
          </a:p>
        </p:txBody>
      </p:sp>
    </p:spTree>
    <p:extLst>
      <p:ext uri="{BB962C8B-B14F-4D97-AF65-F5344CB8AC3E}">
        <p14:creationId xmlns:p14="http://schemas.microsoft.com/office/powerpoint/2010/main" val="2065737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Formulation</a:t>
            </a:r>
          </a:p>
        </p:txBody>
      </p:sp>
      <p:sp>
        <p:nvSpPr>
          <p:cNvPr id="3" name="Content Placeholder 2"/>
          <p:cNvSpPr>
            <a:spLocks noGrp="1"/>
          </p:cNvSpPr>
          <p:nvPr>
            <p:ph idx="1"/>
          </p:nvPr>
        </p:nvSpPr>
        <p:spPr/>
        <p:txBody>
          <a:bodyPr/>
          <a:lstStyle/>
          <a:p>
            <a:pPr marL="0" indent="0">
              <a:buNone/>
            </a:pPr>
            <a:r>
              <a:rPr lang="en-US" dirty="0"/>
              <a:t>The research tackles the problem of accurately and promptly detecting vulnerabilities in cybersecurity. Conventional approaches frequently prove inadequate for managing the dynamic threat environment. To automate the identification process, we want to integrate AI, namely TensorFlow-based models, with well-known vulnerability assessment tools. The formulation of the fundamental challenge is creating models that can classify vulnerabilities according to severity levels in an efficient manner. The objective is to improve vulnerability assessments' overall effectiveness by experimenting with various neural network designs and feature engineering, therefore offering a strong and proactive </a:t>
            </a:r>
            <a:r>
              <a:rPr lang="en-US" dirty="0" err="1"/>
              <a:t>defence</a:t>
            </a:r>
            <a:r>
              <a:rPr lang="en-US" dirty="0"/>
              <a:t> against future cyber attacks.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 of the Work</a:t>
            </a:r>
          </a:p>
        </p:txBody>
      </p:sp>
      <p:sp>
        <p:nvSpPr>
          <p:cNvPr id="3" name="Content Placeholder 2"/>
          <p:cNvSpPr>
            <a:spLocks noGrp="1"/>
          </p:cNvSpPr>
          <p:nvPr>
            <p:ph idx="1"/>
          </p:nvPr>
        </p:nvSpPr>
        <p:spPr/>
        <p:txBody>
          <a:bodyPr>
            <a:normAutofit/>
          </a:bodyPr>
          <a:lstStyle/>
          <a:p>
            <a:pPr marL="0" indent="0">
              <a:buNone/>
            </a:pPr>
            <a:r>
              <a:rPr lang="en-US" dirty="0"/>
              <a:t>The project's goals include using AI to </a:t>
            </a:r>
            <a:r>
              <a:rPr lang="en-US" dirty="0" err="1"/>
              <a:t>revolutionise</a:t>
            </a:r>
            <a:r>
              <a:rPr lang="en-US" dirty="0"/>
              <a:t> cybersecurity risk assessments. First, by </a:t>
            </a:r>
            <a:r>
              <a:rPr lang="en-US" dirty="0" err="1"/>
              <a:t>utilising</a:t>
            </a:r>
            <a:r>
              <a:rPr lang="en-US" dirty="0"/>
              <a:t> TensorFlow for model training, it seeks to automate vulnerability detection. High efficiency and accuracy in vulnerability discovery across various datasets is the aim. Importing the project using well-known tools like OpenVAS and Nessus makes it more applicable. Comprehensive analysis is ensured via feature engineering, which also includes text representation and severity encoding. The goal of neural network architecture experimentation is to </a:t>
            </a:r>
            <a:r>
              <a:rPr lang="en-US" dirty="0" err="1"/>
              <a:t>maximise</a:t>
            </a:r>
            <a:r>
              <a:rPr lang="en-US" dirty="0"/>
              <a:t> model performance. In the end, the project hopes to provide a state-of-the-art automated solution that makes a substantial contribution to the field of cybersecurity risk assessment.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used</a:t>
            </a:r>
          </a:p>
        </p:txBody>
      </p:sp>
      <p:sp>
        <p:nvSpPr>
          <p:cNvPr id="3" name="Content Placeholder 2"/>
          <p:cNvSpPr>
            <a:spLocks noGrp="1"/>
          </p:cNvSpPr>
          <p:nvPr>
            <p:ph idx="1"/>
          </p:nvPr>
        </p:nvSpPr>
        <p:spPr>
          <a:xfrm>
            <a:off x="838200" y="1574614"/>
            <a:ext cx="10515600" cy="4351338"/>
          </a:xfrm>
        </p:spPr>
        <p:txBody>
          <a:bodyPr>
            <a:noAutofit/>
          </a:bodyPr>
          <a:lstStyle/>
          <a:p>
            <a:pPr marL="0" indent="0">
              <a:buNone/>
            </a:pPr>
            <a:r>
              <a:rPr lang="en-US" dirty="0"/>
              <a:t>The project employs a systematic methodology to revolutionize cybersecurity vulnerability assessments. It begins with dataset acquisition, incorporating diverse vulnerabilities across severity levels. Preprocessing involves cleaning data, encoding severity, and text representation. </a:t>
            </a:r>
          </a:p>
          <a:p>
            <a:r>
              <a:rPr lang="en-US" dirty="0"/>
              <a:t>Data Collection</a:t>
            </a:r>
          </a:p>
          <a:p>
            <a:r>
              <a:rPr lang="en-US" dirty="0"/>
              <a:t>Model Selection and Training</a:t>
            </a:r>
          </a:p>
          <a:p>
            <a:r>
              <a:rPr lang="en-US" dirty="0"/>
              <a:t>Integration with Vulnerability Assessment Tools</a:t>
            </a:r>
          </a:p>
          <a:p>
            <a:r>
              <a:rPr lang="en-US" dirty="0"/>
              <a:t>Automation Workflow</a:t>
            </a:r>
          </a:p>
          <a:p>
            <a:r>
              <a:rPr lang="en-US" dirty="0"/>
              <a:t>Evaluation and Testing</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and Outputs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project yields significant results and outputs in cybersecurity vulnerability assessments. Through extensive experimentation, the trained models demonstrate remarkable accuracy in identifying vulnerabilities across diverse datasets. Outputs include optimized neural network architectures capable of efficiently categorizing vulnerabilities based on severity levels. Integration with established tools like Nessus and OpenVAS enhances applicability and scalability. The system generates actionable insights, providing cybersecurity professionals with proactive measures to mitigate potential threats effectively. Additionally, the project contributes to the advancement of automated vulnerability assessment methodologies, paving the way for robust and comprehensive defenses against evolving cyber threats.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4003662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In conclusion, this project represents a paradigm shift in cybersecurity vulnerability assessments, marrying the power of AI, TensorFlow, and traditional tools. The developed models exhibit exceptional accuracy and efficiency, ensuring timely identification of vulnerabilities across various severity levels. The integration with Nessus and OpenVAS enhances the project's real-world applicability. Feature engineering and experimental fine-tuning of neural network architectures contribute to a holistic and optimized solution. The outcome is a cutting-edge automated system that not only addresses current cybersecurity challenges but also lays the foundation for proactive defense against future threats. This project marks a significant advancement, positioning automated vulnerability assessments at the forefront of cybersecurity defense strategies.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88046566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6140</TotalTime>
  <Words>984</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11</vt:i4>
      </vt:variant>
    </vt:vector>
  </HeadingPairs>
  <TitlesOfParts>
    <vt:vector size="21" baseType="lpstr">
      <vt:lpstr>Arial</vt:lpstr>
      <vt:lpstr>Arial Black</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Introduction to Project</vt:lpstr>
      <vt:lpstr>PowerPoint Presentation</vt:lpstr>
      <vt:lpstr>Problem Formulation</vt:lpstr>
      <vt:lpstr>Objectives of the Work</vt:lpstr>
      <vt:lpstr>Methodology used</vt:lpstr>
      <vt:lpstr>Results and Outputs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Aditya Shandilya</cp:lastModifiedBy>
  <cp:revision>495</cp:revision>
  <dcterms:created xsi:type="dcterms:W3CDTF">2019-01-09T10:33:58Z</dcterms:created>
  <dcterms:modified xsi:type="dcterms:W3CDTF">2024-02-09T04:57:30Z</dcterms:modified>
</cp:coreProperties>
</file>