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0" d="100"/>
          <a:sy n="30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12CB-4F61-4B4B-95CB-0E204242C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334BE-D1D0-4D1A-9F4B-A03FFE845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8677E-9FFD-41B3-8669-497F15BB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8B6-9E1F-4064-A98E-11D67914A98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D9C19-B32D-4FCE-948C-99A7727A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97343-A350-4DB0-A0F2-B124560B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F83F-02EE-4142-AFC6-A7D42715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6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5F5D-6D77-448F-99B6-69B413FF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38740-3C07-4380-B042-1205303F7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4EE7-C0C4-4086-8411-267EB1C8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8B6-9E1F-4064-A98E-11D67914A98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0EBC-C7F6-4DC4-9B7C-C34589C1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F1A35-89A8-4A2B-A3F4-E8B74F19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F83F-02EE-4142-AFC6-A7D42715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7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C0300-CBA8-4883-BF48-4610D371A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C0FC3-55C1-41F3-AB71-98E46BE83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4C58F-CDC9-44EE-89A8-AB5687E3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8B6-9E1F-4064-A98E-11D67914A98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D72A8-8B2E-4659-AE52-7BA492AB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9EEB-A5E0-48F6-9A84-1538E90B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F83F-02EE-4142-AFC6-A7D42715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2F38-00D5-4027-8B26-1424C5D5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64D6-FB9D-439A-99DC-9A982541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B81A6-5D8F-4713-9153-0D6E2F79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8B6-9E1F-4064-A98E-11D67914A98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5C53-9B52-4984-B50A-99B551DF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5037-C7E3-4432-9D7B-1DCE4B61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F83F-02EE-4142-AFC6-A7D42715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5B94-4EF4-4B35-9486-36FC1FB4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451D0-A7D0-494E-B12F-9160D6BD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F879E-3028-4FB7-A326-7F1FCBDF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8B6-9E1F-4064-A98E-11D67914A98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E871-1936-4219-B6EB-B7AABB0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84305-E8DB-4B21-B22B-DD0782A6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F83F-02EE-4142-AFC6-A7D42715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6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4516-6F1B-4F75-A64D-4749794E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9848D-1963-4B6E-9C56-DD4FE5D77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1D720-ACC7-4E16-A043-D7B64B2EA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57DBB-0C2C-4245-BB58-6A36AE6D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8B6-9E1F-4064-A98E-11D67914A98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A352E-8BEA-471C-87C7-404ADF9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0AF4D-4655-442C-9606-E228AE79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F83F-02EE-4142-AFC6-A7D42715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556B-788D-4023-9CB2-F704DCB3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469C7-FA7E-43B4-84B3-C6B6B29A2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9E07A-B598-4F80-8680-060205E3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F6B758-52C4-4531-A0F1-B49923F42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7FBAE-E1A1-4AA5-96CD-3AA7B71BF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CD38A-D4A2-4C63-BBF7-24DFE049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8B6-9E1F-4064-A98E-11D67914A98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ABF20-464B-49EC-85F7-6C5E6526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2BD8E-447E-4502-95B0-183D5877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F83F-02EE-4142-AFC6-A7D42715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66BD-223A-4A78-8874-19E74267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CB80A-0BA2-42D3-A874-20BA1D68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8B6-9E1F-4064-A98E-11D67914A98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BA50B-CD89-427A-9F1D-DD239317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63760-B42A-412F-B5CF-A7C24AEC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F83F-02EE-4142-AFC6-A7D42715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2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12554-3549-489D-A073-0C97151C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8B6-9E1F-4064-A98E-11D67914A98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CA442-1711-4CD5-A07C-7C38C8C3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E0AD1-4024-4ECE-A8DD-54E60684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F83F-02EE-4142-AFC6-A7D42715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8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9077-2F9C-4D19-BC0F-94FA4C7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5904-3657-406A-8670-D4D7BD349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9EBC3-6AF9-4E2A-8391-60FEF0FF0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537FE-8DF9-437B-A408-AD1341FE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8B6-9E1F-4064-A98E-11D67914A98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69C2-BC78-4C76-8818-2CEB5551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CFDAE-2F6C-41AF-8A40-E8565058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F83F-02EE-4142-AFC6-A7D42715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8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1C48-1974-4285-BEEB-120D5C53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D4185-754C-4F8C-83A9-1A008C66E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BDD8D-731E-4B8E-B58B-C4E328076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00C5-AD73-4F0D-9351-E907F985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C8B6-9E1F-4064-A98E-11D67914A98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3013A-9183-4B55-86B8-429E40B8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C26D4-68F4-445C-BC37-4155C8BB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0F83F-02EE-4142-AFC6-A7D42715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4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7C4BC-C4C0-45FC-8FC9-4B026070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BCAE-4B34-4B7E-AA8B-32B0D42F1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272D8-5C63-4052-B2AF-145DE141D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C8B6-9E1F-4064-A98E-11D67914A988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0880-6750-4641-A386-D02C93182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406D-0716-4057-B853-DCD2A2D54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F83F-02EE-4142-AFC6-A7D427150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6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A5EE-3721-42EE-BE74-92196B846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8B63C-C181-4097-9F8B-6E6B2D2A1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6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EOW</dc:title>
  <dc:creator>Unabia, Sophia A.</dc:creator>
  <cp:lastModifiedBy>Unabia, Sophia A.</cp:lastModifiedBy>
  <cp:revision>1</cp:revision>
  <dcterms:created xsi:type="dcterms:W3CDTF">2019-08-13T03:43:44Z</dcterms:created>
  <dcterms:modified xsi:type="dcterms:W3CDTF">2019-08-13T03:44:07Z</dcterms:modified>
</cp:coreProperties>
</file>