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eodatos.net/en/coordinates/united-kingd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Asian Restaurant in UK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Sophia Wu</a:t>
            </a:r>
          </a:p>
          <a:p>
            <a:r>
              <a:rPr kumimoji="1" lang="en-US" altLang="zh-TW" dirty="0" smtClean="0"/>
              <a:t>29/11/2020</a:t>
            </a:r>
          </a:p>
        </p:txBody>
      </p:sp>
    </p:spTree>
    <p:extLst>
      <p:ext uri="{BB962C8B-B14F-4D97-AF65-F5344CB8AC3E}">
        <p14:creationId xmlns:p14="http://schemas.microsoft.com/office/powerpoint/2010/main" val="3168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many Asian restaurant in UK?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7" y="2570813"/>
            <a:ext cx="7731125" cy="1208373"/>
          </a:xfrm>
        </p:spPr>
      </p:pic>
      <p:sp>
        <p:nvSpPr>
          <p:cNvPr id="5" name="文字方塊 4"/>
          <p:cNvSpPr txBox="1"/>
          <p:nvPr/>
        </p:nvSpPr>
        <p:spPr>
          <a:xfrm>
            <a:off x="2230437" y="3887209"/>
            <a:ext cx="773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There are 36 Asian restaurant in UK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859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Restaurant number over cities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66" y="2552700"/>
            <a:ext cx="5590467" cy="3101975"/>
          </a:xfrm>
        </p:spPr>
      </p:pic>
    </p:spTree>
    <p:extLst>
      <p:ext uri="{BB962C8B-B14F-4D97-AF65-F5344CB8AC3E}">
        <p14:creationId xmlns:p14="http://schemas.microsoft.com/office/powerpoint/2010/main" val="57868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6711" y="500063"/>
            <a:ext cx="3069527" cy="349300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Top restaurants in Likes,</a:t>
            </a:r>
            <a:br>
              <a:rPr kumimoji="1" lang="en-US" altLang="zh-TW" dirty="0" smtClean="0"/>
            </a:br>
            <a:r>
              <a:rPr kumimoji="1" lang="en-US" altLang="zh-TW" dirty="0" smtClean="0"/>
              <a:t>rating, Tips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63" y="500063"/>
            <a:ext cx="6612498" cy="5740400"/>
          </a:xfrm>
        </p:spPr>
      </p:pic>
      <p:sp>
        <p:nvSpPr>
          <p:cNvPr id="5" name="文字方塊 4"/>
          <p:cNvSpPr txBox="1"/>
          <p:nvPr/>
        </p:nvSpPr>
        <p:spPr>
          <a:xfrm>
            <a:off x="1116711" y="4400550"/>
            <a:ext cx="3069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Resturant</a:t>
            </a:r>
            <a:r>
              <a:rPr lang="en-US" altLang="zh-TW" dirty="0"/>
              <a:t> with maximum Likes and maximum Tips is </a:t>
            </a:r>
            <a:r>
              <a:rPr lang="en-US" altLang="zh-TW" dirty="0" err="1"/>
              <a:t>Sticks'n'Sushi</a:t>
            </a:r>
            <a:r>
              <a:rPr lang="en-US" altLang="zh-TW" dirty="0"/>
              <a:t> in London. </a:t>
            </a:r>
            <a:r>
              <a:rPr lang="en-US" altLang="zh-TW" dirty="0" err="1"/>
              <a:t>Resturant</a:t>
            </a:r>
            <a:r>
              <a:rPr lang="en-US" altLang="zh-TW" dirty="0"/>
              <a:t> with highest rating is Edo Sushi in Sheffield.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41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 Highest </a:t>
            </a:r>
            <a:r>
              <a:rPr kumimoji="1" lang="en-US" altLang="zh-TW" dirty="0" err="1" smtClean="0"/>
              <a:t>RatinG</a:t>
            </a:r>
            <a:r>
              <a:rPr kumimoji="1" lang="en-US" altLang="zh-TW" dirty="0" smtClean="0"/>
              <a:t> over cities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43" y="2339151"/>
            <a:ext cx="5941314" cy="3793094"/>
          </a:xfrm>
          <a:ln>
            <a:solidFill>
              <a:srgbClr val="FFC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5957888" y="2586038"/>
            <a:ext cx="428625" cy="29860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286750" y="3243263"/>
            <a:ext cx="400050" cy="23288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21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mtClean="0"/>
              <a:t>Map of </a:t>
            </a:r>
            <a:r>
              <a:rPr lang="en-US" altLang="zh-TW" smtClean="0"/>
              <a:t>average </a:t>
            </a:r>
            <a:r>
              <a:rPr lang="en-US" altLang="zh-TW"/>
              <a:t>rating </a:t>
            </a:r>
            <a:r>
              <a:rPr kumimoji="1" lang="en-US" altLang="zh-TW" smtClean="0"/>
              <a:t>over Cities</a:t>
            </a:r>
            <a:r>
              <a:rPr lang="en-US" altLang="zh-TW"/>
              <a:t> 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35" y="2443163"/>
            <a:ext cx="5213729" cy="3892496"/>
          </a:xfrm>
        </p:spPr>
      </p:pic>
    </p:spTree>
    <p:extLst>
      <p:ext uri="{BB962C8B-B14F-4D97-AF65-F5344CB8AC3E}">
        <p14:creationId xmlns:p14="http://schemas.microsoft.com/office/powerpoint/2010/main" val="198413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In the UK, London and Manchester have relative high rate </a:t>
            </a:r>
            <a:r>
              <a:rPr kumimoji="1" lang="en-US" altLang="zh-TW" dirty="0" err="1"/>
              <a:t>chinese</a:t>
            </a:r>
            <a:r>
              <a:rPr kumimoji="1" lang="en-US" altLang="zh-TW" dirty="0"/>
              <a:t> restaurants in average. </a:t>
            </a:r>
            <a:endParaRPr kumimoji="1" lang="en-US" altLang="zh-TW" dirty="0" smtClean="0"/>
          </a:p>
          <a:p>
            <a:r>
              <a:rPr kumimoji="1" lang="en-US" altLang="zh-TW" dirty="0" smtClean="0"/>
              <a:t>Swansea </a:t>
            </a:r>
            <a:r>
              <a:rPr kumimoji="1" lang="en-US" altLang="zh-TW" dirty="0"/>
              <a:t>has lowest rate </a:t>
            </a:r>
            <a:r>
              <a:rPr kumimoji="1" lang="en-US" altLang="zh-TW" dirty="0" err="1"/>
              <a:t>chinese</a:t>
            </a:r>
            <a:r>
              <a:rPr kumimoji="1" lang="en-US" altLang="zh-TW" dirty="0"/>
              <a:t> restaurants in average. 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Resturant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with maximum Likes and maximum Tips is </a:t>
            </a:r>
            <a:r>
              <a:rPr kumimoji="1" lang="en-US" altLang="zh-TW" dirty="0" err="1"/>
              <a:t>Sticks'n'Sushi</a:t>
            </a:r>
            <a:r>
              <a:rPr kumimoji="1" lang="en-US" altLang="zh-TW" dirty="0"/>
              <a:t> in London. </a:t>
            </a:r>
            <a:r>
              <a:rPr kumimoji="1" lang="en-US" altLang="zh-TW" dirty="0" err="1"/>
              <a:t>Resturant</a:t>
            </a:r>
            <a:r>
              <a:rPr kumimoji="1" lang="en-US" altLang="zh-TW" dirty="0"/>
              <a:t> with highest rating is Edo Sushi in Sheffield. </a:t>
            </a:r>
            <a:endParaRPr kumimoji="1" lang="en-US" altLang="zh-TW" dirty="0" smtClean="0"/>
          </a:p>
          <a:p>
            <a:r>
              <a:rPr kumimoji="1" lang="en-US" altLang="zh-TW" dirty="0" smtClean="0"/>
              <a:t>Chinese </a:t>
            </a:r>
            <a:r>
              <a:rPr kumimoji="1" lang="en-US" altLang="zh-TW" dirty="0"/>
              <a:t>restaurant only have 9 </a:t>
            </a:r>
            <a:r>
              <a:rPr kumimoji="1" lang="en-US" altLang="zh-TW" dirty="0" err="1"/>
              <a:t>restaraunt</a:t>
            </a:r>
            <a:r>
              <a:rPr kumimoji="1" lang="en-US" altLang="zh-TW" dirty="0"/>
              <a:t> in the </a:t>
            </a:r>
            <a:r>
              <a:rPr kumimoji="1" lang="en-US" altLang="zh-TW" dirty="0" smtClean="0"/>
              <a:t>UK.</a:t>
            </a:r>
          </a:p>
          <a:p>
            <a:pPr lvl="1"/>
            <a:r>
              <a:rPr kumimoji="1" lang="en-US" altLang="zh-TW" dirty="0" smtClean="0"/>
              <a:t>niche </a:t>
            </a:r>
            <a:r>
              <a:rPr kumimoji="1" lang="en-US" altLang="zh-TW" dirty="0"/>
              <a:t>market for </a:t>
            </a:r>
            <a:r>
              <a:rPr kumimoji="1" lang="en-US" altLang="zh-TW" dirty="0" err="1"/>
              <a:t>chinese</a:t>
            </a:r>
            <a:r>
              <a:rPr kumimoji="1" lang="en-US" altLang="zh-TW" dirty="0"/>
              <a:t> cuisine. </a:t>
            </a:r>
            <a:endParaRPr kumimoji="1" lang="en-US" altLang="zh-TW" dirty="0" smtClean="0"/>
          </a:p>
          <a:p>
            <a:r>
              <a:rPr kumimoji="1" lang="en-US" altLang="zh-TW" dirty="0" smtClean="0"/>
              <a:t>Sushi </a:t>
            </a:r>
            <a:r>
              <a:rPr kumimoji="1" lang="en-US" altLang="zh-TW" dirty="0"/>
              <a:t>is easier to have a higher rating for the restaurant, but also in a higher competition.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795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Conclusion and limitation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ecommend </a:t>
            </a:r>
            <a:r>
              <a:rPr kumimoji="1" lang="en-US" altLang="zh-TW" dirty="0"/>
              <a:t>the local catering company to open a </a:t>
            </a:r>
            <a:r>
              <a:rPr kumimoji="1" lang="en-US" altLang="zh-TW" dirty="0" smtClean="0"/>
              <a:t>Chinese </a:t>
            </a:r>
            <a:r>
              <a:rPr kumimoji="1" lang="en-US" altLang="zh-TW" dirty="0"/>
              <a:t>restaurant in London and Manchester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since </a:t>
            </a:r>
            <a:r>
              <a:rPr kumimoji="1" lang="en-US" altLang="zh-TW" dirty="0"/>
              <a:t>they have more experience on local restaurant. </a:t>
            </a:r>
            <a:endParaRPr kumimoji="1" lang="en-US" altLang="zh-TW" dirty="0" smtClean="0"/>
          </a:p>
          <a:p>
            <a:r>
              <a:rPr kumimoji="1" lang="en-US" altLang="zh-TW" dirty="0" smtClean="0"/>
              <a:t>Hong </a:t>
            </a:r>
            <a:r>
              <a:rPr kumimoji="1" lang="en-US" altLang="zh-TW" dirty="0"/>
              <a:t>Kong immigrant would be suitable to open in </a:t>
            </a:r>
            <a:r>
              <a:rPr kumimoji="1" lang="en-US" altLang="zh-TW" dirty="0" smtClean="0"/>
              <a:t>Swansea </a:t>
            </a:r>
          </a:p>
          <a:p>
            <a:pPr lvl="1"/>
            <a:r>
              <a:rPr kumimoji="1" lang="en-US" altLang="zh-TW" dirty="0" smtClean="0"/>
              <a:t>less competition </a:t>
            </a:r>
            <a:r>
              <a:rPr kumimoji="1" lang="en-US" altLang="zh-TW" dirty="0"/>
              <a:t>to gain the reputation faster at the </a:t>
            </a:r>
            <a:r>
              <a:rPr kumimoji="1" lang="en-US" altLang="zh-TW" dirty="0" smtClean="0"/>
              <a:t>beginning.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Due </a:t>
            </a:r>
            <a:r>
              <a:rPr kumimoji="1" lang="en-US" altLang="zh-TW" dirty="0"/>
              <a:t>to the limited data from </a:t>
            </a:r>
            <a:r>
              <a:rPr kumimoji="1" lang="en-US" altLang="zh-TW" dirty="0" err="1"/>
              <a:t>Foursqaure</a:t>
            </a:r>
            <a:r>
              <a:rPr kumimoji="1" lang="en-US" altLang="zh-TW" dirty="0"/>
              <a:t>, analysis cannot have a fully picture on the </a:t>
            </a:r>
            <a:r>
              <a:rPr kumimoji="1" lang="en-US" altLang="zh-TW" dirty="0" smtClean="0"/>
              <a:t>distribution </a:t>
            </a:r>
            <a:r>
              <a:rPr kumimoji="1" lang="en-US" altLang="zh-TW" dirty="0"/>
              <a:t>of all restaurant in the UK. </a:t>
            </a:r>
            <a:endParaRPr kumimoji="1" lang="en-US" altLang="zh-TW" dirty="0" smtClean="0"/>
          </a:p>
          <a:p>
            <a:r>
              <a:rPr kumimoji="1" lang="en-US" altLang="zh-TW" dirty="0" smtClean="0"/>
              <a:t>Further </a:t>
            </a:r>
            <a:r>
              <a:rPr kumimoji="1" lang="en-US" altLang="zh-TW" dirty="0"/>
              <a:t>detail research and analysis have to made and more data from external database.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8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TW" dirty="0" smtClean="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dirty="0" smtClean="0"/>
              <a:t>Business Problem and Problem Statements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dirty="0" smtClean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dirty="0" smtClean="0"/>
              <a:t>Discussion and Result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dirty="0" err="1" smtClean="0"/>
              <a:t>Conculsion</a:t>
            </a:r>
            <a:r>
              <a:rPr kumimoji="1" lang="en-US" altLang="zh-TW" dirty="0" smtClean="0"/>
              <a:t> and Limitation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168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Background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Many Hong </a:t>
            </a:r>
            <a:r>
              <a:rPr kumimoji="1" lang="en-US" altLang="zh-TW" dirty="0"/>
              <a:t>Kong people are </a:t>
            </a:r>
            <a:r>
              <a:rPr kumimoji="1" lang="en-US" altLang="zh-TW" dirty="0" smtClean="0"/>
              <a:t>planned to immigrate to other countries </a:t>
            </a:r>
          </a:p>
          <a:p>
            <a:pPr lvl="1"/>
            <a:r>
              <a:rPr kumimoji="1" lang="en-US" altLang="zh-TW" dirty="0"/>
              <a:t>D</a:t>
            </a:r>
            <a:r>
              <a:rPr kumimoji="1" lang="en-US" altLang="zh-TW" dirty="0" smtClean="0"/>
              <a:t>ue to the unstable </a:t>
            </a:r>
            <a:r>
              <a:rPr kumimoji="1" lang="en-US" altLang="zh-TW" dirty="0"/>
              <a:t>political environment after Anti-Extradition Law Amendment Bill Movement </a:t>
            </a:r>
            <a:endParaRPr kumimoji="1" lang="en-US" altLang="zh-TW" dirty="0" smtClean="0"/>
          </a:p>
          <a:p>
            <a:r>
              <a:rPr kumimoji="1" lang="en-US" altLang="zh-TW" dirty="0" smtClean="0"/>
              <a:t>UK </a:t>
            </a:r>
            <a:r>
              <a:rPr kumimoji="1" lang="en-US" altLang="zh-TW" dirty="0"/>
              <a:t>would be one of the popular countries for immigration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Hong </a:t>
            </a:r>
            <a:r>
              <a:rPr kumimoji="1" lang="en-US" altLang="zh-TW" dirty="0"/>
              <a:t>Kong was the </a:t>
            </a:r>
            <a:r>
              <a:rPr kumimoji="1" lang="en-US" altLang="zh-TW" dirty="0" smtClean="0"/>
              <a:t>colonies </a:t>
            </a:r>
            <a:r>
              <a:rPr kumimoji="1" lang="en-US" altLang="zh-TW" dirty="0"/>
              <a:t>of UK before 1997 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R</a:t>
            </a:r>
            <a:r>
              <a:rPr kumimoji="1" lang="en-US" altLang="zh-TW" dirty="0" smtClean="0"/>
              <a:t>elaxed </a:t>
            </a:r>
            <a:r>
              <a:rPr kumimoji="1" lang="en-US" altLang="zh-TW" dirty="0"/>
              <a:t>immigration policy to BNO </a:t>
            </a:r>
            <a:r>
              <a:rPr kumimoji="1" lang="en-US" altLang="zh-TW" dirty="0" smtClean="0"/>
              <a:t>holders</a:t>
            </a:r>
          </a:p>
          <a:p>
            <a:r>
              <a:rPr kumimoji="1" lang="en-US" altLang="zh-TW" sz="2600" dirty="0" smtClean="0"/>
              <a:t>More </a:t>
            </a:r>
            <a:r>
              <a:rPr kumimoji="1" lang="en-US" altLang="zh-TW" sz="2600" dirty="0"/>
              <a:t>Hong Kong People immigrate to the </a:t>
            </a:r>
            <a:r>
              <a:rPr kumimoji="1" lang="en-US" altLang="zh-TW" sz="2600" dirty="0" smtClean="0"/>
              <a:t>UK, </a:t>
            </a:r>
            <a:r>
              <a:rPr kumimoji="1" lang="en-US" altLang="zh-TW" sz="2400" dirty="0" smtClean="0"/>
              <a:t>the </a:t>
            </a:r>
            <a:r>
              <a:rPr kumimoji="1" lang="en-US" altLang="zh-TW" sz="2400" dirty="0"/>
              <a:t>demand for </a:t>
            </a:r>
            <a:r>
              <a:rPr kumimoji="1" lang="en-US" altLang="zh-TW" sz="2400" dirty="0" smtClean="0"/>
              <a:t>Asian / Chinese </a:t>
            </a:r>
            <a:r>
              <a:rPr kumimoji="1" lang="en-US" altLang="zh-TW" sz="2400" dirty="0"/>
              <a:t>restaurants would </a:t>
            </a:r>
            <a:r>
              <a:rPr kumimoji="1" lang="en-US" altLang="zh-TW" sz="2400" dirty="0" smtClean="0"/>
              <a:t>increase.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31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Business Problem &amp;</a:t>
            </a:r>
            <a:br>
              <a:rPr kumimoji="1" lang="en-US" altLang="zh-TW" dirty="0" smtClean="0"/>
            </a:br>
            <a:r>
              <a:rPr kumimoji="1" lang="en-US" altLang="zh-TW" dirty="0" smtClean="0"/>
              <a:t>Problem Statement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 smtClean="0"/>
              <a:t>To </a:t>
            </a:r>
            <a:r>
              <a:rPr kumimoji="1" lang="en-US" altLang="zh-TW" b="1" dirty="0"/>
              <a:t>find out the location which is suitable for opening a Hong Kong or Chinese restaurant in </a:t>
            </a:r>
            <a:r>
              <a:rPr kumimoji="1" lang="en-US" altLang="zh-TW" b="1" dirty="0" smtClean="0"/>
              <a:t>London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dirty="0" smtClean="0"/>
              <a:t>Districts </a:t>
            </a:r>
            <a:r>
              <a:rPr kumimoji="1" lang="en-US" altLang="zh-TW" dirty="0"/>
              <a:t>with fewer </a:t>
            </a:r>
            <a:r>
              <a:rPr kumimoji="1" lang="en-US" altLang="zh-TW" dirty="0" err="1" smtClean="0"/>
              <a:t>asian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restaurant in order to build the reputation faster.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dirty="0" smtClean="0"/>
              <a:t>Districts </a:t>
            </a:r>
            <a:r>
              <a:rPr kumimoji="1" lang="en-US" altLang="zh-TW" dirty="0"/>
              <a:t>with more low ranking restaurant in order to have less competition since we are targeting with the high standard of Traditional Hong Kong </a:t>
            </a:r>
            <a:r>
              <a:rPr kumimoji="1" lang="en-US" altLang="zh-TW" dirty="0" smtClean="0"/>
              <a:t>Cuisine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39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Target Clients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UK </a:t>
            </a:r>
            <a:r>
              <a:rPr kumimoji="1" lang="en-US" altLang="zh-TW" dirty="0"/>
              <a:t>local catering </a:t>
            </a:r>
            <a:r>
              <a:rPr kumimoji="1" lang="en-US" altLang="zh-TW" dirty="0" smtClean="0"/>
              <a:t>company </a:t>
            </a:r>
          </a:p>
          <a:p>
            <a:pPr lvl="1"/>
            <a:r>
              <a:rPr kumimoji="1" lang="en-US" altLang="zh-TW" dirty="0"/>
              <a:t>E</a:t>
            </a:r>
            <a:r>
              <a:rPr kumimoji="1" lang="en-US" altLang="zh-TW" dirty="0" smtClean="0"/>
              <a:t>nlarge </a:t>
            </a:r>
            <a:r>
              <a:rPr kumimoji="1" lang="en-US" altLang="zh-TW" dirty="0"/>
              <a:t>their business with the growing customer to Asian/Chinese cuisine from Hong Kong immigrants. </a:t>
            </a:r>
            <a:endParaRPr kumimoji="1" lang="en-US" altLang="zh-TW" dirty="0" smtClean="0"/>
          </a:p>
          <a:p>
            <a:r>
              <a:rPr kumimoji="1" lang="en-US" altLang="zh-TW" dirty="0" smtClean="0"/>
              <a:t>Hong </a:t>
            </a:r>
            <a:r>
              <a:rPr kumimoji="1" lang="en-US" altLang="zh-TW" dirty="0"/>
              <a:t>Kong immigrant 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I</a:t>
            </a:r>
            <a:r>
              <a:rPr kumimoji="1" lang="en-US" altLang="zh-TW" dirty="0" smtClean="0"/>
              <a:t>nvest </a:t>
            </a:r>
            <a:r>
              <a:rPr kumimoji="1" lang="en-US" altLang="zh-TW" dirty="0"/>
              <a:t>in the UK for the </a:t>
            </a:r>
            <a:r>
              <a:rPr kumimoji="1" lang="en-US" altLang="zh-TW" dirty="0" err="1"/>
              <a:t>chinese</a:t>
            </a:r>
            <a:r>
              <a:rPr kumimoji="1" lang="en-US" altLang="zh-TW" dirty="0"/>
              <a:t> restaurant business which can bring Hong Kong </a:t>
            </a:r>
            <a:r>
              <a:rPr kumimoji="1" lang="en-US" altLang="zh-TW" dirty="0" err="1"/>
              <a:t>Cusine</a:t>
            </a:r>
            <a:r>
              <a:rPr kumimoji="1" lang="en-US" altLang="zh-TW" dirty="0"/>
              <a:t> to the UK.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552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136" y="2638044"/>
            <a:ext cx="7729728" cy="1188720"/>
          </a:xfrm>
        </p:spPr>
        <p:txBody>
          <a:bodyPr/>
          <a:lstStyle/>
          <a:p>
            <a:r>
              <a:rPr kumimoji="1" lang="en-US" altLang="zh-TW" dirty="0" smtClean="0"/>
              <a:t>Data &amp; methodology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48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 from </a:t>
            </a:r>
            <a:r>
              <a:rPr kumimoji="1" lang="en-US" altLang="zh-TW" dirty="0" err="1" smtClean="0"/>
              <a:t>Geodatos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UK cities name and their Latitude and Longitude coordinates is collected from </a:t>
            </a:r>
            <a:r>
              <a:rPr lang="en-US" altLang="zh-TW" dirty="0">
                <a:hlinkClick r:id="rId2"/>
              </a:rPr>
              <a:t>https://www.geodatos.net/en/coordinates/united-kingdom</a:t>
            </a:r>
            <a:endParaRPr lang="en-US" altLang="zh-TW" dirty="0"/>
          </a:p>
          <a:p>
            <a:r>
              <a:rPr kumimoji="1" lang="en-US" altLang="zh-TW" dirty="0" smtClean="0"/>
              <a:t>Data cleansing to </a:t>
            </a:r>
            <a:r>
              <a:rPr lang="en-US" altLang="zh-TW" dirty="0" err="1" smtClean="0"/>
              <a:t>slipt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coodinates</a:t>
            </a:r>
            <a:r>
              <a:rPr lang="en-US" altLang="zh-TW" dirty="0" smtClean="0"/>
              <a:t> into </a:t>
            </a:r>
            <a:r>
              <a:rPr lang="en-US" altLang="zh-TW" dirty="0" err="1" smtClean="0"/>
              <a:t>longtitude</a:t>
            </a:r>
            <a:r>
              <a:rPr lang="en-US" altLang="zh-TW" dirty="0" smtClean="0"/>
              <a:t> and latitude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2" y="3892550"/>
            <a:ext cx="3949700" cy="2159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36" y="3892550"/>
            <a:ext cx="5626100" cy="2235200"/>
          </a:xfrm>
          <a:prstGeom prst="rect">
            <a:avLst/>
          </a:prstGeom>
        </p:spPr>
      </p:pic>
      <p:cxnSp>
        <p:nvCxnSpPr>
          <p:cNvPr id="7" name="直線箭頭接點 6"/>
          <p:cNvCxnSpPr/>
          <p:nvPr/>
        </p:nvCxnSpPr>
        <p:spPr>
          <a:xfrm>
            <a:off x="5029200" y="4995862"/>
            <a:ext cx="928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2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 from </a:t>
            </a:r>
            <a:r>
              <a:rPr kumimoji="1" lang="en-US" altLang="zh-TW" dirty="0" err="1" smtClean="0"/>
              <a:t>FourSquare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/>
              <a:t>Location, name, categories in the UK would be collected from </a:t>
            </a:r>
            <a:r>
              <a:rPr lang="en-US" altLang="zh-TW" dirty="0" err="1"/>
              <a:t>FourSquare</a:t>
            </a:r>
            <a:r>
              <a:rPr lang="en-US" altLang="zh-TW" dirty="0"/>
              <a:t>. </a:t>
            </a:r>
          </a:p>
          <a:p>
            <a:pPr lvl="1" fontAlgn="base"/>
            <a:r>
              <a:rPr lang="en-US" altLang="zh-TW" dirty="0"/>
              <a:t>The frequency , venue type and rating would be saved in data frame.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87" y="3477457"/>
            <a:ext cx="7235825" cy="32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136" y="2638044"/>
            <a:ext cx="7729728" cy="1188720"/>
          </a:xfrm>
        </p:spPr>
        <p:txBody>
          <a:bodyPr/>
          <a:lstStyle/>
          <a:p>
            <a:r>
              <a:rPr kumimoji="1" lang="en-US" altLang="zh-TW" dirty="0" smtClean="0"/>
              <a:t>Discussion and result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814322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678</TotalTime>
  <Words>468</Words>
  <Application>Microsoft Macintosh PowerPoint</Application>
  <PresentationFormat>寬螢幕</PresentationFormat>
  <Paragraphs>55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微軟正黑體</vt:lpstr>
      <vt:lpstr>Gill Sans MT</vt:lpstr>
      <vt:lpstr>Arial</vt:lpstr>
      <vt:lpstr>包裹</vt:lpstr>
      <vt:lpstr>Asian Restaurant in UK</vt:lpstr>
      <vt:lpstr>Contents</vt:lpstr>
      <vt:lpstr>Background</vt:lpstr>
      <vt:lpstr>Business Problem &amp; Problem Statement</vt:lpstr>
      <vt:lpstr>Target Clients</vt:lpstr>
      <vt:lpstr>Data &amp; methodology</vt:lpstr>
      <vt:lpstr>Data from Geodatos</vt:lpstr>
      <vt:lpstr>Data from FourSquare</vt:lpstr>
      <vt:lpstr>Discussion and result</vt:lpstr>
      <vt:lpstr>How many Asian restaurant in UK?</vt:lpstr>
      <vt:lpstr>Restaurant number over cities</vt:lpstr>
      <vt:lpstr>Top restaurants in Likes, rating, Tips</vt:lpstr>
      <vt:lpstr> Highest RatinG over cities</vt:lpstr>
      <vt:lpstr>Map of average rating over Cities </vt:lpstr>
      <vt:lpstr>Result</vt:lpstr>
      <vt:lpstr>Conclusion and limitation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Asian Restaurant in UK</dc:title>
  <dc:creator>WU Ka Yan</dc:creator>
  <cp:lastModifiedBy>WU Ka Yan</cp:lastModifiedBy>
  <cp:revision>6</cp:revision>
  <dcterms:created xsi:type="dcterms:W3CDTF">2020-11-28T20:54:07Z</dcterms:created>
  <dcterms:modified xsi:type="dcterms:W3CDTF">2020-11-29T08:13:06Z</dcterms:modified>
</cp:coreProperties>
</file>