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49"/>
    <p:restoredTop sz="94719"/>
  </p:normalViewPr>
  <p:slideViewPr>
    <p:cSldViewPr snapToGrid="0" snapToObjects="1">
      <p:cViewPr varScale="1">
        <p:scale>
          <a:sx n="152" d="100"/>
          <a:sy n="152" d="100"/>
        </p:scale>
        <p:origin x="22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6E87F-D262-FC4F-87D5-12B8DCB5D9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F60982-10CF-D24B-B3A3-6D1F44405A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9E4F5A-F334-8A43-B8CA-F3BFBBAC5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CC1CD-8B15-A649-A65D-91399CF0BA51}" type="datetimeFigureOut">
              <a:rPr lang="en-US" smtClean="0"/>
              <a:t>11/30/19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F3BEC7-3F96-A64F-A5F9-D39D33459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001C67-AC1F-F74B-B8B4-39D132997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07906-F7B1-9941-B41D-610E4A72E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751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CB510-5C8C-5C43-B04F-DA2302B07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BFB494-70EE-7449-B139-CB1550B480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BB3E3E-1068-A84C-9585-AFA469D1C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CC1CD-8B15-A649-A65D-91399CF0BA51}" type="datetimeFigureOut">
              <a:rPr lang="en-US" smtClean="0"/>
              <a:t>11/30/19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B6A2B0-C742-5C4A-B749-729D88ABB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19F570-757C-EE4C-9741-6DACCF468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07906-F7B1-9941-B41D-610E4A72E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31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AAC3B5-0EC7-5A4A-8B68-4B79676D12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57F1A1-9091-EA4F-8972-CB7E7115A3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8DE6D7-22EF-7247-A691-81FF63FC6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CC1CD-8B15-A649-A65D-91399CF0BA51}" type="datetimeFigureOut">
              <a:rPr lang="en-US" smtClean="0"/>
              <a:t>11/30/19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CBD7E6-934D-BD4C-B9B0-2FF3E216C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EB5DD5-6BBB-8544-ABBE-F9AF8D758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07906-F7B1-9941-B41D-610E4A72E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628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2DDBA-FC0F-6B47-824F-A65E3F455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E4C862-443E-CD4E-916D-EFFA822EE5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2FA7A4-4D0E-8D45-9D30-ADF14D25F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CC1CD-8B15-A649-A65D-91399CF0BA51}" type="datetimeFigureOut">
              <a:rPr lang="en-US" smtClean="0"/>
              <a:t>11/30/19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AD9872-25B6-994D-BCEC-A382CE68C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3EEF8B-A58B-9C4B-B4F2-23A7E068C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07906-F7B1-9941-B41D-610E4A72E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000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BB69F-BBA0-DC48-9E20-29EA86DF7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143240-387C-4E4E-B885-9BF96FDE81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E00323-5BBF-954F-A261-40CF37B1E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CC1CD-8B15-A649-A65D-91399CF0BA51}" type="datetimeFigureOut">
              <a:rPr lang="en-US" smtClean="0"/>
              <a:t>11/30/19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C55CBE-47A3-264F-9E80-F5BD82BF8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5B024-124E-1448-8B28-02229D14F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07906-F7B1-9941-B41D-610E4A72E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475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CE806-A935-6145-B22F-32960D307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11CC20-9E8C-8E4F-8F7A-1F36B97DF5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44CA97-C9FB-1B4E-B155-83C43CAF16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8FA73D-969B-DF4B-99CD-9177682B1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CC1CD-8B15-A649-A65D-91399CF0BA51}" type="datetimeFigureOut">
              <a:rPr lang="en-US" smtClean="0"/>
              <a:t>11/30/19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4FBBD0-F675-354F-8258-1A2F57B78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6AA7B4-069B-6341-9E44-30F35CA3E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07906-F7B1-9941-B41D-610E4A72E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527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B6444-76F7-AD43-A016-84FAC925C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FE3E0B-5C15-9946-8726-04CD7BA8DE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6D723C-98F5-4C49-8FE8-574FD61911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647199-58E8-FE40-8EB4-F746A18813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0D00AC-6F41-904E-9DDE-B82B4A4033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34DC56-079E-8942-8B7B-D743B3519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CC1CD-8B15-A649-A65D-91399CF0BA51}" type="datetimeFigureOut">
              <a:rPr lang="en-US" smtClean="0"/>
              <a:t>11/30/19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AE20C2-60DF-9A4F-AC78-A27CE309F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B43B14-337E-D64C-8421-AD80DD335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07906-F7B1-9941-B41D-610E4A72E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66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959CD-8FEA-9540-9EEF-0EE05CC90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40C642-B4E4-B040-9FB4-D51155273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CC1CD-8B15-A649-A65D-91399CF0BA51}" type="datetimeFigureOut">
              <a:rPr lang="en-US" smtClean="0"/>
              <a:t>11/30/19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AFC974-78CB-D542-9075-E99147D6A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C09B40-D0B9-6B4E-AE28-038823CBB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07906-F7B1-9941-B41D-610E4A72E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103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DCA046-9391-9341-8000-BA35625EA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CC1CD-8B15-A649-A65D-91399CF0BA51}" type="datetimeFigureOut">
              <a:rPr lang="en-US" smtClean="0"/>
              <a:t>11/30/19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D982D0-F183-6E46-8458-E2D3BFC7D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570F68-86E3-3745-B6B5-ACC4418C2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07906-F7B1-9941-B41D-610E4A72E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311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D16B7-1C84-3F41-9DDE-8E1BFF6FC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4EA195-F1E8-4C45-AD1E-5C68684F84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957D9E-B979-5544-B86B-D683EDD8C5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400653-52B9-C646-9302-0D5C723FA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CC1CD-8B15-A649-A65D-91399CF0BA51}" type="datetimeFigureOut">
              <a:rPr lang="en-US" smtClean="0"/>
              <a:t>11/30/19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AE00AF-22EE-244E-83DD-61DAF92A0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621DD4-DB7D-4543-9B9B-2BCFC8D67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07906-F7B1-9941-B41D-610E4A72E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5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782D5-42D2-8541-BE1F-A94B6067A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0F8032-CAA1-214F-B4D6-4B3D165CB2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4B0AB0-92AA-3548-B9C9-7D94B14D8C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132502-D203-5941-B31B-366B41FBE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CC1CD-8B15-A649-A65D-91399CF0BA51}" type="datetimeFigureOut">
              <a:rPr lang="en-US" smtClean="0"/>
              <a:t>11/30/19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EF06FD-D394-2247-9FF9-5F857EB4A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036E27-D385-D14C-BE17-F2FFB0445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07906-F7B1-9941-B41D-610E4A72E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592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5743EF-A163-274E-A5DD-C8DF7E284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26FE25-FA75-984E-8795-BF32FF775C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35A1E8-935A-004F-9B45-41167D1A5E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FCC1CD-8B15-A649-A65D-91399CF0BA51}" type="datetimeFigureOut">
              <a:rPr lang="en-US" smtClean="0"/>
              <a:t>11/30/19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AFBAF7-294C-5047-BC7D-20D61E26E6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132DA3-4350-AE42-BB7A-8FE109F851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807906-F7B1-9941-B41D-610E4A72E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561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clock&#10;&#10;Description automatically generated">
            <a:extLst>
              <a:ext uri="{FF2B5EF4-FFF2-40B4-BE49-F238E27FC236}">
                <a16:creationId xmlns:a16="http://schemas.microsoft.com/office/drawing/2014/main" id="{AEB416E6-CE48-A842-89C4-FC062C096D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1306" y="719355"/>
            <a:ext cx="3052904" cy="5881816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9E8F6BD9-E2DC-A649-B939-BD2FBEEA23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289" y="889686"/>
            <a:ext cx="7135139" cy="507862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E1E3EEE-4CF0-564F-A16A-20670E833C82}"/>
              </a:ext>
            </a:extLst>
          </p:cNvPr>
          <p:cNvSpPr/>
          <p:nvPr/>
        </p:nvSpPr>
        <p:spPr>
          <a:xfrm>
            <a:off x="8901306" y="5444455"/>
            <a:ext cx="1979215" cy="6123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1BA517-58DF-6A41-98B7-46ACEAC9EC84}"/>
              </a:ext>
            </a:extLst>
          </p:cNvPr>
          <p:cNvSpPr txBox="1"/>
          <p:nvPr/>
        </p:nvSpPr>
        <p:spPr>
          <a:xfrm>
            <a:off x="2071877" y="5872185"/>
            <a:ext cx="4018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harter Roman" panose="02040503050506020203" pitchFamily="18" charset="0"/>
              </a:rPr>
              <a:t>BoW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harter Roman" panose="02040503050506020203" pitchFamily="18" charset="0"/>
              </a:rPr>
              <a:t> representation of all industries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2E66D48-42D2-7449-A5FF-7B90B778F178}"/>
              </a:ext>
            </a:extLst>
          </p:cNvPr>
          <p:cNvSpPr txBox="1"/>
          <p:nvPr/>
        </p:nvSpPr>
        <p:spPr>
          <a:xfrm>
            <a:off x="8582077" y="5733685"/>
            <a:ext cx="30529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harter Roman" panose="02040503050506020203" pitchFamily="18" charset="0"/>
              </a:rPr>
              <a:t>BoW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harter Roman" panose="02040503050506020203" pitchFamily="18" charset="0"/>
              </a:rPr>
              <a:t> representation of unclassified job description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BB40D33-8199-814C-8517-AA27DE8A6933}"/>
              </a:ext>
            </a:extLst>
          </p:cNvPr>
          <p:cNvSpPr>
            <a:spLocks noChangeAspect="1"/>
          </p:cNvSpPr>
          <p:nvPr/>
        </p:nvSpPr>
        <p:spPr>
          <a:xfrm>
            <a:off x="6090204" y="2640434"/>
            <a:ext cx="685800" cy="685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AEF52C3-D27E-BE4E-B420-1B5C00C3A0B5}"/>
              </a:ext>
            </a:extLst>
          </p:cNvPr>
          <p:cNvSpPr>
            <a:spLocks noChangeAspect="1"/>
          </p:cNvSpPr>
          <p:nvPr/>
        </p:nvSpPr>
        <p:spPr>
          <a:xfrm>
            <a:off x="9346531" y="3128393"/>
            <a:ext cx="685800" cy="685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FCB35BE-DC60-B844-B89E-D88DF1FFE813}"/>
              </a:ext>
            </a:extLst>
          </p:cNvPr>
          <p:cNvCxnSpPr>
            <a:cxnSpLocks/>
            <a:stCxn id="11" idx="7"/>
          </p:cNvCxnSpPr>
          <p:nvPr/>
        </p:nvCxnSpPr>
        <p:spPr>
          <a:xfrm flipV="1">
            <a:off x="6675571" y="1388722"/>
            <a:ext cx="1237274" cy="1352145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6E2F0E2-A089-5F4E-B426-8E821A70D389}"/>
              </a:ext>
            </a:extLst>
          </p:cNvPr>
          <p:cNvCxnSpPr>
            <a:cxnSpLocks/>
            <a:stCxn id="12" idx="1"/>
          </p:cNvCxnSpPr>
          <p:nvPr/>
        </p:nvCxnSpPr>
        <p:spPr>
          <a:xfrm flipH="1" flipV="1">
            <a:off x="8404832" y="1388722"/>
            <a:ext cx="1042132" cy="1840104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8FF1ABC-A969-294B-B7D2-A894C4304CD7}"/>
              </a:ext>
            </a:extLst>
          </p:cNvPr>
          <p:cNvSpPr txBox="1"/>
          <p:nvPr/>
        </p:nvSpPr>
        <p:spPr>
          <a:xfrm>
            <a:off x="6763503" y="1050168"/>
            <a:ext cx="35549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Count of Word (normalized)</a:t>
            </a:r>
          </a:p>
        </p:txBody>
      </p:sp>
    </p:spTree>
    <p:extLst>
      <p:ext uri="{BB962C8B-B14F-4D97-AF65-F5344CB8AC3E}">
        <p14:creationId xmlns:p14="http://schemas.microsoft.com/office/powerpoint/2010/main" val="38769927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17</Words>
  <Application>Microsoft Macintosh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Batang</vt:lpstr>
      <vt:lpstr>Arial</vt:lpstr>
      <vt:lpstr>Calibri</vt:lpstr>
      <vt:lpstr>Calibri Light</vt:lpstr>
      <vt:lpstr>Charter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David</dc:creator>
  <cp:lastModifiedBy>Wang David</cp:lastModifiedBy>
  <cp:revision>2</cp:revision>
  <dcterms:created xsi:type="dcterms:W3CDTF">2019-12-01T06:14:45Z</dcterms:created>
  <dcterms:modified xsi:type="dcterms:W3CDTF">2019-12-01T06:26:41Z</dcterms:modified>
</cp:coreProperties>
</file>