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9"/>
  </p:notesMasterIdLst>
  <p:sldIdLst>
    <p:sldId id="256" r:id="rId2"/>
    <p:sldId id="259" r:id="rId3"/>
    <p:sldId id="265" r:id="rId4"/>
    <p:sldId id="260" r:id="rId5"/>
    <p:sldId id="257" r:id="rId6"/>
    <p:sldId id="263" r:id="rId7"/>
    <p:sldId id="261" r:id="rId8"/>
    <p:sldId id="262" r:id="rId9"/>
    <p:sldId id="267" r:id="rId10"/>
    <p:sldId id="270" r:id="rId11"/>
    <p:sldId id="264" r:id="rId12"/>
    <p:sldId id="266" r:id="rId13"/>
    <p:sldId id="268" r:id="rId14"/>
    <p:sldId id="269" r:id="rId15"/>
    <p:sldId id="258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8CBF4-BDBB-4EB1-B578-90C9C2A944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AFE395-12CE-4B3F-B8EC-8C9CA119371A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4435DAC9-F2CA-4B95-BBBD-89EB5C885EDF}" type="par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0CE8C6D2-66F6-484E-9798-29EE25D009D9}" type="sib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4B47CC11-4E5B-441C-93AC-34114F3B6FFD}" type="asst">
      <dgm:prSet phldrT="[文本]"/>
      <dgm:spPr/>
      <dgm:t>
        <a:bodyPr/>
        <a:lstStyle/>
        <a:p>
          <a:r>
            <a:rPr lang="en-US" altLang="zh-CN" dirty="0" smtClean="0"/>
            <a:t>Element (html)</a:t>
          </a:r>
          <a:endParaRPr lang="zh-CN" altLang="en-US" dirty="0"/>
        </a:p>
      </dgm:t>
    </dgm:pt>
    <dgm:pt modelId="{DBD0840C-C3B8-4951-8D91-1A10F3DEB607}" type="par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D490FB56-34F9-48E7-96B3-D5E980BFC75C}" type="sib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8F2E42D4-F944-4586-843F-DCED509542AD}" type="asst">
      <dgm:prSet phldrT="[文本]"/>
      <dgm:spPr/>
      <dgm:t>
        <a:bodyPr/>
        <a:lstStyle/>
        <a:p>
          <a:r>
            <a:rPr lang="en-US" altLang="zh-CN" dirty="0" smtClean="0"/>
            <a:t>Element (head)</a:t>
          </a:r>
          <a:endParaRPr lang="zh-CN" altLang="en-US" dirty="0"/>
        </a:p>
      </dgm:t>
    </dgm:pt>
    <dgm:pt modelId="{7F534282-B6A0-4ADA-B685-A04966383F71}" type="par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A6C80B69-D758-42F4-860A-15D93ADCDDE9}" type="sib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254121B1-5060-48BD-95FD-8E0DBE8CA963}" type="asst">
      <dgm:prSet phldrT="[文本]"/>
      <dgm:spPr/>
      <dgm:t>
        <a:bodyPr/>
        <a:lstStyle/>
        <a:p>
          <a:pPr algn="l"/>
          <a:r>
            <a:rPr lang="en-US" altLang="zh-CN" dirty="0" smtClean="0"/>
            <a:t>Element (body)</a:t>
          </a:r>
          <a:endParaRPr lang="zh-CN" altLang="en-US" dirty="0"/>
        </a:p>
      </dgm:t>
    </dgm:pt>
    <dgm:pt modelId="{DC6FBBE1-ADE0-4C1C-9725-18A84B2D4FA6}" type="par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08D12E33-4ED7-4D45-B378-AF88A7DDF50C}" type="sib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A910F588-6F97-48EF-8415-F169F97596D0}" type="asst">
      <dgm:prSet phldrT="[文本]"/>
      <dgm:spPr/>
      <dgm:t>
        <a:bodyPr/>
        <a:lstStyle/>
        <a:p>
          <a:r>
            <a:rPr lang="en-US" altLang="zh-CN" dirty="0" smtClean="0"/>
            <a:t>Element (title)</a:t>
          </a:r>
          <a:endParaRPr lang="zh-CN" altLang="en-US" dirty="0"/>
        </a:p>
      </dgm:t>
    </dgm:pt>
    <dgm:pt modelId="{5EEDFC97-FBB0-4469-A4AF-A036C8BD1D75}" type="par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4567688C-3270-4E10-8E21-0EC105CA3C6C}" type="sib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7D93751C-BEC0-4D02-AA5D-93E28284933D}" type="asst">
      <dgm:prSet phldrT="[文本]"/>
      <dgm:spPr/>
      <dgm:t>
        <a:bodyPr/>
        <a:lstStyle/>
        <a:p>
          <a:r>
            <a:rPr lang="en-US" altLang="zh-CN" dirty="0" smtClean="0"/>
            <a:t>Text (Document) </a:t>
          </a:r>
          <a:endParaRPr lang="zh-CN" altLang="en-US" dirty="0"/>
        </a:p>
      </dgm:t>
    </dgm:pt>
    <dgm:pt modelId="{D6D3A86B-216E-45D1-9CA5-C6649BB9A720}" type="par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864321A1-5BCA-456D-92DF-F446242D64BF}" type="sib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F64FF9CB-F56E-4213-BAA0-1304C1A5498B}" type="asst">
      <dgm:prSet phldrT="[文本]"/>
      <dgm:spPr/>
      <dgm:t>
        <a:bodyPr/>
        <a:lstStyle/>
        <a:p>
          <a:r>
            <a:rPr lang="en-US" altLang="zh-CN" dirty="0" smtClean="0"/>
            <a:t>Element (p)</a:t>
          </a:r>
          <a:endParaRPr lang="zh-CN" altLang="en-US" dirty="0"/>
        </a:p>
      </dgm:t>
    </dgm:pt>
    <dgm:pt modelId="{42B8C1D5-BF53-4974-90E1-5CC80FCE6BB7}" type="par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CC7A4D8D-9532-430B-B27B-B19B4A47C6DA}" type="sib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4234DE3E-9318-4229-BAC8-D366E3A9FFD6}" type="asst">
      <dgm:prSet phldrT="[文本]"/>
      <dgm:spPr/>
      <dgm:t>
        <a:bodyPr/>
        <a:lstStyle/>
        <a:p>
          <a:r>
            <a:rPr lang="en-US" altLang="zh-CN" dirty="0" smtClean="0"/>
            <a:t>Text (Hello World)</a:t>
          </a:r>
          <a:endParaRPr lang="zh-CN" altLang="en-US" dirty="0"/>
        </a:p>
      </dgm:t>
    </dgm:pt>
    <dgm:pt modelId="{02E09558-0F86-4981-9913-19BFEC951D14}" type="par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18F4A64D-D61E-41FD-B8AB-7207028D3B7A}" type="sib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4968D0F1-8C48-4D15-A761-F645D6AC924C}" type="pres">
      <dgm:prSet presAssocID="{9EB8CBF4-BDBB-4EB1-B578-90C9C2A944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BEB0F83-8C32-4104-81F5-3D68D9DDDBF9}" type="pres">
      <dgm:prSet presAssocID="{43AFE395-12CE-4B3F-B8EC-8C9CA119371A}" presName="hierRoot1" presStyleCnt="0"/>
      <dgm:spPr/>
    </dgm:pt>
    <dgm:pt modelId="{C27A89CD-1090-4473-85D5-86FEC4578979}" type="pres">
      <dgm:prSet presAssocID="{43AFE395-12CE-4B3F-B8EC-8C9CA119371A}" presName="composite" presStyleCnt="0"/>
      <dgm:spPr/>
    </dgm:pt>
    <dgm:pt modelId="{DBB89176-C448-45B1-8957-596501AFED78}" type="pres">
      <dgm:prSet presAssocID="{43AFE395-12CE-4B3F-B8EC-8C9CA119371A}" presName="background" presStyleLbl="node0" presStyleIdx="0" presStyleCnt="1"/>
      <dgm:spPr/>
    </dgm:pt>
    <dgm:pt modelId="{8CD5A77D-4B31-4969-B6B6-A393117DE22E}" type="pres">
      <dgm:prSet presAssocID="{43AFE395-12CE-4B3F-B8EC-8C9CA119371A}" presName="text" presStyleLbl="fgAcc0" presStyleIdx="0" presStyleCnt="1" custScaleX="114512" custLinFactNeighborX="-7" custLinFactNeighborY="93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099E9A-3F4D-4841-9F23-2590AA02D4B5}" type="pres">
      <dgm:prSet presAssocID="{43AFE395-12CE-4B3F-B8EC-8C9CA119371A}" presName="hierChild2" presStyleCnt="0"/>
      <dgm:spPr/>
    </dgm:pt>
    <dgm:pt modelId="{5612DF1F-05B2-464E-9709-FAD2B0BB70E8}" type="pres">
      <dgm:prSet presAssocID="{DBD0840C-C3B8-4951-8D91-1A10F3DEB607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2334A8B3-F9CC-4513-AA35-C9C0E5AE56FA}" type="pres">
      <dgm:prSet presAssocID="{4B47CC11-4E5B-441C-93AC-34114F3B6FFD}" presName="hierRoot2" presStyleCnt="0"/>
      <dgm:spPr/>
    </dgm:pt>
    <dgm:pt modelId="{8D344C29-4337-4782-B2DD-2378E695E7FD}" type="pres">
      <dgm:prSet presAssocID="{4B47CC11-4E5B-441C-93AC-34114F3B6FFD}" presName="composite2" presStyleCnt="0"/>
      <dgm:spPr/>
    </dgm:pt>
    <dgm:pt modelId="{1777AC7F-7F27-4A6A-8740-E07DD4550824}" type="pres">
      <dgm:prSet presAssocID="{4B47CC11-4E5B-441C-93AC-34114F3B6FFD}" presName="background2" presStyleLbl="asst1" presStyleIdx="0" presStyleCnt="7"/>
      <dgm:spPr/>
    </dgm:pt>
    <dgm:pt modelId="{C42FD476-D692-4AD0-A3B4-8853C74C4114}" type="pres">
      <dgm:prSet presAssocID="{4B47CC11-4E5B-441C-93AC-34114F3B6FFD}" presName="text2" presStyleLbl="fgAcc2" presStyleIdx="0" presStyleCnt="1" custScaleX="148850" custLinFactNeighborY="-26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AB1EC4-5F7F-40D4-ADEE-12D86A8F53E6}" type="pres">
      <dgm:prSet presAssocID="{4B47CC11-4E5B-441C-93AC-34114F3B6FFD}" presName="hierChild3" presStyleCnt="0"/>
      <dgm:spPr/>
    </dgm:pt>
    <dgm:pt modelId="{AAAE2E46-A281-4876-81A1-5C628BA44B6F}" type="pres">
      <dgm:prSet presAssocID="{7F534282-B6A0-4ADA-B685-A04966383F71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BBF06AD9-E022-495D-861C-62A5FAF90925}" type="pres">
      <dgm:prSet presAssocID="{8F2E42D4-F944-4586-843F-DCED509542AD}" presName="hierRoot3" presStyleCnt="0"/>
      <dgm:spPr/>
    </dgm:pt>
    <dgm:pt modelId="{DAB32A6A-8ED6-4B47-8A61-C3C0E1A347B1}" type="pres">
      <dgm:prSet presAssocID="{8F2E42D4-F944-4586-843F-DCED509542AD}" presName="composite3" presStyleCnt="0"/>
      <dgm:spPr/>
    </dgm:pt>
    <dgm:pt modelId="{913F43BA-7405-4F79-A25B-E2ACA928E31A}" type="pres">
      <dgm:prSet presAssocID="{8F2E42D4-F944-4586-843F-DCED509542AD}" presName="background3" presStyleLbl="asst1" presStyleIdx="1" presStyleCnt="7"/>
      <dgm:spPr/>
    </dgm:pt>
    <dgm:pt modelId="{F99581A4-947A-4D54-B488-7FA23858DD90}" type="pres">
      <dgm:prSet presAssocID="{8F2E42D4-F944-4586-843F-DCED509542AD}" presName="text3" presStyleLbl="fgAcc3" presStyleIdx="0" presStyleCnt="2" custScaleX="127942" custLinFactNeighborX="-20649" custLinFactNeighborY="56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2C1C84-8499-486A-82D1-911F12C74A57}" type="pres">
      <dgm:prSet presAssocID="{8F2E42D4-F944-4586-843F-DCED509542AD}" presName="hierChild4" presStyleCnt="0"/>
      <dgm:spPr/>
    </dgm:pt>
    <dgm:pt modelId="{3E23BCAB-CDC0-40C7-B465-87AD32356E84}" type="pres">
      <dgm:prSet presAssocID="{5EEDFC97-FBB0-4469-A4AF-A036C8BD1D75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5CE0AC17-92B2-4EF3-9C49-EA03FE57D397}" type="pres">
      <dgm:prSet presAssocID="{A910F588-6F97-48EF-8415-F169F97596D0}" presName="hierRoot4" presStyleCnt="0"/>
      <dgm:spPr/>
    </dgm:pt>
    <dgm:pt modelId="{3FC11CF5-B849-417F-A6A3-1C3F35BCA3C3}" type="pres">
      <dgm:prSet presAssocID="{A910F588-6F97-48EF-8415-F169F97596D0}" presName="composite4" presStyleCnt="0"/>
      <dgm:spPr/>
    </dgm:pt>
    <dgm:pt modelId="{837D40EF-84BC-4C28-A9F8-B878316C7840}" type="pres">
      <dgm:prSet presAssocID="{A910F588-6F97-48EF-8415-F169F97596D0}" presName="background4" presStyleLbl="asst1" presStyleIdx="2" presStyleCnt="7"/>
      <dgm:spPr/>
    </dgm:pt>
    <dgm:pt modelId="{D8500654-318C-44C1-8E0B-AD0942C3864F}" type="pres">
      <dgm:prSet presAssocID="{A910F588-6F97-48EF-8415-F169F97596D0}" presName="text4" presStyleLbl="fgAcc4" presStyleIdx="0" presStyleCnt="4" custScaleX="168803" custLinFactX="-11862" custLinFactNeighborX="-100000" custLinFactNeighborY="-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EE5DEA-7FDA-4A0A-8570-3279D3F2D84A}" type="pres">
      <dgm:prSet presAssocID="{A910F588-6F97-48EF-8415-F169F97596D0}" presName="hierChild5" presStyleCnt="0"/>
      <dgm:spPr/>
    </dgm:pt>
    <dgm:pt modelId="{25939682-0F75-4F9C-8051-F9CA987C3AA4}" type="pres">
      <dgm:prSet presAssocID="{D6D3A86B-216E-45D1-9CA5-C6649BB9A720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1592C1E5-27F0-4DF9-A63E-78A1E5B308BE}" type="pres">
      <dgm:prSet presAssocID="{7D93751C-BEC0-4D02-AA5D-93E28284933D}" presName="hierRoot4" presStyleCnt="0"/>
      <dgm:spPr/>
    </dgm:pt>
    <dgm:pt modelId="{812EFD42-79C5-4C53-8C13-B8AF33014F37}" type="pres">
      <dgm:prSet presAssocID="{7D93751C-BEC0-4D02-AA5D-93E28284933D}" presName="composite4" presStyleCnt="0"/>
      <dgm:spPr/>
    </dgm:pt>
    <dgm:pt modelId="{B8EBECC2-35FE-4126-AA4E-471228F9A149}" type="pres">
      <dgm:prSet presAssocID="{7D93751C-BEC0-4D02-AA5D-93E28284933D}" presName="background4" presStyleLbl="asst1" presStyleIdx="3" presStyleCnt="7"/>
      <dgm:spPr/>
    </dgm:pt>
    <dgm:pt modelId="{9D681FF1-248C-449D-AB0C-9320E94DB4DD}" type="pres">
      <dgm:prSet presAssocID="{7D93751C-BEC0-4D02-AA5D-93E28284933D}" presName="text4" presStyleLbl="fgAcc4" presStyleIdx="1" presStyleCnt="4" custScaleX="144865" custLinFactX="-100000" custLinFactNeighborX="-120123" custLinFactNeighborY="106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4AC7B6-C243-44DE-9B3A-C028556A9190}" type="pres">
      <dgm:prSet presAssocID="{7D93751C-BEC0-4D02-AA5D-93E28284933D}" presName="hierChild5" presStyleCnt="0"/>
      <dgm:spPr/>
    </dgm:pt>
    <dgm:pt modelId="{1C89CB98-DCC8-4A65-BC57-5D5C9DE44E4F}" type="pres">
      <dgm:prSet presAssocID="{DC6FBBE1-ADE0-4C1C-9725-18A84B2D4FA6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E2992AEB-F38F-49D4-A40A-7FC46E190D68}" type="pres">
      <dgm:prSet presAssocID="{254121B1-5060-48BD-95FD-8E0DBE8CA963}" presName="hierRoot3" presStyleCnt="0"/>
      <dgm:spPr/>
    </dgm:pt>
    <dgm:pt modelId="{CF765B6A-4676-4C1D-B666-D65414DCE47A}" type="pres">
      <dgm:prSet presAssocID="{254121B1-5060-48BD-95FD-8E0DBE8CA963}" presName="composite3" presStyleCnt="0"/>
      <dgm:spPr/>
    </dgm:pt>
    <dgm:pt modelId="{81DB41B4-4C84-4D1F-8A23-C98869B92117}" type="pres">
      <dgm:prSet presAssocID="{254121B1-5060-48BD-95FD-8E0DBE8CA963}" presName="background3" presStyleLbl="asst1" presStyleIdx="4" presStyleCnt="7"/>
      <dgm:spPr/>
    </dgm:pt>
    <dgm:pt modelId="{A2131C46-EF19-4255-9F5B-026D44CD71D9}" type="pres">
      <dgm:prSet presAssocID="{254121B1-5060-48BD-95FD-8E0DBE8CA963}" presName="text3" presStyleLbl="fgAcc3" presStyleIdx="1" presStyleCnt="2" custScaleX="128720" custLinFactNeighborX="32093" custLinFactNeighborY="62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553D5-E731-4664-AFDF-51EF534FE25D}" type="pres">
      <dgm:prSet presAssocID="{254121B1-5060-48BD-95FD-8E0DBE8CA963}" presName="hierChild4" presStyleCnt="0"/>
      <dgm:spPr/>
    </dgm:pt>
    <dgm:pt modelId="{6345F9EA-CE94-4B9D-9B16-CF8D85C3EC73}" type="pres">
      <dgm:prSet presAssocID="{42B8C1D5-BF53-4974-90E1-5CC80FCE6BB7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91A1BEFD-C19C-4525-94DA-BFBAD7D39E8B}" type="pres">
      <dgm:prSet presAssocID="{F64FF9CB-F56E-4213-BAA0-1304C1A5498B}" presName="hierRoot4" presStyleCnt="0"/>
      <dgm:spPr/>
    </dgm:pt>
    <dgm:pt modelId="{87C5478B-0072-4D7D-896C-DEDC2E9FEF30}" type="pres">
      <dgm:prSet presAssocID="{F64FF9CB-F56E-4213-BAA0-1304C1A5498B}" presName="composite4" presStyleCnt="0"/>
      <dgm:spPr/>
    </dgm:pt>
    <dgm:pt modelId="{F18D23E7-04E6-4C64-9653-EF93A12F7D7D}" type="pres">
      <dgm:prSet presAssocID="{F64FF9CB-F56E-4213-BAA0-1304C1A5498B}" presName="background4" presStyleLbl="asst1" presStyleIdx="5" presStyleCnt="7"/>
      <dgm:spPr/>
    </dgm:pt>
    <dgm:pt modelId="{E4720B6F-D6B6-4F13-AD25-4768EE832C5A}" type="pres">
      <dgm:prSet presAssocID="{F64FF9CB-F56E-4213-BAA0-1304C1A5498B}" presName="text4" presStyleLbl="fgAcc4" presStyleIdx="2" presStyleCnt="4" custScaleX="134537" custLinFactX="12194" custLinFactNeighborX="100000" custLinFactNeighborY="49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12374C-D62C-45E8-B00E-D0835DD2CC43}" type="pres">
      <dgm:prSet presAssocID="{F64FF9CB-F56E-4213-BAA0-1304C1A5498B}" presName="hierChild5" presStyleCnt="0"/>
      <dgm:spPr/>
    </dgm:pt>
    <dgm:pt modelId="{611B346D-733E-4F46-9493-557545AFBEE6}" type="pres">
      <dgm:prSet presAssocID="{02E09558-0F86-4981-9913-19BFEC951D14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66588935-033B-455B-BF08-E788C52EB6D8}" type="pres">
      <dgm:prSet presAssocID="{4234DE3E-9318-4229-BAC8-D366E3A9FFD6}" presName="hierRoot4" presStyleCnt="0"/>
      <dgm:spPr/>
    </dgm:pt>
    <dgm:pt modelId="{A587F50A-CD18-4269-86CD-7254EE13B093}" type="pres">
      <dgm:prSet presAssocID="{4234DE3E-9318-4229-BAC8-D366E3A9FFD6}" presName="composite4" presStyleCnt="0"/>
      <dgm:spPr/>
    </dgm:pt>
    <dgm:pt modelId="{CEE3DE35-2EF7-48A4-BBD3-11BD4481921A}" type="pres">
      <dgm:prSet presAssocID="{4234DE3E-9318-4229-BAC8-D366E3A9FFD6}" presName="background4" presStyleLbl="asst1" presStyleIdx="6" presStyleCnt="7"/>
      <dgm:spPr/>
    </dgm:pt>
    <dgm:pt modelId="{052EA75A-61A4-4E1C-9B40-5125F5AAF34D}" type="pres">
      <dgm:prSet presAssocID="{4234DE3E-9318-4229-BAC8-D366E3A9FFD6}" presName="text4" presStyleLbl="fgAcc4" presStyleIdx="3" presStyleCnt="4" custScaleX="198752" custLinFactX="100000" custLinFactNeighborX="112789" custLinFactNeighborY="-10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E6FC3C-8B0D-456F-8FF8-79B1B462998D}" type="pres">
      <dgm:prSet presAssocID="{4234DE3E-9318-4229-BAC8-D366E3A9FFD6}" presName="hierChild5" presStyleCnt="0"/>
      <dgm:spPr/>
    </dgm:pt>
  </dgm:ptLst>
  <dgm:cxnLst>
    <dgm:cxn modelId="{988B96DD-99F9-4BD9-BF36-23555E3930F8}" type="presOf" srcId="{DC6FBBE1-ADE0-4C1C-9725-18A84B2D4FA6}" destId="{1C89CB98-DCC8-4A65-BC57-5D5C9DE44E4F}" srcOrd="0" destOrd="0" presId="urn:microsoft.com/office/officeart/2005/8/layout/hierarchy1"/>
    <dgm:cxn modelId="{8CB9BFA6-2353-4738-9108-309143276984}" type="presOf" srcId="{42B8C1D5-BF53-4974-90E1-5CC80FCE6BB7}" destId="{6345F9EA-CE94-4B9D-9B16-CF8D85C3EC73}" srcOrd="0" destOrd="0" presId="urn:microsoft.com/office/officeart/2005/8/layout/hierarchy1"/>
    <dgm:cxn modelId="{94DFEE97-E3C8-45FD-A6E1-A3BADE7521D8}" srcId="{8F2E42D4-F944-4586-843F-DCED509542AD}" destId="{A910F588-6F97-48EF-8415-F169F97596D0}" srcOrd="0" destOrd="0" parTransId="{5EEDFC97-FBB0-4469-A4AF-A036C8BD1D75}" sibTransId="{4567688C-3270-4E10-8E21-0EC105CA3C6C}"/>
    <dgm:cxn modelId="{6C52FF4E-296F-4B11-ACD6-7A7E75B80774}" type="presOf" srcId="{4B47CC11-4E5B-441C-93AC-34114F3B6FFD}" destId="{C42FD476-D692-4AD0-A3B4-8853C74C4114}" srcOrd="0" destOrd="0" presId="urn:microsoft.com/office/officeart/2005/8/layout/hierarchy1"/>
    <dgm:cxn modelId="{7609F3C1-547E-4A3E-996D-9007338D0286}" type="presOf" srcId="{4234DE3E-9318-4229-BAC8-D366E3A9FFD6}" destId="{052EA75A-61A4-4E1C-9B40-5125F5AAF34D}" srcOrd="0" destOrd="0" presId="urn:microsoft.com/office/officeart/2005/8/layout/hierarchy1"/>
    <dgm:cxn modelId="{ED313F74-5E9A-4BB8-90AF-67764E42E89D}" type="presOf" srcId="{7F534282-B6A0-4ADA-B685-A04966383F71}" destId="{AAAE2E46-A281-4876-81A1-5C628BA44B6F}" srcOrd="0" destOrd="0" presId="urn:microsoft.com/office/officeart/2005/8/layout/hierarchy1"/>
    <dgm:cxn modelId="{414E4BE3-3ECF-40F8-80B1-A8929A696D6E}" srcId="{4B47CC11-4E5B-441C-93AC-34114F3B6FFD}" destId="{254121B1-5060-48BD-95FD-8E0DBE8CA963}" srcOrd="1" destOrd="0" parTransId="{DC6FBBE1-ADE0-4C1C-9725-18A84B2D4FA6}" sibTransId="{08D12E33-4ED7-4D45-B378-AF88A7DDF50C}"/>
    <dgm:cxn modelId="{D3D4B6D9-0AD3-4152-BC0C-B81BA9172ADE}" type="presOf" srcId="{8F2E42D4-F944-4586-843F-DCED509542AD}" destId="{F99581A4-947A-4D54-B488-7FA23858DD90}" srcOrd="0" destOrd="0" presId="urn:microsoft.com/office/officeart/2005/8/layout/hierarchy1"/>
    <dgm:cxn modelId="{27B107A5-A1AE-4109-9796-45F4C9CBF5D6}" type="presOf" srcId="{254121B1-5060-48BD-95FD-8E0DBE8CA963}" destId="{A2131C46-EF19-4255-9F5B-026D44CD71D9}" srcOrd="0" destOrd="0" presId="urn:microsoft.com/office/officeart/2005/8/layout/hierarchy1"/>
    <dgm:cxn modelId="{28123454-F9FB-4DBF-ADDC-B69BB35ED42B}" type="presOf" srcId="{9EB8CBF4-BDBB-4EB1-B578-90C9C2A944C7}" destId="{4968D0F1-8C48-4D15-A761-F645D6AC924C}" srcOrd="0" destOrd="0" presId="urn:microsoft.com/office/officeart/2005/8/layout/hierarchy1"/>
    <dgm:cxn modelId="{167A59E4-9823-4FD9-B705-614390272C14}" srcId="{254121B1-5060-48BD-95FD-8E0DBE8CA963}" destId="{F64FF9CB-F56E-4213-BAA0-1304C1A5498B}" srcOrd="0" destOrd="0" parTransId="{42B8C1D5-BF53-4974-90E1-5CC80FCE6BB7}" sibTransId="{CC7A4D8D-9532-430B-B27B-B19B4A47C6DA}"/>
    <dgm:cxn modelId="{1B4FED60-8A20-4752-B25C-87DBD05FDA8A}" srcId="{43AFE395-12CE-4B3F-B8EC-8C9CA119371A}" destId="{4B47CC11-4E5B-441C-93AC-34114F3B6FFD}" srcOrd="0" destOrd="0" parTransId="{DBD0840C-C3B8-4951-8D91-1A10F3DEB607}" sibTransId="{D490FB56-34F9-48E7-96B3-D5E980BFC75C}"/>
    <dgm:cxn modelId="{C2FDBB90-5645-4703-8420-BA514E0C9C1F}" type="presOf" srcId="{DBD0840C-C3B8-4951-8D91-1A10F3DEB607}" destId="{5612DF1F-05B2-464E-9709-FAD2B0BB70E8}" srcOrd="0" destOrd="0" presId="urn:microsoft.com/office/officeart/2005/8/layout/hierarchy1"/>
    <dgm:cxn modelId="{CAB89890-7BA7-4FD4-9F64-81511FF04376}" type="presOf" srcId="{5EEDFC97-FBB0-4469-A4AF-A036C8BD1D75}" destId="{3E23BCAB-CDC0-40C7-B465-87AD32356E84}" srcOrd="0" destOrd="0" presId="urn:microsoft.com/office/officeart/2005/8/layout/hierarchy1"/>
    <dgm:cxn modelId="{4E2F221A-F228-443B-A135-3F4CBF233273}" srcId="{F64FF9CB-F56E-4213-BAA0-1304C1A5498B}" destId="{4234DE3E-9318-4229-BAC8-D366E3A9FFD6}" srcOrd="0" destOrd="0" parTransId="{02E09558-0F86-4981-9913-19BFEC951D14}" sibTransId="{18F4A64D-D61E-41FD-B8AB-7207028D3B7A}"/>
    <dgm:cxn modelId="{52B4F9A8-E7FA-4FD0-AC8E-8CB9F0040F59}" type="presOf" srcId="{02E09558-0F86-4981-9913-19BFEC951D14}" destId="{611B346D-733E-4F46-9493-557545AFBEE6}" srcOrd="0" destOrd="0" presId="urn:microsoft.com/office/officeart/2005/8/layout/hierarchy1"/>
    <dgm:cxn modelId="{7C5D5141-52A5-4C11-BDA7-3B6A96264907}" type="presOf" srcId="{A910F588-6F97-48EF-8415-F169F97596D0}" destId="{D8500654-318C-44C1-8E0B-AD0942C3864F}" srcOrd="0" destOrd="0" presId="urn:microsoft.com/office/officeart/2005/8/layout/hierarchy1"/>
    <dgm:cxn modelId="{3789F301-54C4-4AD7-9C97-E36ED5C3DBB1}" srcId="{A910F588-6F97-48EF-8415-F169F97596D0}" destId="{7D93751C-BEC0-4D02-AA5D-93E28284933D}" srcOrd="0" destOrd="0" parTransId="{D6D3A86B-216E-45D1-9CA5-C6649BB9A720}" sibTransId="{864321A1-5BCA-456D-92DF-F446242D64BF}"/>
    <dgm:cxn modelId="{2388C5C2-BE78-411A-889A-A92751685DA8}" srcId="{4B47CC11-4E5B-441C-93AC-34114F3B6FFD}" destId="{8F2E42D4-F944-4586-843F-DCED509542AD}" srcOrd="0" destOrd="0" parTransId="{7F534282-B6A0-4ADA-B685-A04966383F71}" sibTransId="{A6C80B69-D758-42F4-860A-15D93ADCDDE9}"/>
    <dgm:cxn modelId="{C0AD8313-782B-421F-AF25-3CB08B018C97}" type="presOf" srcId="{43AFE395-12CE-4B3F-B8EC-8C9CA119371A}" destId="{8CD5A77D-4B31-4969-B6B6-A393117DE22E}" srcOrd="0" destOrd="0" presId="urn:microsoft.com/office/officeart/2005/8/layout/hierarchy1"/>
    <dgm:cxn modelId="{96D5BE64-5084-4FF5-975B-FD8EB33D5EAF}" type="presOf" srcId="{F64FF9CB-F56E-4213-BAA0-1304C1A5498B}" destId="{E4720B6F-D6B6-4F13-AD25-4768EE832C5A}" srcOrd="0" destOrd="0" presId="urn:microsoft.com/office/officeart/2005/8/layout/hierarchy1"/>
    <dgm:cxn modelId="{70DFAED6-9788-470B-BAAA-CCACA5490AFF}" type="presOf" srcId="{7D93751C-BEC0-4D02-AA5D-93E28284933D}" destId="{9D681FF1-248C-449D-AB0C-9320E94DB4DD}" srcOrd="0" destOrd="0" presId="urn:microsoft.com/office/officeart/2005/8/layout/hierarchy1"/>
    <dgm:cxn modelId="{5A4511A4-C823-469A-8328-4385E233A5A7}" type="presOf" srcId="{D6D3A86B-216E-45D1-9CA5-C6649BB9A720}" destId="{25939682-0F75-4F9C-8051-F9CA987C3AA4}" srcOrd="0" destOrd="0" presId="urn:microsoft.com/office/officeart/2005/8/layout/hierarchy1"/>
    <dgm:cxn modelId="{5B8ADDB1-DE34-4B49-AB0F-72609F5CA91A}" srcId="{9EB8CBF4-BDBB-4EB1-B578-90C9C2A944C7}" destId="{43AFE395-12CE-4B3F-B8EC-8C9CA119371A}" srcOrd="0" destOrd="0" parTransId="{4435DAC9-F2CA-4B95-BBBD-89EB5C885EDF}" sibTransId="{0CE8C6D2-66F6-484E-9798-29EE25D009D9}"/>
    <dgm:cxn modelId="{B288511C-6EE9-46FA-9F54-E40FBE303C8F}" type="presParOf" srcId="{4968D0F1-8C48-4D15-A761-F645D6AC924C}" destId="{6BEB0F83-8C32-4104-81F5-3D68D9DDDBF9}" srcOrd="0" destOrd="0" presId="urn:microsoft.com/office/officeart/2005/8/layout/hierarchy1"/>
    <dgm:cxn modelId="{56CA7531-2057-4FDE-B54B-C96ED2AF2275}" type="presParOf" srcId="{6BEB0F83-8C32-4104-81F5-3D68D9DDDBF9}" destId="{C27A89CD-1090-4473-85D5-86FEC4578979}" srcOrd="0" destOrd="0" presId="urn:microsoft.com/office/officeart/2005/8/layout/hierarchy1"/>
    <dgm:cxn modelId="{9FD592CD-D4A2-4F8C-912B-C7E1FF453988}" type="presParOf" srcId="{C27A89CD-1090-4473-85D5-86FEC4578979}" destId="{DBB89176-C448-45B1-8957-596501AFED78}" srcOrd="0" destOrd="0" presId="urn:microsoft.com/office/officeart/2005/8/layout/hierarchy1"/>
    <dgm:cxn modelId="{FEAC5C1B-D927-4302-9B9B-A9B84CCD8AA9}" type="presParOf" srcId="{C27A89CD-1090-4473-85D5-86FEC4578979}" destId="{8CD5A77D-4B31-4969-B6B6-A393117DE22E}" srcOrd="1" destOrd="0" presId="urn:microsoft.com/office/officeart/2005/8/layout/hierarchy1"/>
    <dgm:cxn modelId="{9D2BD2B3-D11F-413E-9E5B-0592A0E463C3}" type="presParOf" srcId="{6BEB0F83-8C32-4104-81F5-3D68D9DDDBF9}" destId="{4A099E9A-3F4D-4841-9F23-2590AA02D4B5}" srcOrd="1" destOrd="0" presId="urn:microsoft.com/office/officeart/2005/8/layout/hierarchy1"/>
    <dgm:cxn modelId="{0957BECC-8FC0-4C4A-B10D-D51CE2724975}" type="presParOf" srcId="{4A099E9A-3F4D-4841-9F23-2590AA02D4B5}" destId="{5612DF1F-05B2-464E-9709-FAD2B0BB70E8}" srcOrd="0" destOrd="0" presId="urn:microsoft.com/office/officeart/2005/8/layout/hierarchy1"/>
    <dgm:cxn modelId="{416BE63E-201B-435E-8521-18AD0D5FA549}" type="presParOf" srcId="{4A099E9A-3F4D-4841-9F23-2590AA02D4B5}" destId="{2334A8B3-F9CC-4513-AA35-C9C0E5AE56FA}" srcOrd="1" destOrd="0" presId="urn:microsoft.com/office/officeart/2005/8/layout/hierarchy1"/>
    <dgm:cxn modelId="{832507E0-6BC1-414B-B32E-113E4E1E33FB}" type="presParOf" srcId="{2334A8B3-F9CC-4513-AA35-C9C0E5AE56FA}" destId="{8D344C29-4337-4782-B2DD-2378E695E7FD}" srcOrd="0" destOrd="0" presId="urn:microsoft.com/office/officeart/2005/8/layout/hierarchy1"/>
    <dgm:cxn modelId="{EE3B2F7E-88A3-4A87-B552-28D4547135C4}" type="presParOf" srcId="{8D344C29-4337-4782-B2DD-2378E695E7FD}" destId="{1777AC7F-7F27-4A6A-8740-E07DD4550824}" srcOrd="0" destOrd="0" presId="urn:microsoft.com/office/officeart/2005/8/layout/hierarchy1"/>
    <dgm:cxn modelId="{FAB8DB73-7308-4443-8F21-1DABA68CD947}" type="presParOf" srcId="{8D344C29-4337-4782-B2DD-2378E695E7FD}" destId="{C42FD476-D692-4AD0-A3B4-8853C74C4114}" srcOrd="1" destOrd="0" presId="urn:microsoft.com/office/officeart/2005/8/layout/hierarchy1"/>
    <dgm:cxn modelId="{FF406EB4-5C96-4798-A0D8-52083768118F}" type="presParOf" srcId="{2334A8B3-F9CC-4513-AA35-C9C0E5AE56FA}" destId="{A9AB1EC4-5F7F-40D4-ADEE-12D86A8F53E6}" srcOrd="1" destOrd="0" presId="urn:microsoft.com/office/officeart/2005/8/layout/hierarchy1"/>
    <dgm:cxn modelId="{494DB456-937F-4E56-A4A8-CEE9851B6292}" type="presParOf" srcId="{A9AB1EC4-5F7F-40D4-ADEE-12D86A8F53E6}" destId="{AAAE2E46-A281-4876-81A1-5C628BA44B6F}" srcOrd="0" destOrd="0" presId="urn:microsoft.com/office/officeart/2005/8/layout/hierarchy1"/>
    <dgm:cxn modelId="{64641A58-916F-40C1-BE4E-E276FE3F1A09}" type="presParOf" srcId="{A9AB1EC4-5F7F-40D4-ADEE-12D86A8F53E6}" destId="{BBF06AD9-E022-495D-861C-62A5FAF90925}" srcOrd="1" destOrd="0" presId="urn:microsoft.com/office/officeart/2005/8/layout/hierarchy1"/>
    <dgm:cxn modelId="{08390EE3-FD61-4294-A951-F2998B75F3AD}" type="presParOf" srcId="{BBF06AD9-E022-495D-861C-62A5FAF90925}" destId="{DAB32A6A-8ED6-4B47-8A61-C3C0E1A347B1}" srcOrd="0" destOrd="0" presId="urn:microsoft.com/office/officeart/2005/8/layout/hierarchy1"/>
    <dgm:cxn modelId="{415F853B-E957-4D64-8648-17D0F232E97E}" type="presParOf" srcId="{DAB32A6A-8ED6-4B47-8A61-C3C0E1A347B1}" destId="{913F43BA-7405-4F79-A25B-E2ACA928E31A}" srcOrd="0" destOrd="0" presId="urn:microsoft.com/office/officeart/2005/8/layout/hierarchy1"/>
    <dgm:cxn modelId="{F1CC7692-F6EB-4B9E-8EE2-EC3D9D6BD335}" type="presParOf" srcId="{DAB32A6A-8ED6-4B47-8A61-C3C0E1A347B1}" destId="{F99581A4-947A-4D54-B488-7FA23858DD90}" srcOrd="1" destOrd="0" presId="urn:microsoft.com/office/officeart/2005/8/layout/hierarchy1"/>
    <dgm:cxn modelId="{8ACB29AA-880F-47DC-8543-0A9F77F7CF0F}" type="presParOf" srcId="{BBF06AD9-E022-495D-861C-62A5FAF90925}" destId="{2C2C1C84-8499-486A-82D1-911F12C74A57}" srcOrd="1" destOrd="0" presId="urn:microsoft.com/office/officeart/2005/8/layout/hierarchy1"/>
    <dgm:cxn modelId="{89C81FD5-D580-4D59-8BAB-9EB9D6527CBA}" type="presParOf" srcId="{2C2C1C84-8499-486A-82D1-911F12C74A57}" destId="{3E23BCAB-CDC0-40C7-B465-87AD32356E84}" srcOrd="0" destOrd="0" presId="urn:microsoft.com/office/officeart/2005/8/layout/hierarchy1"/>
    <dgm:cxn modelId="{42C6B990-E96B-4714-896B-A9731735685B}" type="presParOf" srcId="{2C2C1C84-8499-486A-82D1-911F12C74A57}" destId="{5CE0AC17-92B2-4EF3-9C49-EA03FE57D397}" srcOrd="1" destOrd="0" presId="urn:microsoft.com/office/officeart/2005/8/layout/hierarchy1"/>
    <dgm:cxn modelId="{4EACDD4E-CA87-42E5-8A0A-1AF25CC378BD}" type="presParOf" srcId="{5CE0AC17-92B2-4EF3-9C49-EA03FE57D397}" destId="{3FC11CF5-B849-417F-A6A3-1C3F35BCA3C3}" srcOrd="0" destOrd="0" presId="urn:microsoft.com/office/officeart/2005/8/layout/hierarchy1"/>
    <dgm:cxn modelId="{68F80018-280B-468A-A391-F7037566CE3B}" type="presParOf" srcId="{3FC11CF5-B849-417F-A6A3-1C3F35BCA3C3}" destId="{837D40EF-84BC-4C28-A9F8-B878316C7840}" srcOrd="0" destOrd="0" presId="urn:microsoft.com/office/officeart/2005/8/layout/hierarchy1"/>
    <dgm:cxn modelId="{907E4772-230F-4271-992B-194CBF9A55FA}" type="presParOf" srcId="{3FC11CF5-B849-417F-A6A3-1C3F35BCA3C3}" destId="{D8500654-318C-44C1-8E0B-AD0942C3864F}" srcOrd="1" destOrd="0" presId="urn:microsoft.com/office/officeart/2005/8/layout/hierarchy1"/>
    <dgm:cxn modelId="{2FF9B884-A690-4313-AC35-598A719D7B21}" type="presParOf" srcId="{5CE0AC17-92B2-4EF3-9C49-EA03FE57D397}" destId="{CDEE5DEA-7FDA-4A0A-8570-3279D3F2D84A}" srcOrd="1" destOrd="0" presId="urn:microsoft.com/office/officeart/2005/8/layout/hierarchy1"/>
    <dgm:cxn modelId="{410CFE3C-3C98-4860-813D-A1261FFC3490}" type="presParOf" srcId="{CDEE5DEA-7FDA-4A0A-8570-3279D3F2D84A}" destId="{25939682-0F75-4F9C-8051-F9CA987C3AA4}" srcOrd="0" destOrd="0" presId="urn:microsoft.com/office/officeart/2005/8/layout/hierarchy1"/>
    <dgm:cxn modelId="{B3D6D7AE-EC7D-4312-A7C2-95AE638847B6}" type="presParOf" srcId="{CDEE5DEA-7FDA-4A0A-8570-3279D3F2D84A}" destId="{1592C1E5-27F0-4DF9-A63E-78A1E5B308BE}" srcOrd="1" destOrd="0" presId="urn:microsoft.com/office/officeart/2005/8/layout/hierarchy1"/>
    <dgm:cxn modelId="{BC5542AF-6628-4ACB-BE12-BB851185DD42}" type="presParOf" srcId="{1592C1E5-27F0-4DF9-A63E-78A1E5B308BE}" destId="{812EFD42-79C5-4C53-8C13-B8AF33014F37}" srcOrd="0" destOrd="0" presId="urn:microsoft.com/office/officeart/2005/8/layout/hierarchy1"/>
    <dgm:cxn modelId="{31518EC6-E697-4233-B2AD-AE362E04B126}" type="presParOf" srcId="{812EFD42-79C5-4C53-8C13-B8AF33014F37}" destId="{B8EBECC2-35FE-4126-AA4E-471228F9A149}" srcOrd="0" destOrd="0" presId="urn:microsoft.com/office/officeart/2005/8/layout/hierarchy1"/>
    <dgm:cxn modelId="{FD600F3B-E9FD-4983-B27F-82838949843C}" type="presParOf" srcId="{812EFD42-79C5-4C53-8C13-B8AF33014F37}" destId="{9D681FF1-248C-449D-AB0C-9320E94DB4DD}" srcOrd="1" destOrd="0" presId="urn:microsoft.com/office/officeart/2005/8/layout/hierarchy1"/>
    <dgm:cxn modelId="{D29A1B94-833B-40E0-B9E7-742E1718185B}" type="presParOf" srcId="{1592C1E5-27F0-4DF9-A63E-78A1E5B308BE}" destId="{814AC7B6-C243-44DE-9B3A-C028556A9190}" srcOrd="1" destOrd="0" presId="urn:microsoft.com/office/officeart/2005/8/layout/hierarchy1"/>
    <dgm:cxn modelId="{648BB6E8-85E5-44AF-A7EA-EA4B9F805062}" type="presParOf" srcId="{A9AB1EC4-5F7F-40D4-ADEE-12D86A8F53E6}" destId="{1C89CB98-DCC8-4A65-BC57-5D5C9DE44E4F}" srcOrd="2" destOrd="0" presId="urn:microsoft.com/office/officeart/2005/8/layout/hierarchy1"/>
    <dgm:cxn modelId="{68EF8F59-3BB1-4903-AA66-EA616165AD47}" type="presParOf" srcId="{A9AB1EC4-5F7F-40D4-ADEE-12D86A8F53E6}" destId="{E2992AEB-F38F-49D4-A40A-7FC46E190D68}" srcOrd="3" destOrd="0" presId="urn:microsoft.com/office/officeart/2005/8/layout/hierarchy1"/>
    <dgm:cxn modelId="{6326AB90-329E-40BC-892D-66557C8C42B0}" type="presParOf" srcId="{E2992AEB-F38F-49D4-A40A-7FC46E190D68}" destId="{CF765B6A-4676-4C1D-B666-D65414DCE47A}" srcOrd="0" destOrd="0" presId="urn:microsoft.com/office/officeart/2005/8/layout/hierarchy1"/>
    <dgm:cxn modelId="{EDBF0390-E6E0-405D-A30A-57FE65A3879B}" type="presParOf" srcId="{CF765B6A-4676-4C1D-B666-D65414DCE47A}" destId="{81DB41B4-4C84-4D1F-8A23-C98869B92117}" srcOrd="0" destOrd="0" presId="urn:microsoft.com/office/officeart/2005/8/layout/hierarchy1"/>
    <dgm:cxn modelId="{ED8B6945-7457-4492-AC71-BAFE218DDD1E}" type="presParOf" srcId="{CF765B6A-4676-4C1D-B666-D65414DCE47A}" destId="{A2131C46-EF19-4255-9F5B-026D44CD71D9}" srcOrd="1" destOrd="0" presId="urn:microsoft.com/office/officeart/2005/8/layout/hierarchy1"/>
    <dgm:cxn modelId="{10EC5C0B-A1C4-485B-B0B4-A46A88880AAD}" type="presParOf" srcId="{E2992AEB-F38F-49D4-A40A-7FC46E190D68}" destId="{663553D5-E731-4664-AFDF-51EF534FE25D}" srcOrd="1" destOrd="0" presId="urn:microsoft.com/office/officeart/2005/8/layout/hierarchy1"/>
    <dgm:cxn modelId="{D4CE823C-AC5E-42B3-9FFB-576DA31D3597}" type="presParOf" srcId="{663553D5-E731-4664-AFDF-51EF534FE25D}" destId="{6345F9EA-CE94-4B9D-9B16-CF8D85C3EC73}" srcOrd="0" destOrd="0" presId="urn:microsoft.com/office/officeart/2005/8/layout/hierarchy1"/>
    <dgm:cxn modelId="{DB93720E-7FBD-4196-900E-50CBE7E82227}" type="presParOf" srcId="{663553D5-E731-4664-AFDF-51EF534FE25D}" destId="{91A1BEFD-C19C-4525-94DA-BFBAD7D39E8B}" srcOrd="1" destOrd="0" presId="urn:microsoft.com/office/officeart/2005/8/layout/hierarchy1"/>
    <dgm:cxn modelId="{C78C5E9B-4CE1-4D85-971D-13F4C37BC10F}" type="presParOf" srcId="{91A1BEFD-C19C-4525-94DA-BFBAD7D39E8B}" destId="{87C5478B-0072-4D7D-896C-DEDC2E9FEF30}" srcOrd="0" destOrd="0" presId="urn:microsoft.com/office/officeart/2005/8/layout/hierarchy1"/>
    <dgm:cxn modelId="{7043C503-033E-4D92-9E4F-F59C276FE9AC}" type="presParOf" srcId="{87C5478B-0072-4D7D-896C-DEDC2E9FEF30}" destId="{F18D23E7-04E6-4C64-9653-EF93A12F7D7D}" srcOrd="0" destOrd="0" presId="urn:microsoft.com/office/officeart/2005/8/layout/hierarchy1"/>
    <dgm:cxn modelId="{CEEE6538-630D-4870-9376-86B3411E6A66}" type="presParOf" srcId="{87C5478B-0072-4D7D-896C-DEDC2E9FEF30}" destId="{E4720B6F-D6B6-4F13-AD25-4768EE832C5A}" srcOrd="1" destOrd="0" presId="urn:microsoft.com/office/officeart/2005/8/layout/hierarchy1"/>
    <dgm:cxn modelId="{AEB86C92-207C-44CA-8C05-AB4D29396065}" type="presParOf" srcId="{91A1BEFD-C19C-4525-94DA-BFBAD7D39E8B}" destId="{5E12374C-D62C-45E8-B00E-D0835DD2CC43}" srcOrd="1" destOrd="0" presId="urn:microsoft.com/office/officeart/2005/8/layout/hierarchy1"/>
    <dgm:cxn modelId="{0A4DCC74-258E-4427-96EA-D601F53BD907}" type="presParOf" srcId="{5E12374C-D62C-45E8-B00E-D0835DD2CC43}" destId="{611B346D-733E-4F46-9493-557545AFBEE6}" srcOrd="0" destOrd="0" presId="urn:microsoft.com/office/officeart/2005/8/layout/hierarchy1"/>
    <dgm:cxn modelId="{73A2B93D-DEB4-4A85-BFA1-4009907AF614}" type="presParOf" srcId="{5E12374C-D62C-45E8-B00E-D0835DD2CC43}" destId="{66588935-033B-455B-BF08-E788C52EB6D8}" srcOrd="1" destOrd="0" presId="urn:microsoft.com/office/officeart/2005/8/layout/hierarchy1"/>
    <dgm:cxn modelId="{D534D766-494E-41A8-929C-4EA0D78EF44B}" type="presParOf" srcId="{66588935-033B-455B-BF08-E788C52EB6D8}" destId="{A587F50A-CD18-4269-86CD-7254EE13B093}" srcOrd="0" destOrd="0" presId="urn:microsoft.com/office/officeart/2005/8/layout/hierarchy1"/>
    <dgm:cxn modelId="{A666B109-1020-4E18-BE73-0AAA4E48894F}" type="presParOf" srcId="{A587F50A-CD18-4269-86CD-7254EE13B093}" destId="{CEE3DE35-2EF7-48A4-BBD3-11BD4481921A}" srcOrd="0" destOrd="0" presId="urn:microsoft.com/office/officeart/2005/8/layout/hierarchy1"/>
    <dgm:cxn modelId="{45809FF5-BFF4-4F15-AD0F-64ECF6E98A58}" type="presParOf" srcId="{A587F50A-CD18-4269-86CD-7254EE13B093}" destId="{052EA75A-61A4-4E1C-9B40-5125F5AAF34D}" srcOrd="1" destOrd="0" presId="urn:microsoft.com/office/officeart/2005/8/layout/hierarchy1"/>
    <dgm:cxn modelId="{817A0A44-0FF1-4A71-8EBF-7AEEEED53289}" type="presParOf" srcId="{66588935-033B-455B-BF08-E788C52EB6D8}" destId="{ECE6FC3C-8B0D-456F-8FF8-79B1B46299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D47C-21DF-4147-B72D-8202BFC981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8EED72-B955-4909-9596-962A7B9E4BF0}">
      <dgm:prSet phldrT="[文本]" custT="1"/>
      <dgm:spPr/>
      <dgm:t>
        <a:bodyPr/>
        <a:lstStyle/>
        <a:p>
          <a:r>
            <a:rPr lang="en-US" altLang="zh-CN" sz="3200" dirty="0" smtClean="0"/>
            <a:t>Node</a:t>
          </a:r>
          <a:endParaRPr lang="zh-CN" altLang="en-US" sz="3200" dirty="0"/>
        </a:p>
      </dgm:t>
    </dgm:pt>
    <dgm:pt modelId="{FCAFE860-7D0D-4B11-AE61-97609090E92E}" type="par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11AD264B-7D7C-4B34-B6A0-73B2EB012A49}" type="sib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54C69B59-D2E4-48E7-AE76-271AA9856726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4A792B34-B29F-4432-A207-0612E50F6A45}" type="parTrans" cxnId="{D26AFD39-CECA-4C6E-964D-E1B52394D8B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ED2D5B36-4487-481A-A54B-FD574AFB3A72}" type="sibTrans" cxnId="{D26AFD39-CECA-4C6E-964D-E1B52394D8BE}">
      <dgm:prSet/>
      <dgm:spPr/>
      <dgm:t>
        <a:bodyPr/>
        <a:lstStyle/>
        <a:p>
          <a:endParaRPr lang="zh-CN" altLang="en-US"/>
        </a:p>
      </dgm:t>
    </dgm:pt>
    <dgm:pt modelId="{354ACCF7-210E-426B-B076-9F9FE5E8BFC2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E467250F-F059-407C-BAF8-17DBA3D55F2D}" type="parTrans" cxnId="{8B7EBB05-08AB-4100-AFB0-57089314C20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25872F95-77A8-4E24-B804-00142A0ECFEC}" type="sibTrans" cxnId="{8B7EBB05-08AB-4100-AFB0-57089314C208}">
      <dgm:prSet/>
      <dgm:spPr/>
      <dgm:t>
        <a:bodyPr/>
        <a:lstStyle/>
        <a:p>
          <a:endParaRPr lang="zh-CN" altLang="en-US"/>
        </a:p>
      </dgm:t>
    </dgm:pt>
    <dgm:pt modelId="{5927FEF3-1F2F-4B70-B910-913B48F2DE1F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A570B297-9267-4C0D-8C3A-D2A487833FC6}" type="parTrans" cxnId="{21DCBC05-87D5-49A5-9DDC-45BDA0BA8B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181990E-B622-4D39-908F-F91EC2A20A35}" type="sibTrans" cxnId="{21DCBC05-87D5-49A5-9DDC-45BDA0BA8BC0}">
      <dgm:prSet/>
      <dgm:spPr/>
      <dgm:t>
        <a:bodyPr/>
        <a:lstStyle/>
        <a:p>
          <a:endParaRPr lang="zh-CN" altLang="en-US"/>
        </a:p>
      </dgm:t>
    </dgm:pt>
    <dgm:pt modelId="{5452653C-363F-45FC-AFF7-959B58673B08}">
      <dgm:prSet phldrT="[文本]"/>
      <dgm:spPr/>
      <dgm:t>
        <a:bodyPr/>
        <a:lstStyle/>
        <a:p>
          <a:r>
            <a:rPr lang="en-US" altLang="zh-CN" dirty="0" err="1" smtClean="0"/>
            <a:t>parentNode</a:t>
          </a:r>
          <a:endParaRPr lang="zh-CN" altLang="en-US" dirty="0"/>
        </a:p>
      </dgm:t>
    </dgm:pt>
    <dgm:pt modelId="{E9BA1F5D-8E7E-4CB7-B6E6-EC98941C7002}" type="sib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BFBE3122-0BDD-46A3-8931-81D356E8B201}" type="par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98351B23-3F89-4F34-9A3B-208E3B1AD018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AA125E8B-B902-4C48-B9FC-847F6BDD3DC6}" type="sib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16306997-46A9-4F51-9E51-38774671F07E}" type="par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65456A9F-7391-450D-B61E-5311232CFD7B}" type="pres">
      <dgm:prSet presAssocID="{431FD47C-21DF-4147-B72D-8202BFC981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4444C7-5B4F-41FF-AD0C-27FD68682037}" type="pres">
      <dgm:prSet presAssocID="{431FD47C-21DF-4147-B72D-8202BFC981E3}" presName="hierFlow" presStyleCnt="0"/>
      <dgm:spPr/>
    </dgm:pt>
    <dgm:pt modelId="{17A9FB45-9CE1-46A0-806F-E44216830BB8}" type="pres">
      <dgm:prSet presAssocID="{431FD47C-21DF-4147-B72D-8202BFC981E3}" presName="firstBuf" presStyleCnt="0"/>
      <dgm:spPr/>
    </dgm:pt>
    <dgm:pt modelId="{ADE0DA0C-44B5-40E7-A862-3E09E03BB0EB}" type="pres">
      <dgm:prSet presAssocID="{431FD47C-21DF-4147-B72D-8202BFC981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58815F-ADDC-4EE6-A793-89F6CD40C668}" type="pres">
      <dgm:prSet presAssocID="{308EED72-B955-4909-9596-962A7B9E4BF0}" presName="Name14" presStyleCnt="0"/>
      <dgm:spPr/>
    </dgm:pt>
    <dgm:pt modelId="{04D248C9-0B06-4B9B-A1E1-6EE653403F61}" type="pres">
      <dgm:prSet presAssocID="{308EED72-B955-4909-9596-962A7B9E4BF0}" presName="level1Shape" presStyleLbl="node0" presStyleIdx="0" presStyleCnt="1" custScaleY="74847" custLinFactNeighborX="-19547" custLinFactNeighborY="-666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C1D026-8E91-4BCC-97CD-19932536EB86}" type="pres">
      <dgm:prSet presAssocID="{308EED72-B955-4909-9596-962A7B9E4BF0}" presName="hierChild2" presStyleCnt="0"/>
      <dgm:spPr/>
    </dgm:pt>
    <dgm:pt modelId="{D363D8BE-A8D0-43D2-88C9-6119156624E5}" type="pres">
      <dgm:prSet presAssocID="{4A792B34-B29F-4432-A207-0612E50F6A45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E0F2D691-A57D-4814-AE50-E7A1A6A404E2}" type="pres">
      <dgm:prSet presAssocID="{54C69B59-D2E4-48E7-AE76-271AA9856726}" presName="Name21" presStyleCnt="0"/>
      <dgm:spPr/>
    </dgm:pt>
    <dgm:pt modelId="{04E8B994-334C-4654-B5A5-924B5F8579EA}" type="pres">
      <dgm:prSet presAssocID="{54C69B59-D2E4-48E7-AE76-271AA9856726}" presName="level2Shape" presStyleLbl="node2" presStyleIdx="0" presStyleCnt="3" custScaleY="88811" custLinFactNeighborX="-47185" custLinFactNeighborY="91343"/>
      <dgm:spPr/>
      <dgm:t>
        <a:bodyPr/>
        <a:lstStyle/>
        <a:p>
          <a:endParaRPr lang="zh-CN" altLang="en-US"/>
        </a:p>
      </dgm:t>
    </dgm:pt>
    <dgm:pt modelId="{D782D8FB-A1FF-4F64-978D-7FFCBF05676B}" type="pres">
      <dgm:prSet presAssocID="{54C69B59-D2E4-48E7-AE76-271AA9856726}" presName="hierChild3" presStyleCnt="0"/>
      <dgm:spPr/>
    </dgm:pt>
    <dgm:pt modelId="{ACEF6C2C-FC93-48BA-A5EE-5CE669C46889}" type="pres">
      <dgm:prSet presAssocID="{E467250F-F059-407C-BAF8-17DBA3D55F2D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2B539161-19C9-4954-9FC5-9E713F2EDC12}" type="pres">
      <dgm:prSet presAssocID="{354ACCF7-210E-426B-B076-9F9FE5E8BFC2}" presName="Name21" presStyleCnt="0"/>
      <dgm:spPr/>
    </dgm:pt>
    <dgm:pt modelId="{A444287F-FB55-461E-8FFD-3E7B296DA7E0}" type="pres">
      <dgm:prSet presAssocID="{354ACCF7-210E-426B-B076-9F9FE5E8BFC2}" presName="level2Shape" presStyleLbl="node2" presStyleIdx="1" presStyleCnt="3" custScaleY="88811" custLinFactNeighborX="-19547" custLinFactNeighborY="91343"/>
      <dgm:spPr/>
      <dgm:t>
        <a:bodyPr/>
        <a:lstStyle/>
        <a:p>
          <a:endParaRPr lang="zh-CN" altLang="en-US"/>
        </a:p>
      </dgm:t>
    </dgm:pt>
    <dgm:pt modelId="{DBAA8439-44DC-4AF1-A5B0-A8DE6EAA636B}" type="pres">
      <dgm:prSet presAssocID="{354ACCF7-210E-426B-B076-9F9FE5E8BFC2}" presName="hierChild3" presStyleCnt="0"/>
      <dgm:spPr/>
    </dgm:pt>
    <dgm:pt modelId="{BABD95CC-38EE-4FB4-AA2D-FB2FF04048CA}" type="pres">
      <dgm:prSet presAssocID="{A570B297-9267-4C0D-8C3A-D2A487833FC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9F30872E-0164-4D99-9BB3-4F25844B8C2E}" type="pres">
      <dgm:prSet presAssocID="{5927FEF3-1F2F-4B70-B910-913B48F2DE1F}" presName="Name21" presStyleCnt="0"/>
      <dgm:spPr/>
    </dgm:pt>
    <dgm:pt modelId="{901F9022-E967-4255-9BBD-A4D9FD098E23}" type="pres">
      <dgm:prSet presAssocID="{5927FEF3-1F2F-4B70-B910-913B48F2DE1F}" presName="level2Shape" presStyleLbl="node2" presStyleIdx="2" presStyleCnt="3" custScaleY="88811" custLinFactNeighborY="91343"/>
      <dgm:spPr/>
      <dgm:t>
        <a:bodyPr/>
        <a:lstStyle/>
        <a:p>
          <a:endParaRPr lang="zh-CN" altLang="en-US"/>
        </a:p>
      </dgm:t>
    </dgm:pt>
    <dgm:pt modelId="{498D45A4-CA50-4EEA-B36F-165F06547630}" type="pres">
      <dgm:prSet presAssocID="{5927FEF3-1F2F-4B70-B910-913B48F2DE1F}" presName="hierChild3" presStyleCnt="0"/>
      <dgm:spPr/>
    </dgm:pt>
    <dgm:pt modelId="{46AE5DD3-70A5-4356-9DE1-4D770A17D5C9}" type="pres">
      <dgm:prSet presAssocID="{431FD47C-21DF-4147-B72D-8202BFC981E3}" presName="bgShapesFlow" presStyleCnt="0"/>
      <dgm:spPr/>
    </dgm:pt>
    <dgm:pt modelId="{19656F15-326E-4CB1-9ACE-3319D2F3C7D2}" type="pres">
      <dgm:prSet presAssocID="{5452653C-363F-45FC-AFF7-959B58673B08}" presName="rectComp" presStyleCnt="0"/>
      <dgm:spPr/>
    </dgm:pt>
    <dgm:pt modelId="{A6E666FF-E70B-4540-855A-AFBB537B9327}" type="pres">
      <dgm:prSet presAssocID="{5452653C-363F-45FC-AFF7-959B58673B08}" presName="bgRect" presStyleLbl="bgShp" presStyleIdx="0" presStyleCnt="2" custLinFactNeighborY="-70382"/>
      <dgm:spPr/>
      <dgm:t>
        <a:bodyPr/>
        <a:lstStyle/>
        <a:p>
          <a:endParaRPr lang="zh-CN" altLang="en-US"/>
        </a:p>
      </dgm:t>
    </dgm:pt>
    <dgm:pt modelId="{D15C4938-1ED4-4239-B5D7-F45053C3E9A3}" type="pres">
      <dgm:prSet presAssocID="{5452653C-363F-45FC-AFF7-959B58673B08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47194-087F-43A9-8BFF-709EACE8215B}" type="pres">
      <dgm:prSet presAssocID="{5452653C-363F-45FC-AFF7-959B58673B08}" presName="spComp" presStyleCnt="0"/>
      <dgm:spPr/>
    </dgm:pt>
    <dgm:pt modelId="{249B3321-8F4F-4649-9945-5CBE914B2373}" type="pres">
      <dgm:prSet presAssocID="{5452653C-363F-45FC-AFF7-959B58673B08}" presName="vSp" presStyleCnt="0"/>
      <dgm:spPr/>
    </dgm:pt>
    <dgm:pt modelId="{2BD91CD0-10BD-4182-B031-B2DC52B24639}" type="pres">
      <dgm:prSet presAssocID="{98351B23-3F89-4F34-9A3B-208E3B1AD018}" presName="rectComp" presStyleCnt="0"/>
      <dgm:spPr/>
    </dgm:pt>
    <dgm:pt modelId="{1A05406C-8B0B-4968-990B-0DB4B544163E}" type="pres">
      <dgm:prSet presAssocID="{98351B23-3F89-4F34-9A3B-208E3B1AD018}" presName="bgRect" presStyleLbl="bgShp" presStyleIdx="1" presStyleCnt="2" custLinFactNeighborY="50568"/>
      <dgm:spPr/>
      <dgm:t>
        <a:bodyPr/>
        <a:lstStyle/>
        <a:p>
          <a:endParaRPr lang="zh-CN" altLang="en-US"/>
        </a:p>
      </dgm:t>
    </dgm:pt>
    <dgm:pt modelId="{846B3BA7-0096-42B1-AEF5-818B99AAF7F9}" type="pres">
      <dgm:prSet presAssocID="{98351B23-3F89-4F34-9A3B-208E3B1AD018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A9B849-5A12-41AB-9B91-D0A3E102D5C8}" type="presOf" srcId="{A570B297-9267-4C0D-8C3A-D2A487833FC6}" destId="{BABD95CC-38EE-4FB4-AA2D-FB2FF04048CA}" srcOrd="0" destOrd="0" presId="urn:microsoft.com/office/officeart/2005/8/layout/hierarchy6"/>
    <dgm:cxn modelId="{8B7EBB05-08AB-4100-AFB0-57089314C208}" srcId="{308EED72-B955-4909-9596-962A7B9E4BF0}" destId="{354ACCF7-210E-426B-B076-9F9FE5E8BFC2}" srcOrd="1" destOrd="0" parTransId="{E467250F-F059-407C-BAF8-17DBA3D55F2D}" sibTransId="{25872F95-77A8-4E24-B804-00142A0ECFEC}"/>
    <dgm:cxn modelId="{46C306AC-76E2-424C-BA17-7D8056C26534}" type="presOf" srcId="{5927FEF3-1F2F-4B70-B910-913B48F2DE1F}" destId="{901F9022-E967-4255-9BBD-A4D9FD098E23}" srcOrd="0" destOrd="0" presId="urn:microsoft.com/office/officeart/2005/8/layout/hierarchy6"/>
    <dgm:cxn modelId="{BE3E4E9B-C478-4E3C-A193-A0C53474618C}" type="presOf" srcId="{308EED72-B955-4909-9596-962A7B9E4BF0}" destId="{04D248C9-0B06-4B9B-A1E1-6EE653403F61}" srcOrd="0" destOrd="0" presId="urn:microsoft.com/office/officeart/2005/8/layout/hierarchy6"/>
    <dgm:cxn modelId="{9B2A9731-2485-48C8-8B42-97DF45B818D3}" type="presOf" srcId="{431FD47C-21DF-4147-B72D-8202BFC981E3}" destId="{65456A9F-7391-450D-B61E-5311232CFD7B}" srcOrd="0" destOrd="0" presId="urn:microsoft.com/office/officeart/2005/8/layout/hierarchy6"/>
    <dgm:cxn modelId="{C6B597A3-6500-4845-B80B-80905B1DD80D}" srcId="{431FD47C-21DF-4147-B72D-8202BFC981E3}" destId="{5452653C-363F-45FC-AFF7-959B58673B08}" srcOrd="1" destOrd="0" parTransId="{BFBE3122-0BDD-46A3-8931-81D356E8B201}" sibTransId="{E9BA1F5D-8E7E-4CB7-B6E6-EC98941C7002}"/>
    <dgm:cxn modelId="{C5B7E2D7-4C4D-4332-9AF0-380AE87054A7}" srcId="{431FD47C-21DF-4147-B72D-8202BFC981E3}" destId="{308EED72-B955-4909-9596-962A7B9E4BF0}" srcOrd="0" destOrd="0" parTransId="{FCAFE860-7D0D-4B11-AE61-97609090E92E}" sibTransId="{11AD264B-7D7C-4B34-B6A0-73B2EB012A49}"/>
    <dgm:cxn modelId="{D3280BC1-56D2-4A2F-A551-E9987550A119}" type="presOf" srcId="{54C69B59-D2E4-48E7-AE76-271AA9856726}" destId="{04E8B994-334C-4654-B5A5-924B5F8579EA}" srcOrd="0" destOrd="0" presId="urn:microsoft.com/office/officeart/2005/8/layout/hierarchy6"/>
    <dgm:cxn modelId="{12DE6061-A9D2-49A5-9F95-5C935ABA2A82}" type="presOf" srcId="{98351B23-3F89-4F34-9A3B-208E3B1AD018}" destId="{1A05406C-8B0B-4968-990B-0DB4B544163E}" srcOrd="0" destOrd="0" presId="urn:microsoft.com/office/officeart/2005/8/layout/hierarchy6"/>
    <dgm:cxn modelId="{F8BF9C11-0CF2-48E0-BCBA-F53443122BB6}" srcId="{431FD47C-21DF-4147-B72D-8202BFC981E3}" destId="{98351B23-3F89-4F34-9A3B-208E3B1AD018}" srcOrd="2" destOrd="0" parTransId="{16306997-46A9-4F51-9E51-38774671F07E}" sibTransId="{AA125E8B-B902-4C48-B9FC-847F6BDD3DC6}"/>
    <dgm:cxn modelId="{A384BBB8-9D02-4E07-99A3-14D92000ABD4}" type="presOf" srcId="{354ACCF7-210E-426B-B076-9F9FE5E8BFC2}" destId="{A444287F-FB55-461E-8FFD-3E7B296DA7E0}" srcOrd="0" destOrd="0" presId="urn:microsoft.com/office/officeart/2005/8/layout/hierarchy6"/>
    <dgm:cxn modelId="{E5DED8DE-CC04-440F-81FC-51AFC3B15C98}" type="presOf" srcId="{5452653C-363F-45FC-AFF7-959B58673B08}" destId="{A6E666FF-E70B-4540-855A-AFBB537B9327}" srcOrd="0" destOrd="0" presId="urn:microsoft.com/office/officeart/2005/8/layout/hierarchy6"/>
    <dgm:cxn modelId="{D26AFD39-CECA-4C6E-964D-E1B52394D8BE}" srcId="{308EED72-B955-4909-9596-962A7B9E4BF0}" destId="{54C69B59-D2E4-48E7-AE76-271AA9856726}" srcOrd="0" destOrd="0" parTransId="{4A792B34-B29F-4432-A207-0612E50F6A45}" sibTransId="{ED2D5B36-4487-481A-A54B-FD574AFB3A72}"/>
    <dgm:cxn modelId="{21DCBC05-87D5-49A5-9DDC-45BDA0BA8BC0}" srcId="{308EED72-B955-4909-9596-962A7B9E4BF0}" destId="{5927FEF3-1F2F-4B70-B910-913B48F2DE1F}" srcOrd="2" destOrd="0" parTransId="{A570B297-9267-4C0D-8C3A-D2A487833FC6}" sibTransId="{A181990E-B622-4D39-908F-F91EC2A20A35}"/>
    <dgm:cxn modelId="{7E13AB0E-9720-49A7-ACF1-F0F0D4A3BB7E}" type="presOf" srcId="{4A792B34-B29F-4432-A207-0612E50F6A45}" destId="{D363D8BE-A8D0-43D2-88C9-6119156624E5}" srcOrd="0" destOrd="0" presId="urn:microsoft.com/office/officeart/2005/8/layout/hierarchy6"/>
    <dgm:cxn modelId="{E47F9A45-53A8-4BDF-A188-76F21D7ADFC1}" type="presOf" srcId="{E467250F-F059-407C-BAF8-17DBA3D55F2D}" destId="{ACEF6C2C-FC93-48BA-A5EE-5CE669C46889}" srcOrd="0" destOrd="0" presId="urn:microsoft.com/office/officeart/2005/8/layout/hierarchy6"/>
    <dgm:cxn modelId="{1F6DCD9B-802C-4715-85D3-2E8E7000E77B}" type="presOf" srcId="{5452653C-363F-45FC-AFF7-959B58673B08}" destId="{D15C4938-1ED4-4239-B5D7-F45053C3E9A3}" srcOrd="1" destOrd="0" presId="urn:microsoft.com/office/officeart/2005/8/layout/hierarchy6"/>
    <dgm:cxn modelId="{78B9CF00-2373-45BD-9F5E-A03736A0BA4D}" type="presOf" srcId="{98351B23-3F89-4F34-9A3B-208E3B1AD018}" destId="{846B3BA7-0096-42B1-AEF5-818B99AAF7F9}" srcOrd="1" destOrd="0" presId="urn:microsoft.com/office/officeart/2005/8/layout/hierarchy6"/>
    <dgm:cxn modelId="{8F691FCA-E5CA-48B5-A233-077CC61993DB}" type="presParOf" srcId="{65456A9F-7391-450D-B61E-5311232CFD7B}" destId="{9C4444C7-5B4F-41FF-AD0C-27FD68682037}" srcOrd="0" destOrd="0" presId="urn:microsoft.com/office/officeart/2005/8/layout/hierarchy6"/>
    <dgm:cxn modelId="{5D28DBEE-56E6-4D57-A8F2-189951A76B27}" type="presParOf" srcId="{9C4444C7-5B4F-41FF-AD0C-27FD68682037}" destId="{17A9FB45-9CE1-46A0-806F-E44216830BB8}" srcOrd="0" destOrd="0" presId="urn:microsoft.com/office/officeart/2005/8/layout/hierarchy6"/>
    <dgm:cxn modelId="{07F69FDE-60E4-456E-8611-961D8439BD01}" type="presParOf" srcId="{9C4444C7-5B4F-41FF-AD0C-27FD68682037}" destId="{ADE0DA0C-44B5-40E7-A862-3E09E03BB0EB}" srcOrd="1" destOrd="0" presId="urn:microsoft.com/office/officeart/2005/8/layout/hierarchy6"/>
    <dgm:cxn modelId="{7B7E22FC-5E21-4957-9AC8-3FA91B257091}" type="presParOf" srcId="{ADE0DA0C-44B5-40E7-A862-3E09E03BB0EB}" destId="{FD58815F-ADDC-4EE6-A793-89F6CD40C668}" srcOrd="0" destOrd="0" presId="urn:microsoft.com/office/officeart/2005/8/layout/hierarchy6"/>
    <dgm:cxn modelId="{B39F7AC7-4A8E-4D94-B035-D8A3731FA4EA}" type="presParOf" srcId="{FD58815F-ADDC-4EE6-A793-89F6CD40C668}" destId="{04D248C9-0B06-4B9B-A1E1-6EE653403F61}" srcOrd="0" destOrd="0" presId="urn:microsoft.com/office/officeart/2005/8/layout/hierarchy6"/>
    <dgm:cxn modelId="{867CF563-4C8D-40E6-B17F-65BB58651B0B}" type="presParOf" srcId="{FD58815F-ADDC-4EE6-A793-89F6CD40C668}" destId="{F2C1D026-8E91-4BCC-97CD-19932536EB86}" srcOrd="1" destOrd="0" presId="urn:microsoft.com/office/officeart/2005/8/layout/hierarchy6"/>
    <dgm:cxn modelId="{796C07AD-9DEA-4EB6-84B9-31FE07E38A99}" type="presParOf" srcId="{F2C1D026-8E91-4BCC-97CD-19932536EB86}" destId="{D363D8BE-A8D0-43D2-88C9-6119156624E5}" srcOrd="0" destOrd="0" presId="urn:microsoft.com/office/officeart/2005/8/layout/hierarchy6"/>
    <dgm:cxn modelId="{4E9EC1F5-2E60-489F-B713-409BD713E5FC}" type="presParOf" srcId="{F2C1D026-8E91-4BCC-97CD-19932536EB86}" destId="{E0F2D691-A57D-4814-AE50-E7A1A6A404E2}" srcOrd="1" destOrd="0" presId="urn:microsoft.com/office/officeart/2005/8/layout/hierarchy6"/>
    <dgm:cxn modelId="{C0E8047A-3356-4990-B58C-5B176F74062F}" type="presParOf" srcId="{E0F2D691-A57D-4814-AE50-E7A1A6A404E2}" destId="{04E8B994-334C-4654-B5A5-924B5F8579EA}" srcOrd="0" destOrd="0" presId="urn:microsoft.com/office/officeart/2005/8/layout/hierarchy6"/>
    <dgm:cxn modelId="{AF8F103D-0CDD-432E-AB95-CF7D0BA8070F}" type="presParOf" srcId="{E0F2D691-A57D-4814-AE50-E7A1A6A404E2}" destId="{D782D8FB-A1FF-4F64-978D-7FFCBF05676B}" srcOrd="1" destOrd="0" presId="urn:microsoft.com/office/officeart/2005/8/layout/hierarchy6"/>
    <dgm:cxn modelId="{19F7C9D1-346D-447D-8041-2F5F8F51E72E}" type="presParOf" srcId="{F2C1D026-8E91-4BCC-97CD-19932536EB86}" destId="{ACEF6C2C-FC93-48BA-A5EE-5CE669C46889}" srcOrd="2" destOrd="0" presId="urn:microsoft.com/office/officeart/2005/8/layout/hierarchy6"/>
    <dgm:cxn modelId="{C759FD1B-F5A8-4653-A68F-0568185CEF9C}" type="presParOf" srcId="{F2C1D026-8E91-4BCC-97CD-19932536EB86}" destId="{2B539161-19C9-4954-9FC5-9E713F2EDC12}" srcOrd="3" destOrd="0" presId="urn:microsoft.com/office/officeart/2005/8/layout/hierarchy6"/>
    <dgm:cxn modelId="{A7322D10-C645-4F7E-B0AE-04AB7F6F61BB}" type="presParOf" srcId="{2B539161-19C9-4954-9FC5-9E713F2EDC12}" destId="{A444287F-FB55-461E-8FFD-3E7B296DA7E0}" srcOrd="0" destOrd="0" presId="urn:microsoft.com/office/officeart/2005/8/layout/hierarchy6"/>
    <dgm:cxn modelId="{0ADE1F35-D40D-4A3C-96A4-C4D55CCF5868}" type="presParOf" srcId="{2B539161-19C9-4954-9FC5-9E713F2EDC12}" destId="{DBAA8439-44DC-4AF1-A5B0-A8DE6EAA636B}" srcOrd="1" destOrd="0" presId="urn:microsoft.com/office/officeart/2005/8/layout/hierarchy6"/>
    <dgm:cxn modelId="{B84CFE0E-B32F-49CC-99C6-658669344C05}" type="presParOf" srcId="{F2C1D026-8E91-4BCC-97CD-19932536EB86}" destId="{BABD95CC-38EE-4FB4-AA2D-FB2FF04048CA}" srcOrd="4" destOrd="0" presId="urn:microsoft.com/office/officeart/2005/8/layout/hierarchy6"/>
    <dgm:cxn modelId="{F46F87FA-F6C5-4695-B048-0BE2A32A5B41}" type="presParOf" srcId="{F2C1D026-8E91-4BCC-97CD-19932536EB86}" destId="{9F30872E-0164-4D99-9BB3-4F25844B8C2E}" srcOrd="5" destOrd="0" presId="urn:microsoft.com/office/officeart/2005/8/layout/hierarchy6"/>
    <dgm:cxn modelId="{0D54B111-C018-40BB-9E3F-4FC398162A50}" type="presParOf" srcId="{9F30872E-0164-4D99-9BB3-4F25844B8C2E}" destId="{901F9022-E967-4255-9BBD-A4D9FD098E23}" srcOrd="0" destOrd="0" presId="urn:microsoft.com/office/officeart/2005/8/layout/hierarchy6"/>
    <dgm:cxn modelId="{1C0F0FD9-C973-4774-AD78-1D657F7CFC10}" type="presParOf" srcId="{9F30872E-0164-4D99-9BB3-4F25844B8C2E}" destId="{498D45A4-CA50-4EEA-B36F-165F06547630}" srcOrd="1" destOrd="0" presId="urn:microsoft.com/office/officeart/2005/8/layout/hierarchy6"/>
    <dgm:cxn modelId="{7364EC4E-847B-4AD8-B8A6-26DC7F977941}" type="presParOf" srcId="{65456A9F-7391-450D-B61E-5311232CFD7B}" destId="{46AE5DD3-70A5-4356-9DE1-4D770A17D5C9}" srcOrd="1" destOrd="0" presId="urn:microsoft.com/office/officeart/2005/8/layout/hierarchy6"/>
    <dgm:cxn modelId="{CDD224C2-52DF-4866-93EE-D8A5139B5746}" type="presParOf" srcId="{46AE5DD3-70A5-4356-9DE1-4D770A17D5C9}" destId="{19656F15-326E-4CB1-9ACE-3319D2F3C7D2}" srcOrd="0" destOrd="0" presId="urn:microsoft.com/office/officeart/2005/8/layout/hierarchy6"/>
    <dgm:cxn modelId="{D33273BE-0646-4740-B27C-2E4A51D144F2}" type="presParOf" srcId="{19656F15-326E-4CB1-9ACE-3319D2F3C7D2}" destId="{A6E666FF-E70B-4540-855A-AFBB537B9327}" srcOrd="0" destOrd="0" presId="urn:microsoft.com/office/officeart/2005/8/layout/hierarchy6"/>
    <dgm:cxn modelId="{02D2C17C-51C2-44F7-8BAD-4A2AA6482A6D}" type="presParOf" srcId="{19656F15-326E-4CB1-9ACE-3319D2F3C7D2}" destId="{D15C4938-1ED4-4239-B5D7-F45053C3E9A3}" srcOrd="1" destOrd="0" presId="urn:microsoft.com/office/officeart/2005/8/layout/hierarchy6"/>
    <dgm:cxn modelId="{07E28DB2-3524-46BF-9CB3-BD92B344241F}" type="presParOf" srcId="{46AE5DD3-70A5-4356-9DE1-4D770A17D5C9}" destId="{0B347194-087F-43A9-8BFF-709EACE8215B}" srcOrd="1" destOrd="0" presId="urn:microsoft.com/office/officeart/2005/8/layout/hierarchy6"/>
    <dgm:cxn modelId="{7FD3C8B9-DF0A-4C4E-8C64-923D9B6D86B6}" type="presParOf" srcId="{0B347194-087F-43A9-8BFF-709EACE8215B}" destId="{249B3321-8F4F-4649-9945-5CBE914B2373}" srcOrd="0" destOrd="0" presId="urn:microsoft.com/office/officeart/2005/8/layout/hierarchy6"/>
    <dgm:cxn modelId="{EE6924A8-635D-4606-8F6B-E678BDC5CD34}" type="presParOf" srcId="{46AE5DD3-70A5-4356-9DE1-4D770A17D5C9}" destId="{2BD91CD0-10BD-4182-B031-B2DC52B24639}" srcOrd="2" destOrd="0" presId="urn:microsoft.com/office/officeart/2005/8/layout/hierarchy6"/>
    <dgm:cxn modelId="{4E02C332-4C8E-4B20-9AC1-F5A86CD6AA87}" type="presParOf" srcId="{2BD91CD0-10BD-4182-B031-B2DC52B24639}" destId="{1A05406C-8B0B-4968-990B-0DB4B544163E}" srcOrd="0" destOrd="0" presId="urn:microsoft.com/office/officeart/2005/8/layout/hierarchy6"/>
    <dgm:cxn modelId="{E6253262-EB0D-4D7D-A66F-FA9C654D9649}" type="presParOf" srcId="{2BD91CD0-10BD-4182-B031-B2DC52B24639}" destId="{846B3BA7-0096-42B1-AEF5-818B99AAF7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:</a:t>
          </a:r>
        </a:p>
        <a:p>
          <a:pPr algn="l"/>
          <a:r>
            <a:rPr lang="en-US" altLang="zh-CN" dirty="0" smtClean="0"/>
            <a:t>Id</a:t>
          </a:r>
        </a:p>
        <a:p>
          <a:pPr algn="l"/>
          <a:r>
            <a:rPr lang="en-US" altLang="zh-CN" dirty="0" err="1" smtClean="0"/>
            <a:t>TagName</a:t>
          </a:r>
          <a:endParaRPr lang="en-US" altLang="zh-CN" dirty="0" smtClean="0"/>
        </a:p>
        <a:p>
          <a:pPr algn="l"/>
          <a:r>
            <a:rPr lang="en-US" altLang="zh-CN" dirty="0" err="1" smtClean="0"/>
            <a:t>ClassName</a:t>
          </a:r>
          <a:endParaRPr lang="en-US" altLang="zh-CN" dirty="0" smtClean="0"/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Output(Element -&gt;Object)</a:t>
          </a:r>
        </a:p>
        <a:p>
          <a:pPr algn="l"/>
          <a:r>
            <a:rPr lang="en-US" altLang="zh-CN" dirty="0" err="1" smtClean="0"/>
            <a:t>HTMLElement</a:t>
          </a:r>
          <a:endParaRPr lang="en-US" altLang="zh-CN" dirty="0" smtClean="0"/>
        </a:p>
        <a:p>
          <a:pPr algn="l"/>
          <a:r>
            <a:rPr lang="en-US" altLang="zh-CN" dirty="0" err="1" smtClean="0"/>
            <a:t>HTMLCollection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49E4A4-FE9A-47FA-8926-C548B431D083}" type="presOf" srcId="{781644AF-BE97-4438-A642-3C6E129C8C61}" destId="{E50952FC-FE36-494B-AE43-799E1CB2A002}" srcOrd="0" destOrd="0" presId="urn:microsoft.com/office/officeart/2005/8/layout/process1"/>
    <dgm:cxn modelId="{5AF9CDE0-4205-4353-A3AA-38DC3A2A059B}" type="presOf" srcId="{FA81762F-EFEC-4201-93A9-7DB2C0A80C72}" destId="{CCC8D5FE-3789-418C-947C-91C6B8D6C121}" srcOrd="0" destOrd="0" presId="urn:microsoft.com/office/officeart/2005/8/layout/process1"/>
    <dgm:cxn modelId="{875E18B8-EDFC-477E-B04D-C48EFD7AA30A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02CB2CF1-5EA5-4497-A4CD-D88C1E9B6D57}" type="presOf" srcId="{6D5E8AF2-DC18-43E9-BC39-8804D50976E3}" destId="{4EE3C5CB-14AD-4578-8581-606819B562D0}" srcOrd="1" destOrd="0" presId="urn:microsoft.com/office/officeart/2005/8/layout/process1"/>
    <dgm:cxn modelId="{21A02F5F-CFB6-4245-AD54-650B5E41C133}" type="presOf" srcId="{6D5E8AF2-DC18-43E9-BC39-8804D50976E3}" destId="{A8C3466D-9FDB-492A-82D5-D2EB066D1CA3}" srcOrd="0" destOrd="0" presId="urn:microsoft.com/office/officeart/2005/8/layout/process1"/>
    <dgm:cxn modelId="{3900BF88-ECA0-429E-BA42-502BF5FCF7A7}" type="presParOf" srcId="{CBD4E730-CA7F-41A4-B25F-50E4FFCDD5E7}" destId="{CCC8D5FE-3789-418C-947C-91C6B8D6C121}" srcOrd="0" destOrd="0" presId="urn:microsoft.com/office/officeart/2005/8/layout/process1"/>
    <dgm:cxn modelId="{5C0A50DD-465D-4C2B-BAAD-95C1BA1B9AB7}" type="presParOf" srcId="{CBD4E730-CA7F-41A4-B25F-50E4FFCDD5E7}" destId="{A8C3466D-9FDB-492A-82D5-D2EB066D1CA3}" srcOrd="1" destOrd="0" presId="urn:microsoft.com/office/officeart/2005/8/layout/process1"/>
    <dgm:cxn modelId="{9D74583D-E14B-46BE-9C92-3EBBF2FFCDE9}" type="presParOf" srcId="{A8C3466D-9FDB-492A-82D5-D2EB066D1CA3}" destId="{4EE3C5CB-14AD-4578-8581-606819B562D0}" srcOrd="0" destOrd="0" presId="urn:microsoft.com/office/officeart/2005/8/layout/process1"/>
    <dgm:cxn modelId="{0193B7E1-8109-4CFF-B8E6-8E8ECC6E7A09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0E244-57EB-414C-AA67-D645465BCF19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D8FAAC9-EB0E-429E-9E0A-8EF7D163A341}">
      <dgm:prSet phldrT="[文本]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8184192C-0991-4B1F-8199-6192D866A7A7}" type="par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210F0275-FD3E-475C-A96F-E54C198A6DF6}" type="sib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FE1E1DB4-1B7E-495A-9024-358CBC053966}">
      <dgm:prSet phldrT="[文本]"/>
      <dgm:spPr/>
      <dgm:t>
        <a:bodyPr/>
        <a:lstStyle/>
        <a:p>
          <a:r>
            <a:rPr lang="en-US" altLang="zh-CN" dirty="0" err="1" smtClean="0"/>
            <a:t>HTMLCollection</a:t>
          </a:r>
          <a:endParaRPr lang="zh-CN" altLang="en-US" dirty="0"/>
        </a:p>
      </dgm:t>
    </dgm:pt>
    <dgm:pt modelId="{A974D679-F4A8-43A9-8780-5A4146521F24}" type="par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673E1FE9-4755-4D4C-9593-1DBB36FB135E}" type="sib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52F7C45A-4BE6-4B3E-A7E8-C377C1A6B492}">
      <dgm:prSet phldrT="[文本]"/>
      <dgm:spPr>
        <a:solidFill>
          <a:schemeClr val="tx2"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C261DBF0-CFD9-491C-B58F-FFADC42B3360}" type="sib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EBFE23BB-D789-473E-8772-2FC55B093D5A}" type="par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A1BFB13F-4DC1-451F-8A20-078EF3353586}">
      <dgm:prSet phldrT="[文本]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r>
            <a:rPr lang="en-US" altLang="zh-CN" dirty="0" smtClean="0"/>
            <a:t>element</a:t>
          </a:r>
          <a:endParaRPr lang="zh-CN" altLang="en-US" dirty="0"/>
        </a:p>
      </dgm:t>
    </dgm:pt>
    <dgm:pt modelId="{612F579B-21FB-4F80-A5A8-F27A9DC35489}" type="par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5AEBE5C1-EEC1-4726-A5F9-3A5912BB5204}" type="sib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1F8E8F38-204D-460D-BC31-88E455289862}" type="pres">
      <dgm:prSet presAssocID="{4C80E244-57EB-414C-AA67-D645465BCF19}" presName="Name0" presStyleCnt="0">
        <dgm:presLayoutVars>
          <dgm:chMax val="7"/>
          <dgm:dir/>
          <dgm:resizeHandles val="exact"/>
        </dgm:presLayoutVars>
      </dgm:prSet>
      <dgm:spPr/>
    </dgm:pt>
    <dgm:pt modelId="{81D08FBC-EF12-411A-B68D-41FA279F254D}" type="pres">
      <dgm:prSet presAssocID="{4C80E244-57EB-414C-AA67-D645465BCF19}" presName="ellipse1" presStyleLbl="vennNode1" presStyleIdx="0" presStyleCnt="4" custScaleX="152334" custScaleY="152334" custLinFactNeighborX="19383" custLinFactNeighborY="26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065FC-D52F-44F0-A3CA-661156F3B934}" type="pres">
      <dgm:prSet presAssocID="{4C80E244-57EB-414C-AA67-D645465BCF19}" presName="ellipse2" presStyleLbl="vennNode1" presStyleIdx="1" presStyleCnt="4" custScaleX="94215" custScaleY="96531" custLinFactNeighborX="91015" custLinFactNeighborY="-385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DA054-3AA1-4301-8ACB-2C1501CD958B}" type="pres">
      <dgm:prSet presAssocID="{4C80E244-57EB-414C-AA67-D645465BCF19}" presName="ellipse3" presStyleLbl="vennNode1" presStyleIdx="2" presStyleCnt="4" custScaleX="60963" custScaleY="62464" custLinFactNeighborX="31586" custLinFactNeighborY="36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E8CBF-5FE3-4379-A4DA-9F872F996F13}" type="pres">
      <dgm:prSet presAssocID="{4C80E244-57EB-414C-AA67-D645465BCF19}" presName="ellipse4" presStyleLbl="vennNode1" presStyleIdx="3" presStyleCnt="4" custScaleX="95690" custScaleY="95690" custLinFactX="-34830" custLinFactNeighborX="-100000" custLinFactNeighborY="-222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B2077E-42F0-4C07-9A57-BD8381CC9C47}" type="presOf" srcId="{52F7C45A-4BE6-4B3E-A7E8-C377C1A6B492}" destId="{330065FC-D52F-44F0-A3CA-661156F3B934}" srcOrd="0" destOrd="0" presId="urn:microsoft.com/office/officeart/2005/8/layout/rings+Icon"/>
    <dgm:cxn modelId="{9325ED4F-80EE-40E4-ABEE-105AC3EB3F6A}" type="presOf" srcId="{FE1E1DB4-1B7E-495A-9024-358CBC053966}" destId="{88FE8CBF-5FE3-4379-A4DA-9F872F996F13}" srcOrd="0" destOrd="0" presId="urn:microsoft.com/office/officeart/2005/8/layout/rings+Icon"/>
    <dgm:cxn modelId="{794F236E-9A81-4097-89C3-8901186CFB8E}" type="presOf" srcId="{9D8FAAC9-EB0E-429E-9E0A-8EF7D163A341}" destId="{81D08FBC-EF12-411A-B68D-41FA279F254D}" srcOrd="0" destOrd="0" presId="urn:microsoft.com/office/officeart/2005/8/layout/rings+Icon"/>
    <dgm:cxn modelId="{102F00C7-69F4-4034-AEB9-1715E68031EA}" srcId="{4C80E244-57EB-414C-AA67-D645465BCF19}" destId="{9D8FAAC9-EB0E-429E-9E0A-8EF7D163A341}" srcOrd="0" destOrd="0" parTransId="{8184192C-0991-4B1F-8199-6192D866A7A7}" sibTransId="{210F0275-FD3E-475C-A96F-E54C198A6DF6}"/>
    <dgm:cxn modelId="{70275711-E856-4014-AD8F-D9951D66F29E}" srcId="{4C80E244-57EB-414C-AA67-D645465BCF19}" destId="{A1BFB13F-4DC1-451F-8A20-078EF3353586}" srcOrd="2" destOrd="0" parTransId="{612F579B-21FB-4F80-A5A8-F27A9DC35489}" sibTransId="{5AEBE5C1-EEC1-4726-A5F9-3A5912BB5204}"/>
    <dgm:cxn modelId="{B06282EA-87A9-47FC-AA9E-868017EA4DE1}" srcId="{4C80E244-57EB-414C-AA67-D645465BCF19}" destId="{FE1E1DB4-1B7E-495A-9024-358CBC053966}" srcOrd="3" destOrd="0" parTransId="{A974D679-F4A8-43A9-8780-5A4146521F24}" sibTransId="{673E1FE9-4755-4D4C-9593-1DBB36FB135E}"/>
    <dgm:cxn modelId="{1A0C9AC7-8055-4178-9DA1-B0AABCD54E3B}" type="presOf" srcId="{A1BFB13F-4DC1-451F-8A20-078EF3353586}" destId="{63FDA054-3AA1-4301-8ACB-2C1501CD958B}" srcOrd="0" destOrd="0" presId="urn:microsoft.com/office/officeart/2005/8/layout/rings+Icon"/>
    <dgm:cxn modelId="{B2215502-4A9E-43A5-8720-DEF36BB9D08D}" type="presOf" srcId="{4C80E244-57EB-414C-AA67-D645465BCF19}" destId="{1F8E8F38-204D-460D-BC31-88E455289862}" srcOrd="0" destOrd="0" presId="urn:microsoft.com/office/officeart/2005/8/layout/rings+Icon"/>
    <dgm:cxn modelId="{490EDE82-2C1F-4AAA-8282-7A4990535F50}" srcId="{4C80E244-57EB-414C-AA67-D645465BCF19}" destId="{52F7C45A-4BE6-4B3E-A7E8-C377C1A6B492}" srcOrd="1" destOrd="0" parTransId="{EBFE23BB-D789-473E-8772-2FC55B093D5A}" sibTransId="{C261DBF0-CFD9-491C-B58F-FFADC42B3360}"/>
    <dgm:cxn modelId="{7ACCE5FF-7420-4857-9734-2FE1351D4D47}" type="presParOf" srcId="{1F8E8F38-204D-460D-BC31-88E455289862}" destId="{81D08FBC-EF12-411A-B68D-41FA279F254D}" srcOrd="0" destOrd="0" presId="urn:microsoft.com/office/officeart/2005/8/layout/rings+Icon"/>
    <dgm:cxn modelId="{899C46E2-B5D3-4396-9BFA-5197A1AF8D78}" type="presParOf" srcId="{1F8E8F38-204D-460D-BC31-88E455289862}" destId="{330065FC-D52F-44F0-A3CA-661156F3B934}" srcOrd="1" destOrd="0" presId="urn:microsoft.com/office/officeart/2005/8/layout/rings+Icon"/>
    <dgm:cxn modelId="{3748BFC1-FC1E-429B-8282-0890C31C7CFB}" type="presParOf" srcId="{1F8E8F38-204D-460D-BC31-88E455289862}" destId="{63FDA054-3AA1-4301-8ACB-2C1501CD958B}" srcOrd="2" destOrd="0" presId="urn:microsoft.com/office/officeart/2005/8/layout/rings+Icon"/>
    <dgm:cxn modelId="{2BD1F3C2-BA8C-42B5-AB02-3AD1FAF3152F}" type="presParOf" srcId="{1F8E8F38-204D-460D-BC31-88E455289862}" destId="{88FE8CBF-5FE3-4379-A4DA-9F872F996F13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346D-733E-4F46-9493-557545AFBEE6}">
      <dsp:nvSpPr>
        <dsp:cNvPr id="0" name=""/>
        <dsp:cNvSpPr/>
      </dsp:nvSpPr>
      <dsp:spPr>
        <a:xfrm>
          <a:off x="6751717" y="4333204"/>
          <a:ext cx="427606" cy="318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62"/>
              </a:lnTo>
              <a:lnTo>
                <a:pt x="427606" y="201962"/>
              </a:lnTo>
              <a:lnTo>
                <a:pt x="427606" y="31847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F9EA-CE94-4B9D-9B16-CF8D85C3EC73}">
      <dsp:nvSpPr>
        <dsp:cNvPr id="0" name=""/>
        <dsp:cNvSpPr/>
      </dsp:nvSpPr>
      <dsp:spPr>
        <a:xfrm>
          <a:off x="5744265" y="3179267"/>
          <a:ext cx="1007452" cy="3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64"/>
              </a:lnTo>
              <a:lnTo>
                <a:pt x="1007452" y="238764"/>
              </a:lnTo>
              <a:lnTo>
                <a:pt x="1007452" y="3552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CB98-DCC8-4A65-BC57-5D5C9DE44E4F}">
      <dsp:nvSpPr>
        <dsp:cNvPr id="0" name=""/>
        <dsp:cNvSpPr/>
      </dsp:nvSpPr>
      <dsp:spPr>
        <a:xfrm>
          <a:off x="4122879" y="1944220"/>
          <a:ext cx="1621385" cy="436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76"/>
              </a:lnTo>
              <a:lnTo>
                <a:pt x="1621385" y="319876"/>
              </a:lnTo>
              <a:lnTo>
                <a:pt x="1621385" y="4363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9682-0F75-4F9C-8051-F9CA987C3AA4}">
      <dsp:nvSpPr>
        <dsp:cNvPr id="0" name=""/>
        <dsp:cNvSpPr/>
      </dsp:nvSpPr>
      <dsp:spPr>
        <a:xfrm>
          <a:off x="771256" y="4279773"/>
          <a:ext cx="722067" cy="381918"/>
        </a:xfrm>
        <a:custGeom>
          <a:avLst/>
          <a:gdLst/>
          <a:ahLst/>
          <a:cxnLst/>
          <a:rect l="0" t="0" r="0" b="0"/>
          <a:pathLst>
            <a:path>
              <a:moveTo>
                <a:pt x="722067" y="0"/>
              </a:moveTo>
              <a:lnTo>
                <a:pt x="722067" y="265404"/>
              </a:lnTo>
              <a:lnTo>
                <a:pt x="0" y="265404"/>
              </a:lnTo>
              <a:lnTo>
                <a:pt x="0" y="3819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3BCAB-CDC0-40C7-B465-87AD32356E84}">
      <dsp:nvSpPr>
        <dsp:cNvPr id="0" name=""/>
        <dsp:cNvSpPr/>
      </dsp:nvSpPr>
      <dsp:spPr>
        <a:xfrm>
          <a:off x="1493323" y="3174923"/>
          <a:ext cx="1147211" cy="306193"/>
        </a:xfrm>
        <a:custGeom>
          <a:avLst/>
          <a:gdLst/>
          <a:ahLst/>
          <a:cxnLst/>
          <a:rect l="0" t="0" r="0" b="0"/>
          <a:pathLst>
            <a:path>
              <a:moveTo>
                <a:pt x="1147211" y="0"/>
              </a:moveTo>
              <a:lnTo>
                <a:pt x="1147211" y="189678"/>
              </a:lnTo>
              <a:lnTo>
                <a:pt x="0" y="189678"/>
              </a:lnTo>
              <a:lnTo>
                <a:pt x="0" y="30619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2E46-A281-4876-81A1-5C628BA44B6F}">
      <dsp:nvSpPr>
        <dsp:cNvPr id="0" name=""/>
        <dsp:cNvSpPr/>
      </dsp:nvSpPr>
      <dsp:spPr>
        <a:xfrm>
          <a:off x="2640535" y="1944220"/>
          <a:ext cx="1482343" cy="432045"/>
        </a:xfrm>
        <a:custGeom>
          <a:avLst/>
          <a:gdLst/>
          <a:ahLst/>
          <a:cxnLst/>
          <a:rect l="0" t="0" r="0" b="0"/>
          <a:pathLst>
            <a:path>
              <a:moveTo>
                <a:pt x="1482343" y="0"/>
              </a:moveTo>
              <a:lnTo>
                <a:pt x="1482343" y="315531"/>
              </a:lnTo>
              <a:lnTo>
                <a:pt x="0" y="315531"/>
              </a:lnTo>
              <a:lnTo>
                <a:pt x="0" y="432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2DF1F-05B2-464E-9709-FAD2B0BB70E8}">
      <dsp:nvSpPr>
        <dsp:cNvPr id="0" name=""/>
        <dsp:cNvSpPr/>
      </dsp:nvSpPr>
      <dsp:spPr>
        <a:xfrm>
          <a:off x="4077071" y="875356"/>
          <a:ext cx="91440" cy="270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691"/>
              </a:lnTo>
              <a:lnTo>
                <a:pt x="45808" y="153691"/>
              </a:lnTo>
              <a:lnTo>
                <a:pt x="45808" y="2702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9176-C448-45B1-8957-596501AFED78}">
      <dsp:nvSpPr>
        <dsp:cNvPr id="0" name=""/>
        <dsp:cNvSpPr/>
      </dsp:nvSpPr>
      <dsp:spPr>
        <a:xfrm>
          <a:off x="3402666" y="76699"/>
          <a:ext cx="144024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A77D-4B31-4969-B6B6-A393117DE22E}">
      <dsp:nvSpPr>
        <dsp:cNvPr id="0" name=""/>
        <dsp:cNvSpPr/>
      </dsp:nvSpPr>
      <dsp:spPr>
        <a:xfrm>
          <a:off x="3542414" y="209459"/>
          <a:ext cx="144024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</a:t>
          </a:r>
          <a:endParaRPr lang="zh-CN" altLang="en-US" sz="2100" kern="1200" dirty="0"/>
        </a:p>
      </dsp:txBody>
      <dsp:txXfrm>
        <a:off x="3565806" y="232851"/>
        <a:ext cx="1393465" cy="751873"/>
      </dsp:txXfrm>
    </dsp:sp>
    <dsp:sp modelId="{1777AC7F-7F27-4A6A-8740-E07DD4550824}">
      <dsp:nvSpPr>
        <dsp:cNvPr id="0" name=""/>
        <dsp:cNvSpPr/>
      </dsp:nvSpPr>
      <dsp:spPr>
        <a:xfrm>
          <a:off x="3186815" y="1145562"/>
          <a:ext cx="1872128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FD476-D692-4AD0-A3B4-8853C74C4114}">
      <dsp:nvSpPr>
        <dsp:cNvPr id="0" name=""/>
        <dsp:cNvSpPr/>
      </dsp:nvSpPr>
      <dsp:spPr>
        <a:xfrm>
          <a:off x="3326562" y="1278322"/>
          <a:ext cx="1872128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(html)</a:t>
          </a:r>
          <a:endParaRPr lang="zh-CN" altLang="en-US" sz="2100" kern="1200" dirty="0"/>
        </a:p>
      </dsp:txBody>
      <dsp:txXfrm>
        <a:off x="3349954" y="1301714"/>
        <a:ext cx="1825344" cy="751873"/>
      </dsp:txXfrm>
    </dsp:sp>
    <dsp:sp modelId="{913F43BA-7405-4F79-A25B-E2ACA928E31A}">
      <dsp:nvSpPr>
        <dsp:cNvPr id="0" name=""/>
        <dsp:cNvSpPr/>
      </dsp:nvSpPr>
      <dsp:spPr>
        <a:xfrm>
          <a:off x="1835954" y="2376265"/>
          <a:ext cx="160916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81A4-947A-4D54-B488-7FA23858DD90}">
      <dsp:nvSpPr>
        <dsp:cNvPr id="0" name=""/>
        <dsp:cNvSpPr/>
      </dsp:nvSpPr>
      <dsp:spPr>
        <a:xfrm>
          <a:off x="1975701" y="2509026"/>
          <a:ext cx="160916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(head)</a:t>
          </a:r>
          <a:endParaRPr lang="zh-CN" altLang="en-US" sz="2100" kern="1200" dirty="0"/>
        </a:p>
      </dsp:txBody>
      <dsp:txXfrm>
        <a:off x="1999093" y="2532418"/>
        <a:ext cx="1562378" cy="751873"/>
      </dsp:txXfrm>
    </dsp:sp>
    <dsp:sp modelId="{837D40EF-84BC-4C28-A9F8-B878316C7840}">
      <dsp:nvSpPr>
        <dsp:cNvPr id="0" name=""/>
        <dsp:cNvSpPr/>
      </dsp:nvSpPr>
      <dsp:spPr>
        <a:xfrm>
          <a:off x="431782" y="3481116"/>
          <a:ext cx="212308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0654-318C-44C1-8E0B-AD0942C3864F}">
      <dsp:nvSpPr>
        <dsp:cNvPr id="0" name=""/>
        <dsp:cNvSpPr/>
      </dsp:nvSpPr>
      <dsp:spPr>
        <a:xfrm>
          <a:off x="571530" y="3613876"/>
          <a:ext cx="212308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(title)</a:t>
          </a:r>
          <a:endParaRPr lang="zh-CN" altLang="en-US" sz="2100" kern="1200" dirty="0"/>
        </a:p>
      </dsp:txBody>
      <dsp:txXfrm>
        <a:off x="594922" y="3637268"/>
        <a:ext cx="2076298" cy="751873"/>
      </dsp:txXfrm>
    </dsp:sp>
    <dsp:sp modelId="{B8EBECC2-35FE-4126-AA4E-471228F9A149}">
      <dsp:nvSpPr>
        <dsp:cNvPr id="0" name=""/>
        <dsp:cNvSpPr/>
      </dsp:nvSpPr>
      <dsp:spPr>
        <a:xfrm>
          <a:off x="-139747" y="4661692"/>
          <a:ext cx="182200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1FF1-248C-449D-AB0C-9320E94DB4DD}">
      <dsp:nvSpPr>
        <dsp:cNvPr id="0" name=""/>
        <dsp:cNvSpPr/>
      </dsp:nvSpPr>
      <dsp:spPr>
        <a:xfrm>
          <a:off x="0" y="4794452"/>
          <a:ext cx="182200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(Document) </a:t>
          </a:r>
          <a:endParaRPr lang="zh-CN" altLang="en-US" sz="2100" kern="1200" dirty="0"/>
        </a:p>
      </dsp:txBody>
      <dsp:txXfrm>
        <a:off x="23392" y="4817844"/>
        <a:ext cx="1775223" cy="751873"/>
      </dsp:txXfrm>
    </dsp:sp>
    <dsp:sp modelId="{81DB41B4-4C84-4D1F-8A23-C98869B92117}">
      <dsp:nvSpPr>
        <dsp:cNvPr id="0" name=""/>
        <dsp:cNvSpPr/>
      </dsp:nvSpPr>
      <dsp:spPr>
        <a:xfrm>
          <a:off x="4934791" y="2380610"/>
          <a:ext cx="161894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1C46-EF19-4255-9F5B-026D44CD71D9}">
      <dsp:nvSpPr>
        <dsp:cNvPr id="0" name=""/>
        <dsp:cNvSpPr/>
      </dsp:nvSpPr>
      <dsp:spPr>
        <a:xfrm>
          <a:off x="5074538" y="2513370"/>
          <a:ext cx="161894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(body)</a:t>
          </a:r>
          <a:endParaRPr lang="zh-CN" altLang="en-US" sz="2100" kern="1200" dirty="0"/>
        </a:p>
      </dsp:txBody>
      <dsp:txXfrm>
        <a:off x="5097930" y="2536762"/>
        <a:ext cx="1572163" cy="751873"/>
      </dsp:txXfrm>
    </dsp:sp>
    <dsp:sp modelId="{F18D23E7-04E6-4C64-9653-EF93A12F7D7D}">
      <dsp:nvSpPr>
        <dsp:cNvPr id="0" name=""/>
        <dsp:cNvSpPr/>
      </dsp:nvSpPr>
      <dsp:spPr>
        <a:xfrm>
          <a:off x="5905662" y="3534546"/>
          <a:ext cx="169210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0B6F-D6B6-4F13-AD25-4768EE832C5A}">
      <dsp:nvSpPr>
        <dsp:cNvPr id="0" name=""/>
        <dsp:cNvSpPr/>
      </dsp:nvSpPr>
      <dsp:spPr>
        <a:xfrm>
          <a:off x="6045410" y="3667306"/>
          <a:ext cx="169210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(p)</a:t>
          </a:r>
          <a:endParaRPr lang="zh-CN" altLang="en-US" sz="2100" kern="1200" dirty="0"/>
        </a:p>
      </dsp:txBody>
      <dsp:txXfrm>
        <a:off x="6068802" y="3690698"/>
        <a:ext cx="1645325" cy="751873"/>
      </dsp:txXfrm>
    </dsp:sp>
    <dsp:sp modelId="{CEE3DE35-2EF7-48A4-BBD3-11BD4481921A}">
      <dsp:nvSpPr>
        <dsp:cNvPr id="0" name=""/>
        <dsp:cNvSpPr/>
      </dsp:nvSpPr>
      <dsp:spPr>
        <a:xfrm>
          <a:off x="5929444" y="4651680"/>
          <a:ext cx="249975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A75A-61A4-4E1C-9B40-5125F5AAF34D}">
      <dsp:nvSpPr>
        <dsp:cNvPr id="0" name=""/>
        <dsp:cNvSpPr/>
      </dsp:nvSpPr>
      <dsp:spPr>
        <a:xfrm>
          <a:off x="6069192" y="4784441"/>
          <a:ext cx="249975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(Hello World)</a:t>
          </a:r>
          <a:endParaRPr lang="zh-CN" altLang="en-US" sz="2100" kern="1200" dirty="0"/>
        </a:p>
      </dsp:txBody>
      <dsp:txXfrm>
        <a:off x="6092584" y="4807833"/>
        <a:ext cx="2452975" cy="751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5406C-8B0B-4968-990B-0DB4B544163E}">
      <dsp:nvSpPr>
        <dsp:cNvPr id="0" name=""/>
        <dsp:cNvSpPr/>
      </dsp:nvSpPr>
      <dsp:spPr>
        <a:xfrm>
          <a:off x="0" y="3600398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3600398"/>
        <a:ext cx="2468880" cy="1242476"/>
      </dsp:txXfrm>
    </dsp:sp>
    <dsp:sp modelId="{A6E666FF-E70B-4540-855A-AFBB537B9327}">
      <dsp:nvSpPr>
        <dsp:cNvPr id="0" name=""/>
        <dsp:cNvSpPr/>
      </dsp:nvSpPr>
      <dsp:spPr>
        <a:xfrm>
          <a:off x="0" y="648066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parentNode</a:t>
          </a:r>
          <a:endParaRPr lang="zh-CN" altLang="en-US" sz="3000" kern="1200" dirty="0"/>
        </a:p>
      </dsp:txBody>
      <dsp:txXfrm>
        <a:off x="0" y="648066"/>
        <a:ext cx="2468880" cy="1242476"/>
      </dsp:txXfrm>
    </dsp:sp>
    <dsp:sp modelId="{04D248C9-0B06-4B9B-A1E1-6EE653403F61}">
      <dsp:nvSpPr>
        <dsp:cNvPr id="0" name=""/>
        <dsp:cNvSpPr/>
      </dsp:nvSpPr>
      <dsp:spPr>
        <a:xfrm>
          <a:off x="4186812" y="936107"/>
          <a:ext cx="1553095" cy="774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Node</a:t>
          </a:r>
          <a:endParaRPr lang="zh-CN" altLang="en-US" sz="3200" kern="1200" dirty="0"/>
        </a:p>
      </dsp:txBody>
      <dsp:txXfrm>
        <a:off x="4209510" y="958805"/>
        <a:ext cx="1507699" cy="729567"/>
      </dsp:txXfrm>
    </dsp:sp>
    <dsp:sp modelId="{D363D8BE-A8D0-43D2-88C9-6119156624E5}">
      <dsp:nvSpPr>
        <dsp:cNvPr id="0" name=""/>
        <dsp:cNvSpPr/>
      </dsp:nvSpPr>
      <dsp:spPr>
        <a:xfrm>
          <a:off x="2515091" y="1711071"/>
          <a:ext cx="2448269" cy="2049900"/>
        </a:xfrm>
        <a:custGeom>
          <a:avLst/>
          <a:gdLst/>
          <a:ahLst/>
          <a:cxnLst/>
          <a:rect l="0" t="0" r="0" b="0"/>
          <a:pathLst>
            <a:path>
              <a:moveTo>
                <a:pt x="2448269" y="0"/>
              </a:moveTo>
              <a:lnTo>
                <a:pt x="2448269" y="1024950"/>
              </a:lnTo>
              <a:lnTo>
                <a:pt x="0" y="1024950"/>
              </a:lnTo>
              <a:lnTo>
                <a:pt x="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04E8B994-334C-4654-B5A5-924B5F8579EA}">
      <dsp:nvSpPr>
        <dsp:cNvPr id="0" name=""/>
        <dsp:cNvSpPr/>
      </dsp:nvSpPr>
      <dsp:spPr>
        <a:xfrm>
          <a:off x="1738543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1765476" y="3787904"/>
        <a:ext cx="1499229" cy="865680"/>
      </dsp:txXfrm>
    </dsp:sp>
    <dsp:sp modelId="{ACEF6C2C-FC93-48BA-A5EE-5CE669C46889}">
      <dsp:nvSpPr>
        <dsp:cNvPr id="0" name=""/>
        <dsp:cNvSpPr/>
      </dsp:nvSpPr>
      <dsp:spPr>
        <a:xfrm>
          <a:off x="4917640" y="1711071"/>
          <a:ext cx="91440" cy="2049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A444287F-FB55-461E-8FFD-3E7B296DA7E0}">
      <dsp:nvSpPr>
        <dsp:cNvPr id="0" name=""/>
        <dsp:cNvSpPr/>
      </dsp:nvSpPr>
      <dsp:spPr>
        <a:xfrm>
          <a:off x="4186812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4213745" y="3787904"/>
        <a:ext cx="1499229" cy="865680"/>
      </dsp:txXfrm>
    </dsp:sp>
    <dsp:sp modelId="{BABD95CC-38EE-4FB4-AA2D-FB2FF04048CA}">
      <dsp:nvSpPr>
        <dsp:cNvPr id="0" name=""/>
        <dsp:cNvSpPr/>
      </dsp:nvSpPr>
      <dsp:spPr>
        <a:xfrm>
          <a:off x="4963360" y="1711071"/>
          <a:ext cx="2322608" cy="2049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950"/>
              </a:lnTo>
              <a:lnTo>
                <a:pt x="2322608" y="1024950"/>
              </a:lnTo>
              <a:lnTo>
                <a:pt x="2322608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901F9022-E967-4255-9BBD-A4D9FD098E23}">
      <dsp:nvSpPr>
        <dsp:cNvPr id="0" name=""/>
        <dsp:cNvSpPr/>
      </dsp:nvSpPr>
      <dsp:spPr>
        <a:xfrm>
          <a:off x="6509420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6536353" y="3787904"/>
        <a:ext cx="1499229" cy="865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Input (String) :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Id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TagName</a:t>
          </a:r>
          <a:endParaRPr lang="en-US" altLang="zh-CN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ClassName</a:t>
          </a:r>
          <a:endParaRPr lang="en-US" altLang="zh-CN" sz="2200" kern="1200" dirty="0" smtClean="0"/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274763" y="1194942"/>
          <a:ext cx="63088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74763" y="1342544"/>
        <a:ext cx="441616" cy="442806"/>
      </dsp:txXfrm>
    </dsp:sp>
    <dsp:sp modelId="{E50952FC-FE36-494B-AE43-799E1CB2A002}">
      <dsp:nvSpPr>
        <dsp:cNvPr id="0" name=""/>
        <dsp:cNvSpPr/>
      </dsp:nvSpPr>
      <dsp:spPr>
        <a:xfrm>
          <a:off x="4167518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Output(Element -&gt;Object)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HTMLElement</a:t>
          </a:r>
          <a:endParaRPr lang="en-US" altLang="zh-CN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HTMLCollection</a:t>
          </a:r>
          <a:endParaRPr lang="zh-CN" altLang="en-US" sz="2200" kern="1200" dirty="0"/>
        </a:p>
      </dsp:txBody>
      <dsp:txXfrm>
        <a:off x="4219814" y="723488"/>
        <a:ext cx="3863466" cy="1680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08FBC-EF12-411A-B68D-41FA279F254D}">
      <dsp:nvSpPr>
        <dsp:cNvPr id="0" name=""/>
        <dsp:cNvSpPr/>
      </dsp:nvSpPr>
      <dsp:spPr>
        <a:xfrm>
          <a:off x="246465" y="671451"/>
          <a:ext cx="5089476" cy="5090099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991802" y="1416879"/>
        <a:ext cx="3598802" cy="3599243"/>
      </dsp:txXfrm>
    </dsp:sp>
    <dsp:sp modelId="{330065FC-D52F-44F0-A3CA-661156F3B934}">
      <dsp:nvSpPr>
        <dsp:cNvPr id="0" name=""/>
        <dsp:cNvSpPr/>
      </dsp:nvSpPr>
      <dsp:spPr>
        <a:xfrm>
          <a:off x="5329498" y="1669193"/>
          <a:ext cx="3147721" cy="3225493"/>
        </a:xfrm>
        <a:prstGeom prst="ellipse">
          <a:avLst/>
        </a:prstGeom>
        <a:solidFill>
          <a:schemeClr val="tx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5790471" y="2141556"/>
        <a:ext cx="2225775" cy="2280767"/>
      </dsp:txXfrm>
    </dsp:sp>
    <dsp:sp modelId="{63FDA054-3AA1-4301-8ACB-2C1501CD958B}">
      <dsp:nvSpPr>
        <dsp:cNvPr id="0" name=""/>
        <dsp:cNvSpPr/>
      </dsp:nvSpPr>
      <dsp:spPr>
        <a:xfrm>
          <a:off x="5617533" y="2521187"/>
          <a:ext cx="2036772" cy="2087176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element</a:t>
          </a:r>
          <a:endParaRPr lang="zh-CN" altLang="en-US" sz="2200" kern="1200" dirty="0"/>
        </a:p>
      </dsp:txBody>
      <dsp:txXfrm>
        <a:off x="5915811" y="2826847"/>
        <a:ext cx="1440216" cy="1475856"/>
      </dsp:txXfrm>
    </dsp:sp>
    <dsp:sp modelId="{88FE8CBF-5FE3-4379-A4DA-9F872F996F13}">
      <dsp:nvSpPr>
        <dsp:cNvPr id="0" name=""/>
        <dsp:cNvSpPr/>
      </dsp:nvSpPr>
      <dsp:spPr>
        <a:xfrm>
          <a:off x="1196394" y="2226122"/>
          <a:ext cx="3197001" cy="31973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HTMLCollection</a:t>
          </a:r>
          <a:endParaRPr lang="zh-CN" altLang="en-US" sz="2200" kern="1200" dirty="0"/>
        </a:p>
      </dsp:txBody>
      <dsp:txXfrm>
        <a:off x="1664584" y="2694369"/>
        <a:ext cx="2260621" cy="2260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6C713-31A1-4FFE-B62B-D9AF1053C39B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5BAB-26FE-4D91-BC75-A3931684A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作用是让我们可以轻松并且操作的获取页面中的数据、脚本和表现层对象。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HTMLCollection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4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操作类库实现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节点插入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zh-CN" altLang="en-US" dirty="0" smtClean="0"/>
              <a:t>创建节点</a:t>
            </a:r>
            <a:endParaRPr lang="en-US" altLang="zh-CN" dirty="0" smtClean="0"/>
          </a:p>
          <a:p>
            <a:r>
              <a:rPr lang="zh-CN" altLang="en-US" dirty="0" smtClean="0"/>
              <a:t>添加子节点 </a:t>
            </a:r>
            <a:endParaRPr lang="en-US" altLang="zh-CN" dirty="0" smtClean="0"/>
          </a:p>
          <a:p>
            <a:r>
              <a:rPr lang="zh-CN" altLang="en-US" dirty="0"/>
              <a:t>删</a:t>
            </a:r>
            <a:r>
              <a:rPr lang="zh-CN" altLang="en-US" dirty="0" smtClean="0"/>
              <a:t>除子节点</a:t>
            </a:r>
            <a:endParaRPr lang="en-US" altLang="zh-CN" dirty="0" smtClean="0"/>
          </a:p>
          <a:p>
            <a:r>
              <a:rPr lang="zh-CN" altLang="en-US" dirty="0"/>
              <a:t>添</a:t>
            </a:r>
            <a:r>
              <a:rPr lang="zh-CN" altLang="en-US" dirty="0" smtClean="0"/>
              <a:t>加兄弟节点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02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2088232"/>
          </a:xfrm>
        </p:spPr>
        <p:txBody>
          <a:bodyPr/>
          <a:lstStyle/>
          <a:p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document.getElement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 err="1" smtClean="0"/>
              <a:t>ByTagName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document.getElementsByClassName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6508389"/>
              </p:ext>
            </p:extLst>
          </p:nvPr>
        </p:nvGraphicFramePr>
        <p:xfrm>
          <a:off x="611560" y="3284984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8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5841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HTMLCollection</a:t>
            </a:r>
            <a:r>
              <a:rPr lang="zh-CN" altLang="en-US" dirty="0" smtClean="0"/>
              <a:t>是一个动态集合，每次访问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的时候浏览器都会进行一次基于文档的查询。</a:t>
            </a:r>
            <a:endParaRPr lang="en-US" altLang="zh-CN" dirty="0" smtClean="0"/>
          </a:p>
          <a:p>
            <a:r>
              <a:rPr lang="en-US" altLang="zh-CN" dirty="0" err="1" smtClean="0"/>
              <a:t>HTMLCollection</a:t>
            </a:r>
            <a:r>
              <a:rPr lang="zh-CN" altLang="en-US" dirty="0" smtClean="0"/>
              <a:t>内的主体是</a:t>
            </a:r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3573016"/>
            <a:ext cx="8280920" cy="27363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divs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("div"),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div;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divs.length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div =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("div");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(div);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console.log(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不能不提到</a:t>
            </a:r>
            <a:r>
              <a:rPr lang="en-US" altLang="zh-CN" dirty="0" err="1" smtClean="0"/>
              <a:t>NodeList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者最大区别是一个是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的集合，一个是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的集合。</a:t>
            </a:r>
            <a:endParaRPr lang="en-US" altLang="zh-CN" dirty="0" smtClean="0"/>
          </a:p>
          <a:p>
            <a:r>
              <a:rPr lang="en-US" altLang="zh-CN" dirty="0" smtClean="0"/>
              <a:t>Element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的子集。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67544" y="3933056"/>
            <a:ext cx="8280920" cy="151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document.childNodes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NodeList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21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document.children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HTMLCollection</a:t>
            </a:r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30711737"/>
              </p:ext>
            </p:extLst>
          </p:nvPr>
        </p:nvGraphicFramePr>
        <p:xfrm>
          <a:off x="323528" y="404664"/>
          <a:ext cx="849694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174453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NodeList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2278118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70798" y="2924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2752" y="34309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355976" y="3109610"/>
            <a:ext cx="2103020" cy="1327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55976" y="4437112"/>
            <a:ext cx="2232248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788024" y="2206199"/>
            <a:ext cx="18722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88024" y="2206199"/>
            <a:ext cx="1152128" cy="2410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节点插入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29" y="4149080"/>
            <a:ext cx="8229600" cy="23042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功能基本实现，但性能低下；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在低版本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IE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下，缺少优化机制，每次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appendChild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都会造成回流和渲染。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782801"/>
            <a:ext cx="8280920" cy="21602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nodes =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div.childNodes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=0, length=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nodes.length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&lt;length;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+=1) {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// 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容器</a:t>
            </a:r>
            <a:r>
              <a:rPr lang="en-US" altLang="zh-CN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container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加载克隆的节点 </a:t>
            </a:r>
            <a:r>
              <a:rPr lang="en-US" altLang="zh-CN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- 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克隆的作用是保证</a:t>
            </a:r>
            <a:r>
              <a:rPr lang="en-US" altLang="zh-CN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nodes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的完整</a:t>
            </a:r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   </a:t>
            </a:r>
            <a:endParaRPr lang="en-US" altLang="zh-CN" sz="21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container.appendChild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(nodes[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cloneNode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(true));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325112"/>
          </a:xfrm>
        </p:spPr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document.querySelectorAll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8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写模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式下根据指定的值创建新的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树，然后用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树完全替换元素之前的所有子节点。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err="1" smtClean="0">
                <a:ea typeface="Adobe 黑体 Std R" pitchFamily="34" charset="-122"/>
              </a:rPr>
              <a:t>outerHTML</a:t>
            </a:r>
            <a:r>
              <a:rPr lang="en-US" altLang="zh-CN" dirty="0" smtClean="0">
                <a:ea typeface="Adobe 黑体 Std R" pitchFamily="34" charset="-122"/>
              </a:rPr>
              <a:t>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err="1" smtClean="0">
                <a:ea typeface="Adobe 黑体 Std R" pitchFamily="34" charset="-122"/>
              </a:rPr>
              <a:t>innerText</a:t>
            </a:r>
            <a:r>
              <a:rPr lang="en-US" altLang="zh-CN" dirty="0" smtClean="0">
                <a:ea typeface="Adobe 黑体 Std R" pitchFamily="34" charset="-122"/>
              </a:rPr>
              <a:t>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err="1" smtClean="0">
                <a:ea typeface="Adobe 黑体 Std R" pitchFamily="34" charset="-122"/>
              </a:rPr>
              <a:t>insertAdjacentHTML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()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方法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829" y="3501008"/>
            <a:ext cx="8280920" cy="1656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div.outerHTML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= “&lt;p&gt;Hello World!&lt;/p&gt;”;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p =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(‘p’);</a:t>
            </a:r>
          </a:p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p.appendChild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document.createTextNode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(‘Hello World’));</a:t>
            </a:r>
          </a:p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div.parentNode.replaceChild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p,div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);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等于号 4"/>
          <p:cNvSpPr/>
          <p:nvPr/>
        </p:nvSpPr>
        <p:spPr>
          <a:xfrm>
            <a:off x="2649448" y="3790784"/>
            <a:ext cx="504056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1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What is DOM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全称文档对象模型，是针对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HTML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和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XML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文档的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描绘了一个层次化的的节点树，允许开发人员增删改查页面的某些部分。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是接口，与浏览器、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平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台和语言无关。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221088"/>
            <a:ext cx="7920880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title&gt;Document&lt;/title&gt;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p&gt;Hello World&lt;/p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&lt;/html&gt;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舌尖上的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8" y="1714176"/>
            <a:ext cx="7264662" cy="4859662"/>
          </a:xfrm>
        </p:spPr>
      </p:pic>
      <p:sp>
        <p:nvSpPr>
          <p:cNvPr id="6" name="TextBox 5"/>
          <p:cNvSpPr txBox="1"/>
          <p:nvPr/>
        </p:nvSpPr>
        <p:spPr>
          <a:xfrm>
            <a:off x="7861440" y="552652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document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357384" y="515431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63688" y="2564904"/>
            <a:ext cx="5760640" cy="302433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83968" y="1484784"/>
            <a:ext cx="1512168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12687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57907"/>
              </p:ext>
            </p:extLst>
          </p:nvPr>
        </p:nvGraphicFramePr>
        <p:xfrm>
          <a:off x="323528" y="980728"/>
          <a:ext cx="8568952" cy="5593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箭头 6"/>
          <p:cNvSpPr/>
          <p:nvPr/>
        </p:nvSpPr>
        <p:spPr>
          <a:xfrm>
            <a:off x="5508104" y="141277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3" y="13407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 文档根节点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724128" y="2492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6176" y="2420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根元素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Node Types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37743"/>
              </p:ext>
            </p:extLst>
          </p:nvPr>
        </p:nvGraphicFramePr>
        <p:xfrm>
          <a:off x="179512" y="1628798"/>
          <a:ext cx="8784977" cy="4968555"/>
        </p:xfrm>
        <a:graphic>
          <a:graphicData uri="http://schemas.openxmlformats.org/drawingml/2006/table">
            <a:tbl>
              <a:tblPr/>
              <a:tblGrid>
                <a:gridCol w="297795"/>
                <a:gridCol w="1551674"/>
                <a:gridCol w="2080653"/>
                <a:gridCol w="4854855"/>
              </a:tblGrid>
              <a:tr h="471036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节点类型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子节点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917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Text,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Attr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代表属性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Text, </a:t>
                      </a:r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3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代表元素或属性中的文本内容。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4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代表文档中的 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部分（不会由解析器解析的文本）。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5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代表实体引用。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6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7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代表处理指令。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24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8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Comment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代表注释。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9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代表整个文档（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DOM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树的根节点）。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46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10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向为文档定义的实体提供接口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30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DocumentFragment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代表轻量级的 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对象，能够容纳文档的某个部分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Notation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 </a:t>
                      </a:r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DTD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中声明的符号。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常用属性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parentNode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childNodes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nodeType</a:t>
            </a:r>
            <a:endParaRPr lang="en-US" altLang="zh-CN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attributes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208" y="227687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9208" y="275131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321297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9208" y="368741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9208" y="411946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61685"/>
              </p:ext>
            </p:extLst>
          </p:nvPr>
        </p:nvGraphicFramePr>
        <p:xfrm>
          <a:off x="457200" y="836712"/>
          <a:ext cx="8229600" cy="573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378904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firstChild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12360" y="380754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lastChild</a:t>
            </a:r>
            <a:endParaRPr lang="zh-CN" altLang="en-US" sz="2000" dirty="0"/>
          </a:p>
        </p:txBody>
      </p:sp>
      <p:sp>
        <p:nvSpPr>
          <p:cNvPr id="16" name="左右箭头 15"/>
          <p:cNvSpPr/>
          <p:nvPr/>
        </p:nvSpPr>
        <p:spPr>
          <a:xfrm rot="5400000">
            <a:off x="268857" y="3455774"/>
            <a:ext cx="218619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9552" y="4900518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childNode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07904" y="49005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156176" y="490051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707904" y="51313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156176" y="513135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6852" y="449982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nextSibling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31634" y="446756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nextSibling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47864" y="50851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previousSibling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6136" y="507589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previousSibling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7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基本操作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 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点插入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删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除页面元素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 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获取页面元素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修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改、替换页面元素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6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r>
              <a:rPr lang="en-US" altLang="zh-CN" dirty="0" err="1" smtClean="0"/>
              <a:t>document.createElement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ocument.createTextNode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0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863</TotalTime>
  <Words>864</Words>
  <Application>Microsoft Office PowerPoint</Application>
  <PresentationFormat>全屏显示(4:3)</PresentationFormat>
  <Paragraphs>185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都市</vt:lpstr>
      <vt:lpstr>DOM操作类库实现</vt:lpstr>
      <vt:lpstr>What is DOM </vt:lpstr>
      <vt:lpstr>舌尖上的DOM</vt:lpstr>
      <vt:lpstr>PowerPoint 演示文稿</vt:lpstr>
      <vt:lpstr>Node Types</vt:lpstr>
      <vt:lpstr>DOM常用属性</vt:lpstr>
      <vt:lpstr>PowerPoint 演示文稿</vt:lpstr>
      <vt:lpstr>DOM基本操作</vt:lpstr>
      <vt:lpstr>DOM操作-增</vt:lpstr>
      <vt:lpstr>DOM 节点插入</vt:lpstr>
      <vt:lpstr>DOM操作-查</vt:lpstr>
      <vt:lpstr>DOM操作-查</vt:lpstr>
      <vt:lpstr>DOM操作-查</vt:lpstr>
      <vt:lpstr>PowerPoint 演示文稿</vt:lpstr>
      <vt:lpstr>DOM 节点插入</vt:lpstr>
      <vt:lpstr>DOM操作-查</vt:lpstr>
      <vt:lpstr>DOM操作-改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DOM操作类库实现</dc:title>
  <dc:creator>Localadmin</dc:creator>
  <cp:lastModifiedBy>Localadmin</cp:lastModifiedBy>
  <cp:revision>10</cp:revision>
  <dcterms:created xsi:type="dcterms:W3CDTF">2015-09-21T06:07:45Z</dcterms:created>
  <dcterms:modified xsi:type="dcterms:W3CDTF">2015-09-23T09:48:52Z</dcterms:modified>
</cp:coreProperties>
</file>