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912FD-16D0-4754-B569-C79EBCED03E8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操作类库实现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Node Types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228290"/>
              </p:ext>
            </p:extLst>
          </p:nvPr>
        </p:nvGraphicFramePr>
        <p:xfrm>
          <a:off x="539552" y="1772816"/>
          <a:ext cx="8208912" cy="4557299"/>
        </p:xfrm>
        <a:graphic>
          <a:graphicData uri="http://schemas.openxmlformats.org/drawingml/2006/table">
            <a:tbl>
              <a:tblPr/>
              <a:tblGrid>
                <a:gridCol w="278267"/>
                <a:gridCol w="1449925"/>
                <a:gridCol w="1944216"/>
                <a:gridCol w="4536504"/>
              </a:tblGrid>
              <a:tr h="432048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+mj-ea"/>
                          <a:ea typeface="+mj-ea"/>
                        </a:rPr>
                        <a:t>节点类型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+mj-ea"/>
                          <a:ea typeface="+mj-ea"/>
                        </a:rPr>
                        <a:t>描述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+mj-ea"/>
                          <a:ea typeface="+mj-ea"/>
                        </a:rPr>
                        <a:t>子节点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51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Element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代表元素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Element, Text,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90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</a:rPr>
                        <a:t>Attr</a:t>
                      </a:r>
                      <a:endParaRPr lang="en-US" sz="1100" dirty="0"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代表属性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Text,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902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3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Text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代表元素或属性中的文本内容。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445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4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</a:rPr>
                        <a:t>CDATASection</a:t>
                      </a:r>
                      <a:endParaRPr lang="en-US" sz="1100" dirty="0"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代表文档中的 </a:t>
                      </a:r>
                      <a:r>
                        <a:rPr 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CDATA </a:t>
                      </a:r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部分（不会由解析器解析的文本）。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030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5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</a:rPr>
                        <a:t>EntityReference</a:t>
                      </a:r>
                      <a:endParaRPr lang="en-US" sz="1100" dirty="0"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代表实体引用。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Element, </a:t>
                      </a:r>
                      <a:r>
                        <a:rPr lang="en-US" sz="1100" dirty="0" err="1">
                          <a:effectLst/>
                        </a:rPr>
                        <a:t>ProcessingInstruction</a:t>
                      </a:r>
                      <a:r>
                        <a:rPr lang="en-US" sz="1100" dirty="0">
                          <a:effectLst/>
                        </a:rPr>
                        <a:t>, Comment, Text, </a:t>
                      </a:r>
                      <a:r>
                        <a:rPr lang="en-US" sz="1100" dirty="0" err="1">
                          <a:effectLst/>
                        </a:rPr>
                        <a:t>CDATASection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EntityReference</a:t>
                      </a:r>
                      <a:endParaRPr lang="en-US" sz="1100" dirty="0"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6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Entity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代表实体。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Element, </a:t>
                      </a:r>
                      <a:r>
                        <a:rPr lang="en-US" sz="1100" dirty="0" err="1">
                          <a:effectLst/>
                        </a:rPr>
                        <a:t>ProcessingInstruction</a:t>
                      </a:r>
                      <a:r>
                        <a:rPr lang="en-US" sz="1100" dirty="0">
                          <a:effectLst/>
                        </a:rPr>
                        <a:t>, Comment, Text, </a:t>
                      </a:r>
                      <a:r>
                        <a:rPr lang="en-US" sz="1100" dirty="0" err="1">
                          <a:effectLst/>
                        </a:rPr>
                        <a:t>CDATASection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EntityReference</a:t>
                      </a:r>
                      <a:endParaRPr lang="en-US" sz="1100" dirty="0"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467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7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</a:rPr>
                        <a:t>ProcessingInstruction</a:t>
                      </a:r>
                      <a:endParaRPr lang="en-US" sz="1100" dirty="0"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代表处理指令。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866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8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Comment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代表注释。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4889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Document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代表整个文档（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DOM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树的根节点）。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DocumentType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702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10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</a:rPr>
                        <a:t>DocumentType</a:t>
                      </a:r>
                      <a:endParaRPr lang="en-US" sz="1100" dirty="0"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向为文档定义的实体提供接口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531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DocumentFragment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代表轻量级的 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Document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对象，能够容纳文档的某个部分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Comment, Text,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467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</a:rPr>
                        <a:t>12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Notation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代表 </a:t>
                      </a:r>
                      <a:r>
                        <a:rPr lang="en-US" altLang="zh-CN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DTD </a:t>
                      </a:r>
                      <a:r>
                        <a:rPr lang="zh-CN" altLang="en-US" sz="1100" dirty="0"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中声明的符号。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节点插入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861048"/>
            <a:ext cx="8229600" cy="26689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功能基本实现，但性能低下；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在低版本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下，缺少优化机制，每次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appendChild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都会造成回流和渲染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772816"/>
            <a:ext cx="8280920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nodes =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div.childNodes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=0, length=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nodes.length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&lt;length;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+=1) { 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smtClean="0">
                <a:latin typeface="+mj-ea"/>
                <a:ea typeface="+mj-ea"/>
                <a:cs typeface="Consolas" pitchFamily="49" charset="0"/>
              </a:rPr>
              <a:t>// </a:t>
            </a:r>
            <a:r>
              <a:rPr lang="zh-CN" altLang="en-US" sz="1600" dirty="0">
                <a:latin typeface="+mj-ea"/>
                <a:ea typeface="+mj-ea"/>
                <a:cs typeface="Consolas" pitchFamily="49" charset="0"/>
              </a:rPr>
              <a:t>容器</a:t>
            </a:r>
            <a:r>
              <a:rPr lang="en-US" altLang="zh-CN" sz="1600" dirty="0">
                <a:latin typeface="+mj-ea"/>
                <a:ea typeface="+mj-ea"/>
                <a:cs typeface="Consolas" pitchFamily="49" charset="0"/>
              </a:rPr>
              <a:t>container</a:t>
            </a:r>
            <a:r>
              <a:rPr lang="zh-CN" altLang="en-US" sz="1600" dirty="0">
                <a:latin typeface="+mj-ea"/>
                <a:ea typeface="+mj-ea"/>
                <a:cs typeface="Consolas" pitchFamily="49" charset="0"/>
              </a:rPr>
              <a:t>加载克隆的节点 </a:t>
            </a:r>
            <a:r>
              <a:rPr lang="en-US" altLang="zh-CN" sz="1600" dirty="0">
                <a:latin typeface="+mj-ea"/>
                <a:ea typeface="+mj-ea"/>
                <a:cs typeface="Consolas" pitchFamily="49" charset="0"/>
              </a:rPr>
              <a:t>- </a:t>
            </a:r>
            <a:r>
              <a:rPr lang="zh-CN" altLang="en-US" sz="1600" dirty="0">
                <a:latin typeface="+mj-ea"/>
                <a:ea typeface="+mj-ea"/>
                <a:cs typeface="Consolas" pitchFamily="49" charset="0"/>
              </a:rPr>
              <a:t>克隆的作用是保证</a:t>
            </a:r>
            <a:r>
              <a:rPr lang="en-US" altLang="zh-CN" sz="1600" dirty="0">
                <a:latin typeface="+mj-ea"/>
                <a:ea typeface="+mj-ea"/>
                <a:cs typeface="Consolas" pitchFamily="49" charset="0"/>
              </a:rPr>
              <a:t>nodes</a:t>
            </a:r>
            <a:r>
              <a:rPr lang="zh-CN" altLang="en-US" sz="1600" dirty="0">
                <a:latin typeface="+mj-ea"/>
                <a:ea typeface="+mj-ea"/>
                <a:cs typeface="Consolas" pitchFamily="49" charset="0"/>
              </a:rPr>
              <a:t>的完整</a:t>
            </a:r>
            <a:r>
              <a:rPr lang="zh-CN" altLang="en-US" sz="1600" dirty="0" smtClean="0">
                <a:latin typeface="+mj-ea"/>
                <a:ea typeface="+mj-ea"/>
                <a:cs typeface="Consolas" pitchFamily="49" charset="0"/>
              </a:rPr>
              <a:t>   </a:t>
            </a:r>
            <a:endParaRPr lang="en-US" altLang="zh-CN" sz="1600" dirty="0">
              <a:latin typeface="+mj-ea"/>
              <a:ea typeface="+mj-ea"/>
              <a:cs typeface="Consolas" pitchFamily="49" charset="0"/>
            </a:endParaRP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container.appendChild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(nodes[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cloneNode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(true)); 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</TotalTime>
  <Words>323</Words>
  <Application>Microsoft Office PowerPoint</Application>
  <PresentationFormat>全屏显示(4:3)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都市</vt:lpstr>
      <vt:lpstr>DOM操作类库实现</vt:lpstr>
      <vt:lpstr>Node Types</vt:lpstr>
      <vt:lpstr>DOM 节点插入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DOM操作类库实现</dc:title>
  <dc:creator>Localadmin</dc:creator>
  <cp:lastModifiedBy>Localadmin</cp:lastModifiedBy>
  <cp:revision>1</cp:revision>
  <dcterms:created xsi:type="dcterms:W3CDTF">2015-09-21T06:07:45Z</dcterms:created>
  <dcterms:modified xsi:type="dcterms:W3CDTF">2015-09-21T06:43:54Z</dcterms:modified>
</cp:coreProperties>
</file>