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47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14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2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1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2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91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9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29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1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5D59-D005-45D5-B73B-3B8580BE9AA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1A83-B9B1-4580-BE8A-F0435DACB7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72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0"/>
            <a:ext cx="9144000" cy="2387600"/>
          </a:xfrm>
        </p:spPr>
        <p:txBody>
          <a:bodyPr>
            <a:normAutofit/>
          </a:bodyPr>
          <a:lstStyle/>
          <a:p>
            <a:r>
              <a:rPr lang="es-MX" sz="4800" dirty="0" smtClean="0">
                <a:solidFill>
                  <a:srgbClr val="F8C4F2"/>
                </a:solidFill>
                <a:latin typeface="Bookman Old Style" panose="02050604050505020204" pitchFamily="18" charset="0"/>
              </a:rPr>
              <a:t>EMILY SOPHIA RIVERA RAMIREZ</a:t>
            </a:r>
            <a:br>
              <a:rPr lang="es-MX" sz="4800" dirty="0" smtClean="0">
                <a:solidFill>
                  <a:srgbClr val="F8C4F2"/>
                </a:solidFill>
                <a:latin typeface="Bookman Old Style" panose="02050604050505020204" pitchFamily="18" charset="0"/>
              </a:rPr>
            </a:br>
            <a:r>
              <a:rPr lang="es-MX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2AVP</a:t>
            </a:r>
            <a:endParaRPr lang="es-MX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27416"/>
            <a:ext cx="9144000" cy="1430383"/>
          </a:xfrm>
        </p:spPr>
        <p:txBody>
          <a:bodyPr/>
          <a:lstStyle/>
          <a:p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77" y="3880846"/>
            <a:ext cx="2808514" cy="185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441" y="365760"/>
            <a:ext cx="1828800" cy="15328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2" y="3399699"/>
            <a:ext cx="2997925" cy="23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95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133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Tema de Office</vt:lpstr>
      <vt:lpstr>EMILY SOPHIA RIVERA RAMIREZ 2AVP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EMILY SOPHIA RIVERA RAMIREZ 2AVP</dc:title>
  <dc:creator>CC1</dc:creator>
  <cp:lastModifiedBy>CC1</cp:lastModifiedBy>
  <cp:revision>2</cp:revision>
  <dcterms:created xsi:type="dcterms:W3CDTF">2025-02-19T00:15:37Z</dcterms:created>
  <dcterms:modified xsi:type="dcterms:W3CDTF">2025-02-19T00:17:42Z</dcterms:modified>
</cp:coreProperties>
</file>