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6CC71-CA09-4CBA-847F-7ABCD0211AF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F6337-58BF-40C1-BB0C-93CE377CA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901A-9AD8-78C0-B918-9507DC627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457E0-B373-CB63-BE19-72A1D9060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8C34-B96B-F749-0C6A-313A4979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E584-540B-4DB8-B4B3-356EAD5C560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B2A49-AA84-34F7-6F75-60644671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C8FC1-853D-763B-4016-DA097585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054F-66EF-49EB-AEBB-1DA4DC65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9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E381-3605-B120-E574-10DAE5B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02F42-EBC7-D1B4-73F4-1154D0211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3156-9F99-83E0-4517-087B2311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E584-540B-4DB8-B4B3-356EAD5C560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EB2E-948A-56E0-322D-A5E66393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F6C7-28EA-C0D6-912E-EA8B1D82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054F-66EF-49EB-AEBB-1DA4DC65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228AE-F8D3-58A7-FCFF-0372F2E5E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C5564-5D22-50D7-85C5-92B8B214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B38F-5D92-5F7D-0143-24155FFB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E584-540B-4DB8-B4B3-356EAD5C560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D22A-84E3-F3D6-F2A2-31429A4A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2229-A01E-44EB-28A6-3144C92B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054F-66EF-49EB-AEBB-1DA4DC65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A4B5-E64C-DE89-FDE0-4650B292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6A1B-FFE2-498C-F0E3-CECEC1EC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6399-083B-B678-0B6E-F992415F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E584-540B-4DB8-B4B3-356EAD5C560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0C20A-8308-3006-98B9-61858C94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8BA0-3665-872E-02C9-52A66FD9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054F-66EF-49EB-AEBB-1DA4DC65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B630-F56B-AD71-3E49-5B9015E8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EE81C-2B0F-4772-898C-C16989D28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BE331-1718-0046-AED2-09FD65B3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E584-540B-4DB8-B4B3-356EAD5C560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4643-D9D5-6644-9C8E-E4AEBA84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8E6C-71F3-4E40-A8C8-1F8108C5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054F-66EF-49EB-AEBB-1DA4DC65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0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A8E5-D182-ED83-8CA9-8A8EDA88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FFBE-988C-0C22-82DB-EA7766ECE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E58DE-5C2D-A7ED-D7BC-D24DE59C6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5624-FBB5-740C-1958-D0D45E57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E584-540B-4DB8-B4B3-356EAD5C560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F5373-989E-F4A9-9F87-52927618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75778-65E9-CC9A-9C2A-FAC2FBB5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054F-66EF-49EB-AEBB-1DA4DC65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B9F4-334E-F378-73E5-7A6DE821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21B2-96A4-3A07-B0B3-4CCBD3965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0D4C0-548F-1004-4B3E-307243E8F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E2B9F-94BD-693F-485D-155E360F7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D292B-5DC9-96DB-883E-E322337E5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5A61D-8B40-8DEC-F6A3-D1BC62D4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E584-540B-4DB8-B4B3-356EAD5C560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47931-7FF2-F66A-01EA-E4C06603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4EE66-FFF2-DB2B-4A6A-1C431D4B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054F-66EF-49EB-AEBB-1DA4DC65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1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F1B9-898E-DAE2-F289-1B2EC064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7BC80-F9A6-4DA8-84AD-34709925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E584-540B-4DB8-B4B3-356EAD5C560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57225-2D34-11D3-0D18-199B7C87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DF323-E9D3-1C17-2AD9-B1C06026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054F-66EF-49EB-AEBB-1DA4DC65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2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42600-0714-5A69-8DC0-1741F84D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E584-540B-4DB8-B4B3-356EAD5C560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9ED40-ABE3-F19D-E11D-871381C1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2910D-DA8E-8205-9377-97900464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054F-66EF-49EB-AEBB-1DA4DC65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B100-9A03-EB69-BF80-7DE1912D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733A-2A2F-6C64-29F1-D504C6D9C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B6D99-ABA9-C1B4-172E-E13C0AFA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BAC1F-BDE5-6F79-EE56-B63A7BC0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E584-540B-4DB8-B4B3-356EAD5C560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F177E-929C-D7E3-F999-42D8E87C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D5360-109A-380F-2125-BFA9FFBC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054F-66EF-49EB-AEBB-1DA4DC65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7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333D-A5A2-BC1D-AA1C-1A2096CC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B46B6-D08F-F637-CCD8-442F369B4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63433-6066-9DA4-9B88-8036CD1CC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38C3-1B45-A032-D294-88FBF67B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E584-540B-4DB8-B4B3-356EAD5C560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8E891-CABE-E1AE-FF2F-8879293A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9F95B-FB38-754F-FC00-7D6BCAE5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054F-66EF-49EB-AEBB-1DA4DC65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5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2C0C0-C8D5-2FCD-EEE7-297B5075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23AE6-85D7-627A-2EA9-068F288B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FADF-08C7-4BA8-B797-5B15406CA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E584-540B-4DB8-B4B3-356EAD5C560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AE07-8478-1747-240C-DC21ECF3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D1838-C833-E7E0-B253-F4D930CF1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054F-66EF-49EB-AEBB-1DA4DC65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pyguide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communities/setting-up-your-project-for-healthy-contributions/setting-guidelines-for-repository-contributors" TargetMode="External"/><Relationship Id="rId7" Type="http://schemas.openxmlformats.org/officeDocument/2006/relationships/hyperlink" Target="https://docs.travis-ci.com/user/build-stages/" TargetMode="External"/><Relationship Id="rId2" Type="http://schemas.openxmlformats.org/officeDocument/2006/relationships/hyperlink" Target="https://docs.github.com/en/issues/tracking-your-work-with-issues/linking-a-pull-request-to-an-issu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travis-ci.com/user/tutorial/" TargetMode="External"/><Relationship Id="rId5" Type="http://schemas.openxmlformats.org/officeDocument/2006/relationships/hyperlink" Target="https://stackify.com/what-is-cicd-whats-important-and-how-to-get-it-right/" TargetMode="External"/><Relationship Id="rId4" Type="http://schemas.openxmlformats.org/officeDocument/2006/relationships/hyperlink" Target="https://www.infoworld.com/article/3271126/what-is-cicd-continuous-integration-and-continuous-delivery-explained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EAE5-6684-325D-9602-201C8691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Cheat codes</a:t>
            </a:r>
          </a:p>
        </p:txBody>
      </p:sp>
    </p:spTree>
    <p:extLst>
      <p:ext uri="{BB962C8B-B14F-4D97-AF65-F5344CB8AC3E}">
        <p14:creationId xmlns:p14="http://schemas.microsoft.com/office/powerpoint/2010/main" val="393180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5125E2-B86F-6ACA-FA04-EA6915B04706}"/>
              </a:ext>
            </a:extLst>
          </p:cNvPr>
          <p:cNvSpPr txBox="1"/>
          <p:nvPr/>
        </p:nvSpPr>
        <p:spPr>
          <a:xfrm>
            <a:off x="2271562" y="1058779"/>
            <a:ext cx="7421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https://google.github.io/styleguide/pyguide.html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https://google.github.io/styleguide/Rguide.html</a:t>
            </a:r>
          </a:p>
        </p:txBody>
      </p:sp>
    </p:spTree>
    <p:extLst>
      <p:ext uri="{BB962C8B-B14F-4D97-AF65-F5344CB8AC3E}">
        <p14:creationId xmlns:p14="http://schemas.microsoft.com/office/powerpoint/2010/main" val="280633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608EFF-6961-89F3-64F2-9CD1CCCB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10466" y="-1567474"/>
            <a:ext cx="5571067" cy="99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3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3D325-0199-0BC3-E7FE-8FC80B690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51410" y="-2023533"/>
            <a:ext cx="4689179" cy="109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1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C1FD3-3AE7-FC95-67C6-5AC1FE36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10467" y="-153679"/>
            <a:ext cx="5571065" cy="71653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57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636A6-5545-C78D-EC99-63160697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10466" y="-1045752"/>
            <a:ext cx="5571067" cy="89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4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43789-CB47-E3E8-E1CB-C37CC874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10467" y="-1027852"/>
            <a:ext cx="5571065" cy="891370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B3871-475F-CFD2-F0E4-CD8515F5A4EE}"/>
              </a:ext>
            </a:extLst>
          </p:cNvPr>
          <p:cNvSpPr txBox="1"/>
          <p:nvPr/>
        </p:nvSpPr>
        <p:spPr>
          <a:xfrm>
            <a:off x="3494314" y="6214533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https://smartbear.com/learn/code-review/what-is-code-review/</a:t>
            </a:r>
          </a:p>
        </p:txBody>
      </p:sp>
    </p:spTree>
    <p:extLst>
      <p:ext uri="{BB962C8B-B14F-4D97-AF65-F5344CB8AC3E}">
        <p14:creationId xmlns:p14="http://schemas.microsoft.com/office/powerpoint/2010/main" val="373466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6C7F8-9819-CCCD-A440-CD0901555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34"/>
          <a:stretch/>
        </p:blipFill>
        <p:spPr>
          <a:xfrm rot="16200000">
            <a:off x="2667641" y="-2666359"/>
            <a:ext cx="6856718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9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87FAD-8D7F-BF50-4BB8-DB6B63A000F8}"/>
              </a:ext>
            </a:extLst>
          </p:cNvPr>
          <p:cNvSpPr txBox="1"/>
          <p:nvPr/>
        </p:nvSpPr>
        <p:spPr>
          <a:xfrm>
            <a:off x="3167743" y="1216479"/>
            <a:ext cx="594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https://docs.github.com/en/issues/tracking-your-work-with-issues/linking-a-pull-request-to-an-issue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https://docs.github.com/en/issues/tracking-your-work-with-issues/linking-a-pull-request-to-an-issue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https://docs.github.com/en/communities/setting-up-your-project-for-healthy-contributions/setting-guidelines-for-repository-contributors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https://www.infoworld.com/article/3271126/what-is-cicd-continuous-integration-and-continuous-delivery-explained.html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https://stackify.com/what-is-cicd-whats-important-and-how-to-get-it-right/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https://docs.travis-ci.com/user/tutorial/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https://docs.travis-ci.com/user/build-stages/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https://docs.github.com/en/pull-requests/collaborating-with-pull-requests/incorporating-changes-from-a-pull-request/about-pull-request-merges</a:t>
            </a:r>
          </a:p>
        </p:txBody>
      </p:sp>
    </p:spTree>
    <p:extLst>
      <p:ext uri="{BB962C8B-B14F-4D97-AF65-F5344CB8AC3E}">
        <p14:creationId xmlns:p14="http://schemas.microsoft.com/office/powerpoint/2010/main" val="124974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9413EE-435D-3287-E2D1-70966B84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890383"/>
            <a:ext cx="4742993" cy="3071087"/>
          </a:xfrm>
          <a:prstGeom prst="rect">
            <a:avLst/>
          </a:prstGeom>
        </p:spPr>
      </p:pic>
      <p:cxnSp>
        <p:nvCxnSpPr>
          <p:cNvPr id="42" name="Straight Connector 35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0076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CE8188A-0B83-366C-D299-0CAB5D9A9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132840"/>
            <a:ext cx="4728015" cy="45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1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C398B-DB9F-D96B-7506-030FBD76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273794"/>
            <a:ext cx="4742993" cy="4304266"/>
          </a:xfrm>
          <a:prstGeom prst="rect">
            <a:avLst/>
          </a:prstGeom>
        </p:spPr>
      </p:pic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0B79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13B0C8B-DBC4-9785-2F96-548BD8D2B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245130"/>
            <a:ext cx="4728015" cy="43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9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7BF55-0ABF-9955-8BC0-A6F0931D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70" y="643467"/>
            <a:ext cx="559906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4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99A4EF-C16D-5DB9-0FD1-FAB9B772A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81"/>
          <a:stretch/>
        </p:blipFill>
        <p:spPr>
          <a:xfrm rot="16200000">
            <a:off x="2667641" y="-2666359"/>
            <a:ext cx="6856718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A4EAF-7EC7-F94A-C8BA-FA5250CFC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1" b="11929"/>
          <a:stretch/>
        </p:blipFill>
        <p:spPr>
          <a:xfrm rot="16200000">
            <a:off x="2667641" y="-2666359"/>
            <a:ext cx="6856718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7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A38434-E353-9AC1-CAF2-3BF1DBEC7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14" y="643466"/>
            <a:ext cx="66919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0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BC8E2C-820B-9C67-5773-5C1C22F2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69733" y="-2023533"/>
            <a:ext cx="5452533" cy="109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4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8BB2A-2904-FAF8-D98B-15B8C70503BC}"/>
              </a:ext>
            </a:extLst>
          </p:cNvPr>
          <p:cNvSpPr txBox="1"/>
          <p:nvPr/>
        </p:nvSpPr>
        <p:spPr>
          <a:xfrm>
            <a:off x="2695074" y="2406316"/>
            <a:ext cx="591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7657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152</Words>
  <Application>Microsoft Office PowerPoint</Application>
  <PresentationFormat>Widescreen</PresentationFormat>
  <Paragraphs>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GitHub Cheat 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Cheat codes</dc:title>
  <dc:creator>Kamau Kamau</dc:creator>
  <cp:lastModifiedBy>Kamau Kamau</cp:lastModifiedBy>
  <cp:revision>1</cp:revision>
  <dcterms:created xsi:type="dcterms:W3CDTF">2023-08-15T16:35:07Z</dcterms:created>
  <dcterms:modified xsi:type="dcterms:W3CDTF">2023-08-15T16:58:46Z</dcterms:modified>
</cp:coreProperties>
</file>