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35"/>
  </p:normalViewPr>
  <p:slideViewPr>
    <p:cSldViewPr snapToGrid="0">
      <p:cViewPr varScale="1">
        <p:scale>
          <a:sx n="110" d="100"/>
          <a:sy n="110" d="100"/>
        </p:scale>
        <p:origin x="216" y="16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24/08/2016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Digital Starfish</a:t>
            </a:r>
          </a:p>
        </p:txBody>
      </p:sp>
      <p:sp>
        <p:nvSpPr>
          <p:cNvPr id="2" name="Rectangle 1"/>
          <p:cNvSpPr/>
          <p:nvPr/>
        </p:nvSpPr>
        <p:spPr>
          <a:xfrm>
            <a:off x="767711" y="1219218"/>
            <a:ext cx="8167859"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User Stories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9</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Update Permit Information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H&amp;S Department, I want to be able to update the information stored within a permit so that the information stored within a permit is correct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Information stored within a permit should be able to be changed through an online form and saved to the database.</a:t>
            </a: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7043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10</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Vehicle Registration Search</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be able to view information about a vehicle through a search of the vehicle registration number so that I can determine if a parking violation needs to be issued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 Patrol Guards should be able to search a vehicle's registration number in the system to see if the vehicle has a parking permit or not.</a:t>
            </a: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984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11</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Parking Violations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be able to issue a parking violation against a vehicle so that a fine can be issued for breaking the parking rules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Patrol Guards should have access to the parking violation form so they can issue parking citation.</a:t>
            </a: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8090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12</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View Existing Citations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be able to view if a citation has already been issued against a vehicle so that I can avoid double citations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Patrol Guards should be able to view if a car has already been issued a parking citation and view the details of that citation.</a:t>
            </a: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Although a vehicle shouldn’t be issued multiple citations in a short amount of time, if a vehicle is parked illegally for long enough the patrol guards should be allowed to issue another parking citation. The period of time between the first and second citation would be determined by the college.</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28751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13</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Smoking Violations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be able to record and issue health violation for people caught smoking on campus so that the smoking ban is maintained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Patrol Guards should have access to the smoking violation form so they can issue smoking citations.</a:t>
            </a: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50811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14</a:t>
            </a:r>
          </a:p>
        </p:txBody>
      </p:sp>
      <p:sp>
        <p:nvSpPr>
          <p:cNvPr id="6" name="Rectangle 5"/>
          <p:cNvSpPr/>
          <p:nvPr/>
        </p:nvSpPr>
        <p:spPr>
          <a:xfrm>
            <a:off x="831156"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Patrol Guard Mobile Application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have an iPhone/Android application to use for issuing fines and reporting health and safety issues so that I am able to do my job in a more efficient manner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endParaRPr lang="en-AU" dirty="0">
              <a:solidFill>
                <a:schemeClr val="tx1"/>
              </a:solidFill>
            </a:endParaRPr>
          </a:p>
          <a:p>
            <a:pPr marL="285750" indent="-285750">
              <a:buFont typeface="Arial" panose="020B0604020202020204" pitchFamily="34" charset="0"/>
              <a:buChar char="•"/>
            </a:pPr>
            <a:r>
              <a:rPr lang="en-AU" dirty="0">
                <a:solidFill>
                  <a:schemeClr val="tx1"/>
                </a:solidFill>
              </a:rPr>
              <a:t>Patrol Guards should have access to a mobile application for issuing parking fine, smoking fines, and other health and safety issues</a:t>
            </a:r>
          </a:p>
          <a:p>
            <a:endParaRPr lang="en-AU" sz="2000" dirty="0">
              <a:solidFill>
                <a:schemeClr val="tx1"/>
              </a:solidFill>
            </a:endParaRPr>
          </a:p>
        </p:txBody>
      </p:sp>
      <p:sp>
        <p:nvSpPr>
          <p:cNvPr id="11" name="Rectangle 10"/>
          <p:cNvSpPr/>
          <p:nvPr/>
        </p:nvSpPr>
        <p:spPr>
          <a:xfrm>
            <a:off x="8823162"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5</a:t>
            </a:r>
          </a:p>
        </p:txBody>
      </p:sp>
      <p:sp>
        <p:nvSpPr>
          <p:cNvPr id="12" name="Rectangle 11"/>
          <p:cNvSpPr/>
          <p:nvPr/>
        </p:nvSpPr>
        <p:spPr>
          <a:xfrm>
            <a:off x="7743159"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30204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15</a:t>
            </a:r>
          </a:p>
        </p:txBody>
      </p:sp>
      <p:sp>
        <p:nvSpPr>
          <p:cNvPr id="6" name="Rectangle 5"/>
          <p:cNvSpPr/>
          <p:nvPr/>
        </p:nvSpPr>
        <p:spPr>
          <a:xfrm>
            <a:off x="831156"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Parking Permit Application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apply for a parking permit online so I do not have to fill out a physical application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285750" indent="-285750">
              <a:buFont typeface="Arial" panose="020B0604020202020204" pitchFamily="34" charset="0"/>
              <a:buChar char="•"/>
            </a:pPr>
            <a:r>
              <a:rPr lang="en-AU" dirty="0">
                <a:solidFill>
                  <a:schemeClr val="tx1"/>
                </a:solidFill>
              </a:rPr>
              <a:t>All information that is required to be submitted for a parking permit application should be able to be captured by an online form. The captured information should be stored in a database for later use.</a:t>
            </a:r>
          </a:p>
        </p:txBody>
      </p:sp>
      <p:sp>
        <p:nvSpPr>
          <p:cNvPr id="11" name="Rectangle 10"/>
          <p:cNvSpPr/>
          <p:nvPr/>
        </p:nvSpPr>
        <p:spPr>
          <a:xfrm>
            <a:off x="8823162"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7743159"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603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16</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View Permit Status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view the status of my parking permit online, so that I can take appropriate action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Users should be able to search for their parking permit online. A status of awaiting approval, active, or expired should be viewable for all parking permits. </a:t>
            </a: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5667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17</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Change Registered Vehicle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view / change the vehicles registered to my permit, so that I can make appropriate changes when necessary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An input field for vehicle registration number and vehicle information is provided so a user can change the vehicle that is associated with their permit.</a:t>
            </a:r>
          </a:p>
          <a:p>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96908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18</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View Issued Fines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view any fines issued so that I know if any fines need to be paid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 search field for both a vehicle's registration number and a user's name should be provided so a user can search for any fines issued to them directly or to their vehicle.</a:t>
            </a:r>
          </a:p>
          <a:p>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dirty="0">
                <a:solidFill>
                  <a:schemeClr val="tx1"/>
                </a:solidFill>
              </a:rPr>
              <a:t>If a fine is issued for smoking a user will need to be able to search for their name as their vehicle's registration number won’t be attached to the fine.</a:t>
            </a:r>
            <a:endParaRPr lang="en-AU" sz="2000" dirty="0">
              <a:solidFill>
                <a:schemeClr val="tx1"/>
              </a:solidFill>
            </a:endParaRPr>
          </a:p>
        </p:txBody>
      </p:sp>
    </p:spTree>
    <p:extLst>
      <p:ext uri="{BB962C8B-B14F-4D97-AF65-F5344CB8AC3E}">
        <p14:creationId xmlns:p14="http://schemas.microsoft.com/office/powerpoint/2010/main" val="12127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a:t>
            </a:r>
          </a:p>
        </p:txBody>
      </p:sp>
      <p:sp>
        <p:nvSpPr>
          <p:cNvPr id="6" name="Rectangle 5"/>
          <p:cNvSpPr/>
          <p:nvPr/>
        </p:nvSpPr>
        <p:spPr>
          <a:xfrm>
            <a:off x="831154"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Permit Fines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cancel or withhold a permit so that people pay their fines.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cancel or withhold option for permits should be made available as a tool to ensure fines are paid.</a:t>
            </a:r>
          </a:p>
        </p:txBody>
      </p:sp>
      <p:sp>
        <p:nvSpPr>
          <p:cNvPr id="11" name="Rectangle 10"/>
          <p:cNvSpPr/>
          <p:nvPr/>
        </p:nvSpPr>
        <p:spPr>
          <a:xfrm>
            <a:off x="8823156"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a:t>
            </a: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7743155"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19</a:t>
            </a:r>
          </a:p>
        </p:txBody>
      </p:sp>
      <p:sp>
        <p:nvSpPr>
          <p:cNvPr id="6" name="Rectangle 5"/>
          <p:cNvSpPr/>
          <p:nvPr/>
        </p:nvSpPr>
        <p:spPr>
          <a:xfrm>
            <a:off x="831154"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Account Creation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create an account so that I can access my parking permit information without searching for my car manually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Users will be able to sign up for an account which will store all parking permits and fines issued to them as well as pre fill the permit applications with the information in the account.</a:t>
            </a:r>
            <a:endParaRPr lang="en-AU" sz="2000" dirty="0">
              <a:solidFill>
                <a:schemeClr val="tx1"/>
              </a:solidFill>
            </a:endParaRPr>
          </a:p>
        </p:txBody>
      </p:sp>
      <p:sp>
        <p:nvSpPr>
          <p:cNvPr id="11" name="Rectangle 10"/>
          <p:cNvSpPr/>
          <p:nvPr/>
        </p:nvSpPr>
        <p:spPr>
          <a:xfrm>
            <a:off x="8823156"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6</a:t>
            </a:r>
          </a:p>
        </p:txBody>
      </p:sp>
      <p:sp>
        <p:nvSpPr>
          <p:cNvPr id="12" name="Rectangle 11"/>
          <p:cNvSpPr/>
          <p:nvPr/>
        </p:nvSpPr>
        <p:spPr>
          <a:xfrm>
            <a:off x="7743155"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83392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20</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Permit Expiration Notification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receive a notification when my permit is about to expire so that I can renew it before it expires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Users should receive an email, or other notification, a set time before their permit is going to expire.</a:t>
            </a: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57452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21</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Online Support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contact the H&amp;S Department online to receive support so that I can resolve any issues or pay my fines faster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An online chat, or email, option should be made available to users for any support issues related to permits or fines.</a:t>
            </a:r>
          </a:p>
          <a:p>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51096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22</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Parking Space Reservation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to be able to reserve a specific parking space so that I won’t have to drive around looking for a free space</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All parking spaces that are available for reservation will be numbered and be available on a map. When a user applies for a parking permit an input field for a parking space number should be made available. </a:t>
            </a: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197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23</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Self-Approved Permit Applications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approve my own parking permits so that I won’t have to wait for the H&amp;S Department to approve the permit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If a permit meets certain criteria it should be automatically approved.</a:t>
            </a: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9693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24</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Third-party Logins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use my Facebook/Google login for my account so that I won’t have to manage another username/password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dirty="0">
                <a:solidFill>
                  <a:schemeClr val="tx1"/>
                </a:solidFill>
              </a:rPr>
              <a:t>An option for users to create/login to an their account using their Facebook/Google account should be provided</a:t>
            </a: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876810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25</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Native Mobile Applications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use a dedicated iPhone/Android app instead of the website so that I have a better experience when using a mobile phone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 fully functioning iPhone and Android app should be made available to users. This app should be able to do everything the website can do</a:t>
            </a:r>
          </a:p>
          <a:p>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6</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533937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26</a:t>
            </a:r>
          </a:p>
        </p:txBody>
      </p:sp>
      <p:sp>
        <p:nvSpPr>
          <p:cNvPr id="6" name="Rectangle 5"/>
          <p:cNvSpPr/>
          <p:nvPr/>
        </p:nvSpPr>
        <p:spPr>
          <a:xfrm>
            <a:off x="831153"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Visitor Permit Application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Department, I want to be able to apply for a parking permit on behalf of a visitor so that the visitor can park without receiving a fine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When applying for a parking permit there should be a way of clearly stating that the permit is for a visitor and who is applying for the permit on behalf of the visitor.</a:t>
            </a:r>
            <a:endParaRPr lang="en-AU" sz="2000" dirty="0">
              <a:solidFill>
                <a:schemeClr val="tx1"/>
              </a:solidFill>
            </a:endParaRPr>
          </a:p>
        </p:txBody>
      </p:sp>
      <p:sp>
        <p:nvSpPr>
          <p:cNvPr id="11" name="Rectangle 10"/>
          <p:cNvSpPr/>
          <p:nvPr/>
        </p:nvSpPr>
        <p:spPr>
          <a:xfrm>
            <a:off x="8823153"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7743153"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238434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27</a:t>
            </a:r>
          </a:p>
        </p:txBody>
      </p:sp>
      <p:sp>
        <p:nvSpPr>
          <p:cNvPr id="6" name="Rectangle 5"/>
          <p:cNvSpPr/>
          <p:nvPr/>
        </p:nvSpPr>
        <p:spPr>
          <a:xfrm>
            <a:off x="831156"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Health &amp; Safety Violations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College Personnel, I want to be able to issue health and safety violations to the health and safety department so that we have records of all health and safety issues at the college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dirty="0">
                <a:solidFill>
                  <a:schemeClr val="tx1"/>
                </a:solidFill>
              </a:rPr>
              <a:t>An online form should be made available to all college personnel so they can report health and safety violations on campus. This form should capture all relevant information about the violation. For example location, time and date, type of violation, severity etc. The information submitted through this form should be stored in a database for later use. </a:t>
            </a:r>
            <a:endParaRPr lang="en-AU" sz="2000" dirty="0">
              <a:solidFill>
                <a:schemeClr val="tx1"/>
              </a:solidFill>
            </a:endParaRPr>
          </a:p>
        </p:txBody>
      </p:sp>
      <p:sp>
        <p:nvSpPr>
          <p:cNvPr id="11" name="Rectangle 10"/>
          <p:cNvSpPr/>
          <p:nvPr/>
        </p:nvSpPr>
        <p:spPr>
          <a:xfrm>
            <a:off x="8823162"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Points:2</a:t>
            </a:r>
            <a:endParaRPr lang="en-AU" sz="2000" dirty="0">
              <a:solidFill>
                <a:schemeClr val="tx1"/>
              </a:solidFill>
            </a:endParaRPr>
          </a:p>
        </p:txBody>
      </p:sp>
      <p:sp>
        <p:nvSpPr>
          <p:cNvPr id="12" name="Rectangle 11"/>
          <p:cNvSpPr/>
          <p:nvPr/>
        </p:nvSpPr>
        <p:spPr>
          <a:xfrm>
            <a:off x="7743159"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596335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28</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Photo/Video Upload</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College Personnel, I want to be able to take a photo or video of any health and safety violation and upload them with my report so that the health and safety department know exactly what violation I am reporting</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When submitting a health and safety violation there should be an option to attach a photo or video to the violation. This photo/video should be stored along with the information in the violation for later use.</a:t>
            </a: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5</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27375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Permit Visibility</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view all permits, current and expired, so that I can assist in the permit application evaluation process.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All permits should be visible, regardless of their status, so that any needed assistance can be given.</a:t>
            </a: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dirty="0">
                <a:solidFill>
                  <a:schemeClr val="tx1"/>
                </a:solidFill>
              </a:rPr>
              <a:t>Priority:</a:t>
            </a:r>
          </a:p>
          <a:p>
            <a:pPr algn="ctr"/>
            <a:r>
              <a:rPr lang="en-AU"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r>
              <a:rPr lang="en-AU" sz="2000" dirty="0">
                <a:solidFill>
                  <a:schemeClr val="tx1"/>
                </a:solidFill>
              </a:rPr>
              <a:t>This could be through a search function allowing a person to see the details of a specific permit or through a list showing the details of all, or some, of the permits.</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48905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29</a:t>
            </a:r>
          </a:p>
        </p:txBody>
      </p:sp>
      <p:sp>
        <p:nvSpPr>
          <p:cNvPr id="6" name="Rectangle 5"/>
          <p:cNvSpPr/>
          <p:nvPr/>
        </p:nvSpPr>
        <p:spPr>
          <a:xfrm>
            <a:off x="831154"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College Personnel Mobile Application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College Personnel, I want to have an iPhone/Android application to use for reporting health and safety issues so that I am able to do my job in a more efficient manner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College Personnel should have access to a mobile application to use when reporting health and safety issues to the health and safety department</a:t>
            </a:r>
          </a:p>
        </p:txBody>
      </p:sp>
      <p:sp>
        <p:nvSpPr>
          <p:cNvPr id="11" name="Rectangle 10"/>
          <p:cNvSpPr/>
          <p:nvPr/>
        </p:nvSpPr>
        <p:spPr>
          <a:xfrm>
            <a:off x="8823156"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5</a:t>
            </a:r>
          </a:p>
        </p:txBody>
      </p:sp>
      <p:sp>
        <p:nvSpPr>
          <p:cNvPr id="12" name="Rectangle 11"/>
          <p:cNvSpPr/>
          <p:nvPr/>
        </p:nvSpPr>
        <p:spPr>
          <a:xfrm>
            <a:off x="7743155"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9639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a:t>
            </a:r>
          </a:p>
        </p:txBody>
      </p:sp>
      <p:sp>
        <p:nvSpPr>
          <p:cNvPr id="6" name="Rectangle 5"/>
          <p:cNvSpPr/>
          <p:nvPr/>
        </p:nvSpPr>
        <p:spPr>
          <a:xfrm>
            <a:off x="831154"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Issuing Permits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issue parking permits to staff, students, and visitors so that parking is organised and regulated on campus</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Permits can be issued to anyone upon receipt of a completed permit application form and approval from the relevant authority.</a:t>
            </a:r>
          </a:p>
        </p:txBody>
      </p:sp>
      <p:sp>
        <p:nvSpPr>
          <p:cNvPr id="11" name="Rectangle 10"/>
          <p:cNvSpPr/>
          <p:nvPr/>
        </p:nvSpPr>
        <p:spPr>
          <a:xfrm>
            <a:off x="8823156"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743155"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2342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a:t>
            </a:r>
          </a:p>
        </p:txBody>
      </p:sp>
      <p:sp>
        <p:nvSpPr>
          <p:cNvPr id="6" name="Rectangle 5"/>
          <p:cNvSpPr/>
          <p:nvPr/>
        </p:nvSpPr>
        <p:spPr>
          <a:xfrm>
            <a:off x="831154"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fontAlgn="base"/>
            <a:r>
              <a:rPr lang="en-AU" sz="2800" dirty="0"/>
              <a:t>Parking Rules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all permit holders to know the parking rules so that if they break them I can issue a fine without them complaining that they didn’t know the rules</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copy or link to a copy of the parking rules should be provided to all permit holders.</a:t>
            </a:r>
          </a:p>
        </p:txBody>
      </p:sp>
      <p:sp>
        <p:nvSpPr>
          <p:cNvPr id="11" name="Rectangle 10"/>
          <p:cNvSpPr/>
          <p:nvPr/>
        </p:nvSpPr>
        <p:spPr>
          <a:xfrm>
            <a:off x="8823156"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743155"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75624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5</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fontAlgn="base"/>
            <a:r>
              <a:rPr lang="en-AU" sz="2800" dirty="0"/>
              <a:t>Track Fines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track all fines that have been issued so that we can follow up and ensure payment is received</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All fines should be visible so that ones that have not been paid can have reminders sent so that all payments are received.</a:t>
            </a: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17358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6</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Permit Search</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search for a specific permit using the permit number or permit holder's name so that we are able to keep track of all the permits that have been issued</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The status of a permit should be able to be changed to cancelled in the database. </a:t>
            </a: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60502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7</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Cancel Permit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cancel a permit so that any permits no longer in use can be issued to other users.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The status of a permit should be able to be changed to cancelled in the database.</a:t>
            </a: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80979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8</a:t>
            </a:r>
          </a:p>
        </p:txBody>
      </p:sp>
      <p:sp>
        <p:nvSpPr>
          <p:cNvPr id="6" name="Rectangle 5"/>
          <p:cNvSpPr/>
          <p:nvPr/>
        </p:nvSpPr>
        <p:spPr>
          <a:xfrm>
            <a:off x="831155" y="109410"/>
            <a:ext cx="684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Renew Permit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H&amp;S Department, I want to be able to renew a permit so that the user doesn’t have to apply for a new permit if they require a new one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endParaRPr lang="en-AU" dirty="0"/>
          </a:p>
          <a:p>
            <a:pPr marL="742950" lvl="1" indent="-285750" fontAlgn="base">
              <a:buFont typeface="Arial" panose="020B0604020202020204" pitchFamily="34" charset="0"/>
              <a:buChar char="•"/>
            </a:pPr>
            <a:r>
              <a:rPr lang="en-AU" dirty="0">
                <a:solidFill>
                  <a:schemeClr val="tx1"/>
                </a:solidFill>
              </a:rPr>
              <a:t>The expiration date of a permit should be able to be changed in the database through the use of an online form.</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823159" y="109410"/>
            <a:ext cx="1008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743157" y="109410"/>
            <a:ext cx="1008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dirty="0">
                <a:solidFill>
                  <a:schemeClr val="tx1"/>
                </a:solidFill>
              </a:rPr>
              <a:t>Changing the expiration date to a date in the future is the same as renewing the permit. </a:t>
            </a:r>
            <a:endParaRPr lang="en-AU" sz="2000" dirty="0">
              <a:solidFill>
                <a:schemeClr val="tx1"/>
              </a:solidFill>
            </a:endParaRPr>
          </a:p>
        </p:txBody>
      </p:sp>
    </p:spTree>
    <p:extLst>
      <p:ext uri="{BB962C8B-B14F-4D97-AF65-F5344CB8AC3E}">
        <p14:creationId xmlns:p14="http://schemas.microsoft.com/office/powerpoint/2010/main" val="2461321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2351</Words>
  <Application>Microsoft Macintosh PowerPoint</Application>
  <PresentationFormat>A4 Paper (210x297 mm)</PresentationFormat>
  <Paragraphs>292</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Dylan Gorton</cp:lastModifiedBy>
  <cp:revision>18</cp:revision>
  <dcterms:created xsi:type="dcterms:W3CDTF">2011-08-10T11:51:47Z</dcterms:created>
  <dcterms:modified xsi:type="dcterms:W3CDTF">2016-08-24T08:05:13Z</dcterms:modified>
</cp:coreProperties>
</file>