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64" r:id="rId5"/>
    <p:sldId id="280" r:id="rId6"/>
    <p:sldId id="281" r:id="rId7"/>
    <p:sldId id="260" r:id="rId8"/>
    <p:sldId id="282" r:id="rId9"/>
    <p:sldId id="279" r:id="rId10"/>
    <p:sldId id="283" r:id="rId11"/>
    <p:sldId id="284" r:id="rId12"/>
    <p:sldId id="285" r:id="rId13"/>
    <p:sldId id="273" r:id="rId14"/>
    <p:sldId id="268" r:id="rId15"/>
    <p:sldId id="269" r:id="rId16"/>
    <p:sldId id="294" r:id="rId17"/>
    <p:sldId id="286" r:id="rId18"/>
    <p:sldId id="274" r:id="rId19"/>
    <p:sldId id="288" r:id="rId20"/>
    <p:sldId id="287" r:id="rId21"/>
    <p:sldId id="291" r:id="rId22"/>
    <p:sldId id="289" r:id="rId23"/>
    <p:sldId id="292" r:id="rId24"/>
    <p:sldId id="29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25" d="100"/>
          <a:sy n="25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3EB698-378B-44CD-A840-4A3CC9AAEF5B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C4B992E-4688-4C94-B386-7150CAD597F6}">
      <dgm:prSet phldrT="[Text]" custT="1"/>
      <dgm:spPr/>
      <dgm:t>
        <a:bodyPr/>
        <a:lstStyle/>
        <a:p>
          <a:r>
            <a:rPr lang="en-GB" sz="4400" dirty="0" smtClean="0"/>
            <a:t>Observer</a:t>
          </a:r>
          <a:endParaRPr lang="en-GB" sz="4400" dirty="0"/>
        </a:p>
      </dgm:t>
    </dgm:pt>
    <dgm:pt modelId="{EDD29EBF-FE22-4769-97D4-FC880499D645}" type="parTrans" cxnId="{D7D139C5-AE6A-4F32-8CC4-83E926A39AC4}">
      <dgm:prSet/>
      <dgm:spPr/>
      <dgm:t>
        <a:bodyPr/>
        <a:lstStyle/>
        <a:p>
          <a:endParaRPr lang="en-GB"/>
        </a:p>
      </dgm:t>
    </dgm:pt>
    <dgm:pt modelId="{23DC9B09-66BA-4AE5-BFD8-595F5AD395C0}" type="sibTrans" cxnId="{D7D139C5-AE6A-4F32-8CC4-83E926A39AC4}">
      <dgm:prSet/>
      <dgm:spPr/>
      <dgm:t>
        <a:bodyPr/>
        <a:lstStyle/>
        <a:p>
          <a:endParaRPr lang="en-GB"/>
        </a:p>
      </dgm:t>
    </dgm:pt>
    <dgm:pt modelId="{92F33392-BBC3-4F2F-881C-E845B372F1FA}">
      <dgm:prSet phldrT="[Text]"/>
      <dgm:spPr/>
      <dgm:t>
        <a:bodyPr/>
        <a:lstStyle/>
        <a:p>
          <a:r>
            <a:rPr lang="en-GB" dirty="0" smtClean="0"/>
            <a:t>Note the skills /behaviours that help</a:t>
          </a:r>
          <a:endParaRPr lang="en-GB" dirty="0"/>
        </a:p>
      </dgm:t>
    </dgm:pt>
    <dgm:pt modelId="{A8F19D2B-C9C9-4F81-B35A-FEA88E51D34F}" type="parTrans" cxnId="{1458AD3A-266E-4301-9D65-C2D2840FACCB}">
      <dgm:prSet/>
      <dgm:spPr/>
      <dgm:t>
        <a:bodyPr/>
        <a:lstStyle/>
        <a:p>
          <a:endParaRPr lang="en-GB"/>
        </a:p>
      </dgm:t>
    </dgm:pt>
    <dgm:pt modelId="{15D8EB9A-142F-4EBB-BE7D-AF48BCA646C0}" type="sibTrans" cxnId="{1458AD3A-266E-4301-9D65-C2D2840FACCB}">
      <dgm:prSet/>
      <dgm:spPr/>
      <dgm:t>
        <a:bodyPr/>
        <a:lstStyle/>
        <a:p>
          <a:endParaRPr lang="en-GB"/>
        </a:p>
      </dgm:t>
    </dgm:pt>
    <dgm:pt modelId="{1FD67C06-8ED8-4965-A8D8-E195876512BF}">
      <dgm:prSet phldrT="[Text]"/>
      <dgm:spPr/>
      <dgm:t>
        <a:bodyPr/>
        <a:lstStyle/>
        <a:p>
          <a:r>
            <a:rPr lang="en-GB" dirty="0" smtClean="0"/>
            <a:t>Keep the focus on questioning </a:t>
          </a:r>
          <a:endParaRPr lang="en-GB" dirty="0"/>
        </a:p>
      </dgm:t>
    </dgm:pt>
    <dgm:pt modelId="{DBC0AC8D-8207-481F-B1A6-E03F1996F0CE}" type="parTrans" cxnId="{C8E0EC7F-C7BA-4F10-826D-FEF4C822E2E8}">
      <dgm:prSet/>
      <dgm:spPr/>
      <dgm:t>
        <a:bodyPr/>
        <a:lstStyle/>
        <a:p>
          <a:endParaRPr lang="en-GB"/>
        </a:p>
      </dgm:t>
    </dgm:pt>
    <dgm:pt modelId="{C5C343D1-38C8-4136-9D13-53BD6F925F7F}" type="sibTrans" cxnId="{C8E0EC7F-C7BA-4F10-826D-FEF4C822E2E8}">
      <dgm:prSet/>
      <dgm:spPr/>
      <dgm:t>
        <a:bodyPr/>
        <a:lstStyle/>
        <a:p>
          <a:endParaRPr lang="en-GB"/>
        </a:p>
      </dgm:t>
    </dgm:pt>
    <dgm:pt modelId="{662C8EAE-0125-481A-BCD7-D03F05E07B0E}">
      <dgm:prSet phldrT="[Text]" custT="1"/>
      <dgm:spPr/>
      <dgm:t>
        <a:bodyPr/>
        <a:lstStyle/>
        <a:p>
          <a:r>
            <a:rPr lang="en-GB" sz="4400" dirty="0" smtClean="0"/>
            <a:t>Enabler</a:t>
          </a:r>
          <a:endParaRPr lang="en-GB" sz="5100" dirty="0"/>
        </a:p>
      </dgm:t>
    </dgm:pt>
    <dgm:pt modelId="{0B39ABF7-B2C4-4125-9A03-6C707E01F64C}" type="parTrans" cxnId="{FFE67AF2-B24A-4AC7-B44A-DB99ADB2B923}">
      <dgm:prSet/>
      <dgm:spPr/>
      <dgm:t>
        <a:bodyPr/>
        <a:lstStyle/>
        <a:p>
          <a:endParaRPr lang="en-GB"/>
        </a:p>
      </dgm:t>
    </dgm:pt>
    <dgm:pt modelId="{7B0B45A1-005A-4561-A0D5-84AB7869A0FB}" type="sibTrans" cxnId="{FFE67AF2-B24A-4AC7-B44A-DB99ADB2B923}">
      <dgm:prSet/>
      <dgm:spPr/>
      <dgm:t>
        <a:bodyPr/>
        <a:lstStyle/>
        <a:p>
          <a:endParaRPr lang="en-GB"/>
        </a:p>
      </dgm:t>
    </dgm:pt>
    <dgm:pt modelId="{93643B0E-3F31-4FFE-BAFB-79D24C9B16D2}">
      <dgm:prSet phldrT="[Text]"/>
      <dgm:spPr/>
      <dgm:t>
        <a:bodyPr/>
        <a:lstStyle/>
        <a:p>
          <a:r>
            <a:rPr lang="en-GB" dirty="0" smtClean="0"/>
            <a:t>Ask helpful questions that uncover </a:t>
          </a:r>
          <a:endParaRPr lang="en-GB" dirty="0"/>
        </a:p>
      </dgm:t>
    </dgm:pt>
    <dgm:pt modelId="{1470AB6A-4208-4737-9B1B-B0B6205077E7}" type="parTrans" cxnId="{FBF0F803-DE1C-4F93-8C81-FFB8A5DC2FFF}">
      <dgm:prSet/>
      <dgm:spPr/>
      <dgm:t>
        <a:bodyPr/>
        <a:lstStyle/>
        <a:p>
          <a:endParaRPr lang="en-GB"/>
        </a:p>
      </dgm:t>
    </dgm:pt>
    <dgm:pt modelId="{D6F65B76-37D8-4CDC-8641-C69E303CBF73}" type="sibTrans" cxnId="{FBF0F803-DE1C-4F93-8C81-FFB8A5DC2FFF}">
      <dgm:prSet/>
      <dgm:spPr/>
      <dgm:t>
        <a:bodyPr/>
        <a:lstStyle/>
        <a:p>
          <a:endParaRPr lang="en-GB"/>
        </a:p>
      </dgm:t>
    </dgm:pt>
    <dgm:pt modelId="{C61332D0-A40D-4F24-9ACD-AAFF2F003125}">
      <dgm:prSet phldrT="[Text]"/>
      <dgm:spPr/>
      <dgm:t>
        <a:bodyPr/>
        <a:lstStyle/>
        <a:p>
          <a:r>
            <a:rPr lang="en-GB" dirty="0" smtClean="0"/>
            <a:t>Don’t try to solve the problems</a:t>
          </a:r>
          <a:endParaRPr lang="en-GB" dirty="0"/>
        </a:p>
      </dgm:t>
    </dgm:pt>
    <dgm:pt modelId="{EA5336F9-2830-4927-920A-F1C43ECCB9A8}" type="parTrans" cxnId="{17AAFDB3-2ACE-449B-86B4-579B0F0EB1E2}">
      <dgm:prSet/>
      <dgm:spPr/>
      <dgm:t>
        <a:bodyPr/>
        <a:lstStyle/>
        <a:p>
          <a:endParaRPr lang="en-GB"/>
        </a:p>
      </dgm:t>
    </dgm:pt>
    <dgm:pt modelId="{59908A0A-6B89-4C7E-976A-06AF6AC4DB1F}" type="sibTrans" cxnId="{17AAFDB3-2ACE-449B-86B4-579B0F0EB1E2}">
      <dgm:prSet/>
      <dgm:spPr/>
      <dgm:t>
        <a:bodyPr/>
        <a:lstStyle/>
        <a:p>
          <a:endParaRPr lang="en-GB"/>
        </a:p>
      </dgm:t>
    </dgm:pt>
    <dgm:pt modelId="{1914F224-9A07-4FAA-B9F8-6F71F8EBA759}">
      <dgm:prSet phldrT="[Text]" custT="1"/>
      <dgm:spPr/>
      <dgm:t>
        <a:bodyPr/>
        <a:lstStyle/>
        <a:p>
          <a:r>
            <a:rPr lang="en-GB" sz="4400" dirty="0" smtClean="0"/>
            <a:t>Presenter</a:t>
          </a:r>
          <a:endParaRPr lang="en-GB" sz="5100" dirty="0"/>
        </a:p>
      </dgm:t>
    </dgm:pt>
    <dgm:pt modelId="{5FAA5F40-47AE-4FC6-9A44-53538ADE9BB7}" type="parTrans" cxnId="{43CBD470-BBD1-481F-9C3B-A46E68895987}">
      <dgm:prSet/>
      <dgm:spPr/>
      <dgm:t>
        <a:bodyPr/>
        <a:lstStyle/>
        <a:p>
          <a:endParaRPr lang="en-GB"/>
        </a:p>
      </dgm:t>
    </dgm:pt>
    <dgm:pt modelId="{7182A31F-0E31-4419-B9DA-3AAB927776BB}" type="sibTrans" cxnId="{43CBD470-BBD1-481F-9C3B-A46E68895987}">
      <dgm:prSet/>
      <dgm:spPr/>
      <dgm:t>
        <a:bodyPr/>
        <a:lstStyle/>
        <a:p>
          <a:endParaRPr lang="en-GB"/>
        </a:p>
      </dgm:t>
    </dgm:pt>
    <dgm:pt modelId="{C5BBB9EA-1DA0-4D82-80B1-A4333EDDDE85}">
      <dgm:prSet phldrT="[Text]"/>
      <dgm:spPr/>
      <dgm:t>
        <a:bodyPr/>
        <a:lstStyle/>
        <a:p>
          <a:r>
            <a:rPr lang="en-GB" dirty="0" smtClean="0"/>
            <a:t>Explore the issue with “I” statements </a:t>
          </a:r>
          <a:endParaRPr lang="en-GB" dirty="0"/>
        </a:p>
      </dgm:t>
    </dgm:pt>
    <dgm:pt modelId="{47D370E5-5242-4BF4-9D0E-BA913BFE72B4}" type="parTrans" cxnId="{34C36363-9B5F-4EA9-8E1C-66021BEFEB35}">
      <dgm:prSet/>
      <dgm:spPr/>
      <dgm:t>
        <a:bodyPr/>
        <a:lstStyle/>
        <a:p>
          <a:endParaRPr lang="en-GB"/>
        </a:p>
      </dgm:t>
    </dgm:pt>
    <dgm:pt modelId="{25C15E04-37F3-419A-8DE5-AE34A6D493FE}" type="sibTrans" cxnId="{34C36363-9B5F-4EA9-8E1C-66021BEFEB35}">
      <dgm:prSet/>
      <dgm:spPr/>
      <dgm:t>
        <a:bodyPr/>
        <a:lstStyle/>
        <a:p>
          <a:endParaRPr lang="en-GB"/>
        </a:p>
      </dgm:t>
    </dgm:pt>
    <dgm:pt modelId="{C62421E5-8C63-4ADA-97DD-E46C02A2060B}">
      <dgm:prSet phldrT="[Text]"/>
      <dgm:spPr/>
      <dgm:t>
        <a:bodyPr/>
        <a:lstStyle/>
        <a:p>
          <a:r>
            <a:rPr lang="en-GB" dirty="0" smtClean="0"/>
            <a:t>Don’t rush to quickly to action: purpose is to understand before you act </a:t>
          </a:r>
          <a:endParaRPr lang="en-GB" dirty="0"/>
        </a:p>
      </dgm:t>
    </dgm:pt>
    <dgm:pt modelId="{3282E45D-7380-4738-B61F-AB3C468A7F32}" type="parTrans" cxnId="{B129147E-5415-45F8-9C5B-9300A5E7AACF}">
      <dgm:prSet/>
      <dgm:spPr/>
      <dgm:t>
        <a:bodyPr/>
        <a:lstStyle/>
        <a:p>
          <a:endParaRPr lang="en-GB"/>
        </a:p>
      </dgm:t>
    </dgm:pt>
    <dgm:pt modelId="{61BB1076-2119-4C64-BB70-E4922052FCCE}" type="sibTrans" cxnId="{B129147E-5415-45F8-9C5B-9300A5E7AACF}">
      <dgm:prSet/>
      <dgm:spPr/>
      <dgm:t>
        <a:bodyPr/>
        <a:lstStyle/>
        <a:p>
          <a:endParaRPr lang="en-GB"/>
        </a:p>
      </dgm:t>
    </dgm:pt>
    <dgm:pt modelId="{42D9C4BF-3B78-41F2-8A91-D1909D37531A}">
      <dgm:prSet phldrT="[Text]"/>
      <dgm:spPr/>
      <dgm:t>
        <a:bodyPr/>
        <a:lstStyle/>
        <a:p>
          <a:r>
            <a:rPr lang="en-GB" dirty="0" smtClean="0"/>
            <a:t>Explore from a variety of perspectives</a:t>
          </a:r>
          <a:endParaRPr lang="en-GB" dirty="0"/>
        </a:p>
      </dgm:t>
    </dgm:pt>
    <dgm:pt modelId="{0338774A-34A7-479C-880B-4CA7B42CB13F}" type="parTrans" cxnId="{38585DDC-1E36-44AA-828C-5BD160DD7094}">
      <dgm:prSet/>
      <dgm:spPr/>
      <dgm:t>
        <a:bodyPr/>
        <a:lstStyle/>
        <a:p>
          <a:endParaRPr lang="en-GB"/>
        </a:p>
      </dgm:t>
    </dgm:pt>
    <dgm:pt modelId="{E088DB4D-01C1-4C80-BAAA-37ED9A94B962}" type="sibTrans" cxnId="{38585DDC-1E36-44AA-828C-5BD160DD7094}">
      <dgm:prSet/>
      <dgm:spPr/>
      <dgm:t>
        <a:bodyPr/>
        <a:lstStyle/>
        <a:p>
          <a:endParaRPr lang="en-GB"/>
        </a:p>
      </dgm:t>
    </dgm:pt>
    <dgm:pt modelId="{BA3D2CBA-2CC5-4E47-8129-3D413D306FE9}" type="pres">
      <dgm:prSet presAssocID="{F03EB698-378B-44CD-A840-4A3CC9AAEF5B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3B412369-DA4F-466F-B2A8-F593A9FB48FE}" type="pres">
      <dgm:prSet presAssocID="{9C4B992E-4688-4C94-B386-7150CAD597F6}" presName="circle1" presStyleLbl="node1" presStyleIdx="0" presStyleCnt="3"/>
      <dgm:spPr/>
    </dgm:pt>
    <dgm:pt modelId="{7F501EEE-7256-4B56-8AFF-958B742E8424}" type="pres">
      <dgm:prSet presAssocID="{9C4B992E-4688-4C94-B386-7150CAD597F6}" presName="space" presStyleCnt="0"/>
      <dgm:spPr/>
    </dgm:pt>
    <dgm:pt modelId="{310DCAC5-A5D9-4280-856D-1FB6FEC38C01}" type="pres">
      <dgm:prSet presAssocID="{9C4B992E-4688-4C94-B386-7150CAD597F6}" presName="rect1" presStyleLbl="alignAcc1" presStyleIdx="0" presStyleCnt="3"/>
      <dgm:spPr/>
      <dgm:t>
        <a:bodyPr/>
        <a:lstStyle/>
        <a:p>
          <a:endParaRPr lang="en-GB"/>
        </a:p>
      </dgm:t>
    </dgm:pt>
    <dgm:pt modelId="{3A50E2E6-D96F-44CF-973B-67D70FB1D139}" type="pres">
      <dgm:prSet presAssocID="{662C8EAE-0125-481A-BCD7-D03F05E07B0E}" presName="vertSpace2" presStyleLbl="node1" presStyleIdx="0" presStyleCnt="3"/>
      <dgm:spPr/>
    </dgm:pt>
    <dgm:pt modelId="{9F5B23FD-047F-4850-A556-F9C21CB4A5A4}" type="pres">
      <dgm:prSet presAssocID="{662C8EAE-0125-481A-BCD7-D03F05E07B0E}" presName="circle2" presStyleLbl="node1" presStyleIdx="1" presStyleCnt="3"/>
      <dgm:spPr/>
    </dgm:pt>
    <dgm:pt modelId="{AE87194F-2053-4333-83EB-D264C5E5FD0A}" type="pres">
      <dgm:prSet presAssocID="{662C8EAE-0125-481A-BCD7-D03F05E07B0E}" presName="rect2" presStyleLbl="alignAcc1" presStyleIdx="1" presStyleCnt="3"/>
      <dgm:spPr/>
      <dgm:t>
        <a:bodyPr/>
        <a:lstStyle/>
        <a:p>
          <a:endParaRPr lang="en-GB"/>
        </a:p>
      </dgm:t>
    </dgm:pt>
    <dgm:pt modelId="{BC2CCAAC-4C39-4489-8137-138D3084190F}" type="pres">
      <dgm:prSet presAssocID="{1914F224-9A07-4FAA-B9F8-6F71F8EBA759}" presName="vertSpace3" presStyleLbl="node1" presStyleIdx="1" presStyleCnt="3"/>
      <dgm:spPr/>
    </dgm:pt>
    <dgm:pt modelId="{AACAF2A0-0B44-4028-80DD-A04333692487}" type="pres">
      <dgm:prSet presAssocID="{1914F224-9A07-4FAA-B9F8-6F71F8EBA759}" presName="circle3" presStyleLbl="node1" presStyleIdx="2" presStyleCnt="3"/>
      <dgm:spPr/>
    </dgm:pt>
    <dgm:pt modelId="{4E3C4D14-CA8E-4AC0-AFF0-76F491D3F211}" type="pres">
      <dgm:prSet presAssocID="{1914F224-9A07-4FAA-B9F8-6F71F8EBA759}" presName="rect3" presStyleLbl="alignAcc1" presStyleIdx="2" presStyleCnt="3"/>
      <dgm:spPr/>
      <dgm:t>
        <a:bodyPr/>
        <a:lstStyle/>
        <a:p>
          <a:endParaRPr lang="en-GB"/>
        </a:p>
      </dgm:t>
    </dgm:pt>
    <dgm:pt modelId="{BDFD2949-A62A-4140-A48E-6437A34149B5}" type="pres">
      <dgm:prSet presAssocID="{9C4B992E-4688-4C94-B386-7150CAD597F6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72657B8-9AA8-4413-9E13-AD22F396FDC6}" type="pres">
      <dgm:prSet presAssocID="{9C4B992E-4688-4C94-B386-7150CAD597F6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63CB4F7-6414-447A-AD4B-BF068A68E9F5}" type="pres">
      <dgm:prSet presAssocID="{662C8EAE-0125-481A-BCD7-D03F05E07B0E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145A51D-409E-4EEE-8568-0A9947622CFD}" type="pres">
      <dgm:prSet presAssocID="{662C8EAE-0125-481A-BCD7-D03F05E07B0E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FEB8E50-5B7B-41C9-A47E-BB1B94C14603}" type="pres">
      <dgm:prSet presAssocID="{1914F224-9A07-4FAA-B9F8-6F71F8EBA759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33D38DA-D6D6-4A1B-A39A-9668B42872B1}" type="pres">
      <dgm:prSet presAssocID="{1914F224-9A07-4FAA-B9F8-6F71F8EBA759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3525FE9-CBF6-478B-9205-1D314E785618}" type="presOf" srcId="{9C4B992E-4688-4C94-B386-7150CAD597F6}" destId="{BDFD2949-A62A-4140-A48E-6437A34149B5}" srcOrd="1" destOrd="0" presId="urn:microsoft.com/office/officeart/2005/8/layout/target3"/>
    <dgm:cxn modelId="{0380A4E8-2753-444F-AAB3-3C9D4C894D6E}" type="presOf" srcId="{C62421E5-8C63-4ADA-97DD-E46C02A2060B}" destId="{933D38DA-D6D6-4A1B-A39A-9668B42872B1}" srcOrd="0" destOrd="1" presId="urn:microsoft.com/office/officeart/2005/8/layout/target3"/>
    <dgm:cxn modelId="{B129147E-5415-45F8-9C5B-9300A5E7AACF}" srcId="{1914F224-9A07-4FAA-B9F8-6F71F8EBA759}" destId="{C62421E5-8C63-4ADA-97DD-E46C02A2060B}" srcOrd="1" destOrd="0" parTransId="{3282E45D-7380-4738-B61F-AB3C468A7F32}" sibTransId="{61BB1076-2119-4C64-BB70-E4922052FCCE}"/>
    <dgm:cxn modelId="{1458AD3A-266E-4301-9D65-C2D2840FACCB}" srcId="{9C4B992E-4688-4C94-B386-7150CAD597F6}" destId="{92F33392-BBC3-4F2F-881C-E845B372F1FA}" srcOrd="0" destOrd="0" parTransId="{A8F19D2B-C9C9-4F81-B35A-FEA88E51D34F}" sibTransId="{15D8EB9A-142F-4EBB-BE7D-AF48BCA646C0}"/>
    <dgm:cxn modelId="{C8E0EC7F-C7BA-4F10-826D-FEF4C822E2E8}" srcId="{9C4B992E-4688-4C94-B386-7150CAD597F6}" destId="{1FD67C06-8ED8-4965-A8D8-E195876512BF}" srcOrd="1" destOrd="0" parTransId="{DBC0AC8D-8207-481F-B1A6-E03F1996F0CE}" sibTransId="{C5C343D1-38C8-4136-9D13-53BD6F925F7F}"/>
    <dgm:cxn modelId="{F93525E8-BE1C-4DB5-AB63-E6D41FBB21CF}" type="presOf" srcId="{1FD67C06-8ED8-4965-A8D8-E195876512BF}" destId="{E72657B8-9AA8-4413-9E13-AD22F396FDC6}" srcOrd="0" destOrd="1" presId="urn:microsoft.com/office/officeart/2005/8/layout/target3"/>
    <dgm:cxn modelId="{E7C3AB1B-3B1F-450D-BF82-099DE8C1E1E9}" type="presOf" srcId="{1914F224-9A07-4FAA-B9F8-6F71F8EBA759}" destId="{4E3C4D14-CA8E-4AC0-AFF0-76F491D3F211}" srcOrd="0" destOrd="0" presId="urn:microsoft.com/office/officeart/2005/8/layout/target3"/>
    <dgm:cxn modelId="{FFE67AF2-B24A-4AC7-B44A-DB99ADB2B923}" srcId="{F03EB698-378B-44CD-A840-4A3CC9AAEF5B}" destId="{662C8EAE-0125-481A-BCD7-D03F05E07B0E}" srcOrd="1" destOrd="0" parTransId="{0B39ABF7-B2C4-4125-9A03-6C707E01F64C}" sibTransId="{7B0B45A1-005A-4561-A0D5-84AB7869A0FB}"/>
    <dgm:cxn modelId="{E9BEC7DB-A736-4F91-AC27-3A9AD99F004E}" type="presOf" srcId="{1914F224-9A07-4FAA-B9F8-6F71F8EBA759}" destId="{9FEB8E50-5B7B-41C9-A47E-BB1B94C14603}" srcOrd="1" destOrd="0" presId="urn:microsoft.com/office/officeart/2005/8/layout/target3"/>
    <dgm:cxn modelId="{9938D17C-2F53-4FD0-8945-99CAED6FCA08}" type="presOf" srcId="{662C8EAE-0125-481A-BCD7-D03F05E07B0E}" destId="{C63CB4F7-6414-447A-AD4B-BF068A68E9F5}" srcOrd="1" destOrd="0" presId="urn:microsoft.com/office/officeart/2005/8/layout/target3"/>
    <dgm:cxn modelId="{D7D139C5-AE6A-4F32-8CC4-83E926A39AC4}" srcId="{F03EB698-378B-44CD-A840-4A3CC9AAEF5B}" destId="{9C4B992E-4688-4C94-B386-7150CAD597F6}" srcOrd="0" destOrd="0" parTransId="{EDD29EBF-FE22-4769-97D4-FC880499D645}" sibTransId="{23DC9B09-66BA-4AE5-BFD8-595F5AD395C0}"/>
    <dgm:cxn modelId="{34C36363-9B5F-4EA9-8E1C-66021BEFEB35}" srcId="{1914F224-9A07-4FAA-B9F8-6F71F8EBA759}" destId="{C5BBB9EA-1DA0-4D82-80B1-A4333EDDDE85}" srcOrd="0" destOrd="0" parTransId="{47D370E5-5242-4BF4-9D0E-BA913BFE72B4}" sibTransId="{25C15E04-37F3-419A-8DE5-AE34A6D493FE}"/>
    <dgm:cxn modelId="{9D491D56-D498-4232-BAED-AED866B2219B}" type="presOf" srcId="{92F33392-BBC3-4F2F-881C-E845B372F1FA}" destId="{E72657B8-9AA8-4413-9E13-AD22F396FDC6}" srcOrd="0" destOrd="0" presId="urn:microsoft.com/office/officeart/2005/8/layout/target3"/>
    <dgm:cxn modelId="{DF099345-A1D6-43A7-8CC6-CB7B8427F614}" type="presOf" srcId="{C61332D0-A40D-4F24-9ACD-AAFF2F003125}" destId="{C145A51D-409E-4EEE-8568-0A9947622CFD}" srcOrd="0" destOrd="2" presId="urn:microsoft.com/office/officeart/2005/8/layout/target3"/>
    <dgm:cxn modelId="{38585DDC-1E36-44AA-828C-5BD160DD7094}" srcId="{662C8EAE-0125-481A-BCD7-D03F05E07B0E}" destId="{42D9C4BF-3B78-41F2-8A91-D1909D37531A}" srcOrd="1" destOrd="0" parTransId="{0338774A-34A7-479C-880B-4CA7B42CB13F}" sibTransId="{E088DB4D-01C1-4C80-BAAA-37ED9A94B962}"/>
    <dgm:cxn modelId="{7E49C2CF-6482-4747-82F9-D2CFBF4F6E82}" type="presOf" srcId="{C5BBB9EA-1DA0-4D82-80B1-A4333EDDDE85}" destId="{933D38DA-D6D6-4A1B-A39A-9668B42872B1}" srcOrd="0" destOrd="0" presId="urn:microsoft.com/office/officeart/2005/8/layout/target3"/>
    <dgm:cxn modelId="{BB61DB6C-9C40-4FC6-B99B-D48806B414CD}" type="presOf" srcId="{9C4B992E-4688-4C94-B386-7150CAD597F6}" destId="{310DCAC5-A5D9-4280-856D-1FB6FEC38C01}" srcOrd="0" destOrd="0" presId="urn:microsoft.com/office/officeart/2005/8/layout/target3"/>
    <dgm:cxn modelId="{17AAFDB3-2ACE-449B-86B4-579B0F0EB1E2}" srcId="{662C8EAE-0125-481A-BCD7-D03F05E07B0E}" destId="{C61332D0-A40D-4F24-9ACD-AAFF2F003125}" srcOrd="2" destOrd="0" parTransId="{EA5336F9-2830-4927-920A-F1C43ECCB9A8}" sibTransId="{59908A0A-6B89-4C7E-976A-06AF6AC4DB1F}"/>
    <dgm:cxn modelId="{43CBD470-BBD1-481F-9C3B-A46E68895987}" srcId="{F03EB698-378B-44CD-A840-4A3CC9AAEF5B}" destId="{1914F224-9A07-4FAA-B9F8-6F71F8EBA759}" srcOrd="2" destOrd="0" parTransId="{5FAA5F40-47AE-4FC6-9A44-53538ADE9BB7}" sibTransId="{7182A31F-0E31-4419-B9DA-3AAB927776BB}"/>
    <dgm:cxn modelId="{00AE484A-EEF4-4469-BC51-7BEA42576383}" type="presOf" srcId="{662C8EAE-0125-481A-BCD7-D03F05E07B0E}" destId="{AE87194F-2053-4333-83EB-D264C5E5FD0A}" srcOrd="0" destOrd="0" presId="urn:microsoft.com/office/officeart/2005/8/layout/target3"/>
    <dgm:cxn modelId="{A702A2FF-7BD5-4FA3-8D39-CDBCF56667BA}" type="presOf" srcId="{93643B0E-3F31-4FFE-BAFB-79D24C9B16D2}" destId="{C145A51D-409E-4EEE-8568-0A9947622CFD}" srcOrd="0" destOrd="0" presId="urn:microsoft.com/office/officeart/2005/8/layout/target3"/>
    <dgm:cxn modelId="{FBF0F803-DE1C-4F93-8C81-FFB8A5DC2FFF}" srcId="{662C8EAE-0125-481A-BCD7-D03F05E07B0E}" destId="{93643B0E-3F31-4FFE-BAFB-79D24C9B16D2}" srcOrd="0" destOrd="0" parTransId="{1470AB6A-4208-4737-9B1B-B0B6205077E7}" sibTransId="{D6F65B76-37D8-4CDC-8641-C69E303CBF73}"/>
    <dgm:cxn modelId="{EBD3E3D5-6DFA-406C-A0DF-DBC1653BAE06}" type="presOf" srcId="{F03EB698-378B-44CD-A840-4A3CC9AAEF5B}" destId="{BA3D2CBA-2CC5-4E47-8129-3D413D306FE9}" srcOrd="0" destOrd="0" presId="urn:microsoft.com/office/officeart/2005/8/layout/target3"/>
    <dgm:cxn modelId="{068EC71E-0FF6-4AC3-9535-1E7FBAA86EE2}" type="presOf" srcId="{42D9C4BF-3B78-41F2-8A91-D1909D37531A}" destId="{C145A51D-409E-4EEE-8568-0A9947622CFD}" srcOrd="0" destOrd="1" presId="urn:microsoft.com/office/officeart/2005/8/layout/target3"/>
    <dgm:cxn modelId="{9E27BF49-C6ED-46D8-9B38-61AEA6B8C2A5}" type="presParOf" srcId="{BA3D2CBA-2CC5-4E47-8129-3D413D306FE9}" destId="{3B412369-DA4F-466F-B2A8-F593A9FB48FE}" srcOrd="0" destOrd="0" presId="urn:microsoft.com/office/officeart/2005/8/layout/target3"/>
    <dgm:cxn modelId="{BE06C9B2-8803-4E30-A9F9-DA6D113CE7FA}" type="presParOf" srcId="{BA3D2CBA-2CC5-4E47-8129-3D413D306FE9}" destId="{7F501EEE-7256-4B56-8AFF-958B742E8424}" srcOrd="1" destOrd="0" presId="urn:microsoft.com/office/officeart/2005/8/layout/target3"/>
    <dgm:cxn modelId="{1BCAC3DC-C9D4-4D29-96E1-F270523848EE}" type="presParOf" srcId="{BA3D2CBA-2CC5-4E47-8129-3D413D306FE9}" destId="{310DCAC5-A5D9-4280-856D-1FB6FEC38C01}" srcOrd="2" destOrd="0" presId="urn:microsoft.com/office/officeart/2005/8/layout/target3"/>
    <dgm:cxn modelId="{7ECCBDDF-CCDF-4BBE-ACFB-15110947DD8D}" type="presParOf" srcId="{BA3D2CBA-2CC5-4E47-8129-3D413D306FE9}" destId="{3A50E2E6-D96F-44CF-973B-67D70FB1D139}" srcOrd="3" destOrd="0" presId="urn:microsoft.com/office/officeart/2005/8/layout/target3"/>
    <dgm:cxn modelId="{11F1C59E-6056-46FF-A156-5CADAE5534C4}" type="presParOf" srcId="{BA3D2CBA-2CC5-4E47-8129-3D413D306FE9}" destId="{9F5B23FD-047F-4850-A556-F9C21CB4A5A4}" srcOrd="4" destOrd="0" presId="urn:microsoft.com/office/officeart/2005/8/layout/target3"/>
    <dgm:cxn modelId="{167B5582-75DB-45D9-A861-6750BF9D59D2}" type="presParOf" srcId="{BA3D2CBA-2CC5-4E47-8129-3D413D306FE9}" destId="{AE87194F-2053-4333-83EB-D264C5E5FD0A}" srcOrd="5" destOrd="0" presId="urn:microsoft.com/office/officeart/2005/8/layout/target3"/>
    <dgm:cxn modelId="{670E1EFF-8274-4227-8D25-D0340E28168B}" type="presParOf" srcId="{BA3D2CBA-2CC5-4E47-8129-3D413D306FE9}" destId="{BC2CCAAC-4C39-4489-8137-138D3084190F}" srcOrd="6" destOrd="0" presId="urn:microsoft.com/office/officeart/2005/8/layout/target3"/>
    <dgm:cxn modelId="{1983BCAC-1285-41C5-9336-F34EC7ED182A}" type="presParOf" srcId="{BA3D2CBA-2CC5-4E47-8129-3D413D306FE9}" destId="{AACAF2A0-0B44-4028-80DD-A04333692487}" srcOrd="7" destOrd="0" presId="urn:microsoft.com/office/officeart/2005/8/layout/target3"/>
    <dgm:cxn modelId="{5106E227-E289-4BBB-9488-2944F42C6D36}" type="presParOf" srcId="{BA3D2CBA-2CC5-4E47-8129-3D413D306FE9}" destId="{4E3C4D14-CA8E-4AC0-AFF0-76F491D3F211}" srcOrd="8" destOrd="0" presId="urn:microsoft.com/office/officeart/2005/8/layout/target3"/>
    <dgm:cxn modelId="{83823011-E34E-4A7F-8B78-413FA4532293}" type="presParOf" srcId="{BA3D2CBA-2CC5-4E47-8129-3D413D306FE9}" destId="{BDFD2949-A62A-4140-A48E-6437A34149B5}" srcOrd="9" destOrd="0" presId="urn:microsoft.com/office/officeart/2005/8/layout/target3"/>
    <dgm:cxn modelId="{7A7D6B31-5BBC-4426-8F4B-9232008FB512}" type="presParOf" srcId="{BA3D2CBA-2CC5-4E47-8129-3D413D306FE9}" destId="{E72657B8-9AA8-4413-9E13-AD22F396FDC6}" srcOrd="10" destOrd="0" presId="urn:microsoft.com/office/officeart/2005/8/layout/target3"/>
    <dgm:cxn modelId="{687FB91C-9093-4BD6-A652-37A99D5165EB}" type="presParOf" srcId="{BA3D2CBA-2CC5-4E47-8129-3D413D306FE9}" destId="{C63CB4F7-6414-447A-AD4B-BF068A68E9F5}" srcOrd="11" destOrd="0" presId="urn:microsoft.com/office/officeart/2005/8/layout/target3"/>
    <dgm:cxn modelId="{0FEFAA82-81D4-4008-A7B1-D36AE2FB17A3}" type="presParOf" srcId="{BA3D2CBA-2CC5-4E47-8129-3D413D306FE9}" destId="{C145A51D-409E-4EEE-8568-0A9947622CFD}" srcOrd="12" destOrd="0" presId="urn:microsoft.com/office/officeart/2005/8/layout/target3"/>
    <dgm:cxn modelId="{02141FF4-F4B7-4B40-A8C1-86F71FA2BD67}" type="presParOf" srcId="{BA3D2CBA-2CC5-4E47-8129-3D413D306FE9}" destId="{9FEB8E50-5B7B-41C9-A47E-BB1B94C14603}" srcOrd="13" destOrd="0" presId="urn:microsoft.com/office/officeart/2005/8/layout/target3"/>
    <dgm:cxn modelId="{B185EDB4-5A1C-43E8-A841-3F469B88F21C}" type="presParOf" srcId="{BA3D2CBA-2CC5-4E47-8129-3D413D306FE9}" destId="{933D38DA-D6D6-4A1B-A39A-9668B42872B1}" srcOrd="14" destOrd="0" presId="urn:microsoft.com/office/officeart/2005/8/layout/target3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77E984-D1E5-4970-895C-EDEBC6F67F0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14DB0B2-1417-4F03-86CF-B436A7CDF274}">
      <dgm:prSet phldrT="[Text]"/>
      <dgm:spPr/>
      <dgm:t>
        <a:bodyPr/>
        <a:lstStyle/>
        <a:p>
          <a:r>
            <a:rPr lang="en-GB" dirty="0" smtClean="0"/>
            <a:t>Specific</a:t>
          </a:r>
          <a:endParaRPr lang="en-GB" dirty="0"/>
        </a:p>
      </dgm:t>
    </dgm:pt>
    <dgm:pt modelId="{ECF7CE2A-E9DF-402F-98AE-27724A72F022}" type="parTrans" cxnId="{03043F93-AA55-472B-A151-C944912A06B9}">
      <dgm:prSet/>
      <dgm:spPr/>
      <dgm:t>
        <a:bodyPr/>
        <a:lstStyle/>
        <a:p>
          <a:endParaRPr lang="en-GB"/>
        </a:p>
      </dgm:t>
    </dgm:pt>
    <dgm:pt modelId="{224363F1-C9DF-4C7F-AFD5-DCCF3E7BCF64}" type="sibTrans" cxnId="{03043F93-AA55-472B-A151-C944912A06B9}">
      <dgm:prSet/>
      <dgm:spPr/>
      <dgm:t>
        <a:bodyPr/>
        <a:lstStyle/>
        <a:p>
          <a:endParaRPr lang="en-GB"/>
        </a:p>
      </dgm:t>
    </dgm:pt>
    <dgm:pt modelId="{EB9F213A-9C5D-4F0D-AED8-C3FDD2B945A8}">
      <dgm:prSet phldrT="[Text]" custT="1"/>
      <dgm:spPr/>
      <dgm:t>
        <a:bodyPr/>
        <a:lstStyle/>
        <a:p>
          <a:r>
            <a:rPr lang="en-GB" sz="2400" b="1" dirty="0" smtClean="0"/>
            <a:t>Exactly</a:t>
          </a:r>
          <a:r>
            <a:rPr lang="en-GB" sz="2400" dirty="0" smtClean="0"/>
            <a:t> what are you going to do?</a:t>
          </a:r>
          <a:endParaRPr lang="en-GB" sz="2400" dirty="0"/>
        </a:p>
      </dgm:t>
    </dgm:pt>
    <dgm:pt modelId="{488CB68A-F27C-45AE-8AC9-12F4FF649117}" type="parTrans" cxnId="{1158DE7C-999A-4B26-AE39-1F6D57C0B441}">
      <dgm:prSet/>
      <dgm:spPr/>
      <dgm:t>
        <a:bodyPr/>
        <a:lstStyle/>
        <a:p>
          <a:endParaRPr lang="en-GB"/>
        </a:p>
      </dgm:t>
    </dgm:pt>
    <dgm:pt modelId="{C17F55C8-8F78-4D3A-BAB3-E3032C655537}" type="sibTrans" cxnId="{1158DE7C-999A-4B26-AE39-1F6D57C0B441}">
      <dgm:prSet/>
      <dgm:spPr/>
      <dgm:t>
        <a:bodyPr/>
        <a:lstStyle/>
        <a:p>
          <a:endParaRPr lang="en-GB"/>
        </a:p>
      </dgm:t>
    </dgm:pt>
    <dgm:pt modelId="{2D1DF0C2-4FE7-41E2-B105-804706DABFDC}">
      <dgm:prSet phldrT="[Text]"/>
      <dgm:spPr/>
      <dgm:t>
        <a:bodyPr/>
        <a:lstStyle/>
        <a:p>
          <a:r>
            <a:rPr lang="en-GB" dirty="0" smtClean="0"/>
            <a:t>Measurable</a:t>
          </a:r>
          <a:endParaRPr lang="en-GB" dirty="0"/>
        </a:p>
      </dgm:t>
    </dgm:pt>
    <dgm:pt modelId="{05F6EF59-057F-4BC8-95CF-534288B68960}" type="parTrans" cxnId="{7BE825A9-6278-436B-AB32-8118AD1A7CBE}">
      <dgm:prSet/>
      <dgm:spPr/>
      <dgm:t>
        <a:bodyPr/>
        <a:lstStyle/>
        <a:p>
          <a:endParaRPr lang="en-GB"/>
        </a:p>
      </dgm:t>
    </dgm:pt>
    <dgm:pt modelId="{C26DC93E-AEA8-4B13-B6EB-859C4D096135}" type="sibTrans" cxnId="{7BE825A9-6278-436B-AB32-8118AD1A7CBE}">
      <dgm:prSet/>
      <dgm:spPr/>
      <dgm:t>
        <a:bodyPr/>
        <a:lstStyle/>
        <a:p>
          <a:endParaRPr lang="en-GB"/>
        </a:p>
      </dgm:t>
    </dgm:pt>
    <dgm:pt modelId="{6C8F489B-0FDD-445D-A303-8B3208580565}">
      <dgm:prSet phldrT="[Text]" custT="1"/>
      <dgm:spPr/>
      <dgm:t>
        <a:bodyPr/>
        <a:lstStyle/>
        <a:p>
          <a:r>
            <a:rPr lang="en-GB" sz="1600" dirty="0" smtClean="0"/>
            <a:t>How will you know when you have done it or not?</a:t>
          </a:r>
          <a:endParaRPr lang="en-GB" sz="1600" dirty="0"/>
        </a:p>
      </dgm:t>
    </dgm:pt>
    <dgm:pt modelId="{1B46C9D6-ADD2-49DA-95F9-657D288AB441}" type="parTrans" cxnId="{274EB195-D238-4154-83CC-5A3D4F54576F}">
      <dgm:prSet/>
      <dgm:spPr/>
      <dgm:t>
        <a:bodyPr/>
        <a:lstStyle/>
        <a:p>
          <a:endParaRPr lang="en-GB"/>
        </a:p>
      </dgm:t>
    </dgm:pt>
    <dgm:pt modelId="{B683C6E6-1CF7-4437-94FC-BB81B7D704D9}" type="sibTrans" cxnId="{274EB195-D238-4154-83CC-5A3D4F54576F}">
      <dgm:prSet/>
      <dgm:spPr/>
      <dgm:t>
        <a:bodyPr/>
        <a:lstStyle/>
        <a:p>
          <a:endParaRPr lang="en-GB"/>
        </a:p>
      </dgm:t>
    </dgm:pt>
    <dgm:pt modelId="{01AAFD1A-1F7E-4B66-AA92-84B36F279974}">
      <dgm:prSet phldrT="[Text]" custT="1"/>
      <dgm:spPr/>
      <dgm:t>
        <a:bodyPr/>
        <a:lstStyle/>
        <a:p>
          <a:r>
            <a:rPr lang="en-GB" sz="1600" dirty="0" smtClean="0"/>
            <a:t>Will there be something to show for it? How can you measure it</a:t>
          </a:r>
          <a:r>
            <a:rPr lang="en-GB" sz="1400" dirty="0" smtClean="0"/>
            <a:t>?</a:t>
          </a:r>
          <a:endParaRPr lang="en-GB" sz="1400" dirty="0"/>
        </a:p>
      </dgm:t>
    </dgm:pt>
    <dgm:pt modelId="{FF0E2E36-6144-4ABB-96DA-2E38C6923DE6}" type="parTrans" cxnId="{55F576C7-B0C9-4957-BF9C-E4F5D5ED4E70}">
      <dgm:prSet/>
      <dgm:spPr/>
      <dgm:t>
        <a:bodyPr/>
        <a:lstStyle/>
        <a:p>
          <a:endParaRPr lang="en-GB"/>
        </a:p>
      </dgm:t>
    </dgm:pt>
    <dgm:pt modelId="{5BC5C225-C499-4A97-B962-C9C4C191EA05}" type="sibTrans" cxnId="{55F576C7-B0C9-4957-BF9C-E4F5D5ED4E70}">
      <dgm:prSet/>
      <dgm:spPr/>
      <dgm:t>
        <a:bodyPr/>
        <a:lstStyle/>
        <a:p>
          <a:endParaRPr lang="en-GB"/>
        </a:p>
      </dgm:t>
    </dgm:pt>
    <dgm:pt modelId="{981CEF0A-7E40-48FE-82D6-48128447C889}">
      <dgm:prSet phldrT="[Text]"/>
      <dgm:spPr/>
      <dgm:t>
        <a:bodyPr/>
        <a:lstStyle/>
        <a:p>
          <a:r>
            <a:rPr lang="en-GB" dirty="0" smtClean="0"/>
            <a:t>Achievable</a:t>
          </a:r>
          <a:endParaRPr lang="en-GB" dirty="0"/>
        </a:p>
      </dgm:t>
    </dgm:pt>
    <dgm:pt modelId="{B7C74880-E9CF-4C0F-8C17-451D2F3D58CE}" type="parTrans" cxnId="{CD8930A8-F036-4F4E-AE5C-6CB5E6E30A4F}">
      <dgm:prSet/>
      <dgm:spPr/>
      <dgm:t>
        <a:bodyPr/>
        <a:lstStyle/>
        <a:p>
          <a:endParaRPr lang="en-GB"/>
        </a:p>
      </dgm:t>
    </dgm:pt>
    <dgm:pt modelId="{291CC32F-8F87-425A-8D54-8D5C74B68000}" type="sibTrans" cxnId="{CD8930A8-F036-4F4E-AE5C-6CB5E6E30A4F}">
      <dgm:prSet/>
      <dgm:spPr/>
      <dgm:t>
        <a:bodyPr/>
        <a:lstStyle/>
        <a:p>
          <a:endParaRPr lang="en-GB"/>
        </a:p>
      </dgm:t>
    </dgm:pt>
    <dgm:pt modelId="{382A3FE6-BBFC-4F4B-9D9D-FC208DD4F0B8}">
      <dgm:prSet phldrT="[Text]"/>
      <dgm:spPr/>
      <dgm:t>
        <a:bodyPr/>
        <a:lstStyle/>
        <a:p>
          <a:r>
            <a:rPr lang="en-GB" dirty="0" smtClean="0"/>
            <a:t>When must it be done by?</a:t>
          </a:r>
          <a:endParaRPr lang="en-GB" dirty="0"/>
        </a:p>
      </dgm:t>
    </dgm:pt>
    <dgm:pt modelId="{8CACC56D-816D-450A-A816-4DFE9B223F85}" type="parTrans" cxnId="{8222D4F6-80B0-4D99-A162-231B618202F0}">
      <dgm:prSet/>
      <dgm:spPr/>
      <dgm:t>
        <a:bodyPr/>
        <a:lstStyle/>
        <a:p>
          <a:endParaRPr lang="en-GB"/>
        </a:p>
      </dgm:t>
    </dgm:pt>
    <dgm:pt modelId="{42E465FC-E180-4F10-85EA-B39C1DB3DCFD}" type="sibTrans" cxnId="{8222D4F6-80B0-4D99-A162-231B618202F0}">
      <dgm:prSet/>
      <dgm:spPr/>
      <dgm:t>
        <a:bodyPr/>
        <a:lstStyle/>
        <a:p>
          <a:endParaRPr lang="en-GB"/>
        </a:p>
      </dgm:t>
    </dgm:pt>
    <dgm:pt modelId="{C2F7CA16-B834-49EC-81D6-D932ABF7E3D3}">
      <dgm:prSet phldrT="[Text]"/>
      <dgm:spPr/>
      <dgm:t>
        <a:bodyPr/>
        <a:lstStyle/>
        <a:p>
          <a:r>
            <a:rPr lang="en-GB" dirty="0" smtClean="0"/>
            <a:t>Realistic</a:t>
          </a:r>
          <a:endParaRPr lang="en-GB" dirty="0"/>
        </a:p>
      </dgm:t>
    </dgm:pt>
    <dgm:pt modelId="{CB201FDC-E3D8-45B0-AE2A-E9236A7AC9E0}" type="parTrans" cxnId="{F665AE08-8AE0-4A4B-BF8C-9BE7E79190C4}">
      <dgm:prSet/>
      <dgm:spPr/>
      <dgm:t>
        <a:bodyPr/>
        <a:lstStyle/>
        <a:p>
          <a:endParaRPr lang="en-GB"/>
        </a:p>
      </dgm:t>
    </dgm:pt>
    <dgm:pt modelId="{7EB8D1D0-808B-4A55-BD00-6D720575652E}" type="sibTrans" cxnId="{F665AE08-8AE0-4A4B-BF8C-9BE7E79190C4}">
      <dgm:prSet/>
      <dgm:spPr/>
      <dgm:t>
        <a:bodyPr/>
        <a:lstStyle/>
        <a:p>
          <a:endParaRPr lang="en-GB"/>
        </a:p>
      </dgm:t>
    </dgm:pt>
    <dgm:pt modelId="{812B0A48-694A-4760-B105-A37CBC9605FF}">
      <dgm:prSet phldrT="[Text]"/>
      <dgm:spPr/>
      <dgm:t>
        <a:bodyPr/>
        <a:lstStyle/>
        <a:p>
          <a:r>
            <a:rPr lang="en-GB" dirty="0" smtClean="0"/>
            <a:t>Time Limited</a:t>
          </a:r>
          <a:endParaRPr lang="en-GB" dirty="0"/>
        </a:p>
      </dgm:t>
    </dgm:pt>
    <dgm:pt modelId="{BBB3E2AC-95C4-4076-B42C-53305DAB9EC7}" type="parTrans" cxnId="{FC1214A6-9DE0-40E5-8CC2-72179304F60D}">
      <dgm:prSet/>
      <dgm:spPr/>
      <dgm:t>
        <a:bodyPr/>
        <a:lstStyle/>
        <a:p>
          <a:endParaRPr lang="en-GB"/>
        </a:p>
      </dgm:t>
    </dgm:pt>
    <dgm:pt modelId="{976F196B-5669-4AD4-991E-F938DC16B784}" type="sibTrans" cxnId="{FC1214A6-9DE0-40E5-8CC2-72179304F60D}">
      <dgm:prSet/>
      <dgm:spPr/>
      <dgm:t>
        <a:bodyPr/>
        <a:lstStyle/>
        <a:p>
          <a:endParaRPr lang="en-GB"/>
        </a:p>
      </dgm:t>
    </dgm:pt>
    <dgm:pt modelId="{D411DB5F-DB24-4358-AF51-51DE218D237D}">
      <dgm:prSet phldrT="[Text]"/>
      <dgm:spPr/>
      <dgm:t>
        <a:bodyPr/>
        <a:lstStyle/>
        <a:p>
          <a:r>
            <a:rPr lang="en-GB" dirty="0" smtClean="0"/>
            <a:t>Can it be done?</a:t>
          </a:r>
          <a:endParaRPr lang="en-GB" dirty="0"/>
        </a:p>
      </dgm:t>
    </dgm:pt>
    <dgm:pt modelId="{63BB18AD-038B-4DAC-8CCC-C762C179E696}" type="parTrans" cxnId="{2DF2DE8D-1EE9-4F78-9343-11378125719E}">
      <dgm:prSet/>
      <dgm:spPr/>
      <dgm:t>
        <a:bodyPr/>
        <a:lstStyle/>
        <a:p>
          <a:endParaRPr lang="en-GB"/>
        </a:p>
      </dgm:t>
    </dgm:pt>
    <dgm:pt modelId="{33AB5567-E656-4A2F-988A-39D54D79C492}" type="sibTrans" cxnId="{2DF2DE8D-1EE9-4F78-9343-11378125719E}">
      <dgm:prSet/>
      <dgm:spPr/>
      <dgm:t>
        <a:bodyPr/>
        <a:lstStyle/>
        <a:p>
          <a:endParaRPr lang="en-GB"/>
        </a:p>
      </dgm:t>
    </dgm:pt>
    <dgm:pt modelId="{C723E7E3-10D1-4C40-971B-C9CFA327FBBF}">
      <dgm:prSet phldrT="[Text]"/>
      <dgm:spPr/>
      <dgm:t>
        <a:bodyPr/>
        <a:lstStyle/>
        <a:p>
          <a:r>
            <a:rPr lang="en-GB" dirty="0" smtClean="0"/>
            <a:t>Is it possible in these circumstances? Here/Now</a:t>
          </a:r>
          <a:endParaRPr lang="en-GB" dirty="0"/>
        </a:p>
      </dgm:t>
    </dgm:pt>
    <dgm:pt modelId="{B2F86FAC-81EB-48F6-9A4C-A2893B737DEF}" type="parTrans" cxnId="{934FA813-8B24-4D57-9BAD-072DCB5BDFFD}">
      <dgm:prSet/>
      <dgm:spPr/>
      <dgm:t>
        <a:bodyPr/>
        <a:lstStyle/>
        <a:p>
          <a:endParaRPr lang="en-GB"/>
        </a:p>
      </dgm:t>
    </dgm:pt>
    <dgm:pt modelId="{991880AF-DCB6-45BD-AE2D-C68D8470515D}" type="sibTrans" cxnId="{934FA813-8B24-4D57-9BAD-072DCB5BDFFD}">
      <dgm:prSet/>
      <dgm:spPr/>
      <dgm:t>
        <a:bodyPr/>
        <a:lstStyle/>
        <a:p>
          <a:endParaRPr lang="en-GB"/>
        </a:p>
      </dgm:t>
    </dgm:pt>
    <dgm:pt modelId="{16B16324-82FC-4CA4-BF68-03EADC83CF25}" type="pres">
      <dgm:prSet presAssocID="{1977E984-D1E5-4970-895C-EDEBC6F67F0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DB53D1F-BF4F-49D4-A4ED-30062AFB1A2D}" type="pres">
      <dgm:prSet presAssocID="{714DB0B2-1417-4F03-86CF-B436A7CDF274}" presName="linNode" presStyleCnt="0"/>
      <dgm:spPr/>
    </dgm:pt>
    <dgm:pt modelId="{349B2414-E963-4F04-B830-F1091E421A51}" type="pres">
      <dgm:prSet presAssocID="{714DB0B2-1417-4F03-86CF-B436A7CDF274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1430473-E069-4929-92AD-9730D32DEA69}" type="pres">
      <dgm:prSet presAssocID="{714DB0B2-1417-4F03-86CF-B436A7CDF274}" presName="descendantText" presStyleLbl="alignAccFollowNode1" presStyleIdx="0" presStyleCnt="5" custLinFactNeighborX="1" custLinFactNeighborY="167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FD48F1F-1D37-458B-A0DC-8A660C4D798B}" type="pres">
      <dgm:prSet presAssocID="{224363F1-C9DF-4C7F-AFD5-DCCF3E7BCF64}" presName="sp" presStyleCnt="0"/>
      <dgm:spPr/>
    </dgm:pt>
    <dgm:pt modelId="{22140482-CCC6-4461-8ADA-03542E926B97}" type="pres">
      <dgm:prSet presAssocID="{2D1DF0C2-4FE7-41E2-B105-804706DABFDC}" presName="linNode" presStyleCnt="0"/>
      <dgm:spPr/>
    </dgm:pt>
    <dgm:pt modelId="{6AFBB302-9517-4974-98E5-5057E3AA2515}" type="pres">
      <dgm:prSet presAssocID="{2D1DF0C2-4FE7-41E2-B105-804706DABFDC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5193B45-44CF-48EA-B2B2-E6FE10B01EE4}" type="pres">
      <dgm:prSet presAssocID="{2D1DF0C2-4FE7-41E2-B105-804706DABFDC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09018AA-8727-4E7B-98D9-F5A9F2B74EEF}" type="pres">
      <dgm:prSet presAssocID="{C26DC93E-AEA8-4B13-B6EB-859C4D096135}" presName="sp" presStyleCnt="0"/>
      <dgm:spPr/>
    </dgm:pt>
    <dgm:pt modelId="{3A3A7C9D-D75A-4444-A632-340BD53DF1D1}" type="pres">
      <dgm:prSet presAssocID="{981CEF0A-7E40-48FE-82D6-48128447C889}" presName="linNode" presStyleCnt="0"/>
      <dgm:spPr/>
    </dgm:pt>
    <dgm:pt modelId="{6E01B465-A8DB-417C-90E0-622F9EF24101}" type="pres">
      <dgm:prSet presAssocID="{981CEF0A-7E40-48FE-82D6-48128447C889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28CE27C-F8D6-4E77-9BA9-7D9972B5FBF1}" type="pres">
      <dgm:prSet presAssocID="{981CEF0A-7E40-48FE-82D6-48128447C889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9A77E16-AAE7-4E22-9FB5-2E6958565EF3}" type="pres">
      <dgm:prSet presAssocID="{291CC32F-8F87-425A-8D54-8D5C74B68000}" presName="sp" presStyleCnt="0"/>
      <dgm:spPr/>
    </dgm:pt>
    <dgm:pt modelId="{95BB1942-70B1-4AAD-9ED4-D15417BEDFE6}" type="pres">
      <dgm:prSet presAssocID="{C2F7CA16-B834-49EC-81D6-D932ABF7E3D3}" presName="linNode" presStyleCnt="0"/>
      <dgm:spPr/>
    </dgm:pt>
    <dgm:pt modelId="{FD46560D-10E5-4310-A4A5-546140C673E5}" type="pres">
      <dgm:prSet presAssocID="{C2F7CA16-B834-49EC-81D6-D932ABF7E3D3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563E083-B7DE-4A4D-9783-630C7AFBDBA2}" type="pres">
      <dgm:prSet presAssocID="{C2F7CA16-B834-49EC-81D6-D932ABF7E3D3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ED521B0-9595-4E96-AD0F-04CFF71130A1}" type="pres">
      <dgm:prSet presAssocID="{7EB8D1D0-808B-4A55-BD00-6D720575652E}" presName="sp" presStyleCnt="0"/>
      <dgm:spPr/>
    </dgm:pt>
    <dgm:pt modelId="{9E2416B9-B297-426E-8622-CEA254AA1601}" type="pres">
      <dgm:prSet presAssocID="{812B0A48-694A-4760-B105-A37CBC9605FF}" presName="linNode" presStyleCnt="0"/>
      <dgm:spPr/>
    </dgm:pt>
    <dgm:pt modelId="{576D2EB3-E301-4EBD-9160-22A60FB98FF5}" type="pres">
      <dgm:prSet presAssocID="{812B0A48-694A-4760-B105-A37CBC9605FF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B5D5D61-AB54-4D7D-A7A2-F002B8E00649}" type="pres">
      <dgm:prSet presAssocID="{812B0A48-694A-4760-B105-A37CBC9605FF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BE825A9-6278-436B-AB32-8118AD1A7CBE}" srcId="{1977E984-D1E5-4970-895C-EDEBC6F67F05}" destId="{2D1DF0C2-4FE7-41E2-B105-804706DABFDC}" srcOrd="1" destOrd="0" parTransId="{05F6EF59-057F-4BC8-95CF-534288B68960}" sibTransId="{C26DC93E-AEA8-4B13-B6EB-859C4D096135}"/>
    <dgm:cxn modelId="{911606DB-067D-42D8-A652-6F71AB9AA021}" type="presOf" srcId="{981CEF0A-7E40-48FE-82D6-48128447C889}" destId="{6E01B465-A8DB-417C-90E0-622F9EF24101}" srcOrd="0" destOrd="0" presId="urn:microsoft.com/office/officeart/2005/8/layout/vList5"/>
    <dgm:cxn modelId="{65C3F066-F721-46C1-85AD-15E259B63906}" type="presOf" srcId="{6C8F489B-0FDD-445D-A303-8B3208580565}" destId="{65193B45-44CF-48EA-B2B2-E6FE10B01EE4}" srcOrd="0" destOrd="0" presId="urn:microsoft.com/office/officeart/2005/8/layout/vList5"/>
    <dgm:cxn modelId="{A3D18A54-1A6E-4A65-AF09-2CE9C0825805}" type="presOf" srcId="{C2F7CA16-B834-49EC-81D6-D932ABF7E3D3}" destId="{FD46560D-10E5-4310-A4A5-546140C673E5}" srcOrd="0" destOrd="0" presId="urn:microsoft.com/office/officeart/2005/8/layout/vList5"/>
    <dgm:cxn modelId="{CF03DA4A-02DE-4C49-B422-4C847B2CEDA4}" type="presOf" srcId="{812B0A48-694A-4760-B105-A37CBC9605FF}" destId="{576D2EB3-E301-4EBD-9160-22A60FB98FF5}" srcOrd="0" destOrd="0" presId="urn:microsoft.com/office/officeart/2005/8/layout/vList5"/>
    <dgm:cxn modelId="{8752A181-0F9D-4F60-9E30-BC30018D57E0}" type="presOf" srcId="{2D1DF0C2-4FE7-41E2-B105-804706DABFDC}" destId="{6AFBB302-9517-4974-98E5-5057E3AA2515}" srcOrd="0" destOrd="0" presId="urn:microsoft.com/office/officeart/2005/8/layout/vList5"/>
    <dgm:cxn modelId="{FC1214A6-9DE0-40E5-8CC2-72179304F60D}" srcId="{1977E984-D1E5-4970-895C-EDEBC6F67F05}" destId="{812B0A48-694A-4760-B105-A37CBC9605FF}" srcOrd="4" destOrd="0" parTransId="{BBB3E2AC-95C4-4076-B42C-53305DAB9EC7}" sibTransId="{976F196B-5669-4AD4-991E-F938DC16B784}"/>
    <dgm:cxn modelId="{274EB195-D238-4154-83CC-5A3D4F54576F}" srcId="{2D1DF0C2-4FE7-41E2-B105-804706DABFDC}" destId="{6C8F489B-0FDD-445D-A303-8B3208580565}" srcOrd="0" destOrd="0" parTransId="{1B46C9D6-ADD2-49DA-95F9-657D288AB441}" sibTransId="{B683C6E6-1CF7-4437-94FC-BB81B7D704D9}"/>
    <dgm:cxn modelId="{8222D4F6-80B0-4D99-A162-231B618202F0}" srcId="{812B0A48-694A-4760-B105-A37CBC9605FF}" destId="{382A3FE6-BBFC-4F4B-9D9D-FC208DD4F0B8}" srcOrd="0" destOrd="0" parTransId="{8CACC56D-816D-450A-A816-4DFE9B223F85}" sibTransId="{42E465FC-E180-4F10-85EA-B39C1DB3DCFD}"/>
    <dgm:cxn modelId="{55F576C7-B0C9-4957-BF9C-E4F5D5ED4E70}" srcId="{2D1DF0C2-4FE7-41E2-B105-804706DABFDC}" destId="{01AAFD1A-1F7E-4B66-AA92-84B36F279974}" srcOrd="1" destOrd="0" parTransId="{FF0E2E36-6144-4ABB-96DA-2E38C6923DE6}" sibTransId="{5BC5C225-C499-4A97-B962-C9C4C191EA05}"/>
    <dgm:cxn modelId="{F70C4739-07C4-4B12-AC10-254A7B8C9881}" type="presOf" srcId="{C723E7E3-10D1-4C40-971B-C9CFA327FBBF}" destId="{1563E083-B7DE-4A4D-9783-630C7AFBDBA2}" srcOrd="0" destOrd="0" presId="urn:microsoft.com/office/officeart/2005/8/layout/vList5"/>
    <dgm:cxn modelId="{EDF75027-17F3-4478-88CB-574A42553C17}" type="presOf" srcId="{714DB0B2-1417-4F03-86CF-B436A7CDF274}" destId="{349B2414-E963-4F04-B830-F1091E421A51}" srcOrd="0" destOrd="0" presId="urn:microsoft.com/office/officeart/2005/8/layout/vList5"/>
    <dgm:cxn modelId="{2DF2DE8D-1EE9-4F78-9343-11378125719E}" srcId="{981CEF0A-7E40-48FE-82D6-48128447C889}" destId="{D411DB5F-DB24-4358-AF51-51DE218D237D}" srcOrd="0" destOrd="0" parTransId="{63BB18AD-038B-4DAC-8CCC-C762C179E696}" sibTransId="{33AB5567-E656-4A2F-988A-39D54D79C492}"/>
    <dgm:cxn modelId="{7E80844D-CC82-4B8C-8D0D-FF426F02E663}" type="presOf" srcId="{01AAFD1A-1F7E-4B66-AA92-84B36F279974}" destId="{65193B45-44CF-48EA-B2B2-E6FE10B01EE4}" srcOrd="0" destOrd="1" presId="urn:microsoft.com/office/officeart/2005/8/layout/vList5"/>
    <dgm:cxn modelId="{1158DE7C-999A-4B26-AE39-1F6D57C0B441}" srcId="{714DB0B2-1417-4F03-86CF-B436A7CDF274}" destId="{EB9F213A-9C5D-4F0D-AED8-C3FDD2B945A8}" srcOrd="0" destOrd="0" parTransId="{488CB68A-F27C-45AE-8AC9-12F4FF649117}" sibTransId="{C17F55C8-8F78-4D3A-BAB3-E3032C655537}"/>
    <dgm:cxn modelId="{934FA813-8B24-4D57-9BAD-072DCB5BDFFD}" srcId="{C2F7CA16-B834-49EC-81D6-D932ABF7E3D3}" destId="{C723E7E3-10D1-4C40-971B-C9CFA327FBBF}" srcOrd="0" destOrd="0" parTransId="{B2F86FAC-81EB-48F6-9A4C-A2893B737DEF}" sibTransId="{991880AF-DCB6-45BD-AE2D-C68D8470515D}"/>
    <dgm:cxn modelId="{830618F2-6256-49B0-88CE-ECF32B9E38E8}" type="presOf" srcId="{EB9F213A-9C5D-4F0D-AED8-C3FDD2B945A8}" destId="{11430473-E069-4929-92AD-9730D32DEA69}" srcOrd="0" destOrd="0" presId="urn:microsoft.com/office/officeart/2005/8/layout/vList5"/>
    <dgm:cxn modelId="{0370D9DD-2C81-47AA-8CDD-DF297F04D87B}" type="presOf" srcId="{382A3FE6-BBFC-4F4B-9D9D-FC208DD4F0B8}" destId="{4B5D5D61-AB54-4D7D-A7A2-F002B8E00649}" srcOrd="0" destOrd="0" presId="urn:microsoft.com/office/officeart/2005/8/layout/vList5"/>
    <dgm:cxn modelId="{D7FF170A-CC40-4579-8F83-5E6183864967}" type="presOf" srcId="{D411DB5F-DB24-4358-AF51-51DE218D237D}" destId="{828CE27C-F8D6-4E77-9BA9-7D9972B5FBF1}" srcOrd="0" destOrd="0" presId="urn:microsoft.com/office/officeart/2005/8/layout/vList5"/>
    <dgm:cxn modelId="{03043F93-AA55-472B-A151-C944912A06B9}" srcId="{1977E984-D1E5-4970-895C-EDEBC6F67F05}" destId="{714DB0B2-1417-4F03-86CF-B436A7CDF274}" srcOrd="0" destOrd="0" parTransId="{ECF7CE2A-E9DF-402F-98AE-27724A72F022}" sibTransId="{224363F1-C9DF-4C7F-AFD5-DCCF3E7BCF64}"/>
    <dgm:cxn modelId="{28FE03F9-1943-40F2-91B6-919B6FD0E3F5}" type="presOf" srcId="{1977E984-D1E5-4970-895C-EDEBC6F67F05}" destId="{16B16324-82FC-4CA4-BF68-03EADC83CF25}" srcOrd="0" destOrd="0" presId="urn:microsoft.com/office/officeart/2005/8/layout/vList5"/>
    <dgm:cxn modelId="{CD8930A8-F036-4F4E-AE5C-6CB5E6E30A4F}" srcId="{1977E984-D1E5-4970-895C-EDEBC6F67F05}" destId="{981CEF0A-7E40-48FE-82D6-48128447C889}" srcOrd="2" destOrd="0" parTransId="{B7C74880-E9CF-4C0F-8C17-451D2F3D58CE}" sibTransId="{291CC32F-8F87-425A-8D54-8D5C74B68000}"/>
    <dgm:cxn modelId="{F665AE08-8AE0-4A4B-BF8C-9BE7E79190C4}" srcId="{1977E984-D1E5-4970-895C-EDEBC6F67F05}" destId="{C2F7CA16-B834-49EC-81D6-D932ABF7E3D3}" srcOrd="3" destOrd="0" parTransId="{CB201FDC-E3D8-45B0-AE2A-E9236A7AC9E0}" sibTransId="{7EB8D1D0-808B-4A55-BD00-6D720575652E}"/>
    <dgm:cxn modelId="{D417174F-2F86-4AC3-91FB-2CF24B279D5D}" type="presParOf" srcId="{16B16324-82FC-4CA4-BF68-03EADC83CF25}" destId="{0DB53D1F-BF4F-49D4-A4ED-30062AFB1A2D}" srcOrd="0" destOrd="0" presId="urn:microsoft.com/office/officeart/2005/8/layout/vList5"/>
    <dgm:cxn modelId="{3BF98231-CA25-4FA1-A1A1-C514A2496B54}" type="presParOf" srcId="{0DB53D1F-BF4F-49D4-A4ED-30062AFB1A2D}" destId="{349B2414-E963-4F04-B830-F1091E421A51}" srcOrd="0" destOrd="0" presId="urn:microsoft.com/office/officeart/2005/8/layout/vList5"/>
    <dgm:cxn modelId="{5D5C0687-5AC6-4101-9487-0CDCE0F0FF05}" type="presParOf" srcId="{0DB53D1F-BF4F-49D4-A4ED-30062AFB1A2D}" destId="{11430473-E069-4929-92AD-9730D32DEA69}" srcOrd="1" destOrd="0" presId="urn:microsoft.com/office/officeart/2005/8/layout/vList5"/>
    <dgm:cxn modelId="{8C724DF6-87CC-497B-AABA-C59F95F26D63}" type="presParOf" srcId="{16B16324-82FC-4CA4-BF68-03EADC83CF25}" destId="{CFD48F1F-1D37-458B-A0DC-8A660C4D798B}" srcOrd="1" destOrd="0" presId="urn:microsoft.com/office/officeart/2005/8/layout/vList5"/>
    <dgm:cxn modelId="{13D729C5-8B4E-4F33-A835-56A159B2D0DA}" type="presParOf" srcId="{16B16324-82FC-4CA4-BF68-03EADC83CF25}" destId="{22140482-CCC6-4461-8ADA-03542E926B97}" srcOrd="2" destOrd="0" presId="urn:microsoft.com/office/officeart/2005/8/layout/vList5"/>
    <dgm:cxn modelId="{44D6162B-2D57-4386-8CE7-C275225036C2}" type="presParOf" srcId="{22140482-CCC6-4461-8ADA-03542E926B97}" destId="{6AFBB302-9517-4974-98E5-5057E3AA2515}" srcOrd="0" destOrd="0" presId="urn:microsoft.com/office/officeart/2005/8/layout/vList5"/>
    <dgm:cxn modelId="{5EDB57A0-6BEA-4C53-94F2-F49C197CC110}" type="presParOf" srcId="{22140482-CCC6-4461-8ADA-03542E926B97}" destId="{65193B45-44CF-48EA-B2B2-E6FE10B01EE4}" srcOrd="1" destOrd="0" presId="urn:microsoft.com/office/officeart/2005/8/layout/vList5"/>
    <dgm:cxn modelId="{08E8DC05-7528-41AA-8688-0C9E021EA423}" type="presParOf" srcId="{16B16324-82FC-4CA4-BF68-03EADC83CF25}" destId="{909018AA-8727-4E7B-98D9-F5A9F2B74EEF}" srcOrd="3" destOrd="0" presId="urn:microsoft.com/office/officeart/2005/8/layout/vList5"/>
    <dgm:cxn modelId="{5E4DA52B-E265-4252-9C93-5E6BDB5420F2}" type="presParOf" srcId="{16B16324-82FC-4CA4-BF68-03EADC83CF25}" destId="{3A3A7C9D-D75A-4444-A632-340BD53DF1D1}" srcOrd="4" destOrd="0" presId="urn:microsoft.com/office/officeart/2005/8/layout/vList5"/>
    <dgm:cxn modelId="{BBC6A36D-F85C-42DC-9BCA-A3217B134764}" type="presParOf" srcId="{3A3A7C9D-D75A-4444-A632-340BD53DF1D1}" destId="{6E01B465-A8DB-417C-90E0-622F9EF24101}" srcOrd="0" destOrd="0" presId="urn:microsoft.com/office/officeart/2005/8/layout/vList5"/>
    <dgm:cxn modelId="{4FED499A-92FE-4952-ACD5-FE1366ED737B}" type="presParOf" srcId="{3A3A7C9D-D75A-4444-A632-340BD53DF1D1}" destId="{828CE27C-F8D6-4E77-9BA9-7D9972B5FBF1}" srcOrd="1" destOrd="0" presId="urn:microsoft.com/office/officeart/2005/8/layout/vList5"/>
    <dgm:cxn modelId="{0AA53F5E-ABE3-4B6B-BAD5-7698648B46AD}" type="presParOf" srcId="{16B16324-82FC-4CA4-BF68-03EADC83CF25}" destId="{39A77E16-AAE7-4E22-9FB5-2E6958565EF3}" srcOrd="5" destOrd="0" presId="urn:microsoft.com/office/officeart/2005/8/layout/vList5"/>
    <dgm:cxn modelId="{99AA54FD-518E-46DC-BB0F-98D18AE0A04B}" type="presParOf" srcId="{16B16324-82FC-4CA4-BF68-03EADC83CF25}" destId="{95BB1942-70B1-4AAD-9ED4-D15417BEDFE6}" srcOrd="6" destOrd="0" presId="urn:microsoft.com/office/officeart/2005/8/layout/vList5"/>
    <dgm:cxn modelId="{5D86D754-57C5-414C-A326-D73B7E93933B}" type="presParOf" srcId="{95BB1942-70B1-4AAD-9ED4-D15417BEDFE6}" destId="{FD46560D-10E5-4310-A4A5-546140C673E5}" srcOrd="0" destOrd="0" presId="urn:microsoft.com/office/officeart/2005/8/layout/vList5"/>
    <dgm:cxn modelId="{BBC660AF-82E7-4D7D-9BEE-FD72550A1DEB}" type="presParOf" srcId="{95BB1942-70B1-4AAD-9ED4-D15417BEDFE6}" destId="{1563E083-B7DE-4A4D-9783-630C7AFBDBA2}" srcOrd="1" destOrd="0" presId="urn:microsoft.com/office/officeart/2005/8/layout/vList5"/>
    <dgm:cxn modelId="{B0A39DBF-0D25-489F-84E0-D077AE3E9943}" type="presParOf" srcId="{16B16324-82FC-4CA4-BF68-03EADC83CF25}" destId="{2ED521B0-9595-4E96-AD0F-04CFF71130A1}" srcOrd="7" destOrd="0" presId="urn:microsoft.com/office/officeart/2005/8/layout/vList5"/>
    <dgm:cxn modelId="{79EDAE96-7514-4AED-85E3-A5DDF0957250}" type="presParOf" srcId="{16B16324-82FC-4CA4-BF68-03EADC83CF25}" destId="{9E2416B9-B297-426E-8622-CEA254AA1601}" srcOrd="8" destOrd="0" presId="urn:microsoft.com/office/officeart/2005/8/layout/vList5"/>
    <dgm:cxn modelId="{34D4FE5F-2269-4015-9462-B6830521D438}" type="presParOf" srcId="{9E2416B9-B297-426E-8622-CEA254AA1601}" destId="{576D2EB3-E301-4EBD-9160-22A60FB98FF5}" srcOrd="0" destOrd="0" presId="urn:microsoft.com/office/officeart/2005/8/layout/vList5"/>
    <dgm:cxn modelId="{A97CF4C0-5C67-48C2-9682-5D7795C7D86A}" type="presParOf" srcId="{9E2416B9-B297-426E-8622-CEA254AA1601}" destId="{4B5D5D61-AB54-4D7D-A7A2-F002B8E00649}" srcOrd="1" destOrd="0" presId="urn:microsoft.com/office/officeart/2005/8/layout/vList5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77E984-D1E5-4970-895C-EDEBC6F67F0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14DB0B2-1417-4F03-86CF-B436A7CDF274}">
      <dgm:prSet phldrT="[Text]"/>
      <dgm:spPr/>
      <dgm:t>
        <a:bodyPr/>
        <a:lstStyle/>
        <a:p>
          <a:r>
            <a:rPr lang="en-GB" b="1" dirty="0" smtClean="0"/>
            <a:t>Specific</a:t>
          </a:r>
          <a:endParaRPr lang="en-GB" b="1" dirty="0"/>
        </a:p>
      </dgm:t>
    </dgm:pt>
    <dgm:pt modelId="{ECF7CE2A-E9DF-402F-98AE-27724A72F022}" type="parTrans" cxnId="{03043F93-AA55-472B-A151-C944912A06B9}">
      <dgm:prSet/>
      <dgm:spPr/>
      <dgm:t>
        <a:bodyPr/>
        <a:lstStyle/>
        <a:p>
          <a:endParaRPr lang="en-GB"/>
        </a:p>
      </dgm:t>
    </dgm:pt>
    <dgm:pt modelId="{224363F1-C9DF-4C7F-AFD5-DCCF3E7BCF64}" type="sibTrans" cxnId="{03043F93-AA55-472B-A151-C944912A06B9}">
      <dgm:prSet/>
      <dgm:spPr/>
      <dgm:t>
        <a:bodyPr/>
        <a:lstStyle/>
        <a:p>
          <a:endParaRPr lang="en-GB"/>
        </a:p>
      </dgm:t>
    </dgm:pt>
    <dgm:pt modelId="{2D1DF0C2-4FE7-41E2-B105-804706DABFDC}">
      <dgm:prSet phldrT="[Text]"/>
      <dgm:spPr/>
      <dgm:t>
        <a:bodyPr/>
        <a:lstStyle/>
        <a:p>
          <a:r>
            <a:rPr lang="en-GB" b="1" dirty="0" smtClean="0"/>
            <a:t>Measurable</a:t>
          </a:r>
          <a:endParaRPr lang="en-GB" b="1" dirty="0"/>
        </a:p>
      </dgm:t>
    </dgm:pt>
    <dgm:pt modelId="{05F6EF59-057F-4BC8-95CF-534288B68960}" type="parTrans" cxnId="{7BE825A9-6278-436B-AB32-8118AD1A7CBE}">
      <dgm:prSet/>
      <dgm:spPr/>
      <dgm:t>
        <a:bodyPr/>
        <a:lstStyle/>
        <a:p>
          <a:endParaRPr lang="en-GB"/>
        </a:p>
      </dgm:t>
    </dgm:pt>
    <dgm:pt modelId="{C26DC93E-AEA8-4B13-B6EB-859C4D096135}" type="sibTrans" cxnId="{7BE825A9-6278-436B-AB32-8118AD1A7CBE}">
      <dgm:prSet/>
      <dgm:spPr/>
      <dgm:t>
        <a:bodyPr/>
        <a:lstStyle/>
        <a:p>
          <a:endParaRPr lang="en-GB"/>
        </a:p>
      </dgm:t>
    </dgm:pt>
    <dgm:pt modelId="{981CEF0A-7E40-48FE-82D6-48128447C889}">
      <dgm:prSet phldrT="[Text]"/>
      <dgm:spPr/>
      <dgm:t>
        <a:bodyPr/>
        <a:lstStyle/>
        <a:p>
          <a:r>
            <a:rPr lang="en-GB" b="1" dirty="0" smtClean="0"/>
            <a:t>Achievable</a:t>
          </a:r>
          <a:endParaRPr lang="en-GB" b="1" dirty="0"/>
        </a:p>
      </dgm:t>
    </dgm:pt>
    <dgm:pt modelId="{B7C74880-E9CF-4C0F-8C17-451D2F3D58CE}" type="parTrans" cxnId="{CD8930A8-F036-4F4E-AE5C-6CB5E6E30A4F}">
      <dgm:prSet/>
      <dgm:spPr/>
      <dgm:t>
        <a:bodyPr/>
        <a:lstStyle/>
        <a:p>
          <a:endParaRPr lang="en-GB"/>
        </a:p>
      </dgm:t>
    </dgm:pt>
    <dgm:pt modelId="{291CC32F-8F87-425A-8D54-8D5C74B68000}" type="sibTrans" cxnId="{CD8930A8-F036-4F4E-AE5C-6CB5E6E30A4F}">
      <dgm:prSet/>
      <dgm:spPr/>
      <dgm:t>
        <a:bodyPr/>
        <a:lstStyle/>
        <a:p>
          <a:endParaRPr lang="en-GB"/>
        </a:p>
      </dgm:t>
    </dgm:pt>
    <dgm:pt modelId="{C2F7CA16-B834-49EC-81D6-D932ABF7E3D3}">
      <dgm:prSet phldrT="[Text]"/>
      <dgm:spPr/>
      <dgm:t>
        <a:bodyPr/>
        <a:lstStyle/>
        <a:p>
          <a:r>
            <a:rPr lang="en-GB" b="1" dirty="0" smtClean="0"/>
            <a:t>Realistic</a:t>
          </a:r>
          <a:endParaRPr lang="en-GB" b="1" dirty="0"/>
        </a:p>
      </dgm:t>
    </dgm:pt>
    <dgm:pt modelId="{CB201FDC-E3D8-45B0-AE2A-E9236A7AC9E0}" type="parTrans" cxnId="{F665AE08-8AE0-4A4B-BF8C-9BE7E79190C4}">
      <dgm:prSet/>
      <dgm:spPr/>
      <dgm:t>
        <a:bodyPr/>
        <a:lstStyle/>
        <a:p>
          <a:endParaRPr lang="en-GB"/>
        </a:p>
      </dgm:t>
    </dgm:pt>
    <dgm:pt modelId="{7EB8D1D0-808B-4A55-BD00-6D720575652E}" type="sibTrans" cxnId="{F665AE08-8AE0-4A4B-BF8C-9BE7E79190C4}">
      <dgm:prSet/>
      <dgm:spPr/>
      <dgm:t>
        <a:bodyPr/>
        <a:lstStyle/>
        <a:p>
          <a:endParaRPr lang="en-GB"/>
        </a:p>
      </dgm:t>
    </dgm:pt>
    <dgm:pt modelId="{812B0A48-694A-4760-B105-A37CBC9605FF}">
      <dgm:prSet phldrT="[Text]"/>
      <dgm:spPr/>
      <dgm:t>
        <a:bodyPr/>
        <a:lstStyle/>
        <a:p>
          <a:r>
            <a:rPr lang="en-GB" b="1" dirty="0" smtClean="0"/>
            <a:t>Time Limited</a:t>
          </a:r>
          <a:endParaRPr lang="en-GB" b="1" dirty="0"/>
        </a:p>
      </dgm:t>
    </dgm:pt>
    <dgm:pt modelId="{BBB3E2AC-95C4-4076-B42C-53305DAB9EC7}" type="parTrans" cxnId="{FC1214A6-9DE0-40E5-8CC2-72179304F60D}">
      <dgm:prSet/>
      <dgm:spPr/>
      <dgm:t>
        <a:bodyPr/>
        <a:lstStyle/>
        <a:p>
          <a:endParaRPr lang="en-GB"/>
        </a:p>
      </dgm:t>
    </dgm:pt>
    <dgm:pt modelId="{976F196B-5669-4AD4-991E-F938DC16B784}" type="sibTrans" cxnId="{FC1214A6-9DE0-40E5-8CC2-72179304F60D}">
      <dgm:prSet/>
      <dgm:spPr/>
      <dgm:t>
        <a:bodyPr/>
        <a:lstStyle/>
        <a:p>
          <a:endParaRPr lang="en-GB"/>
        </a:p>
      </dgm:t>
    </dgm:pt>
    <dgm:pt modelId="{16B16324-82FC-4CA4-BF68-03EADC83CF25}" type="pres">
      <dgm:prSet presAssocID="{1977E984-D1E5-4970-895C-EDEBC6F67F0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DB53D1F-BF4F-49D4-A4ED-30062AFB1A2D}" type="pres">
      <dgm:prSet presAssocID="{714DB0B2-1417-4F03-86CF-B436A7CDF274}" presName="linNode" presStyleCnt="0"/>
      <dgm:spPr/>
    </dgm:pt>
    <dgm:pt modelId="{349B2414-E963-4F04-B830-F1091E421A51}" type="pres">
      <dgm:prSet presAssocID="{714DB0B2-1417-4F03-86CF-B436A7CDF274}" presName="parentText" presStyleLbl="node1" presStyleIdx="0" presStyleCnt="5" custScaleX="198469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FD48F1F-1D37-458B-A0DC-8A660C4D798B}" type="pres">
      <dgm:prSet presAssocID="{224363F1-C9DF-4C7F-AFD5-DCCF3E7BCF64}" presName="sp" presStyleCnt="0"/>
      <dgm:spPr/>
    </dgm:pt>
    <dgm:pt modelId="{22140482-CCC6-4461-8ADA-03542E926B97}" type="pres">
      <dgm:prSet presAssocID="{2D1DF0C2-4FE7-41E2-B105-804706DABFDC}" presName="linNode" presStyleCnt="0"/>
      <dgm:spPr/>
    </dgm:pt>
    <dgm:pt modelId="{6AFBB302-9517-4974-98E5-5057E3AA2515}" type="pres">
      <dgm:prSet presAssocID="{2D1DF0C2-4FE7-41E2-B105-804706DABFDC}" presName="parentText" presStyleLbl="node1" presStyleIdx="1" presStyleCnt="5" custScaleX="198469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09018AA-8727-4E7B-98D9-F5A9F2B74EEF}" type="pres">
      <dgm:prSet presAssocID="{C26DC93E-AEA8-4B13-B6EB-859C4D096135}" presName="sp" presStyleCnt="0"/>
      <dgm:spPr/>
    </dgm:pt>
    <dgm:pt modelId="{3A3A7C9D-D75A-4444-A632-340BD53DF1D1}" type="pres">
      <dgm:prSet presAssocID="{981CEF0A-7E40-48FE-82D6-48128447C889}" presName="linNode" presStyleCnt="0"/>
      <dgm:spPr/>
    </dgm:pt>
    <dgm:pt modelId="{6E01B465-A8DB-417C-90E0-622F9EF24101}" type="pres">
      <dgm:prSet presAssocID="{981CEF0A-7E40-48FE-82D6-48128447C889}" presName="parentText" presStyleLbl="node1" presStyleIdx="2" presStyleCnt="5" custScaleX="198469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9A77E16-AAE7-4E22-9FB5-2E6958565EF3}" type="pres">
      <dgm:prSet presAssocID="{291CC32F-8F87-425A-8D54-8D5C74B68000}" presName="sp" presStyleCnt="0"/>
      <dgm:spPr/>
    </dgm:pt>
    <dgm:pt modelId="{95BB1942-70B1-4AAD-9ED4-D15417BEDFE6}" type="pres">
      <dgm:prSet presAssocID="{C2F7CA16-B834-49EC-81D6-D932ABF7E3D3}" presName="linNode" presStyleCnt="0"/>
      <dgm:spPr/>
    </dgm:pt>
    <dgm:pt modelId="{FD46560D-10E5-4310-A4A5-546140C673E5}" type="pres">
      <dgm:prSet presAssocID="{C2F7CA16-B834-49EC-81D6-D932ABF7E3D3}" presName="parentText" presStyleLbl="node1" presStyleIdx="3" presStyleCnt="5" custScaleX="198469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ED521B0-9595-4E96-AD0F-04CFF71130A1}" type="pres">
      <dgm:prSet presAssocID="{7EB8D1D0-808B-4A55-BD00-6D720575652E}" presName="sp" presStyleCnt="0"/>
      <dgm:spPr/>
    </dgm:pt>
    <dgm:pt modelId="{9E2416B9-B297-426E-8622-CEA254AA1601}" type="pres">
      <dgm:prSet presAssocID="{812B0A48-694A-4760-B105-A37CBC9605FF}" presName="linNode" presStyleCnt="0"/>
      <dgm:spPr/>
    </dgm:pt>
    <dgm:pt modelId="{576D2EB3-E301-4EBD-9160-22A60FB98FF5}" type="pres">
      <dgm:prSet presAssocID="{812B0A48-694A-4760-B105-A37CBC9605FF}" presName="parentText" presStyleLbl="node1" presStyleIdx="4" presStyleCnt="5" custScaleX="198469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BE825A9-6278-436B-AB32-8118AD1A7CBE}" srcId="{1977E984-D1E5-4970-895C-EDEBC6F67F05}" destId="{2D1DF0C2-4FE7-41E2-B105-804706DABFDC}" srcOrd="1" destOrd="0" parTransId="{05F6EF59-057F-4BC8-95CF-534288B68960}" sibTransId="{C26DC93E-AEA8-4B13-B6EB-859C4D096135}"/>
    <dgm:cxn modelId="{839ECE5D-F42F-4531-92F5-6BB66FC430ED}" type="presOf" srcId="{1977E984-D1E5-4970-895C-EDEBC6F67F05}" destId="{16B16324-82FC-4CA4-BF68-03EADC83CF25}" srcOrd="0" destOrd="0" presId="urn:microsoft.com/office/officeart/2005/8/layout/vList5"/>
    <dgm:cxn modelId="{E341C764-DEA3-4DB9-B546-5B385517DAAF}" type="presOf" srcId="{812B0A48-694A-4760-B105-A37CBC9605FF}" destId="{576D2EB3-E301-4EBD-9160-22A60FB98FF5}" srcOrd="0" destOrd="0" presId="urn:microsoft.com/office/officeart/2005/8/layout/vList5"/>
    <dgm:cxn modelId="{FC1214A6-9DE0-40E5-8CC2-72179304F60D}" srcId="{1977E984-D1E5-4970-895C-EDEBC6F67F05}" destId="{812B0A48-694A-4760-B105-A37CBC9605FF}" srcOrd="4" destOrd="0" parTransId="{BBB3E2AC-95C4-4076-B42C-53305DAB9EC7}" sibTransId="{976F196B-5669-4AD4-991E-F938DC16B784}"/>
    <dgm:cxn modelId="{7B951A3F-E75C-44C2-A093-E8CDE18B33B3}" type="presOf" srcId="{C2F7CA16-B834-49EC-81D6-D932ABF7E3D3}" destId="{FD46560D-10E5-4310-A4A5-546140C673E5}" srcOrd="0" destOrd="0" presId="urn:microsoft.com/office/officeart/2005/8/layout/vList5"/>
    <dgm:cxn modelId="{390E1502-0EF4-4E32-B012-9479B43EA1E9}" type="presOf" srcId="{714DB0B2-1417-4F03-86CF-B436A7CDF274}" destId="{349B2414-E963-4F04-B830-F1091E421A51}" srcOrd="0" destOrd="0" presId="urn:microsoft.com/office/officeart/2005/8/layout/vList5"/>
    <dgm:cxn modelId="{3E17559D-F36D-4225-B4FD-F282529AA456}" type="presOf" srcId="{2D1DF0C2-4FE7-41E2-B105-804706DABFDC}" destId="{6AFBB302-9517-4974-98E5-5057E3AA2515}" srcOrd="0" destOrd="0" presId="urn:microsoft.com/office/officeart/2005/8/layout/vList5"/>
    <dgm:cxn modelId="{03043F93-AA55-472B-A151-C944912A06B9}" srcId="{1977E984-D1E5-4970-895C-EDEBC6F67F05}" destId="{714DB0B2-1417-4F03-86CF-B436A7CDF274}" srcOrd="0" destOrd="0" parTransId="{ECF7CE2A-E9DF-402F-98AE-27724A72F022}" sibTransId="{224363F1-C9DF-4C7F-AFD5-DCCF3E7BCF64}"/>
    <dgm:cxn modelId="{CD8930A8-F036-4F4E-AE5C-6CB5E6E30A4F}" srcId="{1977E984-D1E5-4970-895C-EDEBC6F67F05}" destId="{981CEF0A-7E40-48FE-82D6-48128447C889}" srcOrd="2" destOrd="0" parTransId="{B7C74880-E9CF-4C0F-8C17-451D2F3D58CE}" sibTransId="{291CC32F-8F87-425A-8D54-8D5C74B68000}"/>
    <dgm:cxn modelId="{C3CCCECF-D6F8-43A4-B87E-BE0059202BDA}" type="presOf" srcId="{981CEF0A-7E40-48FE-82D6-48128447C889}" destId="{6E01B465-A8DB-417C-90E0-622F9EF24101}" srcOrd="0" destOrd="0" presId="urn:microsoft.com/office/officeart/2005/8/layout/vList5"/>
    <dgm:cxn modelId="{F665AE08-8AE0-4A4B-BF8C-9BE7E79190C4}" srcId="{1977E984-D1E5-4970-895C-EDEBC6F67F05}" destId="{C2F7CA16-B834-49EC-81D6-D932ABF7E3D3}" srcOrd="3" destOrd="0" parTransId="{CB201FDC-E3D8-45B0-AE2A-E9236A7AC9E0}" sibTransId="{7EB8D1D0-808B-4A55-BD00-6D720575652E}"/>
    <dgm:cxn modelId="{8B520152-E70A-4A6F-A7F2-9FD012D357B9}" type="presParOf" srcId="{16B16324-82FC-4CA4-BF68-03EADC83CF25}" destId="{0DB53D1F-BF4F-49D4-A4ED-30062AFB1A2D}" srcOrd="0" destOrd="0" presId="urn:microsoft.com/office/officeart/2005/8/layout/vList5"/>
    <dgm:cxn modelId="{ED117D34-A0D3-40F9-AC87-E6B4D331D0F9}" type="presParOf" srcId="{0DB53D1F-BF4F-49D4-A4ED-30062AFB1A2D}" destId="{349B2414-E963-4F04-B830-F1091E421A51}" srcOrd="0" destOrd="0" presId="urn:microsoft.com/office/officeart/2005/8/layout/vList5"/>
    <dgm:cxn modelId="{A59B7B2E-A62B-483F-A260-39FEBFCB6B6B}" type="presParOf" srcId="{16B16324-82FC-4CA4-BF68-03EADC83CF25}" destId="{CFD48F1F-1D37-458B-A0DC-8A660C4D798B}" srcOrd="1" destOrd="0" presId="urn:microsoft.com/office/officeart/2005/8/layout/vList5"/>
    <dgm:cxn modelId="{FE3E14E8-92FA-4E6F-AC19-9872AE628ABD}" type="presParOf" srcId="{16B16324-82FC-4CA4-BF68-03EADC83CF25}" destId="{22140482-CCC6-4461-8ADA-03542E926B97}" srcOrd="2" destOrd="0" presId="urn:microsoft.com/office/officeart/2005/8/layout/vList5"/>
    <dgm:cxn modelId="{236659E7-4D12-498A-BDA7-910802046F6B}" type="presParOf" srcId="{22140482-CCC6-4461-8ADA-03542E926B97}" destId="{6AFBB302-9517-4974-98E5-5057E3AA2515}" srcOrd="0" destOrd="0" presId="urn:microsoft.com/office/officeart/2005/8/layout/vList5"/>
    <dgm:cxn modelId="{A007320A-5DD9-428B-8570-E223978FA6DE}" type="presParOf" srcId="{16B16324-82FC-4CA4-BF68-03EADC83CF25}" destId="{909018AA-8727-4E7B-98D9-F5A9F2B74EEF}" srcOrd="3" destOrd="0" presId="urn:microsoft.com/office/officeart/2005/8/layout/vList5"/>
    <dgm:cxn modelId="{AFE9BE00-E2DC-4F29-B1CA-B755E17306DF}" type="presParOf" srcId="{16B16324-82FC-4CA4-BF68-03EADC83CF25}" destId="{3A3A7C9D-D75A-4444-A632-340BD53DF1D1}" srcOrd="4" destOrd="0" presId="urn:microsoft.com/office/officeart/2005/8/layout/vList5"/>
    <dgm:cxn modelId="{3978D2FC-49A2-4413-AD27-A13B910CBD5F}" type="presParOf" srcId="{3A3A7C9D-D75A-4444-A632-340BD53DF1D1}" destId="{6E01B465-A8DB-417C-90E0-622F9EF24101}" srcOrd="0" destOrd="0" presId="urn:microsoft.com/office/officeart/2005/8/layout/vList5"/>
    <dgm:cxn modelId="{32A3649A-364D-46CB-B1ED-1C03CE9A99E6}" type="presParOf" srcId="{16B16324-82FC-4CA4-BF68-03EADC83CF25}" destId="{39A77E16-AAE7-4E22-9FB5-2E6958565EF3}" srcOrd="5" destOrd="0" presId="urn:microsoft.com/office/officeart/2005/8/layout/vList5"/>
    <dgm:cxn modelId="{42A48B33-9530-4EB7-9B84-72945ECC255F}" type="presParOf" srcId="{16B16324-82FC-4CA4-BF68-03EADC83CF25}" destId="{95BB1942-70B1-4AAD-9ED4-D15417BEDFE6}" srcOrd="6" destOrd="0" presId="urn:microsoft.com/office/officeart/2005/8/layout/vList5"/>
    <dgm:cxn modelId="{DABCCDA1-30AE-46FD-A4B3-5672C608A128}" type="presParOf" srcId="{95BB1942-70B1-4AAD-9ED4-D15417BEDFE6}" destId="{FD46560D-10E5-4310-A4A5-546140C673E5}" srcOrd="0" destOrd="0" presId="urn:microsoft.com/office/officeart/2005/8/layout/vList5"/>
    <dgm:cxn modelId="{2B8F485C-8E4A-4487-AE97-EA7C473675CD}" type="presParOf" srcId="{16B16324-82FC-4CA4-BF68-03EADC83CF25}" destId="{2ED521B0-9595-4E96-AD0F-04CFF71130A1}" srcOrd="7" destOrd="0" presId="urn:microsoft.com/office/officeart/2005/8/layout/vList5"/>
    <dgm:cxn modelId="{0CD932FA-FF28-48D8-A440-48B91F257A56}" type="presParOf" srcId="{16B16324-82FC-4CA4-BF68-03EADC83CF25}" destId="{9E2416B9-B297-426E-8622-CEA254AA1601}" srcOrd="8" destOrd="0" presId="urn:microsoft.com/office/officeart/2005/8/layout/vList5"/>
    <dgm:cxn modelId="{47ED77A5-121E-41FA-A1D9-79F7B444EB2A}" type="presParOf" srcId="{9E2416B9-B297-426E-8622-CEA254AA1601}" destId="{576D2EB3-E301-4EBD-9160-22A60FB98FF5}" srcOrd="0" destOrd="0" presId="urn:microsoft.com/office/officeart/2005/8/layout/vList5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8A64E-1155-4AC4-A930-F17ABF6C3B13}" type="datetimeFigureOut">
              <a:rPr lang="en-GB" smtClean="0"/>
              <a:pPr/>
              <a:t>12/01/2011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6038B-BB3B-4B6A-A785-2C5AED9F289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6038B-BB3B-4B6A-A785-2C5AED9F2891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6038B-BB3B-4B6A-A785-2C5AED9F2891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6038B-BB3B-4B6A-A785-2C5AED9F2891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6038B-BB3B-4B6A-A785-2C5AED9F2891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6038B-BB3B-4B6A-A785-2C5AED9F2891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6038B-BB3B-4B6A-A785-2C5AED9F2891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6038B-BB3B-4B6A-A785-2C5AED9F2891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6038B-BB3B-4B6A-A785-2C5AED9F2891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6038B-BB3B-4B6A-A785-2C5AED9F2891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6038B-BB3B-4B6A-A785-2C5AED9F2891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6038B-BB3B-4B6A-A785-2C5AED9F2891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6038B-BB3B-4B6A-A785-2C5AED9F2891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D2B9-D32E-47D2-B13D-5E490AC316C2}" type="datetimeFigureOut">
              <a:rPr lang="en-GB" smtClean="0"/>
              <a:pPr/>
              <a:t>12/01/2011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2ABF-AD6E-4A30-B129-0741B09DA27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D2B9-D32E-47D2-B13D-5E490AC316C2}" type="datetimeFigureOut">
              <a:rPr lang="en-GB" smtClean="0"/>
              <a:pPr/>
              <a:t>12/01/2011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2ABF-AD6E-4A30-B129-0741B09DA27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D2B9-D32E-47D2-B13D-5E490AC316C2}" type="datetimeFigureOut">
              <a:rPr lang="en-GB" smtClean="0"/>
              <a:pPr/>
              <a:t>12/01/2011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2ABF-AD6E-4A30-B129-0741B09DA27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D2B9-D32E-47D2-B13D-5E490AC316C2}" type="datetimeFigureOut">
              <a:rPr lang="en-GB" smtClean="0"/>
              <a:pPr/>
              <a:t>12/01/2011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2ABF-AD6E-4A30-B129-0741B09DA27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D2B9-D32E-47D2-B13D-5E490AC316C2}" type="datetimeFigureOut">
              <a:rPr lang="en-GB" smtClean="0"/>
              <a:pPr/>
              <a:t>12/01/2011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2ABF-AD6E-4A30-B129-0741B09DA27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D2B9-D32E-47D2-B13D-5E490AC316C2}" type="datetimeFigureOut">
              <a:rPr lang="en-GB" smtClean="0"/>
              <a:pPr/>
              <a:t>12/01/2011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2ABF-AD6E-4A30-B129-0741B09DA27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D2B9-D32E-47D2-B13D-5E490AC316C2}" type="datetimeFigureOut">
              <a:rPr lang="en-GB" smtClean="0"/>
              <a:pPr/>
              <a:t>12/01/2011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2ABF-AD6E-4A30-B129-0741B09DA27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D2B9-D32E-47D2-B13D-5E490AC316C2}" type="datetimeFigureOut">
              <a:rPr lang="en-GB" smtClean="0"/>
              <a:pPr/>
              <a:t>12/01/2011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2ABF-AD6E-4A30-B129-0741B09DA27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D2B9-D32E-47D2-B13D-5E490AC316C2}" type="datetimeFigureOut">
              <a:rPr lang="en-GB" smtClean="0"/>
              <a:pPr/>
              <a:t>12/01/2011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2ABF-AD6E-4A30-B129-0741B09DA27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D2B9-D32E-47D2-B13D-5E490AC316C2}" type="datetimeFigureOut">
              <a:rPr lang="en-GB" smtClean="0"/>
              <a:pPr/>
              <a:t>12/01/2011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2ABF-AD6E-4A30-B129-0741B09DA27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D2B9-D32E-47D2-B13D-5E490AC316C2}" type="datetimeFigureOut">
              <a:rPr lang="en-GB" smtClean="0"/>
              <a:pPr/>
              <a:t>12/01/2011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2ABF-AD6E-4A30-B129-0741B09DA27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ED2B9-D32E-47D2-B13D-5E490AC316C2}" type="datetimeFigureOut">
              <a:rPr lang="en-GB" smtClean="0"/>
              <a:pPr/>
              <a:t>12/01/2011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E2ABF-AD6E-4A30-B129-0741B09DA27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r"/>
            <a:r>
              <a:rPr lang="en-GB" sz="4800" b="1" dirty="0" smtClean="0"/>
              <a:t>Action Learning Sets</a:t>
            </a:r>
            <a:br>
              <a:rPr lang="en-GB" sz="4800" b="1" dirty="0" smtClean="0"/>
            </a:br>
            <a:r>
              <a:rPr lang="en-GB" sz="4800" b="1" dirty="0" smtClean="0"/>
              <a:t>Housing and Mental Health</a:t>
            </a:r>
            <a:br>
              <a:rPr lang="en-GB" sz="4800" b="1" dirty="0" smtClean="0"/>
            </a:br>
            <a:r>
              <a:rPr lang="en-GB" sz="4800" b="1" dirty="0" smtClean="0"/>
              <a:t>Session 4</a:t>
            </a:r>
            <a:endParaRPr lang="en-GB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5696" y="4077072"/>
            <a:ext cx="6400800" cy="1752600"/>
          </a:xfrm>
        </p:spPr>
        <p:txBody>
          <a:bodyPr/>
          <a:lstStyle/>
          <a:p>
            <a:pPr algn="r"/>
            <a:r>
              <a:rPr lang="en-GB" dirty="0" err="1" smtClean="0"/>
              <a:t>Somoud</a:t>
            </a:r>
            <a:r>
              <a:rPr lang="en-GB" dirty="0" smtClean="0"/>
              <a:t> </a:t>
            </a:r>
            <a:r>
              <a:rPr lang="en-GB" dirty="0" err="1" smtClean="0"/>
              <a:t>Saqfelhait</a:t>
            </a:r>
            <a:r>
              <a:rPr lang="en-GB" dirty="0" smtClean="0"/>
              <a:t> &amp; </a:t>
            </a:r>
          </a:p>
          <a:p>
            <a:pPr algn="r"/>
            <a:r>
              <a:rPr lang="en-GB" dirty="0" smtClean="0"/>
              <a:t>Jon Beech</a:t>
            </a:r>
          </a:p>
          <a:p>
            <a:pPr algn="r"/>
            <a:r>
              <a:rPr lang="en-GB" dirty="0" smtClean="0"/>
              <a:t>www.touchstone-leeds.co.uk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Reflections on Suggestions for Participation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Look at the feedback you were given</a:t>
            </a:r>
          </a:p>
          <a:p>
            <a:r>
              <a:rPr lang="en-GB" dirty="0" smtClean="0"/>
              <a:t>What are the suggestions?</a:t>
            </a:r>
          </a:p>
          <a:p>
            <a:r>
              <a:rPr lang="en-GB" dirty="0" smtClean="0"/>
              <a:t>Were these surprising?</a:t>
            </a:r>
          </a:p>
          <a:p>
            <a:r>
              <a:rPr lang="en-GB" dirty="0" smtClean="0"/>
              <a:t>Do you have any questions?</a:t>
            </a:r>
          </a:p>
          <a:p>
            <a:r>
              <a:rPr lang="en-GB" dirty="0" smtClean="0"/>
              <a:t>Do you want people to explain what they wrote more?</a:t>
            </a:r>
          </a:p>
          <a:p>
            <a:r>
              <a:rPr lang="en-GB" dirty="0" smtClean="0"/>
              <a:t>Have they generated new ideas?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Questions in Action Learning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  <p:pic>
        <p:nvPicPr>
          <p:cNvPr id="4" name="Picture 3" descr="Purpose of Questio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2276872"/>
            <a:ext cx="8585211" cy="20162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5157192"/>
            <a:ext cx="8393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Questions are there to help the presenter think things through, </a:t>
            </a:r>
          </a:p>
          <a:p>
            <a:r>
              <a:rPr lang="en-GB" sz="2400" b="1" dirty="0" smtClean="0"/>
              <a:t>not just explain what happened but to understand </a:t>
            </a:r>
            <a:r>
              <a:rPr lang="en-GB" sz="2400" b="1" i="1" dirty="0" smtClean="0"/>
              <a:t>why</a:t>
            </a:r>
            <a:r>
              <a:rPr lang="en-GB" sz="2400" b="1" dirty="0" smtClean="0"/>
              <a:t> and </a:t>
            </a:r>
            <a:r>
              <a:rPr lang="en-GB" sz="2400" b="1" i="1" dirty="0" smtClean="0"/>
              <a:t>how</a:t>
            </a:r>
            <a:endParaRPr lang="en-GB" sz="2400" b="1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Effective Questions in Action learning</a:t>
            </a:r>
            <a:endParaRPr lang="en-GB" b="1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323528" y="1628800"/>
            <a:ext cx="8229600" cy="510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2800" b="1" dirty="0" smtClean="0"/>
              <a:t>Signs your questions may not be working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If  you find you are giving ideas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If you are trying to ‘lead’ a person to your way of thinking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If you are doing most of the talking</a:t>
            </a:r>
          </a:p>
          <a:p>
            <a:pPr>
              <a:buNone/>
            </a:pPr>
            <a:endParaRPr lang="en-GB" sz="2800" b="1" dirty="0" smtClean="0"/>
          </a:p>
          <a:p>
            <a:pPr>
              <a:buNone/>
            </a:pPr>
            <a:r>
              <a:rPr lang="en-GB" sz="2800" b="1" dirty="0" smtClean="0"/>
              <a:t>Things you can do 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Don’t share your ideas, or what you have done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Don’t try to solve the problem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Help the presenter think through why things happen, or how/where they can find their own solutions</a:t>
            </a:r>
          </a:p>
          <a:p>
            <a:endParaRPr lang="en-GB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20888"/>
            <a:ext cx="8229600" cy="1143000"/>
          </a:xfrm>
        </p:spPr>
        <p:txBody>
          <a:bodyPr>
            <a:noAutofit/>
          </a:bodyPr>
          <a:lstStyle/>
          <a:p>
            <a:r>
              <a:rPr lang="en-GB" sz="23900" b="1" dirty="0" smtClean="0"/>
              <a:t>Break</a:t>
            </a:r>
            <a:r>
              <a:rPr lang="en-GB" sz="8800" b="1" dirty="0" smtClean="0"/>
              <a:t> (15 </a:t>
            </a:r>
            <a:r>
              <a:rPr lang="en-GB" sz="8800" b="1" dirty="0" err="1" smtClean="0"/>
              <a:t>mins</a:t>
            </a:r>
            <a:r>
              <a:rPr lang="en-GB" sz="8800" b="1" dirty="0" smtClean="0"/>
              <a:t>)</a:t>
            </a:r>
            <a:endParaRPr lang="en-GB" sz="239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Learning Triad Rules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Presenters have 10 minutes </a:t>
            </a:r>
            <a:r>
              <a:rPr lang="en-GB" sz="2400" b="1" dirty="0" smtClean="0"/>
              <a:t>max</a:t>
            </a:r>
          </a:p>
          <a:p>
            <a:r>
              <a:rPr lang="en-GB" sz="2400" dirty="0" smtClean="0"/>
              <a:t>Observers give 5 minutes of feedback </a:t>
            </a:r>
            <a:r>
              <a:rPr lang="en-GB" sz="2400" b="1" dirty="0" smtClean="0"/>
              <a:t>max</a:t>
            </a:r>
          </a:p>
          <a:p>
            <a:r>
              <a:rPr lang="en-GB" sz="2400" dirty="0" smtClean="0"/>
              <a:t>Everyone plays the role of Presenter, Enabler, Observer</a:t>
            </a:r>
            <a:endParaRPr lang="en-GB" sz="24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395536" y="3212976"/>
          <a:ext cx="8496944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Participation: what really matters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are the things that really help service users to get involved? </a:t>
            </a:r>
          </a:p>
          <a:p>
            <a:r>
              <a:rPr lang="en-GB" dirty="0" smtClean="0"/>
              <a:t>What are the things that stop it from working?</a:t>
            </a:r>
          </a:p>
          <a:p>
            <a:r>
              <a:rPr lang="en-GB" dirty="0" smtClean="0"/>
              <a:t>Look at our ground rules</a:t>
            </a:r>
          </a:p>
          <a:p>
            <a:r>
              <a:rPr lang="en-GB" dirty="0" smtClean="0"/>
              <a:t>Write one DO and one DON’T that does NOT appear on the ground rules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b="1" dirty="0" smtClean="0"/>
              <a:t>Some Dos &amp; Don’ts of Service User Participation</a:t>
            </a:r>
            <a:endParaRPr lang="en-GB" sz="4000" b="1" dirty="0"/>
          </a:p>
        </p:txBody>
      </p:sp>
      <p:pic>
        <p:nvPicPr>
          <p:cNvPr id="1026" name="Picture 2" descr="C:\Users\Jon Beech\Dropbox\PSA 16\Action Learning Sets\Session 4 Material\Participation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32949"/>
            <a:ext cx="8229600" cy="38604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Participation: what really matters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Get into 2 groups: Service users and staff</a:t>
            </a:r>
          </a:p>
          <a:p>
            <a:r>
              <a:rPr lang="en-GB" dirty="0" smtClean="0"/>
              <a:t>Choose your top 10 DOs top 10 DON’Ts to share with the other group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03648" y="3501008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DON’Ts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7 etc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 etc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348880"/>
            <a:ext cx="8229600" cy="1143000"/>
          </a:xfrm>
        </p:spPr>
        <p:txBody>
          <a:bodyPr>
            <a:noAutofit/>
          </a:bodyPr>
          <a:lstStyle/>
          <a:p>
            <a:r>
              <a:rPr lang="en-GB" sz="23900" b="1" dirty="0" smtClean="0"/>
              <a:t>Lunch</a:t>
            </a:r>
            <a:br>
              <a:rPr lang="en-GB" sz="23900" b="1" dirty="0" smtClean="0"/>
            </a:br>
            <a:r>
              <a:rPr lang="en-GB" sz="11500" b="1" dirty="0" smtClean="0"/>
              <a:t>(45 </a:t>
            </a:r>
            <a:r>
              <a:rPr lang="en-GB" sz="11500" b="1" dirty="0" err="1" smtClean="0"/>
              <a:t>mins</a:t>
            </a:r>
            <a:r>
              <a:rPr lang="en-GB" sz="11500" b="1" dirty="0" smtClean="0"/>
              <a:t>)</a:t>
            </a:r>
            <a:endParaRPr lang="en-GB" sz="239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Making your projects SMART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/>
              <a:t>Aim</a:t>
            </a:r>
          </a:p>
          <a:p>
            <a:r>
              <a:rPr lang="en-GB" dirty="0" smtClean="0"/>
              <a:t>To make all projects SMART</a:t>
            </a:r>
          </a:p>
          <a:p>
            <a:r>
              <a:rPr lang="en-GB" dirty="0" smtClean="0"/>
              <a:t>To share these with the group</a:t>
            </a:r>
          </a:p>
          <a:p>
            <a:r>
              <a:rPr lang="en-GB" dirty="0" smtClean="0"/>
              <a:t>To share these with your organisational sponsors</a:t>
            </a:r>
          </a:p>
          <a:p>
            <a:r>
              <a:rPr lang="en-GB" dirty="0" smtClean="0"/>
              <a:t>To help evaluate the effectiveness of the Action Learning Set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Session 4 Outline: AM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  <a:tabLst>
                <a:tab pos="985838" algn="l"/>
              </a:tabLst>
            </a:pPr>
            <a:r>
              <a:rPr lang="en-GB" dirty="0" smtClean="0"/>
              <a:t>9.30 	Coffee, Homework</a:t>
            </a:r>
          </a:p>
          <a:p>
            <a:pPr marL="1074738" indent="-1074738">
              <a:buNone/>
              <a:tabLst>
                <a:tab pos="985838" algn="l"/>
              </a:tabLst>
            </a:pPr>
            <a:r>
              <a:rPr lang="en-GB" dirty="0" smtClean="0"/>
              <a:t>10.00	Welcome, Recap, Overview</a:t>
            </a:r>
          </a:p>
          <a:p>
            <a:pPr>
              <a:buNone/>
              <a:tabLst>
                <a:tab pos="985838" algn="l"/>
              </a:tabLst>
            </a:pPr>
            <a:r>
              <a:rPr lang="en-GB" dirty="0" smtClean="0"/>
              <a:t>10.15	Ladder of Participation, reflections &amp; 		feedback</a:t>
            </a:r>
          </a:p>
          <a:p>
            <a:pPr>
              <a:buNone/>
              <a:tabLst>
                <a:tab pos="985838" algn="l"/>
              </a:tabLst>
            </a:pPr>
            <a:r>
              <a:rPr lang="en-GB" dirty="0" smtClean="0"/>
              <a:t>10.45	Asking the right Questions </a:t>
            </a:r>
          </a:p>
          <a:p>
            <a:pPr>
              <a:buNone/>
              <a:tabLst>
                <a:tab pos="985838" algn="l"/>
              </a:tabLst>
            </a:pPr>
            <a:r>
              <a:rPr lang="en-GB" dirty="0" smtClean="0"/>
              <a:t>11.15	Break</a:t>
            </a:r>
          </a:p>
          <a:p>
            <a:pPr>
              <a:buNone/>
            </a:pPr>
            <a:r>
              <a:rPr lang="en-GB" dirty="0" smtClean="0"/>
              <a:t>11.30  Action Learning Triads – Project Updates  </a:t>
            </a:r>
          </a:p>
          <a:p>
            <a:pPr>
              <a:buNone/>
            </a:pPr>
            <a:r>
              <a:rPr lang="en-GB" dirty="0" smtClean="0"/>
              <a:t>12.15  Participation: What really Matters  </a:t>
            </a:r>
          </a:p>
          <a:p>
            <a:pPr>
              <a:buNone/>
            </a:pPr>
            <a:r>
              <a:rPr lang="en-GB" dirty="0" smtClean="0"/>
              <a:t>13.00  Lunch</a:t>
            </a:r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SMART Planning</a:t>
            </a:r>
            <a:endParaRPr lang="en-GB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Examples of SMART planning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952" y="1556792"/>
            <a:ext cx="3754760" cy="4525963"/>
          </a:xfrm>
        </p:spPr>
        <p:txBody>
          <a:bodyPr/>
          <a:lstStyle/>
          <a:p>
            <a:r>
              <a:rPr lang="en-GB" dirty="0" smtClean="0"/>
              <a:t>Getting home </a:t>
            </a:r>
          </a:p>
          <a:p>
            <a:r>
              <a:rPr lang="en-GB" dirty="0" smtClean="0"/>
              <a:t>Eating your tea</a:t>
            </a:r>
          </a:p>
          <a:p>
            <a:r>
              <a:rPr lang="en-GB" dirty="0" smtClean="0"/>
              <a:t>Watching a film</a:t>
            </a:r>
          </a:p>
          <a:p>
            <a:r>
              <a:rPr lang="en-GB" dirty="0" smtClean="0"/>
              <a:t>Participating in the London Olympics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-324544" y="1268760"/>
          <a:ext cx="4283968" cy="5373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SMART planning exercise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Into Groups of 3</a:t>
            </a:r>
          </a:p>
          <a:p>
            <a:r>
              <a:rPr lang="en-GB" dirty="0" smtClean="0"/>
              <a:t>Think about your project</a:t>
            </a:r>
          </a:p>
          <a:p>
            <a:pPr lvl="1"/>
            <a:r>
              <a:rPr lang="en-GB" dirty="0" smtClean="0"/>
              <a:t>What has been done so far?</a:t>
            </a:r>
          </a:p>
          <a:p>
            <a:pPr lvl="1"/>
            <a:r>
              <a:rPr lang="en-GB" dirty="0" smtClean="0"/>
              <a:t>What is left to do?</a:t>
            </a:r>
          </a:p>
          <a:p>
            <a:r>
              <a:rPr lang="en-GB" dirty="0" smtClean="0"/>
              <a:t>Spend 10 minutes per person working through plans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Sharing what we have learned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Evidence so far</a:t>
            </a:r>
          </a:p>
          <a:p>
            <a:pPr lvl="1"/>
            <a:r>
              <a:rPr lang="en-GB" dirty="0" smtClean="0"/>
              <a:t>Questionnaires</a:t>
            </a:r>
          </a:p>
          <a:p>
            <a:pPr lvl="1"/>
            <a:r>
              <a:rPr lang="en-GB" dirty="0" smtClean="0"/>
              <a:t>Learning Logs</a:t>
            </a:r>
          </a:p>
          <a:p>
            <a:pPr lvl="1"/>
            <a:r>
              <a:rPr lang="en-GB" dirty="0" smtClean="0"/>
              <a:t>SMART plans</a:t>
            </a:r>
          </a:p>
          <a:p>
            <a:pPr lvl="1"/>
            <a:r>
              <a:rPr lang="en-GB" dirty="0" smtClean="0"/>
              <a:t>Session outlines</a:t>
            </a:r>
          </a:p>
          <a:p>
            <a:pPr lvl="1"/>
            <a:r>
              <a:rPr lang="en-GB" dirty="0" smtClean="0"/>
              <a:t>Session Feedback Sheets </a:t>
            </a:r>
          </a:p>
          <a:p>
            <a:r>
              <a:rPr lang="en-GB" b="1" dirty="0" smtClean="0"/>
              <a:t>Remaining Evidence  </a:t>
            </a:r>
          </a:p>
          <a:p>
            <a:pPr lvl="1"/>
            <a:r>
              <a:rPr lang="en-GB" dirty="0" smtClean="0"/>
              <a:t>Final Project Feedback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YHIP Homes and Jobs Event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17</a:t>
            </a:r>
            <a:r>
              <a:rPr lang="en-GB" baseline="30000" dirty="0" smtClean="0"/>
              <a:t>th</a:t>
            </a:r>
            <a:r>
              <a:rPr lang="en-GB" dirty="0" smtClean="0"/>
              <a:t> February,  Sheffield </a:t>
            </a:r>
            <a:r>
              <a:rPr lang="en-GB" dirty="0" err="1" smtClean="0"/>
              <a:t>Megacentre</a:t>
            </a:r>
            <a:r>
              <a:rPr lang="en-GB" dirty="0" smtClean="0"/>
              <a:t> 10.00 -3.30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Sharing Good Practice from across the region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0113 262 6409 </a:t>
            </a:r>
          </a:p>
          <a:p>
            <a:pPr>
              <a:buNone/>
            </a:pPr>
            <a:r>
              <a:rPr lang="en-GB" dirty="0" smtClean="0"/>
              <a:t>danny@inclusionnorth.org 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Session 4 Outline: PM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13.45  SMART Planning	</a:t>
            </a:r>
          </a:p>
          <a:p>
            <a:pPr>
              <a:buNone/>
            </a:pPr>
            <a:r>
              <a:rPr lang="en-GB" dirty="0" smtClean="0"/>
              <a:t>15.00  Sharing our learning: YHIP and beyond  </a:t>
            </a:r>
          </a:p>
          <a:p>
            <a:pPr>
              <a:buNone/>
            </a:pPr>
            <a:r>
              <a:rPr lang="en-GB" dirty="0" smtClean="0"/>
              <a:t>15.15 Feedback &amp; reflection</a:t>
            </a:r>
          </a:p>
          <a:p>
            <a:pPr>
              <a:buNone/>
            </a:pPr>
            <a:r>
              <a:rPr lang="en-GB" dirty="0" smtClean="0"/>
              <a:t>15.30 Finish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Intro and Recap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b="1" dirty="0" smtClean="0"/>
              <a:t>Outcomes of Day 1</a:t>
            </a:r>
          </a:p>
          <a:p>
            <a:pPr lvl="0"/>
            <a:r>
              <a:rPr lang="en-GB" dirty="0" smtClean="0"/>
              <a:t>Getting to know one another</a:t>
            </a:r>
          </a:p>
          <a:p>
            <a:pPr lvl="0"/>
            <a:r>
              <a:rPr lang="en-GB" dirty="0" smtClean="0"/>
              <a:t>Principles of Action Learning</a:t>
            </a:r>
          </a:p>
          <a:p>
            <a:pPr lvl="0">
              <a:buNone/>
            </a:pPr>
            <a:r>
              <a:rPr lang="en-GB" b="1" dirty="0" smtClean="0"/>
              <a:t>Outcomes of Day 2</a:t>
            </a:r>
          </a:p>
          <a:p>
            <a:r>
              <a:rPr lang="en-GB" dirty="0" smtClean="0"/>
              <a:t>Finalizing Project</a:t>
            </a:r>
          </a:p>
          <a:p>
            <a:r>
              <a:rPr lang="en-GB" dirty="0" smtClean="0"/>
              <a:t>Practice of Action Learning </a:t>
            </a:r>
          </a:p>
          <a:p>
            <a:pPr>
              <a:buNone/>
            </a:pPr>
            <a:r>
              <a:rPr lang="en-GB" b="1" dirty="0" smtClean="0"/>
              <a:t>Outcomes of Day 3</a:t>
            </a:r>
          </a:p>
          <a:p>
            <a:r>
              <a:rPr lang="en-GB" dirty="0" smtClean="0"/>
              <a:t>Understanding Levels of Participation</a:t>
            </a:r>
          </a:p>
          <a:p>
            <a:r>
              <a:rPr lang="en-GB" dirty="0" smtClean="0"/>
              <a:t>Sharing Projects</a:t>
            </a:r>
          </a:p>
          <a:p>
            <a:r>
              <a:rPr lang="en-GB" dirty="0" smtClean="0"/>
              <a:t>Identify Opportunities for greater service User involvement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Our </a:t>
            </a:r>
            <a:r>
              <a:rPr lang="en-GB" b="1" dirty="0" err="1" smtClean="0"/>
              <a:t>Groundrules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Mobile Phones on silent </a:t>
            </a:r>
          </a:p>
          <a:p>
            <a:r>
              <a:rPr lang="en-GB" dirty="0" smtClean="0"/>
              <a:t>Listen to one another</a:t>
            </a:r>
          </a:p>
          <a:p>
            <a:r>
              <a:rPr lang="en-GB" dirty="0" smtClean="0"/>
              <a:t>Time to talk socially</a:t>
            </a:r>
          </a:p>
          <a:p>
            <a:r>
              <a:rPr lang="en-GB" dirty="0" smtClean="0"/>
              <a:t>Honesty and openness</a:t>
            </a:r>
          </a:p>
          <a:p>
            <a:r>
              <a:rPr lang="en-GB" dirty="0" smtClean="0"/>
              <a:t>Respecting different cultures, diversity and opinions</a:t>
            </a:r>
          </a:p>
          <a:p>
            <a:r>
              <a:rPr lang="en-GB" dirty="0" smtClean="0"/>
              <a:t>Confidentiality and anonymity</a:t>
            </a:r>
          </a:p>
          <a:p>
            <a:r>
              <a:rPr lang="en-GB" dirty="0" smtClean="0"/>
              <a:t>Empathy and understanding</a:t>
            </a:r>
          </a:p>
          <a:p>
            <a:r>
              <a:rPr lang="en-GB" dirty="0" smtClean="0"/>
              <a:t>No JARGON. Keep it simple, and don’t patronise</a:t>
            </a:r>
          </a:p>
          <a:p>
            <a:r>
              <a:rPr lang="en-GB" dirty="0" smtClean="0"/>
              <a:t>Be brave - Take some risks</a:t>
            </a:r>
          </a:p>
          <a:p>
            <a:r>
              <a:rPr lang="en-GB" dirty="0" smtClean="0"/>
              <a:t>Be positive, and challenge respectfully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ction Leanring Cycle"/>
          <p:cNvPicPr>
            <a:picLocks noChangeAspect="1" noChangeArrowheads="1"/>
          </p:cNvPicPr>
          <p:nvPr/>
        </p:nvPicPr>
        <p:blipFill>
          <a:blip r:embed="rId3" cstate="print"/>
          <a:srcRect l="11607" t="3592" r="8035" b="5016"/>
          <a:stretch>
            <a:fillRect/>
          </a:stretch>
        </p:blipFill>
        <p:spPr>
          <a:xfrm>
            <a:off x="251520" y="332656"/>
            <a:ext cx="7973902" cy="62646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Outcomes of Day 4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 smtClean="0"/>
              <a:t>By the end of the day participants will </a:t>
            </a:r>
          </a:p>
          <a:p>
            <a:r>
              <a:rPr lang="en-GB" dirty="0" smtClean="0"/>
              <a:t>Be more skilled in asking questions</a:t>
            </a:r>
          </a:p>
          <a:p>
            <a:r>
              <a:rPr lang="en-GB" dirty="0" smtClean="0"/>
              <a:t>Reflected more on the ladder of involvement</a:t>
            </a:r>
          </a:p>
          <a:p>
            <a:r>
              <a:rPr lang="en-GB" dirty="0" smtClean="0"/>
              <a:t>Understand the how to do participation well</a:t>
            </a:r>
          </a:p>
          <a:p>
            <a:r>
              <a:rPr lang="en-GB" dirty="0" smtClean="0"/>
              <a:t>Understand the  principles of SMART planning</a:t>
            </a:r>
          </a:p>
          <a:p>
            <a:r>
              <a:rPr lang="en-GB" dirty="0" smtClean="0"/>
              <a:t>Produce a SMART project plan, to be shared with their manager</a:t>
            </a:r>
          </a:p>
          <a:p>
            <a:r>
              <a:rPr lang="en-GB" dirty="0" smtClean="0"/>
              <a:t>Agreed action points for the next 3 weeks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Reflections on Ladder of Participation</a:t>
            </a:r>
            <a:endParaRPr lang="en-GB" b="1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368851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283969" y="1988840"/>
            <a:ext cx="42484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Any further thoughts on last time?</a:t>
            </a:r>
          </a:p>
          <a:p>
            <a:endParaRPr lang="en-GB" sz="2800" b="1" dirty="0" smtClean="0"/>
          </a:p>
          <a:p>
            <a:r>
              <a:rPr lang="en-GB" sz="2800" b="1" dirty="0" smtClean="0"/>
              <a:t>How does this fit with the services you use or where you work?</a:t>
            </a:r>
          </a:p>
          <a:p>
            <a:endParaRPr lang="en-GB" sz="2400" dirty="0" smtClean="0"/>
          </a:p>
          <a:p>
            <a:endParaRPr lang="en-GB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066130"/>
          </a:xfrm>
        </p:spPr>
        <p:txBody>
          <a:bodyPr>
            <a:normAutofit/>
          </a:bodyPr>
          <a:lstStyle/>
          <a:p>
            <a:r>
              <a:rPr lang="en-GB" b="1" dirty="0" smtClean="0"/>
              <a:t>A revised ladder of Participation</a:t>
            </a:r>
            <a:endParaRPr lang="en-GB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412776"/>
            <a:ext cx="3455740" cy="4240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707904" y="1340768"/>
            <a:ext cx="511256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10. Service users decide</a:t>
            </a:r>
            <a:r>
              <a:rPr lang="en-GB" sz="1600" dirty="0" smtClean="0"/>
              <a:t> - workers participate if they are invited to </a:t>
            </a:r>
          </a:p>
          <a:p>
            <a:pPr marL="342900" indent="-342900"/>
            <a:r>
              <a:rPr lang="en-GB" sz="1600" b="1" dirty="0" smtClean="0"/>
              <a:t>9. Service users decide, supported by workers </a:t>
            </a:r>
          </a:p>
          <a:p>
            <a:pPr marL="342900" indent="-342900"/>
            <a:r>
              <a:rPr lang="en-GB" sz="1600" dirty="0" smtClean="0"/>
              <a:t>service users initiate decisions</a:t>
            </a:r>
            <a:r>
              <a:rPr lang="en-GB" sz="1600" b="1" dirty="0" smtClean="0"/>
              <a:t> </a:t>
            </a:r>
            <a:endParaRPr lang="en-GB" sz="1600" dirty="0" smtClean="0"/>
          </a:p>
          <a:p>
            <a:r>
              <a:rPr lang="en-GB" sz="1600" b="1" dirty="0" smtClean="0"/>
              <a:t>8. Common decisions</a:t>
            </a:r>
            <a:r>
              <a:rPr lang="en-GB" sz="1600" dirty="0" smtClean="0"/>
              <a:t>  - Staff and service users decide together on basis of equality</a:t>
            </a:r>
          </a:p>
          <a:p>
            <a:r>
              <a:rPr lang="en-GB" sz="1600" b="1" dirty="0" smtClean="0"/>
              <a:t>7. Consultation</a:t>
            </a:r>
            <a:r>
              <a:rPr lang="en-GB" sz="1600" dirty="0" smtClean="0"/>
              <a:t> – Staff consult service users and make decisions that take their concerns into account</a:t>
            </a:r>
          </a:p>
          <a:p>
            <a:r>
              <a:rPr lang="en-GB" sz="1600" b="1" dirty="0" smtClean="0"/>
              <a:t>6. Invitation – </a:t>
            </a:r>
            <a:r>
              <a:rPr lang="en-GB" sz="1600" dirty="0" smtClean="0"/>
              <a:t>Service users invited to express their opinions but Staff ultimately decide</a:t>
            </a:r>
            <a:r>
              <a:rPr lang="en-GB" sz="1600" b="1" dirty="0" smtClean="0"/>
              <a:t> </a:t>
            </a:r>
            <a:endParaRPr lang="en-GB" sz="1600" dirty="0" smtClean="0"/>
          </a:p>
          <a:p>
            <a:r>
              <a:rPr lang="en-GB" sz="1600" b="1" dirty="0" smtClean="0"/>
              <a:t>5. Symbolic </a:t>
            </a:r>
            <a:r>
              <a:rPr lang="en-GB" sz="1600" dirty="0" smtClean="0"/>
              <a:t>Staff decide, service users make less important decisions</a:t>
            </a:r>
          </a:p>
          <a:p>
            <a:r>
              <a:rPr lang="en-GB" sz="1600" b="1" dirty="0" smtClean="0"/>
              <a:t>4. Ornament </a:t>
            </a:r>
            <a:r>
              <a:rPr lang="en-GB" sz="1600" dirty="0" smtClean="0"/>
              <a:t>– Staff decide, service users participate in various ways (telling stories, sharing experiences)</a:t>
            </a:r>
          </a:p>
          <a:p>
            <a:r>
              <a:rPr lang="en-GB" sz="1600" b="1" dirty="0" smtClean="0"/>
              <a:t>3. Manipulation </a:t>
            </a:r>
            <a:r>
              <a:rPr lang="en-GB" sz="1600" dirty="0" smtClean="0"/>
              <a:t>Staff decide, service users asked if they agree but given other options</a:t>
            </a:r>
          </a:p>
          <a:p>
            <a:r>
              <a:rPr lang="en-GB" sz="1600" b="1" dirty="0" smtClean="0"/>
              <a:t>2. Mild control </a:t>
            </a:r>
            <a:r>
              <a:rPr lang="en-GB" sz="1600" dirty="0" smtClean="0"/>
              <a:t>Staff make all decisions, service users told what to do and why</a:t>
            </a:r>
            <a:r>
              <a:rPr lang="en-GB" sz="1600" b="1" dirty="0" smtClean="0"/>
              <a:t> </a:t>
            </a:r>
            <a:endParaRPr lang="en-GB" sz="1600" dirty="0" smtClean="0"/>
          </a:p>
          <a:p>
            <a:r>
              <a:rPr lang="en-GB" sz="1600" b="1" dirty="0" smtClean="0"/>
              <a:t>1. Control by Staff </a:t>
            </a:r>
            <a:r>
              <a:rPr lang="en-GB" sz="1600" dirty="0" err="1" smtClean="0"/>
              <a:t>Staff</a:t>
            </a:r>
            <a:r>
              <a:rPr lang="en-GB" sz="1600" dirty="0" smtClean="0"/>
              <a:t> take all decisions, service users told what to do, with no other info</a:t>
            </a:r>
            <a:r>
              <a:rPr lang="en-GB" sz="1600" b="1" dirty="0" smtClean="0"/>
              <a:t> </a:t>
            </a:r>
            <a:endParaRPr lang="en-GB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</TotalTime>
  <Words>911</Words>
  <Application>Microsoft Office PowerPoint</Application>
  <PresentationFormat>On-screen Show (4:3)</PresentationFormat>
  <Paragraphs>187</Paragraphs>
  <Slides>24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Action Learning Sets Housing and Mental Health Session 4</vt:lpstr>
      <vt:lpstr>Session 4 Outline: AM</vt:lpstr>
      <vt:lpstr>Session 4 Outline: PM</vt:lpstr>
      <vt:lpstr>Intro and Recap</vt:lpstr>
      <vt:lpstr>Our Groundrules</vt:lpstr>
      <vt:lpstr>Slide 6</vt:lpstr>
      <vt:lpstr>Outcomes of Day 4</vt:lpstr>
      <vt:lpstr>Reflections on Ladder of Participation</vt:lpstr>
      <vt:lpstr>A revised ladder of Participation</vt:lpstr>
      <vt:lpstr>Reflections on Suggestions for Participation</vt:lpstr>
      <vt:lpstr>Questions in Action Learning</vt:lpstr>
      <vt:lpstr>Effective Questions in Action learning</vt:lpstr>
      <vt:lpstr>Break (15 mins)</vt:lpstr>
      <vt:lpstr>Learning Triad Rules</vt:lpstr>
      <vt:lpstr>Participation: what really matters</vt:lpstr>
      <vt:lpstr>Some Dos &amp; Don’ts of Service User Participation</vt:lpstr>
      <vt:lpstr>Participation: what really matters</vt:lpstr>
      <vt:lpstr>Lunch (45 mins)</vt:lpstr>
      <vt:lpstr>Making your projects SMART</vt:lpstr>
      <vt:lpstr>SMART Planning</vt:lpstr>
      <vt:lpstr>Examples of SMART planning</vt:lpstr>
      <vt:lpstr>SMART planning exercise</vt:lpstr>
      <vt:lpstr>Sharing what we have learned</vt:lpstr>
      <vt:lpstr>YHIP Homes and Jobs Event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 Learning Sets Housing and Mental Health</dc:title>
  <dc:creator>Jon</dc:creator>
  <cp:lastModifiedBy>Jon Beech</cp:lastModifiedBy>
  <cp:revision>22</cp:revision>
  <dcterms:created xsi:type="dcterms:W3CDTF">2010-11-18T22:57:13Z</dcterms:created>
  <dcterms:modified xsi:type="dcterms:W3CDTF">2011-01-12T16:45:03Z</dcterms:modified>
</cp:coreProperties>
</file>