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60"/>
  </p:normalViewPr>
  <p:slideViewPr>
    <p:cSldViewPr>
      <p:cViewPr varScale="1">
        <p:scale>
          <a:sx n="83" d="100"/>
          <a:sy n="83" d="100"/>
        </p:scale>
        <p:origin x="-141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FB8CA3-F01C-4EBA-B485-1E80AE526D80}" type="datetimeFigureOut">
              <a:rPr lang="pl-PL" smtClean="0"/>
              <a:pPr/>
              <a:t>25.01.2017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6274F3-45B4-4EEC-AB40-0351A05E94C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 smtClean="0"/>
          </a:p>
          <a:p>
            <a:pPr algn="ctr"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Agata </a:t>
            </a:r>
            <a:r>
              <a:rPr lang="pl-PL" dirty="0" err="1" smtClean="0"/>
              <a:t>Stachewicz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Zofia </a:t>
            </a:r>
            <a:r>
              <a:rPr lang="pl-PL" dirty="0" err="1" smtClean="0"/>
              <a:t>Maschke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HZ31</a:t>
            </a:r>
            <a:endParaRPr lang="pl-PL" dirty="0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1475656" y="1556792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Allegro </a:t>
            </a:r>
            <a:r>
              <a:rPr lang="pl-PL" dirty="0" err="1" smtClean="0"/>
              <a:t>vs</a:t>
            </a:r>
            <a:r>
              <a:rPr lang="pl-PL" dirty="0" smtClean="0"/>
              <a:t> OLX</a:t>
            </a:r>
            <a:endParaRPr lang="pl-PL" dirty="0"/>
          </a:p>
        </p:txBody>
      </p:sp>
      <p:pic>
        <p:nvPicPr>
          <p:cNvPr id="9218" name="Picture 2" descr="Znalezione obrazy dla zapytania ol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492896"/>
            <a:ext cx="1905000" cy="1905000"/>
          </a:xfrm>
          <a:prstGeom prst="rect">
            <a:avLst/>
          </a:prstGeom>
          <a:noFill/>
        </p:spPr>
      </p:pic>
      <p:pic>
        <p:nvPicPr>
          <p:cNvPr id="9220" name="Picture 4" descr="Znalezione obrazy dla zapytania allegr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88640"/>
            <a:ext cx="2016224" cy="2016224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Internet Explorer </a:t>
            </a:r>
            <a:r>
              <a:rPr lang="pl-PL" dirty="0" err="1" smtClean="0"/>
              <a:t>vs</a:t>
            </a:r>
            <a:r>
              <a:rPr lang="pl-PL" dirty="0" smtClean="0"/>
              <a:t> Google Chrome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7650" name="Picture 2" descr="Podobny obra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068960"/>
            <a:ext cx="1944216" cy="1484086"/>
          </a:xfrm>
          <a:prstGeom prst="rect">
            <a:avLst/>
          </a:prstGeom>
          <a:noFill/>
        </p:spPr>
      </p:pic>
      <p:pic>
        <p:nvPicPr>
          <p:cNvPr id="27652" name="Picture 4" descr="Podobny obraz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16632"/>
            <a:ext cx="1574676" cy="211073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Explorer- </a:t>
            </a:r>
            <a:r>
              <a:rPr lang="pl-PL" dirty="0" smtClean="0"/>
              <a:t>dużo ikon </a:t>
            </a:r>
            <a:r>
              <a:rPr lang="pl-PL" dirty="0" smtClean="0"/>
              <a:t>w pasku, obok paska na wpisanie adresu strony otwierają się nowe karty, co jest </a:t>
            </a:r>
            <a:r>
              <a:rPr lang="pl-PL" dirty="0" smtClean="0"/>
              <a:t>nieporęczne</a:t>
            </a:r>
          </a:p>
          <a:p>
            <a:endParaRPr lang="pl-PL" dirty="0" smtClean="0"/>
          </a:p>
          <a:p>
            <a:r>
              <a:rPr lang="pl-PL" dirty="0" smtClean="0"/>
              <a:t>Chrome- </a:t>
            </a:r>
            <a:r>
              <a:rPr lang="pl-PL" dirty="0" smtClean="0"/>
              <a:t>przejrzysta karta otwarcia, nowe karty są nad paskiem na wpisanie adresu, łatwiejsza obsługa </a:t>
            </a:r>
            <a:r>
              <a:rPr lang="pl-PL" dirty="0" smtClean="0"/>
              <a:t>przeglądarki, prostota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Wygląd strony</a:t>
            </a:r>
            <a:endParaRPr lang="pl-PL" dirty="0"/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Explorer- każda nowa karta to kolejna ikonka w pasku </a:t>
            </a:r>
            <a:r>
              <a:rPr lang="pl-PL" dirty="0" smtClean="0"/>
              <a:t>zadań. </a:t>
            </a:r>
            <a:r>
              <a:rPr lang="pl-PL" dirty="0" smtClean="0"/>
              <a:t>Otwarcie 15 zakładek to uruchomienie aż 8 procesów, których utrzymanie wymaga zarezerwowania aż 1176 MB </a:t>
            </a:r>
            <a:r>
              <a:rPr lang="pl-PL" dirty="0" smtClean="0"/>
              <a:t>RAM</a:t>
            </a:r>
            <a:r>
              <a:rPr lang="pl-PL" dirty="0" smtClean="0"/>
              <a:t> </a:t>
            </a:r>
            <a:r>
              <a:rPr lang="pl-PL" dirty="0" smtClean="0"/>
              <a:t>– najwięcej ze wszystkich przeglądarek</a:t>
            </a:r>
          </a:p>
          <a:p>
            <a:endParaRPr lang="pl-PL" dirty="0" smtClean="0"/>
          </a:p>
          <a:p>
            <a:r>
              <a:rPr lang="pl-PL" dirty="0" smtClean="0"/>
              <a:t>Chrome- nic się nie pojawia w pasku zadań, nowe karty tylko w przeglądarce</a:t>
            </a:r>
          </a:p>
          <a:p>
            <a:pPr>
              <a:buNone/>
            </a:pP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Nowe karty </a:t>
            </a:r>
            <a:endParaRPr lang="pl-PL" dirty="0"/>
          </a:p>
        </p:txBody>
      </p:sp>
    </p:spTree>
  </p:cSld>
  <p:clrMapOvr>
    <a:masterClrMapping/>
  </p:clrMapOvr>
  <p:transition spd="slow"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Explorer- po włączeniu przeglądarki, włącza się strona </a:t>
            </a:r>
            <a:r>
              <a:rPr lang="pl-PL" dirty="0" err="1" smtClean="0"/>
              <a:t>msn.com</a:t>
            </a:r>
            <a:r>
              <a:rPr lang="pl-PL" dirty="0" smtClean="0"/>
              <a:t>, wyszukiwarka </a:t>
            </a:r>
            <a:r>
              <a:rPr lang="pl-PL" dirty="0" smtClean="0"/>
              <a:t>bing</a:t>
            </a:r>
          </a:p>
          <a:p>
            <a:endParaRPr lang="pl-PL" dirty="0" smtClean="0"/>
          </a:p>
          <a:p>
            <a:r>
              <a:rPr lang="pl-PL" dirty="0" smtClean="0"/>
              <a:t>Chrome- po otwarciu przeglądarki włącza się karta z ulubionymi, wyszukiwarka </a:t>
            </a:r>
            <a:r>
              <a:rPr lang="pl-PL" dirty="0" err="1" smtClean="0"/>
              <a:t>google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ransition spd="slow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Internet Explorer – wolna 2-5 sekundy czasami pół minuty</a:t>
            </a:r>
          </a:p>
          <a:p>
            <a:endParaRPr lang="pl-PL" dirty="0" smtClean="0"/>
          </a:p>
          <a:p>
            <a:r>
              <a:rPr lang="pl-PL" dirty="0" smtClean="0"/>
              <a:t>Google Chrome – szybka ok. 1sekunda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Szybkość działania </a:t>
            </a:r>
            <a:endParaRPr lang="pl-PL" dirty="0"/>
          </a:p>
        </p:txBody>
      </p:sp>
    </p:spTree>
  </p:cSld>
  <p:clrMapOvr>
    <a:masterClrMapping/>
  </p:clrMapOvr>
  <p:transition spd="slow">
    <p:checke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Allegro – bardziej skomplikowana procedura zakupu towaru oraz wystawiania</a:t>
            </a:r>
          </a:p>
          <a:p>
            <a:r>
              <a:rPr lang="pl-PL" dirty="0" smtClean="0"/>
              <a:t>OLX – prostsza i przystępniejsza, zwłaszcza dla osób, które dopiero rozpoczynają swoją przygodę z wystawianiem rzeczy na sprzedaż oraz kupnem w </a:t>
            </a:r>
            <a:r>
              <a:rPr lang="pl-PL" dirty="0" err="1" smtClean="0"/>
              <a:t>internecie</a:t>
            </a:r>
            <a:endParaRPr lang="pl-PL" dirty="0"/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Przebieg transakcji</a:t>
            </a:r>
            <a:endParaRPr lang="pl-PL" dirty="0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Allegro- może być </a:t>
            </a:r>
            <a:r>
              <a:rPr lang="pl-PL" smtClean="0"/>
              <a:t>zwykłe(osoba prywatna) albo dla </a:t>
            </a:r>
            <a:r>
              <a:rPr lang="pl-PL" dirty="0" smtClean="0"/>
              <a:t>firmy, skomplikowane</a:t>
            </a:r>
          </a:p>
          <a:p>
            <a:r>
              <a:rPr lang="pl-PL" dirty="0" smtClean="0"/>
              <a:t>OLX- dla osoby prywatnej</a:t>
            </a:r>
          </a:p>
          <a:p>
            <a:pPr>
              <a:buNone/>
            </a:pPr>
            <a:endParaRPr lang="pl-PL" dirty="0" smtClean="0"/>
          </a:p>
          <a:p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Zakładanie konta</a:t>
            </a:r>
            <a:endParaRPr lang="pl-PL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Allegro- występują co w naszej opinii nie jest przydatne</a:t>
            </a:r>
          </a:p>
          <a:p>
            <a:r>
              <a:rPr lang="pl-PL" dirty="0" smtClean="0"/>
              <a:t>OLX- brak co ułatwia korzystanie z serwisu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L</a:t>
            </a:r>
            <a:r>
              <a:rPr lang="pl-PL" dirty="0" smtClean="0"/>
              <a:t>icytacje</a:t>
            </a:r>
            <a:endParaRPr lang="pl-PL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Allegro- </a:t>
            </a:r>
            <a:r>
              <a:rPr lang="pl-PL" dirty="0" smtClean="0"/>
              <a:t>aby </a:t>
            </a:r>
            <a:r>
              <a:rPr lang="pl-PL" dirty="0" smtClean="0"/>
              <a:t>wstawić </a:t>
            </a:r>
            <a:r>
              <a:rPr lang="pl-PL" dirty="0" smtClean="0"/>
              <a:t>ogłoszenie (</a:t>
            </a:r>
            <a:r>
              <a:rPr lang="pl-PL" dirty="0" smtClean="0"/>
              <a:t>każde) trzeba dokonać przelewu </a:t>
            </a:r>
            <a:r>
              <a:rPr lang="pl-PL" dirty="0" smtClean="0"/>
              <a:t>(wysokość zależy </a:t>
            </a:r>
            <a:r>
              <a:rPr lang="pl-PL" dirty="0" smtClean="0"/>
              <a:t>od kwoty przedmiotu), </a:t>
            </a:r>
          </a:p>
          <a:p>
            <a:pPr>
              <a:buNone/>
            </a:pPr>
            <a:r>
              <a:rPr lang="pl-PL" dirty="0" smtClean="0"/>
              <a:t>  cennik- wszystkie </a:t>
            </a:r>
            <a:r>
              <a:rPr lang="pl-PL" dirty="0" smtClean="0"/>
              <a:t>wyróżnienia, pogrubienia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  edytowanie ogłoszenia- </a:t>
            </a:r>
            <a:r>
              <a:rPr lang="pl-PL" dirty="0" smtClean="0"/>
              <a:t>opłata</a:t>
            </a:r>
          </a:p>
          <a:p>
            <a:pPr>
              <a:buNone/>
            </a:pPr>
            <a:endParaRPr lang="pl-PL" dirty="0" smtClean="0"/>
          </a:p>
          <a:p>
            <a:r>
              <a:rPr lang="pl-PL" dirty="0" smtClean="0"/>
              <a:t>OLX- opłata tylko w kategorii motoryzacja, nieruchomości, praca</a:t>
            </a:r>
          </a:p>
          <a:p>
            <a:pPr>
              <a:buNone/>
            </a:pPr>
            <a:r>
              <a:rPr lang="pl-PL" dirty="0" smtClean="0"/>
              <a:t>  </a:t>
            </a:r>
            <a:r>
              <a:rPr lang="pl-PL" dirty="0" smtClean="0"/>
              <a:t>edytowanie </a:t>
            </a:r>
            <a:r>
              <a:rPr lang="pl-PL" dirty="0" smtClean="0"/>
              <a:t>ogłoszenia- bezpłatne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Wstawianie ogłoszenia</a:t>
            </a:r>
            <a:endParaRPr lang="pl-PL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Allegro- nastawiony głównie na wysyłkę</a:t>
            </a:r>
          </a:p>
          <a:p>
            <a:r>
              <a:rPr lang="pl-PL" dirty="0" smtClean="0"/>
              <a:t>OLX- wysyłka, jak i odbiór osobisty 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 smtClean="0"/>
              <a:t>Odbiór</a:t>
            </a:r>
            <a:endParaRPr lang="pl-PL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Allegro- </a:t>
            </a:r>
            <a:r>
              <a:rPr lang="pl-PL" dirty="0" smtClean="0"/>
              <a:t>ogłoszenia wystawiają głównie firmy, częste występowanie nieoryginalnych przedmiotów, brak w nich możliwości </a:t>
            </a:r>
            <a:r>
              <a:rPr lang="pl-PL" dirty="0" smtClean="0"/>
              <a:t>licytowania się</a:t>
            </a:r>
          </a:p>
          <a:p>
            <a:r>
              <a:rPr lang="pl-PL" dirty="0" smtClean="0"/>
              <a:t>OLX- osoby prywatne, możliwość zobaczenia, przymierzenia rzeczy, </a:t>
            </a:r>
            <a:r>
              <a:rPr lang="pl-PL" dirty="0" smtClean="0"/>
              <a:t>możliwość targowania się 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Naszym zdaniem OLX ma bardziej przejrzystą i łatwiejszą w użytkowaniu grafikę. Ponadto posiada więcej i bardziej rozbudowanych kategorii wyboru.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Grafika</a:t>
            </a:r>
            <a:endParaRPr lang="pl-PL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Porównując cechy obu serwisów ogłoszeniowych naszym zdaniem lepszy pod względem użyteczności jest serwis OLX.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smtClean="0"/>
              <a:t>Podsumowanie</a:t>
            </a:r>
            <a:endParaRPr lang="pl-PL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337</TotalTime>
  <Words>317</Words>
  <Application>Microsoft Office PowerPoint</Application>
  <PresentationFormat>Pokaz na ekranie (4:3)</PresentationFormat>
  <Paragraphs>50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Hol</vt:lpstr>
      <vt:lpstr>Allegro vs OLX</vt:lpstr>
      <vt:lpstr>Przebieg transakcji</vt:lpstr>
      <vt:lpstr>Zakładanie konta</vt:lpstr>
      <vt:lpstr>Licytacje</vt:lpstr>
      <vt:lpstr>Wstawianie ogłoszenia</vt:lpstr>
      <vt:lpstr>Odbiór</vt:lpstr>
      <vt:lpstr>Slajd 7</vt:lpstr>
      <vt:lpstr>Grafika</vt:lpstr>
      <vt:lpstr>Podsumowanie</vt:lpstr>
      <vt:lpstr>Internet Explorer vs Google Chrome</vt:lpstr>
      <vt:lpstr>Wygląd strony</vt:lpstr>
      <vt:lpstr>Nowe karty </vt:lpstr>
      <vt:lpstr>Slajd 13</vt:lpstr>
      <vt:lpstr>Szybkość działania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Allegro vs OLX</dc:title>
  <dc:creator>Agata-komputer</dc:creator>
  <cp:lastModifiedBy>saturn</cp:lastModifiedBy>
  <cp:revision>36</cp:revision>
  <dcterms:created xsi:type="dcterms:W3CDTF">2017-01-25T16:22:15Z</dcterms:created>
  <dcterms:modified xsi:type="dcterms:W3CDTF">2017-01-25T22:22:56Z</dcterms:modified>
</cp:coreProperties>
</file>