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6" r:id="rId1"/>
  </p:sldMasterIdLst>
  <p:sldIdLst>
    <p:sldId id="256" r:id="rId2"/>
    <p:sldId id="266" r:id="rId3"/>
    <p:sldId id="265" r:id="rId4"/>
    <p:sldId id="261" r:id="rId5"/>
    <p:sldId id="267" r:id="rId6"/>
    <p:sldId id="269" r:id="rId7"/>
    <p:sldId id="268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49"/>
    <p:restoredTop sz="96327"/>
  </p:normalViewPr>
  <p:slideViewPr>
    <p:cSldViewPr snapToGrid="0">
      <p:cViewPr varScale="1">
        <p:scale>
          <a:sx n="147" d="100"/>
          <a:sy n="147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2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9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4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3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9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3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6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0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7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64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Person writing on a notepad">
            <a:extLst>
              <a:ext uri="{FF2B5EF4-FFF2-40B4-BE49-F238E27FC236}">
                <a16:creationId xmlns:a16="http://schemas.microsoft.com/office/drawing/2014/main" id="{F34C7996-D4F0-AAD1-D90F-85F0C6C9C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3337" b="1570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4EC880-2C28-0CCC-72DE-B99BFC5D4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253" y="1030614"/>
            <a:ext cx="8860970" cy="3163864"/>
          </a:xfrm>
        </p:spPr>
        <p:txBody>
          <a:bodyPr anchor="t">
            <a:normAutofit/>
          </a:bodyPr>
          <a:lstStyle/>
          <a:p>
            <a:pPr algn="l"/>
            <a:r>
              <a:rPr lang="en-US" sz="5300" b="1" dirty="0">
                <a:solidFill>
                  <a:srgbClr val="FFFFFF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Location, Location, Location</a:t>
            </a:r>
            <a:br>
              <a:rPr lang="en-US" sz="4800" b="1" dirty="0">
                <a:solidFill>
                  <a:srgbClr val="FFFFFF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</a:br>
            <a:br>
              <a:rPr lang="en-US" sz="4800" b="1" dirty="0">
                <a:solidFill>
                  <a:srgbClr val="FFFFFF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4800" i="1" dirty="0">
                <a:solidFill>
                  <a:srgbClr val="FFFFFF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Does Product Placement on a Website Impact Clicks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24ED7-D8C2-7D94-4057-EB3317E4E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253" y="449728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  <a:latin typeface="+mj-lt"/>
              </a:rPr>
              <a:t>Sophie Chance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  <a:latin typeface="+mj-lt"/>
              </a:rPr>
              <a:t>Amy Zhang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  <a:latin typeface="+mj-lt"/>
              </a:rPr>
              <a:t>Marty Fromuth</a:t>
            </a:r>
          </a:p>
        </p:txBody>
      </p:sp>
    </p:spTree>
    <p:extLst>
      <p:ext uri="{BB962C8B-B14F-4D97-AF65-F5344CB8AC3E}">
        <p14:creationId xmlns:p14="http://schemas.microsoft.com/office/powerpoint/2010/main" val="166221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98104"/>
            <a:ext cx="4288094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Question mark">
            <a:extLst>
              <a:ext uri="{FF2B5EF4-FFF2-40B4-BE49-F238E27FC236}">
                <a16:creationId xmlns:a16="http://schemas.microsoft.com/office/drawing/2014/main" id="{03519D22-A763-33EA-FE5A-0431BBC41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9471" y="941355"/>
            <a:ext cx="2601592" cy="2601592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1848" y="2813300"/>
            <a:ext cx="3757487" cy="3757487"/>
            <a:chOff x="1881974" y="1174396"/>
            <a:chExt cx="5290997" cy="5290997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350" y="2762501"/>
            <a:ext cx="3744592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A28885-2B3E-94CC-AC28-3E3D291D1B9E}"/>
              </a:ext>
            </a:extLst>
          </p:cNvPr>
          <p:cNvSpPr txBox="1">
            <a:spLocks/>
          </p:cNvSpPr>
          <p:nvPr/>
        </p:nvSpPr>
        <p:spPr>
          <a:xfrm>
            <a:off x="702591" y="3404608"/>
            <a:ext cx="3520789" cy="2666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Research Question</a:t>
            </a:r>
          </a:p>
        </p:txBody>
      </p:sp>
      <p:grpSp>
        <p:nvGrpSpPr>
          <p:cNvPr id="50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3C57A8-CC42-3102-82A6-9CB8E5CC1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478065"/>
            <a:ext cx="5299398" cy="59513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the situation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What is the goal of the customer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What are we trying to solve</a:t>
            </a:r>
          </a:p>
          <a:p>
            <a:pPr marL="0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chemeClr val="bg1"/>
                </a:solidFill>
              </a:rPr>
              <a:t>QUESTION: What is our question of the data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53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BB7F9-588C-8493-1068-11220CCA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7800" b="1" dirty="0">
                <a:solidFill>
                  <a:schemeClr val="bg1"/>
                </a:solidFill>
              </a:rPr>
              <a:t>The Data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73">
            <a:extLst>
              <a:ext uri="{FF2B5EF4-FFF2-40B4-BE49-F238E27FC236}">
                <a16:creationId xmlns:a16="http://schemas.microsoft.com/office/drawing/2014/main" id="{5434C29F-FC0A-B5C7-DF58-202223898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83478"/>
            <a:ext cx="5008901" cy="5576160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What data do we have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How was it collected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What transformations we conducted on the data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What variables are included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What variables are important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b="1" i="1" dirty="0">
                <a:solidFill>
                  <a:schemeClr val="bg1"/>
                </a:solidFill>
              </a:rPr>
              <a:t>INPUT VARIABLE:                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bg1"/>
                </a:solidFill>
              </a:rPr>
              <a:t>OUTPUT VARIABE: </a:t>
            </a:r>
          </a:p>
        </p:txBody>
      </p:sp>
    </p:spTree>
    <p:extLst>
      <p:ext uri="{BB962C8B-B14F-4D97-AF65-F5344CB8AC3E}">
        <p14:creationId xmlns:p14="http://schemas.microsoft.com/office/powerpoint/2010/main" val="1353171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29447-6337-B2FB-ED9B-418888637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Hypothesis</a:t>
            </a:r>
          </a:p>
        </p:txBody>
      </p:sp>
      <p:sp>
        <p:nvSpPr>
          <p:cNvPr id="230" name="Graphic 212">
            <a:extLst>
              <a:ext uri="{FF2B5EF4-FFF2-40B4-BE49-F238E27FC236}">
                <a16:creationId xmlns:a16="http://schemas.microsoft.com/office/drawing/2014/main" id="{52D7FCC1-2D52-49CE-A986-EE6E0CA64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2" name="Graphic 212">
            <a:extLst>
              <a:ext uri="{FF2B5EF4-FFF2-40B4-BE49-F238E27FC236}">
                <a16:creationId xmlns:a16="http://schemas.microsoft.com/office/drawing/2014/main" id="{28C3CACD-E5A7-4AAC-AE47-75CF7D30F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F1542-2B71-99AD-9F1F-B6C400A23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20" y="1747592"/>
            <a:ext cx="5217173" cy="4351338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3A35C15A-135A-4FD3-BA11-A046CFA3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26111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235" name="Graphic 190">
              <a:extLst>
                <a:ext uri="{FF2B5EF4-FFF2-40B4-BE49-F238E27FC236}">
                  <a16:creationId xmlns:a16="http://schemas.microsoft.com/office/drawing/2014/main" id="{61E65A99-85A2-448D-AA1F-7690BD01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A127EC05-3250-408F-8F9F-A73F8B9B1D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E6D9B8D4-23BB-4CD2-A0FF-95423AFEB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36" name="Graphic 190">
              <a:extLst>
                <a:ext uri="{FF2B5EF4-FFF2-40B4-BE49-F238E27FC236}">
                  <a16:creationId xmlns:a16="http://schemas.microsoft.com/office/drawing/2014/main" id="{91DC38B0-ED19-4BAC-A009-485461F2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1A2C10C3-E625-41E2-8047-2AE4A87F3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0F0340A9-BD8A-4ABB-9AC1-7A14DF22E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37" name="Graphic 36" descr="Test Case">
            <a:extLst>
              <a:ext uri="{FF2B5EF4-FFF2-40B4-BE49-F238E27FC236}">
                <a16:creationId xmlns:a16="http://schemas.microsoft.com/office/drawing/2014/main" id="{3A0D9C87-D510-FE88-4D1B-F06EB6B9E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1876" y="1820334"/>
            <a:ext cx="3217333" cy="3217333"/>
          </a:xfrm>
          <a:prstGeom prst="rect">
            <a:avLst/>
          </a:prstGeom>
        </p:spPr>
      </p:pic>
      <p:grpSp>
        <p:nvGrpSpPr>
          <p:cNvPr id="242" name="Group 241">
            <a:extLst>
              <a:ext uri="{FF2B5EF4-FFF2-40B4-BE49-F238E27FC236}">
                <a16:creationId xmlns:a16="http://schemas.microsoft.com/office/drawing/2014/main" id="{03AF83E4-4DE2-499C-9F36-0279E7E4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52524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243" name="Graphic 4">
              <a:extLst>
                <a:ext uri="{FF2B5EF4-FFF2-40B4-BE49-F238E27FC236}">
                  <a16:creationId xmlns:a16="http://schemas.microsoft.com/office/drawing/2014/main" id="{0B09EB4D-4323-43F4-9970-42885A83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BA9C6284-1137-47FE-9471-23CA82494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A00A6D3C-23F9-41D9-B891-14D8E2E98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8F8D96F5-1ED7-4891-8D8B-A24E72DA7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0E9A3A72-EC37-423D-B309-A6487A86C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EBE630AB-13C0-44A2-80CA-C07483E93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B7768337-3D65-4FE5-8E1A-D79219E0A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968E4331-550E-4929-ACE8-D2ED2D6EA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768D8817-CAEE-45BB-820E-A67C68D48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350A8C31-0139-4ABD-967A-139738E88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9855AEE1-1C1C-4832-8B4C-042F59E0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A41C5A32-BD0A-4457-9CF7-97467FA2B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93C14A20-2E3C-49F8-AF55-C384FEB95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DB167719-0D82-4ABF-9BC8-B073A8474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660582DE-E250-4561-9298-E4FADEB9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820B635A-6E81-4D8A-98A3-141E57A6F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3909A0ED-D070-4792-A2EE-CCEB6BA63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4619A19C-3B55-4085-8668-458999628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87D16772-2B59-486E-BE47-65D591C08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1D6A06B8-1E4A-497F-B977-F78E5D7D0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55BC53AD-5249-4FB1-AB74-3F71AAEB5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36F8561A-874A-48BB-BCC2-07F002ED4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BA6B1B8F-9695-447F-BF2F-9010D40A0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454192F9-26C5-4212-BA60-CADA662AF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BFBDA013-4858-422E-AE7A-614BF71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42BA261C-0C75-431D-9FD5-2C3AA241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0F8709D9-2655-4A39-9228-BCFCBF412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9653F80B-5CF7-45EF-889B-FD0AAF483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2A1DA86A-7442-4897-88A4-EDD18A01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39623279-A4CE-49AC-B5FA-CD224324B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EB9D8B4D-1BE5-4CD9-A592-D0D3D7691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769A47A3-F5B7-4BF0-B920-21A62F96F7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6E5DCDE9-48A4-41BA-987D-CC72C62B3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0F51F840-3DBF-444E-BC79-718416C51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2DFD2B64-98D0-4E59-AE1F-693872F36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CF09CB65-8B7E-426C-A3FE-DD20196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43149294-A5BC-4E62-A167-3CD55E05B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DB99FCDF-C9A0-40F7-ABDE-7247B2238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0CE59751-EC07-43C1-A5F5-AF5D30EBB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4573CCF2-67F2-4BD1-A01C-1D064B908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1C60C662-612D-485A-A50D-E938C6E49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0048F63C-A2BB-4D89-9649-91EC2045C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1C29F96C-43D4-4F0F-A76D-4CED9C610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B660107F-776B-455F-AC78-225F21B81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EB1DB332-7265-477D-9A04-EDB3799DE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EBBEFE2D-1654-40D8-A838-45728A168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190211E2-64DF-4171-811B-B8A0CD87B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5F7CDCE8-8B48-4859-BDFE-FCB7BC6F5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B770A8C4-614E-4295-A937-718CC61B2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A699ADB6-675C-44B0-B96E-EDD7AC1F9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64875E98-2AA1-4001-90EA-2F3D9E017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5BEC7219-356F-4141-B57B-8BCD85BF7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564D4AAB-BB2C-4A77-BB45-94EEC66CD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CE9CF29A-81CA-4A03-8B04-55F566882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52FEFF22-7798-4730-9C0B-EC7EAFCD0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00149276-D167-4D2B-93F1-FD295830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E7DC22D5-A39C-4789-A952-D89148877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7BA51EF1-15F0-4193-AB83-F8C8A64D6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3FB75ADB-F020-4C56-91C6-9AB462985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DBCE5CDF-BBF6-4E67-8CCE-9482D7EB4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2138BABC-E51C-4F80-972E-CF44385C1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96B0C850-272E-4B08-8779-B872DCAA3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2EEE54AF-B9C2-494D-9E02-2F67FEF7A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D21349A4-F7C9-492C-A658-EA9F7538B6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D88D1ED8-AC07-4621-9933-E10CE6122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6FD21FCD-1DA9-45C2-9AB5-548EE0E6E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C8BDD8CA-1442-470F-A5D3-FC8A87A1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3B8DF094-690E-4C13-8284-7A7C97441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FE0B926C-A114-444D-BA51-FECE28B03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00BDE6CC-5F54-4752-ACC4-E3BCF2BEE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6E28F857-CCD8-4222-84C0-A0B415E7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CD2687E0-0214-44E6-8BB1-34F6B7BA8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7F1236AA-FC17-487E-83B1-D71BCB2A8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623384AA-72EF-4BCF-9137-194440583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1BD81D1B-2270-4FBE-B437-F0DBB8DD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6411E268-F8CA-4C78-82ED-DDCF28B0B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D48F8732-5205-4843-A2EB-3E0EB18F9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DC5966DA-8E1A-43FF-A1A4-C6879B4564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E3BEFD3E-662F-4B38-859E-093A14241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06C52F63-F17B-4356-A3AE-9707D93D2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85706A28-0822-4064-AD3E-2A1F4E1C9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348A813F-1672-44DB-A207-F3494E7C28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6FC8AEBA-4BD5-4BB0-B004-A8B06B6A4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71ED8D8F-0325-426C-9257-1A5048211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0FF054DF-85C2-466A-9D64-EB6D95AA8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2D01FA60-E77D-41EE-8228-CFB979E3D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AC8D6F02-E0C8-4EF5-9D41-E75C16C16E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BD111AAF-4EE4-4A89-84D2-4201F035D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E8F4C133-3F54-4715-A7D6-4261B9A99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0BAA2E6B-E393-45EA-8AE6-A775AA69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7DB4F953-9FE8-4B8D-A62B-CB20A7037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9D918AF2-85FB-436F-99DB-622B07664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1F078C58-0893-4D64-B685-BCB70CAC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AEDA3784-7618-477C-A8B0-36FA393D6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0AC49727-CA00-439E-82D4-B446B7896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6B67B441-65C8-4A53-968B-C56CB4086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94CEDDB5-CC85-4A9E-A73C-85D7B714F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80BF7883-770D-4CA2-BE01-C5F4B102B9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7DF07BC6-9560-430C-86FA-AFA6F7DF0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9B085920-7744-44C8-AF91-D2F16C9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22308C0A-08FC-4AAA-87B2-1E57033E4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AB727BDA-993C-4BB5-8CED-8D50C55F7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1BB192D1-56DC-4342-911C-7D80A9084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337ADC5A-E225-4E91-B940-2DD15330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" name="Freeform: Shape 516">
                <a:extLst>
                  <a:ext uri="{FF2B5EF4-FFF2-40B4-BE49-F238E27FC236}">
                    <a16:creationId xmlns:a16="http://schemas.microsoft.com/office/drawing/2014/main" id="{0D170CF5-349D-4588-8AD3-373D47A4E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" name="Freeform: Shape 517">
                <a:extLst>
                  <a:ext uri="{FF2B5EF4-FFF2-40B4-BE49-F238E27FC236}">
                    <a16:creationId xmlns:a16="http://schemas.microsoft.com/office/drawing/2014/main" id="{297A6982-5B80-4376-A9D2-C11E9B084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" name="Freeform: Shape 518">
                <a:extLst>
                  <a:ext uri="{FF2B5EF4-FFF2-40B4-BE49-F238E27FC236}">
                    <a16:creationId xmlns:a16="http://schemas.microsoft.com/office/drawing/2014/main" id="{0B14F779-546D-4011-8459-2E8E34C505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" name="Freeform: Shape 519">
                <a:extLst>
                  <a:ext uri="{FF2B5EF4-FFF2-40B4-BE49-F238E27FC236}">
                    <a16:creationId xmlns:a16="http://schemas.microsoft.com/office/drawing/2014/main" id="{35AE6943-22C6-405D-A071-F8EC29DAB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" name="Freeform: Shape 520">
                <a:extLst>
                  <a:ext uri="{FF2B5EF4-FFF2-40B4-BE49-F238E27FC236}">
                    <a16:creationId xmlns:a16="http://schemas.microsoft.com/office/drawing/2014/main" id="{2464DBFD-1DA1-456F-8427-CF66CD4C8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" name="Freeform: Shape 521">
                <a:extLst>
                  <a:ext uri="{FF2B5EF4-FFF2-40B4-BE49-F238E27FC236}">
                    <a16:creationId xmlns:a16="http://schemas.microsoft.com/office/drawing/2014/main" id="{C9CA1114-00C4-448B-BF9A-9D70C709B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" name="Freeform: Shape 522">
                <a:extLst>
                  <a:ext uri="{FF2B5EF4-FFF2-40B4-BE49-F238E27FC236}">
                    <a16:creationId xmlns:a16="http://schemas.microsoft.com/office/drawing/2014/main" id="{2101A885-A4A8-4AFE-9905-E510D58C8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id="{661E165D-4826-43AD-AD75-1C965A71A0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C1F2231A-5945-44AF-95E4-6D14529C8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1998F14A-698C-4220-92B8-2EC10C356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496E0BBF-D595-4DAE-91C6-4EB179C69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E31F1BC0-CB0A-4386-BE5E-7972AFB05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B1575BDE-4CFA-4FAD-9F64-692A6DBFF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9D32D2E3-5D5B-4751-A477-A26860AC1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92009233-25F1-4029-B170-318CBBA00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CCBFA5E5-8384-4D58-BD73-BA36E23E8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id="{3ACBBAC3-185E-4C28-81AB-C9BE2A88D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225AF996-F3FB-4AF2-B954-BDF79069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E10B0127-17D3-4B62-8708-9558A7945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A36A9D1B-B750-446F-99FF-E3280E32A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C078DB92-DE53-4BEC-BBD4-B5966EAA16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7334AD7D-F850-4E92-89F9-49EE6E3AA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14D983A3-96A9-4BB8-90D5-93B0E625F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43A1FFE3-BB5F-4455-B23F-DA56AE791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C34E69E0-4115-4CAA-86FB-1D5A8830D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E5707C7C-BEB2-4920-9D44-8AF218FFB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D95D2E5E-6D1E-43FC-A231-E28A08296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DB511D52-FE0D-4F8D-AC2F-6806904C6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E4D31CC7-D38B-4566-A6F9-5CB84EEAA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48116577-FA2A-434D-83D4-213A1497D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02288414-AA9B-4065-A506-AE5ED2ABC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" name="Freeform: Shape 547">
                <a:extLst>
                  <a:ext uri="{FF2B5EF4-FFF2-40B4-BE49-F238E27FC236}">
                    <a16:creationId xmlns:a16="http://schemas.microsoft.com/office/drawing/2014/main" id="{92EAF5E5-70A0-4FE6-B906-6BCF9C49F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" name="Freeform: Shape 548">
                <a:extLst>
                  <a:ext uri="{FF2B5EF4-FFF2-40B4-BE49-F238E27FC236}">
                    <a16:creationId xmlns:a16="http://schemas.microsoft.com/office/drawing/2014/main" id="{3DA12971-2CD2-4DE8-8B05-8B11B561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0" name="Freeform: Shape 549">
                <a:extLst>
                  <a:ext uri="{FF2B5EF4-FFF2-40B4-BE49-F238E27FC236}">
                    <a16:creationId xmlns:a16="http://schemas.microsoft.com/office/drawing/2014/main" id="{B9486073-CABC-45A3-B442-5959E5CE6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1" name="Freeform: Shape 550">
                <a:extLst>
                  <a:ext uri="{FF2B5EF4-FFF2-40B4-BE49-F238E27FC236}">
                    <a16:creationId xmlns:a16="http://schemas.microsoft.com/office/drawing/2014/main" id="{3EEB7953-85A2-4391-931C-CE88AC053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2" name="Freeform: Shape 551">
                <a:extLst>
                  <a:ext uri="{FF2B5EF4-FFF2-40B4-BE49-F238E27FC236}">
                    <a16:creationId xmlns:a16="http://schemas.microsoft.com/office/drawing/2014/main" id="{1BF2EBC9-4A08-4A35-8C75-15E51BA0AB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3" name="Freeform: Shape 552">
                <a:extLst>
                  <a:ext uri="{FF2B5EF4-FFF2-40B4-BE49-F238E27FC236}">
                    <a16:creationId xmlns:a16="http://schemas.microsoft.com/office/drawing/2014/main" id="{1686BEF1-7F1A-40F6-BC3F-24221ACEC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4" name="Freeform: Shape 553">
                <a:extLst>
                  <a:ext uri="{FF2B5EF4-FFF2-40B4-BE49-F238E27FC236}">
                    <a16:creationId xmlns:a16="http://schemas.microsoft.com/office/drawing/2014/main" id="{5D2D2281-DA3F-41A6-B56E-2EE507826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5" name="Freeform: Shape 554">
                <a:extLst>
                  <a:ext uri="{FF2B5EF4-FFF2-40B4-BE49-F238E27FC236}">
                    <a16:creationId xmlns:a16="http://schemas.microsoft.com/office/drawing/2014/main" id="{B1EBA419-056B-478C-A25C-B349F4DDD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3DE38383-61B3-4E4E-B781-1C7DA04D65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F62AD048-154B-4830-A46F-263BA35AA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636A730F-15EE-440C-84B5-0541AE954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31AF286F-6D0E-447F-B4D1-24729E0D62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36F64061-98E4-477D-BABF-CC6BA8D676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1C601616-D38B-4ED2-BD55-F5AEA36AB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E0593B16-48EE-41A8-B4AF-E03A74CBB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26B2406B-8A3A-4381-8D69-1178F16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4" name="Freeform: Shape 563">
                <a:extLst>
                  <a:ext uri="{FF2B5EF4-FFF2-40B4-BE49-F238E27FC236}">
                    <a16:creationId xmlns:a16="http://schemas.microsoft.com/office/drawing/2014/main" id="{DF1F792D-BA16-4D8F-99C3-E5E6959A5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5" name="Freeform: Shape 564">
                <a:extLst>
                  <a:ext uri="{FF2B5EF4-FFF2-40B4-BE49-F238E27FC236}">
                    <a16:creationId xmlns:a16="http://schemas.microsoft.com/office/drawing/2014/main" id="{AA77D5AF-6FFE-4577-BC40-BA1902307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6" name="Freeform: Shape 565">
                <a:extLst>
                  <a:ext uri="{FF2B5EF4-FFF2-40B4-BE49-F238E27FC236}">
                    <a16:creationId xmlns:a16="http://schemas.microsoft.com/office/drawing/2014/main" id="{08F16A01-2EE8-4E4F-83CD-2000577D1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18ACB7FF-8D64-44A2-8571-7DB441D9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id="{E15E0D81-20B6-4D4C-9B7C-4D5A01B6AA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9" name="Freeform: Shape 568">
                <a:extLst>
                  <a:ext uri="{FF2B5EF4-FFF2-40B4-BE49-F238E27FC236}">
                    <a16:creationId xmlns:a16="http://schemas.microsoft.com/office/drawing/2014/main" id="{8F687395-0ADA-4504-B6D0-D55493AB66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94D99C3F-4701-403D-A69E-EE345B0E41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1" name="Freeform: Shape 570">
                <a:extLst>
                  <a:ext uri="{FF2B5EF4-FFF2-40B4-BE49-F238E27FC236}">
                    <a16:creationId xmlns:a16="http://schemas.microsoft.com/office/drawing/2014/main" id="{0C6D9CF1-A535-4742-B2CF-B61ADC55E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id="{E9EB265F-CF4E-4485-88F1-AE3CE1BE3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id="{9B354D37-6517-4AF4-8195-9A7B43D20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2A3087FA-3C5B-4898-9FE2-633DAA0B7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id="{C8D7AB32-147E-4110-ABBE-7F1FB689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id="{542ED17E-A6FC-4BC6-B7FE-EF9BC5B15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id="{4610CFBC-B173-4CBE-BBD7-7E859FCAB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id="{7578019C-8AAF-4A81-84C4-155EB43FA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id="{46936191-0661-4BD8-9A61-D00FAC97D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0" name="Freeform: Shape 579">
                <a:extLst>
                  <a:ext uri="{FF2B5EF4-FFF2-40B4-BE49-F238E27FC236}">
                    <a16:creationId xmlns:a16="http://schemas.microsoft.com/office/drawing/2014/main" id="{F7BC1D8F-F88B-4A19-B640-8DCC73992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47D77817-943A-4D8A-82EE-C309FC9FF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id="{BF86E220-D031-40B7-B3A2-0C723E3A9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44" name="Graphic 4">
              <a:extLst>
                <a:ext uri="{FF2B5EF4-FFF2-40B4-BE49-F238E27FC236}">
                  <a16:creationId xmlns:a16="http://schemas.microsoft.com/office/drawing/2014/main" id="{226E1D80-1BFB-4A13-8F3C-94D5439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3DCC1C21-CB11-4506-90E4-37DCD97AF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68177170-8FD3-4752-B1DB-0186ADF9B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8CAA5FB4-9073-4612-99F5-95E1C6D06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DE021324-18DD-4114-8992-9652707C1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6ECBC33B-D8EB-4804-9EA3-57C07B57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D03927C7-0E45-4B61-844A-4A626FDF6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AC6AF6E8-E748-47F7-B35C-567D5FBA6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1EC671E5-B299-470C-9C7A-A50106E51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7410EBDF-623D-41EF-82A4-9FB938A7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B6F866F8-B429-471B-9C2B-051BDCBAF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883B4FBD-06C8-4D5D-B0D9-755E4CD1A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DE3FD149-0B2F-4DA0-9721-59B9FEE8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4D26DB48-036E-4616-BA8B-C606A7B58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8D6F6275-06AB-4316-B8C4-927E53487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8E8CABF3-9C76-46A0-8DE9-F055C94A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01A12ED9-6299-4ABD-9827-DD52FE22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C0ADA37A-E396-4F92-AB19-D6994E0DD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6A96001A-BD0F-4CF9-A22B-545ED4F86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BD9ACB13-4C6C-4347-9F65-1309B33A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1F17BE4A-72F8-4529-8558-E62103AEA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806708C3-D03F-4605-8C6F-AE8EDA08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D520ADFA-68AE-4CE4-913A-F070A2817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3C6C63AD-C87A-403E-ADB5-4EDD03443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9370EAC6-89F0-4826-90D1-E55C33447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1FB61DD4-AB7B-417A-AE96-B1D9CBAC1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B4AD18D2-11BA-4192-9845-206C033F3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5892E2D-483A-4C0A-87C7-6FFA2EB5E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A4037ACD-005D-4907-942F-D565AF6C8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AA8FD84E-39BE-456B-84C5-E03698AAC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B2FC47C2-6EF5-4D17-8703-527F28609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DD29BC8A-00E1-481E-8BA4-1AA7F4AA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5AF6ABE5-726A-495B-A832-3851CB911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F8E250A7-0600-440B-BEBC-61B2D4D7B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CC36BEB1-881D-4496-AD7F-1CC4B46FA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371DFE25-AF37-409C-B032-5F47D7150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39AF97A7-FC44-49BF-ABD1-59DB48B89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3939D792-9C64-48CF-8607-C7873A563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2F69E48F-45D8-4A8A-A101-5DF775A53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EE47C3F3-8AC5-414F-8E20-25DA306C5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F09CB222-24C1-414A-B56E-EA3617D05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7FC26844-A93E-4C55-8619-F58615B4A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3EA8BA8A-4848-4084-A841-501CECF28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34BC148C-3116-4C75-89DF-2BF348429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91F3F7CB-7B69-49A3-A09E-D2064883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8072F8C-2347-472F-9D9A-F5511BA40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322C76E0-8D4F-4788-9856-B1AB15B209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63A9EC23-E263-4098-AC45-E628E1A2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B72211D0-3733-443C-999F-6CE73638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CEC069AD-6364-4585-A8F1-931648A1B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39361719-49F1-40E3-9ABA-2FE9D78364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737F2D47-03EF-4AE6-ABB9-36506DF5A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2554F257-3BD2-493C-A5F1-FCC2C64C3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4D297D55-4523-4CE1-9A0F-3EA6B27F7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05D1D96-783B-407F-BF8C-B0773589E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95D03B3C-A55A-4738-A6FF-8F2DA5B99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D41CE56E-C4C8-427A-9E82-C1EEF78E84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72359086-D108-47DE-B6EA-0BEE1835D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6FA49818-F2EA-427C-B93C-15E320DA1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E435C1E1-0D80-4B30-8CAC-C6EDE1DE7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30FCB137-01B0-4770-AFC3-003DF789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7D03298B-8D34-487C-9DF0-DB9AC8307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4698B28F-FFEF-44BA-B657-E59F80990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900A4B40-BCFB-46E4-AE4F-FCC5C6509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914CE6AE-7FAB-4A5D-8EA2-861CAF598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FF0F3D4A-D39F-48EE-934D-C73834DC5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09B630BB-5848-4C72-9F5A-FC8EBE7A6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F662A334-5814-480B-861F-17661B60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DC0FC730-550F-42A2-AE79-EEA30B11C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03054F4A-43DC-46A1-89D0-87DA8F315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5F66EF36-2C9F-49B2-B972-1BA82C8F3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47955EF8-6501-4579-B85F-DE5C0815F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E0BA4174-EBEB-40DA-8B1D-6A7851E38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50512C7C-98D6-45AD-8CA4-1BEB01262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416CB557-0CE9-4015-A920-C6766A06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5EA7B3B4-3BF2-4B69-B300-5D86CCB0A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D887DF00-5D34-4A8B-9A84-C40D33623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EADE921C-83B0-4521-916F-E7EC5CFDA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5CEDA6FA-EB55-47AE-A005-BF546085C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9DAC0C40-EF50-4632-B781-ACDAE95AF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582AAB43-E3D9-4272-8809-5F70B3020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28C7D300-E0BD-4C12-92B1-0801266F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CCA3ED35-2344-4402-B61B-3932E6945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949146BF-06FF-41BB-BDD3-B80BABB3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393A6A5F-F75B-4BBC-AADC-A84DA758EE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77B21059-EA9B-4329-968B-81F7966D2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BFF9C99F-41B4-4789-934B-8BF03EA94E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C180277F-7E18-4896-AE91-960B379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C95FE437-DA37-44C9-B975-96C6DD9DE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A2A5369E-5DB7-4854-BBEC-D043F3A5F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B6B0D6D9-913A-4804-83B5-5A9858F57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29B4FACF-EF13-4EFA-86D3-D5B2B6703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7BD767A9-D2A3-4942-B654-34DDDFD60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0C97F02F-13B9-4D7E-B916-BC8713CC0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99C0654B-0803-40FA-BF28-D8EA65F58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D44F31B6-3657-4241-A94E-EEDBFF0C9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3557624B-3CCB-43DA-998B-B1EC599C7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75B0CCD4-215D-456D-808C-F96ABB74D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FE4E038E-23E6-43BE-9A3B-523A28DF7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A686F1FD-4135-414B-8575-ED97CC8DB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36FBC8D5-B3FE-4E26-8B4F-5D5668A8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33A60C97-778A-4251-A66B-49769F0C2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0CC04E3B-2AC3-4A7B-A425-DDABEA8AF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CEF7D0E1-459C-4A15-9F05-545F6430B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D5797445-BFB3-4EB2-8B44-4BF2C9E91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E27FB1FC-477D-45B3-82B0-0F4936469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D94CF442-4FF2-41B3-8870-097DBAF46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A24927C8-A42E-4B8D-84A4-50A58968B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5379CB96-0D3A-4582-8650-A909955B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531F84F2-CE93-4841-9AA6-BC9E35579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D1BED9D2-07EF-452E-AFA1-9A1E80AE2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2C75A1A5-0A11-42EA-AF4E-FF52721258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4275A1C7-FA96-4BBB-A7EF-A7ED02814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8CA8B3B4-73BE-41D5-900B-42FBF6AA7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B0264B0D-E150-4641-BBB1-58080670EE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BCC2D199-EF36-4077-A50C-D9FC99331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C6DCCA13-7F75-46F9-97B3-A9DA4C21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56C76EEB-75A4-418F-9FE0-CC513BC3C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1E952CEF-EC1B-4714-8900-D2DFAEF3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2B899198-ADCC-4613-957B-7A40B17B15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5581AF7F-95DB-4163-B608-C04A61FB9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5616F834-835A-42B4-B51B-5AD285E28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EF598AFA-5F8F-4191-8881-1DE91BB2B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6623A080-F2C6-4664-B99C-99A9C287B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330E7091-D82F-490A-8F32-DE8745212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2B340B39-E421-434F-AF1A-DAD7E7802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6C2ED568-9809-4A18-A06A-87018A98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A6C26F4B-6369-4557-B6D4-A1B448B12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42CEA830-FB77-4EA5-9BAB-64B6F500F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E5A9B88C-3ADF-40D8-9E9B-42439F852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CC9DEE2F-0410-4B1A-BED8-D1371CE8B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8A66E75A-959E-436D-B1F1-DBD1E460E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B35526DB-3749-43FA-84BA-E73EE1D1D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6503C90B-19EF-4925-A08A-AE40956A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B98692DC-F401-45BC-ABC7-421F3391C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8629B1A4-7BFC-4F45-9FAD-BB035C4E4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A2F92592-AB8B-4732-BEE7-3E2B830E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9C3644DC-02D1-43FF-8ED1-0ECBBA4B3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4DC12AE3-E70C-4CD8-9A74-7567F99C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0E0DDE12-8B48-4D21-8863-06298ED8B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C611F1DE-AF40-48FC-8A1E-0A175D43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34C2CAED-22FC-4450-8BBC-7811F7DF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F89E6B45-A41C-4735-A7F5-E4EFD5DCF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44BFE35C-5487-42E8-AC30-01FC1E4F5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3575E1A5-C3CB-4081-A394-36172B7D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C9C6DF24-803A-44A1-B29A-B90297D39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22A7B096-566C-4312-AF19-D9A3B6BC0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8B429767-12DD-4020-BC3E-9944CF36F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FF510776-417B-4B74-9082-ED39154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FEF51D3D-E951-49CE-BCE4-D444BEF6B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B27BA73E-E784-4961-884D-F507DDE38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2849019E-0178-4A1C-A5D8-DC3DFC572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0B49676D-9D41-4B2D-8FF9-69AC31CFD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6BDFE3E8-9647-4400-B019-8EDD4E688B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EDD57B95-ED61-4561-9ADF-38126BADCE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3744F230-BFBA-41B0-9FE2-481D1EAFFF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C32022D3-12E0-4BC1-8085-D6CBF3CDD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D1AED37F-874A-4B21-A522-FEBCB38F4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5BB466E2-3497-4A3B-8777-FAA0AAEE2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A924D178-36E4-4E29-86E8-7716F3B4A7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D0DF84E5-BB3D-4120-8FD3-98ECDA31B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E5B29635-10AC-481E-A2DE-80E9DE612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AAB430CA-3259-463F-85F9-B6E180323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8EF18909-FC9F-4845-B1DC-027E82B21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EFCE2389-D574-49C1-89EB-D8C730888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D44B35A5-5216-45FC-8F0F-D80E383B4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9470F10A-F708-41AA-A910-5C288B355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CD73E13B-910B-40D2-B53F-6614C098B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8267FC95-0200-40B3-B043-D33BEA60D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9F14022C-37CD-4CDD-ACD1-86161EF001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714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01702-70D6-6912-14E3-644218B6C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729439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 Results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69" name="Freeform: Shape 4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0" name="Freeform: Shape 4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71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2B41A-267E-5E1F-8D88-F0CF4FC9E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75" name="Freeform: Shape 5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6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401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 210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5" name="Freeform: Shape 214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7" name="Freeform: Shape 21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0561D-35EA-1A2D-C60E-BB4CFA8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534" y="1344304"/>
            <a:ext cx="7451678" cy="28437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Table/Visualization</a:t>
            </a:r>
            <a:br>
              <a:rPr 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(remove and replace with a plot/table)</a:t>
            </a:r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2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E26E9-DAED-8772-8C53-D94190AE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 b="1">
                <a:solidFill>
                  <a:schemeClr val="bg1"/>
                </a:solidFill>
              </a:rPr>
              <a:t>The Next Steps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A5BC8-4A86-9DD2-5158-4D97164C9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38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897B7B-4F93-4E32-6C2E-E6E2F35A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Resources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49E98-B348-4851-0358-181F9275E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4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59</TotalTime>
  <Words>104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Location, Location, Location  Does Product Placement on a Website Impact Clicks </vt:lpstr>
      <vt:lpstr>PowerPoint Presentation</vt:lpstr>
      <vt:lpstr>The Data</vt:lpstr>
      <vt:lpstr>The Hypothesis</vt:lpstr>
      <vt:lpstr>The Results</vt:lpstr>
      <vt:lpstr>Table/Visualization (remove and replace with a plot/table)</vt:lpstr>
      <vt:lpstr>The Next Steps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Location, Location, Location  Does Product Placement on a Website Impact Clicks </dc:title>
  <dc:creator>Maureen Fromuth</dc:creator>
  <cp:lastModifiedBy>Maureen Fromuth</cp:lastModifiedBy>
  <cp:revision>11</cp:revision>
  <dcterms:created xsi:type="dcterms:W3CDTF">2023-12-06T00:17:31Z</dcterms:created>
  <dcterms:modified xsi:type="dcterms:W3CDTF">2023-12-06T01:16:31Z</dcterms:modified>
</cp:coreProperties>
</file>