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67337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667500" cy="4762500"/>
          <a:chOff x="0" y="0"/>
          <a:chExt cx="6667500" cy="4762500"/>
        </a:xfrm>
      </p:grpSpPr>
      <p:sp>
        <p:nvSpPr>
          <p:cNvPr id="1" name=""/>
          <p:cNvSpPr txBox="1"/>
          <p:nvPr/>
        </p:nvSpPr>
        <p:spPr>
          <a:xfrm>
            <a:off x="0" y="0"/>
            <a:ext cx="6667500" cy="4762500"/>
          </a:xfrm>
          <a:prstGeom prst="rect">
            <a:avLst/>
          </a:prstGeom>
          <a:solidFill>
            <a:srgbClr val="EEEEEE">
              <a:alpha val="100.00%"/>
            </a:srgbClr>
          </a:solidFill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b="1" sz="2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itle: Identifying the Main Idea of a Passage
Learning Objectives:
- Students will understand the definition of main idea.
- Students will learn how to identify the main idea in a passage.
- Students will be able to use context clues and vocabulary words to infer the main idea.
Starter Activity:
- Ask students to share their understanding of the term "main idea."
- Ask students to share any strategies they use to identify the main idea in a passage.
Worked Examples:
- Display a short passage on the board or overhead.
- Read the passage aloud and underline key words and phrases to identify the main idea.
- Have students work in pairs to read a different passage and identify the main idea together.
- Discuss the main ideas identified by each pair as a class.
Practice:
- Distribute a worksheet to students with several short passages.
- Instruct students to read each passage and circle the sentence that represents the main idea.
- Review their answers as a class to identify any common themes or difficulties.
Exit Ticket:
- Students will write the main idea of a brief passage on a sticky note and stick it to the board as they exit the classroom.
Materials needed:
- Powerpoint presentation with the title and learning objectives included.
- Short passages for worked examples and practice worksheet.
- Sticky notes for exit ticket activity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Theme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2023-06-25T18:24:37Z</dcterms:created>
  <dcterms:modified xsi:type="dcterms:W3CDTF">2023-06-25T18:24:37Z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