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9144000" cy="6858000" type="screen4x3"/>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presProps" Target="presProps.xml"/>
  <Relationship Id="rId6" Type="http://schemas.openxmlformats.org/officeDocument/2006/relationships/viewProps" Target="viewProps.xml"/>
  <Relationship Id="rId7"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74134716"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667500" cy="4762500"/>
          <a:chOff x="0" y="0"/>
          <a:chExt cx="6667500" cy="4762500"/>
        </a:xfrm>
      </p:grpSpPr>
      <p:sp>
        <p:nvSpPr>
          <p:cNvPr id="1" name=""/>
          <p:cNvSpPr txBox="1"/>
          <p:nvPr/>
        </p:nvSpPr>
        <p:spPr>
          <a:xfrm>
            <a:off x="0" y="0"/>
            <a:ext cx="6667500" cy="4762500"/>
          </a:xfrm>
          <a:prstGeom prst="rect">
            <a:avLst/>
          </a:prstGeom>
          <a:solidFill>
            <a:srgbClr val="EEEEEE">
              <a:alpha val="100.00%"/>
            </a:srgbClr>
          </a:solidFill>
        </p:spPr>
        <p:txBody>
          <a:bodyPr anchor="ctr" rtlCol="0" bIns="45720" lIns="91440" rIns="91440" tIns="45720">
            <a:spAutoFit/>
          </a:bodyPr>
          <a:lstStyle/>
          <a:p>
            <a:pPr algn="ctr" fontAlgn="ctr" marL="0" marR="0" indent="0" lvl="0">
              <a:lnSpc>
                <a:spcPct val="100%"/>
              </a:lnSpc>
            </a:pPr>
            <a:r>
              <a:rPr lang="en-US" b="1" sz="2400" spc="0" u="none">
                <a:solidFill>
                  <a:srgbClr val="000000">
                    <a:alpha val="100.00%"/>
                  </a:srgbClr>
                </a:solidFill>
                <a:latin typeface="Calibri"/>
              </a:rPr>
              <a:t><![CDATA[Sure, here are five problem-solving questions aimed at Year 7 pupils on solving equations:
1. John has 12 toy cars and wants to give some to his friend. If he gives away x toy cars, how many will he have left?
2. If Sarah has 50 stickers and she gives away 10 to her friend, how many stickers will she have left? Write an equation to solve the problem.
3. A group of 8 friends want to share a pizza equally. How much pizza will each of them get? Write an equation to solve the problem.
4. A recipe calls for 1 cup of sugar to make 12 muffins. How much sugar will you need to make 24 muffins? Write an equation to solve the problem.
5. If a student has -5 marks in a test and she gains x marks, what will be her overall result? Write an equation to solve the problem.]]></a:t>
            </a:r>
          </a:p>
        </p:txBody>
      </p:sp>
    </p:spTree>
  </p:cSld>
  <p:clrMapOvr>
    <a:masterClrMapping/>
  </p:clrMapOvr>
</p:sld>
</file>

<file path=ppt/theme/theme1.xml><?xml version="1.0" encoding="utf-8"?>
<a:theme xmlns:a="http://schemas.openxmlformats.org/drawingml/2006/main" name="Theme23">
  <a:themeElements>
    <a:clrScheme name="Theme2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23">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23">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b="180%" l="50%" r="50%" t="-80%"/>
          </a:path>
        </a:gradFill>
        <a:gradFill rotWithShape="1">
          <a:gsLst>
            <a:gs pos="0%">
              <a:schemeClr val="phClr">
                <a:tint val="80%"/>
                <a:satMod val="300%"/>
              </a:schemeClr>
            </a:gs>
            <a:gs pos="100%">
              <a:schemeClr val="phClr">
                <a:shade val="30%"/>
                <a:satMod val="200%"/>
              </a:schemeClr>
            </a:gs>
          </a:gsLst>
          <a:path path="circle">
            <a:fillToRect b="50%" l="50%" r="50%" t="5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2</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2023-05-26T16:27:23Z</dcterms:created>
  <dcterms:modified xsi:type="dcterms:W3CDTF">2023-05-26T16:27:23Z</dcterms:modified>
  <dc:title>Untitled Presentation</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