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432238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667500" cy="4762500"/>
          <a:chOff x="0" y="0"/>
          <a:chExt cx="6667500" cy="4762500"/>
        </a:xfrm>
      </p:grpSpPr>
      <p:sp>
        <p:nvSpPr>
          <p:cNvPr id="1" name=""/>
          <p:cNvSpPr txBox="1"/>
          <p:nvPr/>
        </p:nvSpPr>
        <p:spPr>
          <a:xfrm>
            <a:off x="0" y="0"/>
            <a:ext cx="6667500" cy="4762500"/>
          </a:xfrm>
          <a:prstGeom prst="rect">
            <a:avLst/>
          </a:prstGeom>
          <a:solidFill>
            <a:srgbClr val="EEEEEE">
              <a:alpha val="10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1: Introduction to Expanding Brackets and Quadratic Expressions
Objective: Students will be able to expand linear expressions and simplify quadratic expressions.
Recap activity: Distribute a worksheet with 5-10 problems from previous lessons on simplifying linear expressions.
Teaching: 
- Introduce the concept of expanding brackets and show how it relates to quadratic expressions. 
- Demonstrate how to expand linear expressions using the distributive property. 
- Provide examples of expanding quadratic expressions by multiplying two binomials using FOIL rule. 
Practice:
- Students will practice expanding linear expressions and simplifying quadratic expressions by using worksheets
- Use a collaborative whiteboard platform for a classwork assignment, where students can work together and share their answers.
Exit ticket: What is the quadratic expression (x + 2)^2 after expanding the brackets? Provide a step-by-step explanation. 
Worksheet:
1. Expand the following expression: 2(x+3)
2. Simplify the following quadratic expression: x^2 + 5x + 6
3. Expand the following expression: (2x - 3)(x + 4)
4. Simplify the following quadratic expression: 4x^2 + 2x - 6
5. Expand the following expression: (5x - 1)(x - 2)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6">
  <a:themeElements>
    <a:clrScheme name="Theme6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6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2023-05-28T20:35:08Z</dcterms:created>
  <dcterms:modified xsi:type="dcterms:W3CDTF">2023-05-28T20:35:08Z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