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46641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667500" cy="4762500"/>
          <a:chOff x="0" y="0"/>
          <a:chExt cx="6667500" cy="4762500"/>
        </a:xfrm>
      </p:grpSpPr>
      <p:sp>
        <p:nvSpPr>
          <p:cNvPr id="1" name=""/>
          <p:cNvSpPr txBox="1"/>
          <p:nvPr/>
        </p:nvSpPr>
        <p:spPr>
          <a:xfrm>
            <a:off x="0" y="0"/>
            <a:ext cx="6667500" cy="4762500"/>
          </a:xfrm>
          <a:prstGeom prst="rect">
            <a:avLst/>
          </a:prstGeom>
          <a:solidFill>
            <a:srgbClr val="EEEEEE">
              <a:alpha val="10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e, here are some suggestions for what to include on each PowerPoint slide:
Slide 1: Title slide with the lesson title ("Multiplying Mixed Numbers") and any relevant graphics or images
Slide 2: Objective slide stating the learning objective for the lesson ("Students will be able to multiply mixed numbers accurately.")
Slide 3: Recap slide with a question prompt asking students to recall their previous knowledge about fractions and how to add and multiply them.
Slide 4: Teaching slide explaining the steps in multiplying fractions using examples and visual aids.
Slide 5: Teaching slide providing practical examples of multiplying mixed numbers, such as baking or cooking recipes.
Slide 6: Teaching slide explaining the steps in multiplying mixed numbers, which involves converting mixed numbers into improper fractions and then multiplying them as usual, with a visual example.
Slide 7: Practice slide with a worksheet or problem set for students to practice multiplying mixed numbers.
Slide 8: Practice slide with a real-world scenario for students to apply their knowledge, such as calculating the total area of a rectangular room.
Slide 9: Exit ticket slide asking students to explain why it's essential to convert mixed numbers to improper fractions before multiplying them.
Slide 10: Closing slide with any final thoughts or reminders, such as resources for additional practice or homework assignment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6">
  <a:themeElements>
    <a:clrScheme name="Theme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2023-06-01T19:31:44Z</dcterms:created>
  <dcterms:modified xsi:type="dcterms:W3CDTF">2023-06-01T19:31:44Z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