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F9669-709F-48ED-A5B7-790D6F60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B7FB86-9F99-4A17-B44D-8E9EB5F0E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DBF1B2-AA31-4DF6-BD6C-06F8B0D0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4378F-EFBD-4594-ACFC-B1F12E9D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351AF-6C92-4C8E-90BF-7AB22BC2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A38CD-64A8-485B-AB6C-0EB1343F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F2ED07-3CE3-4EB0-816F-5E01FB951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96AD3-F972-497A-8AD1-A37FBA94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468409-8948-410D-B037-7199D77A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2D368-ABD2-4854-8D58-1B1DFF7B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62BBD2-01F3-40AE-852A-44B5A761C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C73AEC-94D8-4FEF-891E-F510AD87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E0D38-9A62-433F-99AF-8D76B369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8E9B4E-27A5-437E-AFDD-5BFC3A34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E8358-E05A-4844-A46C-1CB74C09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326A6-8EAD-4DFC-95BB-D6C31D26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A9CDB-1F1C-4685-A896-1D4CC4CE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CE6F3-E7FA-4206-93DB-E491E827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12533-9459-4F8B-8560-BCBE3331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D37A7-2379-43D5-8394-C9D3BD3F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78D87-85FF-438F-B612-00AC525D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FE62EA-476C-4951-8685-F77386D1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75AE02-CB58-4BB7-9050-59481B02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F059D-EB16-44C5-9498-A2EB3057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CC7E8-5AE2-46B6-95BE-3D01B97C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1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3A5E0-6556-4F8F-9319-192CDD8B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4FF35-8F50-4333-A067-4EFEA2DEC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9ABF05-F2B9-4C21-9F7D-A1DC27B4D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BAF029-F1C9-4DE7-9B6D-24CBAA61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BEF0F-4789-47F0-9FF1-D7BD97B5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D1848E-918B-4207-A0C8-6C482BE5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7B80D-2DD0-4F57-8842-D101AC76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7EA91-D94B-4695-BC7D-D42DDDD8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8C0F20-8FFD-4704-ADC9-87CE6370F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2BC5E3-7B42-41B1-AC56-E298EEFF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2643BE-AA3E-415A-9023-8EBCEB7E0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0EE9A-4D29-41A2-9F8E-3755D623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25588E-388C-424F-987C-54817C49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298F55-30D2-4366-953F-9358C56F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9703F-2403-4BF6-9CE8-6D6EBA9C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9D4CD2-3582-4E2E-9D02-585C1BB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67DF42-05C1-42B9-BE5E-F9C173BB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98F93D-0E52-4B26-9685-A33554AF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0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282B0D-404A-4FEF-BC05-894E3F53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AC792C-0E9F-4391-B64B-177BB9C6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AABA74-4B83-4399-92B4-A8E16C51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EDCF5-F299-4EA2-A8AD-8EB48186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9F36D-BD1F-4FE7-97D9-39AAA46E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189D2C-68FB-4710-AB05-BF4A3125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777D45-9FAA-443E-B353-92950261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A22778-C0B2-473D-9DE7-847FEAF1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56FA06-25A0-45D6-A3B7-711359B7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EDA93-FF92-4BD7-8629-6C72CACB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9C852A-729B-4198-89DB-466A97A07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6A24E8-17CA-44AD-801B-704BA390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260599-F8E7-4101-8701-14AB6B20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63CE57-FAFE-4DFB-8D5C-5DFBD399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24F4B-5F67-448D-BD1F-915B5747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3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C47414-D36A-4B60-96EF-2DF7EDF7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8A617-4EA6-4780-A50C-37E6A1F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DE682-FD3D-4FFC-AB70-309EBB4A5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88E5-8BAC-4AAE-B863-64C89A1AB2F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189E7-6E77-485C-9646-5B8A1B118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1A69F-87D6-448D-A7B8-7F1F80A06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C45F-9A51-4258-916C-58FF68488A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CC5A67-4393-4AE1-AD97-9656166C9C44}"/>
              </a:ext>
            </a:extLst>
          </p:cNvPr>
          <p:cNvSpPr/>
          <p:nvPr/>
        </p:nvSpPr>
        <p:spPr>
          <a:xfrm>
            <a:off x="613102" y="167910"/>
            <a:ext cx="10965797" cy="6522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54E5C2-8B95-4259-AFF8-8061685B340E}"/>
              </a:ext>
            </a:extLst>
          </p:cNvPr>
          <p:cNvSpPr txBox="1"/>
          <p:nvPr/>
        </p:nvSpPr>
        <p:spPr>
          <a:xfrm>
            <a:off x="4224000" y="5653661"/>
            <a:ext cx="37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&lt; Weiter mit Leertaste &gt;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C3F35A-BC99-4DEF-AE23-659D06507AC2}"/>
              </a:ext>
            </a:extLst>
          </p:cNvPr>
          <p:cNvSpPr txBox="1"/>
          <p:nvPr/>
        </p:nvSpPr>
        <p:spPr>
          <a:xfrm>
            <a:off x="2222039" y="835008"/>
            <a:ext cx="370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Wenn du diese Option wählst, bekommst du </a:t>
            </a:r>
            <a:r>
              <a:rPr lang="de-DE" dirty="0">
                <a:solidFill>
                  <a:srgbClr val="008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1.5 €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die andere Person </a:t>
            </a: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1.5 €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7463BE-457A-42AF-860C-F263C69ECBF2}"/>
              </a:ext>
            </a:extLst>
          </p:cNvPr>
          <p:cNvSpPr txBox="1"/>
          <p:nvPr/>
        </p:nvSpPr>
        <p:spPr>
          <a:xfrm>
            <a:off x="6261962" y="835008"/>
            <a:ext cx="370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Wenn du diese Option wählst, bekommst du </a:t>
            </a:r>
            <a:r>
              <a:rPr lang="de-DE" dirty="0">
                <a:solidFill>
                  <a:srgbClr val="008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2.25 €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die andere Person </a:t>
            </a: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0.75 €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C23451-75B9-4AF4-9FAC-D02977AB693B}"/>
              </a:ext>
            </a:extLst>
          </p:cNvPr>
          <p:cNvCxnSpPr>
            <a:cxnSpLocks/>
          </p:cNvCxnSpPr>
          <p:nvPr/>
        </p:nvCxnSpPr>
        <p:spPr>
          <a:xfrm>
            <a:off x="4076039" y="1896274"/>
            <a:ext cx="0" cy="613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10EF666-420F-410F-87FA-51C7BB57EFBF}"/>
              </a:ext>
            </a:extLst>
          </p:cNvPr>
          <p:cNvCxnSpPr>
            <a:cxnSpLocks/>
          </p:cNvCxnSpPr>
          <p:nvPr/>
        </p:nvCxnSpPr>
        <p:spPr>
          <a:xfrm>
            <a:off x="8115962" y="1896274"/>
            <a:ext cx="0" cy="613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91A32482-6B72-4701-8A9C-8586D96BCE18}"/>
              </a:ext>
            </a:extLst>
          </p:cNvPr>
          <p:cNvGrpSpPr/>
          <p:nvPr/>
        </p:nvGrpSpPr>
        <p:grpSpPr>
          <a:xfrm>
            <a:off x="2770179" y="2728771"/>
            <a:ext cx="2611720" cy="2611720"/>
            <a:chOff x="10291825" y="3610319"/>
            <a:chExt cx="714031" cy="714031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4DD3C74-209D-422E-8EE2-9FAF0E774558}"/>
                </a:ext>
              </a:extLst>
            </p:cNvPr>
            <p:cNvSpPr/>
            <p:nvPr/>
          </p:nvSpPr>
          <p:spPr>
            <a:xfrm>
              <a:off x="10291825" y="3610319"/>
              <a:ext cx="714031" cy="7140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partiel 8">
              <a:extLst>
                <a:ext uri="{FF2B5EF4-FFF2-40B4-BE49-F238E27FC236}">
                  <a16:creationId xmlns:a16="http://schemas.microsoft.com/office/drawing/2014/main" id="{D4E6E79A-C23D-4953-AA84-EF1484571005}"/>
                </a:ext>
              </a:extLst>
            </p:cNvPr>
            <p:cNvSpPr/>
            <p:nvPr/>
          </p:nvSpPr>
          <p:spPr>
            <a:xfrm>
              <a:off x="10291825" y="3610319"/>
              <a:ext cx="714031" cy="714031"/>
            </a:xfrm>
            <a:prstGeom prst="pie">
              <a:avLst>
                <a:gd name="adj1" fmla="val 18000986"/>
                <a:gd name="adj2" fmla="val 7203757"/>
              </a:avLst>
            </a:prstGeom>
            <a:solidFill>
              <a:srgbClr val="008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1DBA213-2169-4193-8701-C0CCBF7D6CE7}"/>
              </a:ext>
            </a:extLst>
          </p:cNvPr>
          <p:cNvGrpSpPr/>
          <p:nvPr/>
        </p:nvGrpSpPr>
        <p:grpSpPr>
          <a:xfrm>
            <a:off x="6810102" y="2728771"/>
            <a:ext cx="2611720" cy="2611720"/>
            <a:chOff x="10291825" y="3610319"/>
            <a:chExt cx="714031" cy="714031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4420BB7-B8DB-4443-AEC9-47142BEBB89C}"/>
                </a:ext>
              </a:extLst>
            </p:cNvPr>
            <p:cNvSpPr/>
            <p:nvPr/>
          </p:nvSpPr>
          <p:spPr>
            <a:xfrm>
              <a:off x="10291825" y="3610319"/>
              <a:ext cx="714031" cy="7140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partiel 11">
              <a:extLst>
                <a:ext uri="{FF2B5EF4-FFF2-40B4-BE49-F238E27FC236}">
                  <a16:creationId xmlns:a16="http://schemas.microsoft.com/office/drawing/2014/main" id="{3BBC271E-307A-4D9B-A8DE-D75425AF5F62}"/>
                </a:ext>
              </a:extLst>
            </p:cNvPr>
            <p:cNvSpPr/>
            <p:nvPr/>
          </p:nvSpPr>
          <p:spPr>
            <a:xfrm>
              <a:off x="10291825" y="3610319"/>
              <a:ext cx="714031" cy="714031"/>
            </a:xfrm>
            <a:prstGeom prst="pie">
              <a:avLst>
                <a:gd name="adj1" fmla="val 18000986"/>
                <a:gd name="adj2" fmla="val 12425024"/>
              </a:avLst>
            </a:prstGeom>
            <a:solidFill>
              <a:srgbClr val="008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8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4E1C81-66E9-44DA-92EA-F63F6DABF8EC}"/>
              </a:ext>
            </a:extLst>
          </p:cNvPr>
          <p:cNvSpPr/>
          <p:nvPr/>
        </p:nvSpPr>
        <p:spPr>
          <a:xfrm>
            <a:off x="613102" y="167910"/>
            <a:ext cx="10965797" cy="6522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54E5C2-8B95-4259-AFF8-8061685B340E}"/>
              </a:ext>
            </a:extLst>
          </p:cNvPr>
          <p:cNvSpPr txBox="1"/>
          <p:nvPr/>
        </p:nvSpPr>
        <p:spPr>
          <a:xfrm>
            <a:off x="4224000" y="5653661"/>
            <a:ext cx="37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&lt; Weiter mit Leertaste &gt;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C3F35A-BC99-4DEF-AE23-659D06507AC2}"/>
              </a:ext>
            </a:extLst>
          </p:cNvPr>
          <p:cNvSpPr txBox="1"/>
          <p:nvPr/>
        </p:nvSpPr>
        <p:spPr>
          <a:xfrm>
            <a:off x="2222039" y="835008"/>
            <a:ext cx="370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Wenn du diese Option wählst, bekommst du </a:t>
            </a: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1.5 €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die andere Person </a:t>
            </a:r>
            <a:r>
              <a:rPr lang="de-DE" dirty="0">
                <a:solidFill>
                  <a:srgbClr val="008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1.5 €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7463BE-457A-42AF-860C-F263C69ECBF2}"/>
              </a:ext>
            </a:extLst>
          </p:cNvPr>
          <p:cNvSpPr txBox="1"/>
          <p:nvPr/>
        </p:nvSpPr>
        <p:spPr>
          <a:xfrm>
            <a:off x="6261962" y="835008"/>
            <a:ext cx="370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Wenn du diese Option wählst, bekommst du </a:t>
            </a: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2.25 €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die andere Person </a:t>
            </a:r>
            <a:r>
              <a:rPr lang="de-DE" dirty="0">
                <a:solidFill>
                  <a:srgbClr val="008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0.75 €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C23451-75B9-4AF4-9FAC-D02977AB693B}"/>
              </a:ext>
            </a:extLst>
          </p:cNvPr>
          <p:cNvCxnSpPr>
            <a:cxnSpLocks/>
          </p:cNvCxnSpPr>
          <p:nvPr/>
        </p:nvCxnSpPr>
        <p:spPr>
          <a:xfrm>
            <a:off x="4076039" y="1896274"/>
            <a:ext cx="0" cy="613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10EF666-420F-410F-87FA-51C7BB57EFBF}"/>
              </a:ext>
            </a:extLst>
          </p:cNvPr>
          <p:cNvCxnSpPr>
            <a:cxnSpLocks/>
          </p:cNvCxnSpPr>
          <p:nvPr/>
        </p:nvCxnSpPr>
        <p:spPr>
          <a:xfrm>
            <a:off x="8115962" y="1896274"/>
            <a:ext cx="0" cy="613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91A32482-6B72-4701-8A9C-8586D96BCE18}"/>
              </a:ext>
            </a:extLst>
          </p:cNvPr>
          <p:cNvGrpSpPr/>
          <p:nvPr/>
        </p:nvGrpSpPr>
        <p:grpSpPr>
          <a:xfrm>
            <a:off x="2770179" y="2728771"/>
            <a:ext cx="2611720" cy="2611720"/>
            <a:chOff x="10291825" y="3610319"/>
            <a:chExt cx="714031" cy="714031"/>
          </a:xfrm>
          <a:solidFill>
            <a:srgbClr val="0088FF"/>
          </a:solidFill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4DD3C74-209D-422E-8EE2-9FAF0E774558}"/>
                </a:ext>
              </a:extLst>
            </p:cNvPr>
            <p:cNvSpPr/>
            <p:nvPr/>
          </p:nvSpPr>
          <p:spPr>
            <a:xfrm>
              <a:off x="10291825" y="3610319"/>
              <a:ext cx="714031" cy="7140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partiel 8">
              <a:extLst>
                <a:ext uri="{FF2B5EF4-FFF2-40B4-BE49-F238E27FC236}">
                  <a16:creationId xmlns:a16="http://schemas.microsoft.com/office/drawing/2014/main" id="{D4E6E79A-C23D-4953-AA84-EF1484571005}"/>
                </a:ext>
              </a:extLst>
            </p:cNvPr>
            <p:cNvSpPr/>
            <p:nvPr/>
          </p:nvSpPr>
          <p:spPr>
            <a:xfrm>
              <a:off x="10291825" y="3610319"/>
              <a:ext cx="714031" cy="714031"/>
            </a:xfrm>
            <a:prstGeom prst="pie">
              <a:avLst>
                <a:gd name="adj1" fmla="val 18000986"/>
                <a:gd name="adj2" fmla="val 720375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1DBA213-2169-4193-8701-C0CCBF7D6CE7}"/>
              </a:ext>
            </a:extLst>
          </p:cNvPr>
          <p:cNvGrpSpPr/>
          <p:nvPr/>
        </p:nvGrpSpPr>
        <p:grpSpPr>
          <a:xfrm>
            <a:off x="6810102" y="2728771"/>
            <a:ext cx="2611720" cy="2611720"/>
            <a:chOff x="10291825" y="3610319"/>
            <a:chExt cx="714031" cy="714031"/>
          </a:xfrm>
          <a:solidFill>
            <a:srgbClr val="0088FF"/>
          </a:solidFill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4420BB7-B8DB-4443-AEC9-47142BEBB89C}"/>
                </a:ext>
              </a:extLst>
            </p:cNvPr>
            <p:cNvSpPr/>
            <p:nvPr/>
          </p:nvSpPr>
          <p:spPr>
            <a:xfrm>
              <a:off x="10291825" y="3610319"/>
              <a:ext cx="714031" cy="7140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partiel 11">
              <a:extLst>
                <a:ext uri="{FF2B5EF4-FFF2-40B4-BE49-F238E27FC236}">
                  <a16:creationId xmlns:a16="http://schemas.microsoft.com/office/drawing/2014/main" id="{3BBC271E-307A-4D9B-A8DE-D75425AF5F62}"/>
                </a:ext>
              </a:extLst>
            </p:cNvPr>
            <p:cNvSpPr/>
            <p:nvPr/>
          </p:nvSpPr>
          <p:spPr>
            <a:xfrm>
              <a:off x="10291825" y="3610319"/>
              <a:ext cx="714031" cy="714031"/>
            </a:xfrm>
            <a:prstGeom prst="pie">
              <a:avLst>
                <a:gd name="adj1" fmla="val 18000986"/>
                <a:gd name="adj2" fmla="val 124250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5068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Bavard</dc:creator>
  <cp:lastModifiedBy>Sophie Bavard</cp:lastModifiedBy>
  <cp:revision>4</cp:revision>
  <dcterms:created xsi:type="dcterms:W3CDTF">2022-08-01T09:44:20Z</dcterms:created>
  <dcterms:modified xsi:type="dcterms:W3CDTF">2022-08-01T09:57:44Z</dcterms:modified>
</cp:coreProperties>
</file>