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monsite.f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Noms de domaines et DNS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Nom de domaines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Exemples de domaines 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monsite.fr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google.com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yahoo.fr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●"/>
            </a:pPr>
            <a:r>
              <a:rPr lang="en" u="sng" strike="sngStrike">
                <a:solidFill>
                  <a:schemeClr val="hlink"/>
                </a:solidFill>
                <a:hlinkClick r:id="rId3"/>
              </a:rPr>
              <a:t>www.monsite.fr</a:t>
            </a:r>
            <a:r>
              <a:rPr lang="en">
                <a:solidFill>
                  <a:srgbClr val="980000"/>
                </a:solidFill>
              </a:rPr>
              <a:t> &lt;- ce n’est pas un domaine, c’est un sous-domaine. Le domaine c’est monsite.fr (sans les www).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Un domaine s’achète chez un registrar (~12€ / an)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Gandi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Sous-domaines et adresse IP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17725"/>
            <a:ext cx="8520600" cy="3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Des ordinateurs sur Internet peuvent communiquer à travers leurs adresses IP 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94.23.142.205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26.15.76.2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Dans son navigateur, on ne tape pas l’adresse IP, mais un nom lisible du genre 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maps.google.com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www.yahoo.fr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M.facebook.com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Serveurs DNS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Un serveur DNS sert à faire le lien entre des noms de domaine et une adresse IP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www.kibatic.com -&gt; 37.187.91.109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maps.google.com -&gt; 216.58.204.110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ownweb.fr -&gt; 212.129.0.251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Zone DNS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Une zone DNS est associée à un domaine (monsite.fr, kibatic.com, ownweb.fr…)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Elle permet d’associer tous les sous domaines à des adresses IP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Exemple pour la zone DNS de campus-grenoble.fr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campus-grenoble.fr		IN A	23.45.132.98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www.campus-grenoble.fr	IN A	23.45.132.98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mail.campus-grenoble.fr	 IN A	45.76.230.7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campus-grenoble.fr 		IN MX	76.98.4.124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