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98150" y="1775575"/>
            <a:ext cx="1907700" cy="6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ou NginX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(serveur web)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>
            <a:stCxn id="54" idx="1"/>
          </p:cNvCxnSpPr>
          <p:nvPr/>
        </p:nvCxnSpPr>
        <p:spPr>
          <a:xfrm rot="10800000">
            <a:off x="-146350" y="2124325"/>
            <a:ext cx="14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359350" y="1761475"/>
            <a:ext cx="1374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05950" y="2719725"/>
            <a:ext cx="34734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site1.domaine.fr =&gt; /var/www/site1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site2.domaine.fr =&gt; /var/www/site2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2332200" y="2480175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705625" y="247310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5354875" y="17368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354875" y="31257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3"/>
          <p:cNvCxnSpPr>
            <a:stCxn id="54" idx="3"/>
            <a:endCxn id="60" idx="1"/>
          </p:cNvCxnSpPr>
          <p:nvPr/>
        </p:nvCxnSpPr>
        <p:spPr>
          <a:xfrm>
            <a:off x="3205850" y="2124325"/>
            <a:ext cx="21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3"/>
            <a:endCxn id="61" idx="1"/>
          </p:cNvCxnSpPr>
          <p:nvPr/>
        </p:nvCxnSpPr>
        <p:spPr>
          <a:xfrm>
            <a:off x="3205850" y="2124325"/>
            <a:ext cx="2148900" cy="1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232525" y="288875"/>
            <a:ext cx="512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hosts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831925" y="1775575"/>
            <a:ext cx="1811400" cy="6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ou NginX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(serveur web)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4"/>
          <p:cNvCxnSpPr>
            <a:stCxn id="69" idx="1"/>
          </p:cNvCxnSpPr>
          <p:nvPr/>
        </p:nvCxnSpPr>
        <p:spPr>
          <a:xfrm rot="10800000">
            <a:off x="387425" y="2124325"/>
            <a:ext cx="14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59350" y="1761475"/>
            <a:ext cx="1374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05950" y="2719725"/>
            <a:ext cx="34734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site1.domaine.fr =&gt; /var/www/site1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site2.domaine.fr =&gt; /var/www/site2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2332200" y="2480175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705625" y="247310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5354875" y="17368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354875" y="31257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4"/>
          <p:cNvCxnSpPr>
            <a:stCxn id="69" idx="3"/>
            <a:endCxn id="75" idx="1"/>
          </p:cNvCxnSpPr>
          <p:nvPr/>
        </p:nvCxnSpPr>
        <p:spPr>
          <a:xfrm>
            <a:off x="3643325" y="2124325"/>
            <a:ext cx="17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4"/>
          <p:cNvCxnSpPr>
            <a:stCxn id="69" idx="3"/>
            <a:endCxn id="76" idx="1"/>
          </p:cNvCxnSpPr>
          <p:nvPr/>
        </p:nvCxnSpPr>
        <p:spPr>
          <a:xfrm>
            <a:off x="3643325" y="2124325"/>
            <a:ext cx="1711500" cy="1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-63425" y="2016475"/>
            <a:ext cx="214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site1.domaine.fr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32525" y="288875"/>
            <a:ext cx="512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hosts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1831925" y="1775575"/>
            <a:ext cx="1909500" cy="6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ou NginX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(serveur web)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5"/>
          <p:cNvCxnSpPr>
            <a:stCxn id="85" idx="1"/>
          </p:cNvCxnSpPr>
          <p:nvPr/>
        </p:nvCxnSpPr>
        <p:spPr>
          <a:xfrm rot="10800000">
            <a:off x="387425" y="2124325"/>
            <a:ext cx="14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359350" y="1761475"/>
            <a:ext cx="1374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05950" y="2719725"/>
            <a:ext cx="34734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site1.domaine.fr =&gt; /var/www/site1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site2.domaine.fr =&gt; /var/www/site2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2332200" y="2480175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>
            <a:off x="2705625" y="247310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5354875" y="17368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354875" y="3125775"/>
            <a:ext cx="22548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/var/www/site2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5"/>
          <p:cNvCxnSpPr>
            <a:stCxn id="85" idx="3"/>
            <a:endCxn id="91" idx="1"/>
          </p:cNvCxnSpPr>
          <p:nvPr/>
        </p:nvCxnSpPr>
        <p:spPr>
          <a:xfrm>
            <a:off x="3741425" y="2124325"/>
            <a:ext cx="161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5"/>
          <p:cNvCxnSpPr>
            <a:stCxn id="85" idx="3"/>
            <a:endCxn id="92" idx="1"/>
          </p:cNvCxnSpPr>
          <p:nvPr/>
        </p:nvCxnSpPr>
        <p:spPr>
          <a:xfrm>
            <a:off x="3741425" y="2124325"/>
            <a:ext cx="1613400" cy="13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-63425" y="2016475"/>
            <a:ext cx="214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site2.domaine.fr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32525" y="288875"/>
            <a:ext cx="512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hosts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